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3" r:id="rId1"/>
  </p:sldMasterIdLst>
  <p:notesMasterIdLst>
    <p:notesMasterId r:id="rId27"/>
  </p:notesMasterIdLst>
  <p:handoutMasterIdLst>
    <p:handoutMasterId r:id="rId28"/>
  </p:handoutMasterIdLst>
  <p:sldIdLst>
    <p:sldId id="484" r:id="rId2"/>
    <p:sldId id="563" r:id="rId3"/>
    <p:sldId id="473" r:id="rId4"/>
    <p:sldId id="542" r:id="rId5"/>
    <p:sldId id="544" r:id="rId6"/>
    <p:sldId id="541" r:id="rId7"/>
    <p:sldId id="543" r:id="rId8"/>
    <p:sldId id="548" r:id="rId9"/>
    <p:sldId id="554" r:id="rId10"/>
    <p:sldId id="546" r:id="rId11"/>
    <p:sldId id="557" r:id="rId12"/>
    <p:sldId id="564" r:id="rId13"/>
    <p:sldId id="555" r:id="rId14"/>
    <p:sldId id="551" r:id="rId15"/>
    <p:sldId id="556" r:id="rId16"/>
    <p:sldId id="552" r:id="rId17"/>
    <p:sldId id="566" r:id="rId18"/>
    <p:sldId id="558" r:id="rId19"/>
    <p:sldId id="553" r:id="rId20"/>
    <p:sldId id="560" r:id="rId21"/>
    <p:sldId id="559" r:id="rId22"/>
    <p:sldId id="562" r:id="rId23"/>
    <p:sldId id="547" r:id="rId24"/>
    <p:sldId id="565" r:id="rId25"/>
    <p:sldId id="545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05" autoAdjust="0"/>
    <p:restoredTop sz="90271" autoAdjust="0"/>
  </p:normalViewPr>
  <p:slideViewPr>
    <p:cSldViewPr snapToGrid="0">
      <p:cViewPr>
        <p:scale>
          <a:sx n="100" d="100"/>
          <a:sy n="100" d="100"/>
        </p:scale>
        <p:origin x="720" y="-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FDCA87A-173E-4904-AC9E-89F931CB5C5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E57F1D-A602-44FA-B236-E4E0F17EE4A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DF892C-CA30-4181-95FF-C380F3322941}" type="datetimeFigureOut">
              <a:rPr lang="en-CA" smtClean="0"/>
              <a:t>2024-05-14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207D55-6A33-4054-9867-F152FEF47FB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C3BC60-8680-4254-89D7-5468FD6F0A5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5D0F1-2947-4FFB-8D27-70FD9D3A489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680911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4DAE4E-7B05-46E7-8808-8C5B39C11A70}" type="datetimeFigureOut">
              <a:rPr lang="en-CA" smtClean="0"/>
              <a:t>2024-05-14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867313-B3D5-423C-8E54-853A8284FE4F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79424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867313-B3D5-423C-8E54-853A8284FE4F}" type="slidenum">
              <a:rPr lang="en-CA" smtClean="0"/>
              <a:t>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62202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867313-B3D5-423C-8E54-853A8284FE4F}" type="slidenum">
              <a:rPr lang="en-CA" smtClean="0"/>
              <a:t>10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365479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867313-B3D5-423C-8E54-853A8284FE4F}" type="slidenum">
              <a:rPr lang="en-CA" smtClean="0"/>
              <a:t>11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583915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867313-B3D5-423C-8E54-853A8284FE4F}" type="slidenum">
              <a:rPr lang="en-CA" smtClean="0"/>
              <a:t>12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913583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867313-B3D5-423C-8E54-853A8284FE4F}" type="slidenum">
              <a:rPr lang="en-CA" smtClean="0"/>
              <a:t>13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544864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867313-B3D5-423C-8E54-853A8284FE4F}" type="slidenum">
              <a:rPr lang="en-CA" smtClean="0"/>
              <a:t>14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704611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867313-B3D5-423C-8E54-853A8284FE4F}" type="slidenum">
              <a:rPr lang="en-CA" smtClean="0"/>
              <a:t>15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093987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867313-B3D5-423C-8E54-853A8284FE4F}" type="slidenum">
              <a:rPr lang="en-CA" smtClean="0"/>
              <a:t>16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813952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867313-B3D5-423C-8E54-853A8284FE4F}" type="slidenum">
              <a:rPr lang="en-CA" smtClean="0"/>
              <a:t>17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392713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867313-B3D5-423C-8E54-853A8284FE4F}" type="slidenum">
              <a:rPr lang="en-CA" smtClean="0"/>
              <a:t>18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081222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867313-B3D5-423C-8E54-853A8284FE4F}" type="slidenum">
              <a:rPr lang="en-CA" smtClean="0"/>
              <a:t>19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15376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867313-B3D5-423C-8E54-853A8284FE4F}" type="slidenum">
              <a:rPr lang="en-CA" smtClean="0"/>
              <a:t>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5923894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867313-B3D5-423C-8E54-853A8284FE4F}" type="slidenum">
              <a:rPr lang="en-CA" smtClean="0"/>
              <a:t>20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726448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867313-B3D5-423C-8E54-853A8284FE4F}" type="slidenum">
              <a:rPr lang="en-CA" smtClean="0"/>
              <a:t>21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4294380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867313-B3D5-423C-8E54-853A8284FE4F}" type="slidenum">
              <a:rPr lang="en-CA" smtClean="0"/>
              <a:t>22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5818768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867313-B3D5-423C-8E54-853A8284FE4F}" type="slidenum">
              <a:rPr lang="en-CA" smtClean="0"/>
              <a:t>23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5488281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867313-B3D5-423C-8E54-853A8284FE4F}" type="slidenum">
              <a:rPr lang="en-CA" smtClean="0"/>
              <a:t>24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2005026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867313-B3D5-423C-8E54-853A8284FE4F}" type="slidenum">
              <a:rPr lang="en-CA" smtClean="0"/>
              <a:t>25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909047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867313-B3D5-423C-8E54-853A8284FE4F}" type="slidenum">
              <a:rPr lang="en-CA" smtClean="0"/>
              <a:t>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349722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867313-B3D5-423C-8E54-853A8284FE4F}" type="slidenum">
              <a:rPr lang="en-CA" smtClean="0"/>
              <a:t>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375724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867313-B3D5-423C-8E54-853A8284FE4F}" type="slidenum">
              <a:rPr lang="en-CA" smtClean="0"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733566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867313-B3D5-423C-8E54-853A8284FE4F}" type="slidenum">
              <a:rPr lang="en-CA" smtClean="0"/>
              <a:t>6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410143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867313-B3D5-423C-8E54-853A8284FE4F}" type="slidenum">
              <a:rPr lang="en-CA" smtClean="0"/>
              <a:t>7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719967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867313-B3D5-423C-8E54-853A8284FE4F}" type="slidenum">
              <a:rPr lang="en-CA" smtClean="0"/>
              <a:t>8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146306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867313-B3D5-423C-8E54-853A8284FE4F}" type="slidenum">
              <a:rPr lang="en-CA" smtClean="0"/>
              <a:t>9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45167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C81A0-FB7A-4357-8B37-1EC930D1E0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3999"/>
            <a:ext cx="10668000" cy="19859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3C075C-7238-4F43-87E7-63A35BE690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3809999"/>
            <a:ext cx="10667998" cy="19859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B67EEB-ABA8-4DA9-803B-0C6CD8A12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anchor="b" anchorCtr="0"/>
          <a:lstStyle/>
          <a:p>
            <a:fld id="{D8EC05F1-E11C-438C-A9CC-CBB32CB74D17}" type="datetime1">
              <a:rPr lang="en-US" smtClean="0"/>
              <a:t>5/14/2024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FD314-1E75-41B9-A585-4F4A32A34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2024 Annual Conference on Theory and Applications of Models of Computation (TAMC)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CC8E8-C649-4A81-BF53-F078B2A98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324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CE73F-2F7C-4941-9B13-ACB43A498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5239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BC107E-F2BE-4057-B06B-1E50FD12B5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3048000"/>
            <a:ext cx="10668000" cy="3048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9D7D8-1932-4215-A6E0-C16DA0DDB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9CE1B-3B51-468D-A433-8D4DF8E0A099}" type="datetime1">
              <a:rPr lang="en-US" smtClean="0"/>
              <a:t>5/14/2024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8B662-65E3-47B2-AD95-B041B57F3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2024 Annual Conference on Theory and Applications of Models of Computation (TAMC)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93DBC5-88B5-4F2A-A0E3-752CB4217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89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6599DF-5B13-4800-ADD7-3A2A2F1C48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523999"/>
            <a:ext cx="2705100" cy="4572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191E12-22D9-4DA9-A336-EA6A8B9B5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1524000"/>
            <a:ext cx="7620000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22A1D5-B7EF-43A4-81EF-B5A7EA356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5B524-BB42-45BF-B80A-45854F96EEB1}" type="datetime1">
              <a:rPr lang="en-US" smtClean="0"/>
              <a:t>5/14/2024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09DFB-4410-42BF-B886-C984E3A53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2024 Annual Conference on Theory and Applications of Models of Computation (TAMC)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6487E8-E9A0-429E-88E5-34B1BE86B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11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6A6A6-C260-4F8B-99DF-249C907BE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6F8CB-5C97-4437-A672-4E43D0E5A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0C990-05C1-4ECD-A899-722057AEA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75263-00D7-405F-9D5C-AD42FA4BB1B5}" type="datetime1">
              <a:rPr lang="en-US" smtClean="0"/>
              <a:t>5/14/2024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9811C-37A0-4DD1-8607-EFD4226E5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2024 Annual Conference on Theory and Applications of Models of Computation (TAMC)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CAB506-9570-4D3E-804F-A184A73DB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6000" y="6583680"/>
            <a:ext cx="2286000" cy="655320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997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569B8-DEA4-4F12-9078-ECD731F2A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30351"/>
            <a:ext cx="10668000" cy="22796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0D1F3B-E79C-4822-999D-205B0E76C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4"/>
            <a:ext cx="10668000" cy="118318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5166-621E-4C71-A40F-64E514536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67438-A0B2-4E53-B0C2-A88682475205}" type="datetime1">
              <a:rPr lang="en-US" smtClean="0"/>
              <a:t>5/14/2024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8A175-E39F-477F-997B-99FF8677A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2024 Annual Conference on Theory and Applications of Models of Computation (TAMC)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9115F-5456-4FA3-8484-B1806E7C4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797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8BC5C-CCF0-4BA5-B102-213AC6FD5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2636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37E63-3B4F-4C2F-A87C-9533227EB6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8ACE3E-2FED-4289-B138-3EC2826909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8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55DB51-20DA-4BEF-90BA-DDD37DC08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C5794-7840-4153-A895-C8C16268720A}" type="datetime1">
              <a:rPr lang="en-US" smtClean="0"/>
              <a:t>5/14/2024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6D22E1-F0DB-4CB7-B2E3-D578EEAA6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2024 Annual Conference on Theory and Applications of Models of Computation (TAMC)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29146B-54D6-4291-8EA2-643002482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844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B4AE7-507A-4E14-96E2-5412FF8EA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7048"/>
            <a:ext cx="10668000" cy="7589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DEEE83-2945-4C22-9597-57F1F12628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4572001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C2494D-AD1D-4CB7-A17C-B69079113D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1" y="3059113"/>
            <a:ext cx="4572000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3E4950-830D-4EE3-9F51-DD730255E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7998" y="2286000"/>
            <a:ext cx="4572001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F244AA-BDAA-4FDD-B742-449DF90573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858000" y="3059113"/>
            <a:ext cx="4571998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B78494-ECE0-41D2-97E2-CFAC0434A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A140D-CD7C-4C52-8435-3E68311C6403}" type="datetime1">
              <a:rPr lang="en-US" smtClean="0"/>
              <a:t>5/14/2024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5E4C20-6CC5-4259-B554-B19F1A7AA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2024 Annual Conference on Theory and Applications of Models of Computation (TAMC)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09AB13-CCCC-4074-9B66-CE0B37902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347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FB5FF-4FD1-4CE4-BBC5-E6402FE06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381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71AAD-C5B9-485B-84DD-60DAFD5F1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6CCBC-0D7F-4D96-BB73-7C1ED8BBB991}" type="datetime1">
              <a:rPr lang="en-US" smtClean="0"/>
              <a:t>5/14/2024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7CACFF-0406-4EE2-9E8F-F594B952C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2024 Annual Conference on Theory and Applications of Models of Computation (TAMC)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52A47E-1990-4B6B-BCCB-75B6F213A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317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C8FE4C-64F1-4C88-9D30-17F8131ED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8123-F9DC-4A55-B843-97E71C9C8BED}" type="datetime1">
              <a:rPr lang="en-US" smtClean="0"/>
              <a:t>5/14/2024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5D8FB3-6FA4-40A7-BDBF-76CD0F22F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2024 Annual Conference on Theory and Applications of Models of Computation (TAMC)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649F41-A021-4490-BB80-C89DF0293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944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CEF60-874B-45DE-BF65-CF0D08577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3821113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757B0-722D-425F-8BD4-9CD9093BC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1524000"/>
            <a:ext cx="6096000" cy="3810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DB0F60-AADF-41C3-8BFC-B405E0A3F9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3048000"/>
            <a:ext cx="3821113" cy="3048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AB1E11-97B6-42FD-9F45-6EDC3B83F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E6B3B-17C2-4664-9557-4895C33531B4}" type="datetime1">
              <a:rPr lang="en-US" smtClean="0"/>
              <a:t>5/14/2024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4D7DA9-F910-4337-99A2-91F4EA361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2024 Annual Conference on Theory and Applications of Models of Computation (TAMC)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93A2F2-339E-4406-9A90-534A38C5A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890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71599-6E07-4A55-9B93-4CA5EFE3F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524000"/>
            <a:ext cx="3810000" cy="1524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2C2D26-DACA-4941-955E-18F7E23675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3999" y="1524000"/>
            <a:ext cx="6095999" cy="3810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EDB26D-C5B0-41D6-A75F-F89A87BE24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3048000"/>
            <a:ext cx="3810000" cy="3048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9304B6-48DF-41FA-A089-8C83BBA63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76A10-BACF-488A-B493-8FBC5698A528}" type="datetime1">
              <a:rPr lang="en-US" smtClean="0"/>
              <a:t>5/14/2024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DFB82F-A17A-4BC7-A522-CD934BC3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2024 Annual Conference on Theory and Applications of Models of Computation (TAMC)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CC530C-8824-4BE3-884E-2AFF30B57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254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1B49B9-8C94-4604-AEEE-CB5051962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26364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3204E-CAF5-48A1-928F-757507EC4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3047999"/>
            <a:ext cx="10668000" cy="3048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40D12-4B42-4790-8677-C9250F3CDD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2000" y="401594"/>
            <a:ext cx="304800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0282CD0E-F49C-48F5-AC4F-CD09B63E285F}" type="datetime1">
              <a:rPr lang="en-US" smtClean="0"/>
              <a:t>5/14/2024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B17CD-6C27-4CD1-B20D-EA4B8E54F4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58000" y="6096000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2024 Annual Conference on Theory and Applications of Models of Computation (TAMC)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A934F-C817-4C99-A2CF-C763A3F20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44000" y="401594"/>
            <a:ext cx="2286000" cy="7620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4000">
                <a:solidFill>
                  <a:schemeClr val="tx1"/>
                </a:solidFill>
                <a:latin typeface="+mj-lt"/>
              </a:defRPr>
            </a:lvl1pPr>
          </a:lstStyle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5552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8" r:id="rId1"/>
    <p:sldLayoutId id="2147483849" r:id="rId2"/>
    <p:sldLayoutId id="2147483850" r:id="rId3"/>
    <p:sldLayoutId id="2147483851" r:id="rId4"/>
    <p:sldLayoutId id="2147483852" r:id="rId5"/>
    <p:sldLayoutId id="2147483842" r:id="rId6"/>
    <p:sldLayoutId id="2147483847" r:id="rId7"/>
    <p:sldLayoutId id="2147483843" r:id="rId8"/>
    <p:sldLayoutId id="2147483844" r:id="rId9"/>
    <p:sldLayoutId id="2147483845" r:id="rId10"/>
    <p:sldLayoutId id="2147483846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0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Tree_(graph_theory)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itle 1">
            <a:extLst>
              <a:ext uri="{FF2B5EF4-FFF2-40B4-BE49-F238E27FC236}">
                <a16:creationId xmlns:a16="http://schemas.microsoft.com/office/drawing/2014/main" id="{0D1893AE-65F2-4290-BED7-DCD714C2A85A}"/>
              </a:ext>
            </a:extLst>
          </p:cNvPr>
          <p:cNvSpPr txBox="1">
            <a:spLocks/>
          </p:cNvSpPr>
          <p:nvPr/>
        </p:nvSpPr>
        <p:spPr>
          <a:xfrm>
            <a:off x="242596" y="-41941"/>
            <a:ext cx="11719419" cy="146037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On the 3-Tree Core of Plane Graphs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899ACC4C-2D74-41DB-8153-31FE6D666947}"/>
              </a:ext>
            </a:extLst>
          </p:cNvPr>
          <p:cNvSpPr txBox="1">
            <a:spLocks/>
          </p:cNvSpPr>
          <p:nvPr/>
        </p:nvSpPr>
        <p:spPr>
          <a:xfrm>
            <a:off x="1254232" y="2698812"/>
            <a:ext cx="4315397" cy="3048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dirty="0">
              <a:solidFill>
                <a:schemeClr val="tx1">
                  <a:lumMod val="85000"/>
                </a:schemeClr>
              </a:solidFill>
            </a:endParaRPr>
          </a:p>
          <a:p>
            <a:pPr marL="0" indent="0" algn="ctr">
              <a:buNone/>
            </a:pPr>
            <a:endParaRPr lang="en-US" sz="1800" dirty="0">
              <a:solidFill>
                <a:schemeClr val="tx1">
                  <a:lumMod val="85000"/>
                </a:schemeClr>
              </a:solidFill>
            </a:endParaRPr>
          </a:p>
          <a:p>
            <a:pPr marL="0" indent="0" algn="ctr">
              <a:buNone/>
            </a:pPr>
            <a:r>
              <a:rPr lang="en-US" b="1" dirty="0">
                <a:solidFill>
                  <a:schemeClr val="bg1"/>
                </a:solidFill>
              </a:rPr>
              <a:t>Debajyoti Mondal</a:t>
            </a:r>
          </a:p>
          <a:p>
            <a:pPr marL="0" indent="0" algn="ctr">
              <a:spcBef>
                <a:spcPct val="0"/>
              </a:spcBef>
              <a:buNone/>
            </a:pPr>
            <a:endParaRPr lang="en-US" sz="2000" dirty="0">
              <a:solidFill>
                <a:schemeClr val="bg1"/>
              </a:solidFill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en-US" sz="2000" dirty="0">
                <a:solidFill>
                  <a:schemeClr val="bg1"/>
                </a:solidFill>
              </a:rPr>
              <a:t>Visua</a:t>
            </a:r>
            <a:r>
              <a:rPr lang="en-US" sz="1800" dirty="0">
                <a:solidFill>
                  <a:srgbClr val="202122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lization-Geometry-Algorithms Lab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en-US" sz="1800" dirty="0">
                <a:solidFill>
                  <a:srgbClr val="202122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Department of Computer Science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en-US" sz="1800" dirty="0">
                <a:solidFill>
                  <a:srgbClr val="202122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University of Saskatchewan, Saskatoon, Canada  </a:t>
            </a:r>
          </a:p>
        </p:txBody>
      </p:sp>
      <p:pic>
        <p:nvPicPr>
          <p:cNvPr id="41" name="Picture 4" descr="Sundial and University of Saskatchewan collaborate to advance cannabis  clinical research">
            <a:extLst>
              <a:ext uri="{FF2B5EF4-FFF2-40B4-BE49-F238E27FC236}">
                <a16:creationId xmlns:a16="http://schemas.microsoft.com/office/drawing/2014/main" id="{898423B0-87EB-4A59-BEF1-05A25FACBC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19300" y="5366000"/>
            <a:ext cx="2784999" cy="7616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endPos="0" dist="5000" dir="5400000" sy="-100000" algn="bl" rotWithShape="0"/>
          </a:effectLst>
        </p:spPr>
      </p:pic>
      <p:sp>
        <p:nvSpPr>
          <p:cNvPr id="13" name="Footer Placeholder 57">
            <a:extLst>
              <a:ext uri="{FF2B5EF4-FFF2-40B4-BE49-F238E27FC236}">
                <a16:creationId xmlns:a16="http://schemas.microsoft.com/office/drawing/2014/main" id="{E5BC0E22-DAFD-467E-BCA8-B59C66379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91261"/>
            <a:ext cx="12192000" cy="365125"/>
          </a:xfr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1200" dirty="0">
                <a:solidFill>
                  <a:schemeClr val="accent2">
                    <a:lumMod val="50000"/>
                  </a:schemeClr>
                </a:solidFill>
              </a:rPr>
              <a:t>2024 Annual Conference on Theory and Applications of Models of Computation (</a:t>
            </a:r>
            <a:r>
              <a:rPr lang="en-US" sz="1200">
                <a:solidFill>
                  <a:schemeClr val="accent2">
                    <a:lumMod val="50000"/>
                  </a:schemeClr>
                </a:solidFill>
              </a:rPr>
              <a:t>TAMC)</a:t>
            </a:r>
            <a:endParaRPr lang="en-US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9B1D53E9-1A45-73E9-02C1-9339F109AA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31171" y="1920011"/>
            <a:ext cx="961520" cy="1460377"/>
          </a:xfrm>
          <a:prstGeom prst="rect">
            <a:avLst/>
          </a:prstGeom>
          <a:ln>
            <a:noFill/>
          </a:ln>
          <a:effectLst>
            <a:softEdge rad="38100"/>
          </a:effectLst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03154610-BAC5-8D36-5975-64AEA5C0F72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6393" t="380" r="16760" b="-380"/>
          <a:stretch/>
        </p:blipFill>
        <p:spPr>
          <a:xfrm>
            <a:off x="8235804" y="1968623"/>
            <a:ext cx="989839" cy="1460377"/>
          </a:xfrm>
          <a:prstGeom prst="rect">
            <a:avLst/>
          </a:prstGeom>
          <a:ln>
            <a:noFill/>
          </a:ln>
          <a:effectLst>
            <a:softEdge rad="38100"/>
          </a:effectLst>
        </p:spPr>
      </p:pic>
      <p:sp>
        <p:nvSpPr>
          <p:cNvPr id="25" name="Subtitle 2">
            <a:extLst>
              <a:ext uri="{FF2B5EF4-FFF2-40B4-BE49-F238E27FC236}">
                <a16:creationId xmlns:a16="http://schemas.microsoft.com/office/drawing/2014/main" id="{87F7F705-C0B0-1791-55F5-4E71AD0E9F45}"/>
              </a:ext>
            </a:extLst>
          </p:cNvPr>
          <p:cNvSpPr txBox="1">
            <a:spLocks/>
          </p:cNvSpPr>
          <p:nvPr/>
        </p:nvSpPr>
        <p:spPr>
          <a:xfrm>
            <a:off x="5923484" y="2691028"/>
            <a:ext cx="5924231" cy="3048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dirty="0">
              <a:solidFill>
                <a:schemeClr val="tx1">
                  <a:lumMod val="85000"/>
                </a:schemeClr>
              </a:solidFill>
            </a:endParaRPr>
          </a:p>
          <a:p>
            <a:pPr marL="0" indent="0" algn="ctr">
              <a:buNone/>
            </a:pPr>
            <a:endParaRPr lang="en-US" sz="1800" dirty="0">
              <a:solidFill>
                <a:schemeClr val="tx1">
                  <a:lumMod val="85000"/>
                </a:schemeClr>
              </a:solidFill>
            </a:endParaRPr>
          </a:p>
          <a:p>
            <a:pPr marL="0" indent="0" algn="ctr">
              <a:buNone/>
            </a:pPr>
            <a:r>
              <a:rPr lang="en-US" dirty="0">
                <a:solidFill>
                  <a:schemeClr val="bg1"/>
                </a:solidFill>
              </a:rPr>
              <a:t>Md. </a:t>
            </a:r>
            <a:r>
              <a:rPr lang="en-US" dirty="0" err="1">
                <a:solidFill>
                  <a:schemeClr val="bg1"/>
                </a:solidFill>
              </a:rPr>
              <a:t>Saidur</a:t>
            </a:r>
            <a:r>
              <a:rPr lang="en-US" dirty="0">
                <a:solidFill>
                  <a:schemeClr val="bg1"/>
                </a:solidFill>
              </a:rPr>
              <a:t> Rahman</a:t>
            </a:r>
          </a:p>
          <a:p>
            <a:pPr marL="0" indent="0" algn="ctr">
              <a:buNone/>
            </a:pPr>
            <a:endParaRPr lang="en-US" sz="1400" dirty="0">
              <a:solidFill>
                <a:schemeClr val="bg1"/>
              </a:solidFill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en-US" sz="1800" dirty="0">
                <a:solidFill>
                  <a:srgbClr val="202122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Graph Drawing and Information Visualization Laboratory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en-US" sz="1800" dirty="0">
                <a:solidFill>
                  <a:srgbClr val="202122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Department of Computer Science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en-US" sz="1800" dirty="0">
                <a:solidFill>
                  <a:srgbClr val="202122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Bangladesh University of Engineering and Technology, Dhaka, Bangladesh 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705EBE42-72E3-A235-D8AB-9F30F8E7195F}"/>
              </a:ext>
            </a:extLst>
          </p:cNvPr>
          <p:cNvGrpSpPr/>
          <p:nvPr/>
        </p:nvGrpSpPr>
        <p:grpSpPr>
          <a:xfrm>
            <a:off x="7387702" y="5338615"/>
            <a:ext cx="3008680" cy="816395"/>
            <a:chOff x="6349926" y="5261575"/>
            <a:chExt cx="3008680" cy="816395"/>
          </a:xfrm>
        </p:grpSpPr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9B63F99F-925E-0210-BF1B-4F46341D3DEB}"/>
                </a:ext>
              </a:extLst>
            </p:cNvPr>
            <p:cNvSpPr/>
            <p:nvPr/>
          </p:nvSpPr>
          <p:spPr>
            <a:xfrm>
              <a:off x="6349926" y="5261575"/>
              <a:ext cx="3008680" cy="816395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pic>
          <p:nvPicPr>
            <p:cNvPr id="28" name="Picture 2" descr="Department Of Humanities">
              <a:extLst>
                <a:ext uri="{FF2B5EF4-FFF2-40B4-BE49-F238E27FC236}">
                  <a16:creationId xmlns:a16="http://schemas.microsoft.com/office/drawing/2014/main" id="{08FB79F6-1AFB-BA6B-1E31-473188B7F30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77489" y="5282749"/>
              <a:ext cx="2962455" cy="7616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8239290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57">
            <a:extLst>
              <a:ext uri="{FF2B5EF4-FFF2-40B4-BE49-F238E27FC236}">
                <a16:creationId xmlns:a16="http://schemas.microsoft.com/office/drawing/2014/main" id="{11A69BE4-6615-43FB-AB6E-9DB393C81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625244"/>
            <a:ext cx="12192000" cy="232746"/>
          </a:xfr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 anchorCtr="0"/>
          <a:lstStyle/>
          <a:p>
            <a:pPr algn="ctr"/>
            <a:r>
              <a:rPr lang="en-US" sz="1200" dirty="0">
                <a:solidFill>
                  <a:schemeClr val="accent2">
                    <a:lumMod val="50000"/>
                  </a:schemeClr>
                </a:solidFill>
              </a:rPr>
              <a:t>2024 Annual Conference on Theory and Applications of Models of Computation (TAMC)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8C3B501-BED4-417D-8946-22685C4E1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10</a:t>
            </a:fld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8CC8E10-A580-B1B8-2A04-C09F7BDEE450}"/>
              </a:ext>
            </a:extLst>
          </p:cNvPr>
          <p:cNvSpPr/>
          <p:nvPr/>
        </p:nvSpPr>
        <p:spPr>
          <a:xfrm>
            <a:off x="2902079" y="3459008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3554DA6-0F13-FABA-D850-C6F9243CD561}"/>
              </a:ext>
            </a:extLst>
          </p:cNvPr>
          <p:cNvSpPr/>
          <p:nvPr/>
        </p:nvSpPr>
        <p:spPr>
          <a:xfrm>
            <a:off x="3311654" y="3239933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454F1E5-6AAF-C5AC-0C81-6FC5CBCA2E5F}"/>
              </a:ext>
            </a:extLst>
          </p:cNvPr>
          <p:cNvSpPr/>
          <p:nvPr/>
        </p:nvSpPr>
        <p:spPr>
          <a:xfrm>
            <a:off x="3311654" y="2813759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6DAEFB6-7BE2-7977-0542-DCF6FB129F6F}"/>
              </a:ext>
            </a:extLst>
          </p:cNvPr>
          <p:cNvSpPr/>
          <p:nvPr/>
        </p:nvSpPr>
        <p:spPr>
          <a:xfrm>
            <a:off x="3311654" y="2393838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8195998-0DD0-2C1B-8C42-AC9EF561D301}"/>
              </a:ext>
            </a:extLst>
          </p:cNvPr>
          <p:cNvSpPr/>
          <p:nvPr/>
        </p:nvSpPr>
        <p:spPr>
          <a:xfrm>
            <a:off x="3311654" y="1973917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4E9B7B3-2975-3AA5-39A6-67171F6601C4}"/>
              </a:ext>
            </a:extLst>
          </p:cNvPr>
          <p:cNvSpPr/>
          <p:nvPr/>
        </p:nvSpPr>
        <p:spPr>
          <a:xfrm>
            <a:off x="3945067" y="2393838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0CB413C-C005-3935-6DF8-FFEDE712702F}"/>
              </a:ext>
            </a:extLst>
          </p:cNvPr>
          <p:cNvSpPr/>
          <p:nvPr/>
        </p:nvSpPr>
        <p:spPr>
          <a:xfrm>
            <a:off x="4389317" y="2807688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0658036-558B-D337-DAD6-B77E74EB8B91}"/>
              </a:ext>
            </a:extLst>
          </p:cNvPr>
          <p:cNvSpPr/>
          <p:nvPr/>
        </p:nvSpPr>
        <p:spPr>
          <a:xfrm>
            <a:off x="4373227" y="2387767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1D31D57-0C27-A2F5-EE46-1783658A6EB3}"/>
              </a:ext>
            </a:extLst>
          </p:cNvPr>
          <p:cNvSpPr/>
          <p:nvPr/>
        </p:nvSpPr>
        <p:spPr>
          <a:xfrm>
            <a:off x="4389316" y="1935006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1EECF67-B399-F43D-8D93-96B1E49F6FB2}"/>
              </a:ext>
            </a:extLst>
          </p:cNvPr>
          <p:cNvSpPr/>
          <p:nvPr/>
        </p:nvSpPr>
        <p:spPr>
          <a:xfrm>
            <a:off x="4381251" y="3239933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81D7098-48CF-4C95-8C4F-83F08293BC33}"/>
              </a:ext>
            </a:extLst>
          </p:cNvPr>
          <p:cNvSpPr/>
          <p:nvPr/>
        </p:nvSpPr>
        <p:spPr>
          <a:xfrm>
            <a:off x="4809876" y="3451307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9D1606A-D815-83C4-0993-BE9C8408D5E9}"/>
              </a:ext>
            </a:extLst>
          </p:cNvPr>
          <p:cNvSpPr/>
          <p:nvPr/>
        </p:nvSpPr>
        <p:spPr>
          <a:xfrm>
            <a:off x="3955362" y="1532020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D241BD2-0A81-1054-D4AC-682461200CDE}"/>
              </a:ext>
            </a:extLst>
          </p:cNvPr>
          <p:cNvCxnSpPr>
            <a:stCxn id="6" idx="0"/>
            <a:endCxn id="10" idx="3"/>
          </p:cNvCxnSpPr>
          <p:nvPr/>
        </p:nvCxnSpPr>
        <p:spPr>
          <a:xfrm flipV="1">
            <a:off x="2940990" y="2040342"/>
            <a:ext cx="382061" cy="1418666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2807898-801F-D2C7-C9E2-702043932E1A}"/>
              </a:ext>
            </a:extLst>
          </p:cNvPr>
          <p:cNvCxnSpPr>
            <a:cxnSpLocks/>
            <a:stCxn id="6" idx="7"/>
            <a:endCxn id="7" idx="2"/>
          </p:cNvCxnSpPr>
          <p:nvPr/>
        </p:nvCxnSpPr>
        <p:spPr>
          <a:xfrm flipV="1">
            <a:off x="2968503" y="3278844"/>
            <a:ext cx="343151" cy="1915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4FE7A76-32DA-C87B-1498-7F0DBC24C4BF}"/>
              </a:ext>
            </a:extLst>
          </p:cNvPr>
          <p:cNvCxnSpPr>
            <a:cxnSpLocks/>
            <a:stCxn id="6" idx="0"/>
            <a:endCxn id="8" idx="3"/>
          </p:cNvCxnSpPr>
          <p:nvPr/>
        </p:nvCxnSpPr>
        <p:spPr>
          <a:xfrm flipV="1">
            <a:off x="2940990" y="2880184"/>
            <a:ext cx="382061" cy="5788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DB34435-4DE4-C9D4-5F17-A68A90DB1084}"/>
              </a:ext>
            </a:extLst>
          </p:cNvPr>
          <p:cNvCxnSpPr>
            <a:cxnSpLocks/>
            <a:stCxn id="9" idx="0"/>
          </p:cNvCxnSpPr>
          <p:nvPr/>
        </p:nvCxnSpPr>
        <p:spPr>
          <a:xfrm flipH="1" flipV="1">
            <a:off x="3350564" y="2051739"/>
            <a:ext cx="1" cy="3420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792F06A-8D4E-02D2-53F3-F660538DB336}"/>
              </a:ext>
            </a:extLst>
          </p:cNvPr>
          <p:cNvCxnSpPr>
            <a:cxnSpLocks/>
            <a:stCxn id="8" idx="0"/>
            <a:endCxn id="9" idx="4"/>
          </p:cNvCxnSpPr>
          <p:nvPr/>
        </p:nvCxnSpPr>
        <p:spPr>
          <a:xfrm flipV="1">
            <a:off x="3350565" y="2471660"/>
            <a:ext cx="0" cy="3420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3D9D0F32-BE38-135A-A8AE-2C7E439B07C2}"/>
              </a:ext>
            </a:extLst>
          </p:cNvPr>
          <p:cNvCxnSpPr>
            <a:cxnSpLocks/>
            <a:endCxn id="8" idx="4"/>
          </p:cNvCxnSpPr>
          <p:nvPr/>
        </p:nvCxnSpPr>
        <p:spPr>
          <a:xfrm flipH="1" flipV="1">
            <a:off x="3350565" y="2891581"/>
            <a:ext cx="11397" cy="3483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13DC555F-BA6F-EA9D-C666-16E9EF5A5D61}"/>
              </a:ext>
            </a:extLst>
          </p:cNvPr>
          <p:cNvCxnSpPr>
            <a:cxnSpLocks/>
            <a:stCxn id="17" idx="2"/>
            <a:endCxn id="6" idx="6"/>
          </p:cNvCxnSpPr>
          <p:nvPr/>
        </p:nvCxnSpPr>
        <p:spPr>
          <a:xfrm flipH="1">
            <a:off x="2979900" y="3490218"/>
            <a:ext cx="1829976" cy="7701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3690A620-F1AF-BB78-F69F-7353B72D3D09}"/>
              </a:ext>
            </a:extLst>
          </p:cNvPr>
          <p:cNvCxnSpPr>
            <a:cxnSpLocks/>
            <a:stCxn id="17" idx="1"/>
            <a:endCxn id="16" idx="5"/>
          </p:cNvCxnSpPr>
          <p:nvPr/>
        </p:nvCxnSpPr>
        <p:spPr>
          <a:xfrm flipH="1" flipV="1">
            <a:off x="4447675" y="3306358"/>
            <a:ext cx="373598" cy="15634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56C5D1D5-3196-0620-BEB3-3C85E36EA5EE}"/>
              </a:ext>
            </a:extLst>
          </p:cNvPr>
          <p:cNvCxnSpPr>
            <a:cxnSpLocks/>
            <a:stCxn id="17" idx="7"/>
            <a:endCxn id="15" idx="5"/>
          </p:cNvCxnSpPr>
          <p:nvPr/>
        </p:nvCxnSpPr>
        <p:spPr>
          <a:xfrm flipH="1" flipV="1">
            <a:off x="4455740" y="2001431"/>
            <a:ext cx="420560" cy="1461273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7FF0F05C-4DF4-BB17-C70D-9055B60A0169}"/>
              </a:ext>
            </a:extLst>
          </p:cNvPr>
          <p:cNvCxnSpPr>
            <a:cxnSpLocks/>
            <a:stCxn id="17" idx="0"/>
            <a:endCxn id="14" idx="5"/>
          </p:cNvCxnSpPr>
          <p:nvPr/>
        </p:nvCxnSpPr>
        <p:spPr>
          <a:xfrm flipH="1" flipV="1">
            <a:off x="4439651" y="2454192"/>
            <a:ext cx="409136" cy="997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1999F9C-288F-999C-7885-6B22A33F5796}"/>
              </a:ext>
            </a:extLst>
          </p:cNvPr>
          <p:cNvCxnSpPr>
            <a:cxnSpLocks/>
            <a:stCxn id="15" idx="1"/>
            <a:endCxn id="18" idx="5"/>
          </p:cNvCxnSpPr>
          <p:nvPr/>
        </p:nvCxnSpPr>
        <p:spPr>
          <a:xfrm flipH="1" flipV="1">
            <a:off x="4021786" y="1598445"/>
            <a:ext cx="378927" cy="347958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D22031FA-7611-FD55-1EAC-9170FEC49E1D}"/>
              </a:ext>
            </a:extLst>
          </p:cNvPr>
          <p:cNvCxnSpPr>
            <a:cxnSpLocks/>
            <a:stCxn id="18" idx="2"/>
            <a:endCxn id="10" idx="7"/>
          </p:cNvCxnSpPr>
          <p:nvPr/>
        </p:nvCxnSpPr>
        <p:spPr>
          <a:xfrm flipH="1">
            <a:off x="3378078" y="1570931"/>
            <a:ext cx="577284" cy="414383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DB24434C-99CB-D8F5-CD52-B6AA6765CBBC}"/>
              </a:ext>
            </a:extLst>
          </p:cNvPr>
          <p:cNvCxnSpPr>
            <a:cxnSpLocks/>
            <a:stCxn id="18" idx="4"/>
            <a:endCxn id="12" idx="0"/>
          </p:cNvCxnSpPr>
          <p:nvPr/>
        </p:nvCxnSpPr>
        <p:spPr>
          <a:xfrm flipH="1">
            <a:off x="3983978" y="1609842"/>
            <a:ext cx="10295" cy="7839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1FCE51DB-D30F-3407-BA08-1FF576311C1F}"/>
              </a:ext>
            </a:extLst>
          </p:cNvPr>
          <p:cNvCxnSpPr>
            <a:cxnSpLocks/>
            <a:stCxn id="15" idx="4"/>
            <a:endCxn id="14" idx="0"/>
          </p:cNvCxnSpPr>
          <p:nvPr/>
        </p:nvCxnSpPr>
        <p:spPr>
          <a:xfrm flipH="1">
            <a:off x="4412138" y="2012828"/>
            <a:ext cx="16089" cy="3749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5FF8ABDE-EE4C-6778-C274-BD3188DD2582}"/>
              </a:ext>
            </a:extLst>
          </p:cNvPr>
          <p:cNvCxnSpPr>
            <a:cxnSpLocks/>
            <a:stCxn id="14" idx="4"/>
            <a:endCxn id="13" idx="0"/>
          </p:cNvCxnSpPr>
          <p:nvPr/>
        </p:nvCxnSpPr>
        <p:spPr>
          <a:xfrm>
            <a:off x="4412138" y="2465589"/>
            <a:ext cx="16090" cy="3420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FC296A17-0FB2-D274-336F-CD2CF3EB8EBF}"/>
              </a:ext>
            </a:extLst>
          </p:cNvPr>
          <p:cNvCxnSpPr>
            <a:cxnSpLocks/>
            <a:stCxn id="13" idx="4"/>
          </p:cNvCxnSpPr>
          <p:nvPr/>
        </p:nvCxnSpPr>
        <p:spPr>
          <a:xfrm flipH="1">
            <a:off x="4412137" y="2885510"/>
            <a:ext cx="16091" cy="34289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FE772555-DC81-051C-DFE4-34A716C11B1F}"/>
              </a:ext>
            </a:extLst>
          </p:cNvPr>
          <p:cNvCxnSpPr>
            <a:cxnSpLocks/>
            <a:stCxn id="8" idx="6"/>
            <a:endCxn id="13" idx="2"/>
          </p:cNvCxnSpPr>
          <p:nvPr/>
        </p:nvCxnSpPr>
        <p:spPr>
          <a:xfrm flipV="1">
            <a:off x="3389475" y="2846599"/>
            <a:ext cx="999842" cy="60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8EB9B934-7B75-9A96-F72E-9CC0DB69518C}"/>
              </a:ext>
            </a:extLst>
          </p:cNvPr>
          <p:cNvCxnSpPr>
            <a:cxnSpLocks/>
            <a:stCxn id="12" idx="5"/>
            <a:endCxn id="13" idx="1"/>
          </p:cNvCxnSpPr>
          <p:nvPr/>
        </p:nvCxnSpPr>
        <p:spPr>
          <a:xfrm>
            <a:off x="4011491" y="2460263"/>
            <a:ext cx="389223" cy="3588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D62780F4-3B4C-354F-C7FB-BC8E0F5C2D56}"/>
              </a:ext>
            </a:extLst>
          </p:cNvPr>
          <p:cNvCxnSpPr>
            <a:cxnSpLocks/>
            <a:stCxn id="9" idx="6"/>
            <a:endCxn id="12" idx="2"/>
          </p:cNvCxnSpPr>
          <p:nvPr/>
        </p:nvCxnSpPr>
        <p:spPr>
          <a:xfrm>
            <a:off x="3389475" y="2432749"/>
            <a:ext cx="5555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47A860F8-C28B-CA11-4984-1AAC9567A63C}"/>
              </a:ext>
            </a:extLst>
          </p:cNvPr>
          <p:cNvCxnSpPr>
            <a:cxnSpLocks/>
            <a:stCxn id="8" idx="7"/>
            <a:endCxn id="12" idx="3"/>
          </p:cNvCxnSpPr>
          <p:nvPr/>
        </p:nvCxnSpPr>
        <p:spPr>
          <a:xfrm flipV="1">
            <a:off x="3378078" y="2460263"/>
            <a:ext cx="578386" cy="36489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23F86FF6-BA61-6D2C-A9E6-9E1DF5F42A33}"/>
              </a:ext>
            </a:extLst>
          </p:cNvPr>
          <p:cNvCxnSpPr>
            <a:cxnSpLocks/>
            <a:stCxn id="7" idx="6"/>
            <a:endCxn id="16" idx="2"/>
          </p:cNvCxnSpPr>
          <p:nvPr/>
        </p:nvCxnSpPr>
        <p:spPr>
          <a:xfrm>
            <a:off x="3389475" y="3278844"/>
            <a:ext cx="9917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A8738C94-E20D-6B28-15B8-E68B45A87F26}"/>
              </a:ext>
            </a:extLst>
          </p:cNvPr>
          <p:cNvSpPr txBox="1"/>
          <p:nvPr/>
        </p:nvSpPr>
        <p:spPr>
          <a:xfrm>
            <a:off x="2641483" y="3332303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1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E16E9AA6-69FA-6950-895C-CEA9E4182D13}"/>
              </a:ext>
            </a:extLst>
          </p:cNvPr>
          <p:cNvSpPr txBox="1"/>
          <p:nvPr/>
        </p:nvSpPr>
        <p:spPr>
          <a:xfrm>
            <a:off x="4610487" y="3386270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2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74131255-C534-7448-E074-B807515C5872}"/>
              </a:ext>
            </a:extLst>
          </p:cNvPr>
          <p:cNvSpPr txBox="1"/>
          <p:nvPr/>
        </p:nvSpPr>
        <p:spPr>
          <a:xfrm>
            <a:off x="4115921" y="3134074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3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1D01D439-13CC-12DD-E39E-37532E2B9A39}"/>
              </a:ext>
            </a:extLst>
          </p:cNvPr>
          <p:cNvSpPr txBox="1"/>
          <p:nvPr/>
        </p:nvSpPr>
        <p:spPr>
          <a:xfrm>
            <a:off x="3315493" y="3167498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4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C0FA519C-233A-980D-A764-BFFAF79F6ECF}"/>
              </a:ext>
            </a:extLst>
          </p:cNvPr>
          <p:cNvSpPr txBox="1"/>
          <p:nvPr/>
        </p:nvSpPr>
        <p:spPr>
          <a:xfrm>
            <a:off x="3306507" y="2753476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5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29667361-13DA-7AC5-6C1D-03B91E488420}"/>
              </a:ext>
            </a:extLst>
          </p:cNvPr>
          <p:cNvSpPr txBox="1"/>
          <p:nvPr/>
        </p:nvSpPr>
        <p:spPr>
          <a:xfrm>
            <a:off x="4088175" y="2725831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6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6F570ED9-C577-A6C3-2AE3-B35A213B26D2}"/>
              </a:ext>
            </a:extLst>
          </p:cNvPr>
          <p:cNvSpPr txBox="1"/>
          <p:nvPr/>
        </p:nvSpPr>
        <p:spPr>
          <a:xfrm>
            <a:off x="3300214" y="2326640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7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996807D5-C44F-4144-0BED-F5B3EFAD43F9}"/>
              </a:ext>
            </a:extLst>
          </p:cNvPr>
          <p:cNvSpPr txBox="1"/>
          <p:nvPr/>
        </p:nvSpPr>
        <p:spPr>
          <a:xfrm>
            <a:off x="3797185" y="2358864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8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26DD03A3-7207-6251-AA31-3ABC8EB96D44}"/>
              </a:ext>
            </a:extLst>
          </p:cNvPr>
          <p:cNvSpPr txBox="1"/>
          <p:nvPr/>
        </p:nvSpPr>
        <p:spPr>
          <a:xfrm>
            <a:off x="4115921" y="2073333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9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37DCC9CD-171E-8BAC-A55B-9EB13DDDCBC6}"/>
              </a:ext>
            </a:extLst>
          </p:cNvPr>
          <p:cNvSpPr txBox="1"/>
          <p:nvPr/>
        </p:nvSpPr>
        <p:spPr>
          <a:xfrm>
            <a:off x="3325423" y="1867354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10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AEBC904-A118-A8BA-781B-A1A8EAF3E584}"/>
              </a:ext>
            </a:extLst>
          </p:cNvPr>
          <p:cNvSpPr txBox="1"/>
          <p:nvPr/>
        </p:nvSpPr>
        <p:spPr>
          <a:xfrm>
            <a:off x="4382937" y="1715247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11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BACAC452-227C-878B-74A7-076CC5737E4E}"/>
              </a:ext>
            </a:extLst>
          </p:cNvPr>
          <p:cNvSpPr txBox="1"/>
          <p:nvPr/>
        </p:nvSpPr>
        <p:spPr>
          <a:xfrm>
            <a:off x="3984156" y="1339704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12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22BC849C-587C-3D6D-889C-1BD7CE79E7A3}"/>
              </a:ext>
            </a:extLst>
          </p:cNvPr>
          <p:cNvSpPr txBox="1"/>
          <p:nvPr/>
        </p:nvSpPr>
        <p:spPr>
          <a:xfrm>
            <a:off x="5131871" y="3442788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1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F723E8D2-E36B-6BCF-9565-95F9459750CF}"/>
              </a:ext>
            </a:extLst>
          </p:cNvPr>
          <p:cNvSpPr txBox="1"/>
          <p:nvPr/>
        </p:nvSpPr>
        <p:spPr>
          <a:xfrm>
            <a:off x="6623458" y="3418131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2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30DDB4E1-5C09-FE4D-D8AD-6151B9BF5EAD}"/>
              </a:ext>
            </a:extLst>
          </p:cNvPr>
          <p:cNvSpPr txBox="1"/>
          <p:nvPr/>
        </p:nvSpPr>
        <p:spPr>
          <a:xfrm>
            <a:off x="6040359" y="1340369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12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D7BBD287-70B0-C36B-FAEF-6BF032E2C763}"/>
              </a:ext>
            </a:extLst>
          </p:cNvPr>
          <p:cNvSpPr/>
          <p:nvPr/>
        </p:nvSpPr>
        <p:spPr>
          <a:xfrm>
            <a:off x="5984225" y="1551118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CC1C6042-5625-FEFF-06EC-9BCDBD5934B3}"/>
              </a:ext>
            </a:extLst>
          </p:cNvPr>
          <p:cNvSpPr/>
          <p:nvPr/>
        </p:nvSpPr>
        <p:spPr>
          <a:xfrm>
            <a:off x="5242057" y="3436351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6F177CC5-A2AD-32C6-AFA7-E7E0E8D1718D}"/>
              </a:ext>
            </a:extLst>
          </p:cNvPr>
          <p:cNvSpPr/>
          <p:nvPr/>
        </p:nvSpPr>
        <p:spPr>
          <a:xfrm>
            <a:off x="6749425" y="3446889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DF64D37A-23B1-33A5-77EC-3A0822AA1366}"/>
              </a:ext>
            </a:extLst>
          </p:cNvPr>
          <p:cNvCxnSpPr>
            <a:stCxn id="99" idx="4"/>
            <a:endCxn id="105" idx="0"/>
          </p:cNvCxnSpPr>
          <p:nvPr/>
        </p:nvCxnSpPr>
        <p:spPr>
          <a:xfrm flipH="1">
            <a:off x="5280968" y="1628940"/>
            <a:ext cx="742168" cy="1807411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829EA5EA-5D36-473B-A3C1-7A1041E35484}"/>
              </a:ext>
            </a:extLst>
          </p:cNvPr>
          <p:cNvCxnSpPr>
            <a:cxnSpLocks/>
            <a:stCxn id="99" idx="5"/>
            <a:endCxn id="107" idx="0"/>
          </p:cNvCxnSpPr>
          <p:nvPr/>
        </p:nvCxnSpPr>
        <p:spPr>
          <a:xfrm>
            <a:off x="6050649" y="1617543"/>
            <a:ext cx="737687" cy="1829346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1328A91B-799D-D7A1-B7D6-D1ACFD3E416C}"/>
              </a:ext>
            </a:extLst>
          </p:cNvPr>
          <p:cNvCxnSpPr>
            <a:cxnSpLocks/>
            <a:stCxn id="105" idx="6"/>
            <a:endCxn id="107" idx="2"/>
          </p:cNvCxnSpPr>
          <p:nvPr/>
        </p:nvCxnSpPr>
        <p:spPr>
          <a:xfrm>
            <a:off x="5319878" y="3475262"/>
            <a:ext cx="1429547" cy="10538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6" name="TextBox 115">
            <a:extLst>
              <a:ext uri="{FF2B5EF4-FFF2-40B4-BE49-F238E27FC236}">
                <a16:creationId xmlns:a16="http://schemas.microsoft.com/office/drawing/2014/main" id="{1A977362-066C-2618-67BE-875ED15C7567}"/>
              </a:ext>
            </a:extLst>
          </p:cNvPr>
          <p:cNvSpPr txBox="1"/>
          <p:nvPr/>
        </p:nvSpPr>
        <p:spPr>
          <a:xfrm rot="17336482">
            <a:off x="5316750" y="2217798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rgbClr val="00B050"/>
                </a:solidFill>
              </a:rPr>
              <a:t>v</a:t>
            </a:r>
            <a:r>
              <a:rPr lang="en-US" sz="1400" baseline="-25000" dirty="0">
                <a:solidFill>
                  <a:srgbClr val="00B050"/>
                </a:solidFill>
              </a:rPr>
              <a:t>10</a:t>
            </a:r>
            <a:endParaRPr lang="en-CA" sz="1400" baseline="-25000" dirty="0">
              <a:solidFill>
                <a:srgbClr val="00B050"/>
              </a:solidFill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23406FF8-3D03-D2EB-9D85-99912CDD6740}"/>
              </a:ext>
            </a:extLst>
          </p:cNvPr>
          <p:cNvSpPr txBox="1"/>
          <p:nvPr/>
        </p:nvSpPr>
        <p:spPr>
          <a:xfrm rot="3591365">
            <a:off x="6337133" y="2193662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rgbClr val="00B050"/>
                </a:solidFill>
              </a:rPr>
              <a:t>v</a:t>
            </a:r>
            <a:r>
              <a:rPr lang="en-US" sz="1400" baseline="-25000" dirty="0">
                <a:solidFill>
                  <a:srgbClr val="00B050"/>
                </a:solidFill>
              </a:rPr>
              <a:t>11</a:t>
            </a:r>
            <a:endParaRPr lang="en-CA" sz="1400" baseline="-25000" dirty="0">
              <a:solidFill>
                <a:srgbClr val="00B050"/>
              </a:solidFill>
            </a:endParaRPr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51ABF00E-D57C-342A-42A6-87148C4E97D9}"/>
              </a:ext>
            </a:extLst>
          </p:cNvPr>
          <p:cNvSpPr/>
          <p:nvPr/>
        </p:nvSpPr>
        <p:spPr>
          <a:xfrm>
            <a:off x="463733" y="3466709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F4B05914-4B6A-B082-2D1B-26B5806D145F}"/>
              </a:ext>
            </a:extLst>
          </p:cNvPr>
          <p:cNvSpPr/>
          <p:nvPr/>
        </p:nvSpPr>
        <p:spPr>
          <a:xfrm>
            <a:off x="873308" y="3247634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5A4573C3-E047-8C36-1AD1-8A4C7100CD04}"/>
              </a:ext>
            </a:extLst>
          </p:cNvPr>
          <p:cNvSpPr/>
          <p:nvPr/>
        </p:nvSpPr>
        <p:spPr>
          <a:xfrm>
            <a:off x="873308" y="2821460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E5194698-8331-AE27-0C39-1863C9419BBA}"/>
              </a:ext>
            </a:extLst>
          </p:cNvPr>
          <p:cNvSpPr/>
          <p:nvPr/>
        </p:nvSpPr>
        <p:spPr>
          <a:xfrm>
            <a:off x="873308" y="2401539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24" name="Oval 123">
            <a:extLst>
              <a:ext uri="{FF2B5EF4-FFF2-40B4-BE49-F238E27FC236}">
                <a16:creationId xmlns:a16="http://schemas.microsoft.com/office/drawing/2014/main" id="{57B911F6-8C58-BAFC-DBB2-B2C012E6D756}"/>
              </a:ext>
            </a:extLst>
          </p:cNvPr>
          <p:cNvSpPr/>
          <p:nvPr/>
        </p:nvSpPr>
        <p:spPr>
          <a:xfrm>
            <a:off x="873308" y="1981618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25" name="Oval 124">
            <a:extLst>
              <a:ext uri="{FF2B5EF4-FFF2-40B4-BE49-F238E27FC236}">
                <a16:creationId xmlns:a16="http://schemas.microsoft.com/office/drawing/2014/main" id="{2F980797-C881-A15E-91C6-E479187B8C80}"/>
              </a:ext>
            </a:extLst>
          </p:cNvPr>
          <p:cNvSpPr/>
          <p:nvPr/>
        </p:nvSpPr>
        <p:spPr>
          <a:xfrm>
            <a:off x="1506721" y="2401539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26" name="Oval 125">
            <a:extLst>
              <a:ext uri="{FF2B5EF4-FFF2-40B4-BE49-F238E27FC236}">
                <a16:creationId xmlns:a16="http://schemas.microsoft.com/office/drawing/2014/main" id="{BC289DBE-F20D-BBFE-6E8C-0ADAC0851F8A}"/>
              </a:ext>
            </a:extLst>
          </p:cNvPr>
          <p:cNvSpPr/>
          <p:nvPr/>
        </p:nvSpPr>
        <p:spPr>
          <a:xfrm>
            <a:off x="1950971" y="2815389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27" name="Oval 126">
            <a:extLst>
              <a:ext uri="{FF2B5EF4-FFF2-40B4-BE49-F238E27FC236}">
                <a16:creationId xmlns:a16="http://schemas.microsoft.com/office/drawing/2014/main" id="{2C56E2D5-47AD-50C8-C502-9FC37E2BEECC}"/>
              </a:ext>
            </a:extLst>
          </p:cNvPr>
          <p:cNvSpPr/>
          <p:nvPr/>
        </p:nvSpPr>
        <p:spPr>
          <a:xfrm>
            <a:off x="1934881" y="2395468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28" name="Oval 127">
            <a:extLst>
              <a:ext uri="{FF2B5EF4-FFF2-40B4-BE49-F238E27FC236}">
                <a16:creationId xmlns:a16="http://schemas.microsoft.com/office/drawing/2014/main" id="{2819B90C-519A-51CC-D8E8-3989D2B2A29F}"/>
              </a:ext>
            </a:extLst>
          </p:cNvPr>
          <p:cNvSpPr/>
          <p:nvPr/>
        </p:nvSpPr>
        <p:spPr>
          <a:xfrm>
            <a:off x="1950970" y="1942707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29" name="Oval 128">
            <a:extLst>
              <a:ext uri="{FF2B5EF4-FFF2-40B4-BE49-F238E27FC236}">
                <a16:creationId xmlns:a16="http://schemas.microsoft.com/office/drawing/2014/main" id="{7585A568-606E-4B0C-A8F3-781F2C974A2E}"/>
              </a:ext>
            </a:extLst>
          </p:cNvPr>
          <p:cNvSpPr/>
          <p:nvPr/>
        </p:nvSpPr>
        <p:spPr>
          <a:xfrm>
            <a:off x="1942905" y="3247634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30" name="Oval 129">
            <a:extLst>
              <a:ext uri="{FF2B5EF4-FFF2-40B4-BE49-F238E27FC236}">
                <a16:creationId xmlns:a16="http://schemas.microsoft.com/office/drawing/2014/main" id="{1529B157-E90E-4A8E-BF42-99E0C3B6BBF7}"/>
              </a:ext>
            </a:extLst>
          </p:cNvPr>
          <p:cNvSpPr/>
          <p:nvPr/>
        </p:nvSpPr>
        <p:spPr>
          <a:xfrm>
            <a:off x="2371530" y="3459008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4609D80E-F737-82CA-4211-C44474EB632B}"/>
              </a:ext>
            </a:extLst>
          </p:cNvPr>
          <p:cNvSpPr/>
          <p:nvPr/>
        </p:nvSpPr>
        <p:spPr>
          <a:xfrm>
            <a:off x="1517016" y="1539721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C34AADC7-8F51-FDEF-F212-5CA980A4988D}"/>
              </a:ext>
            </a:extLst>
          </p:cNvPr>
          <p:cNvCxnSpPr>
            <a:stCxn id="120" idx="0"/>
            <a:endCxn id="124" idx="3"/>
          </p:cNvCxnSpPr>
          <p:nvPr/>
        </p:nvCxnSpPr>
        <p:spPr>
          <a:xfrm flipV="1">
            <a:off x="502644" y="2048043"/>
            <a:ext cx="382061" cy="14186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030D26E9-23AD-326D-DE49-63D8C24D7A4D}"/>
              </a:ext>
            </a:extLst>
          </p:cNvPr>
          <p:cNvCxnSpPr>
            <a:cxnSpLocks/>
            <a:stCxn id="120" idx="7"/>
            <a:endCxn id="121" idx="2"/>
          </p:cNvCxnSpPr>
          <p:nvPr/>
        </p:nvCxnSpPr>
        <p:spPr>
          <a:xfrm flipV="1">
            <a:off x="530157" y="3286545"/>
            <a:ext cx="343151" cy="1915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id="{1654383B-0573-A463-75A8-7A853457838A}"/>
              </a:ext>
            </a:extLst>
          </p:cNvPr>
          <p:cNvCxnSpPr>
            <a:cxnSpLocks/>
            <a:stCxn id="120" idx="0"/>
            <a:endCxn id="122" idx="3"/>
          </p:cNvCxnSpPr>
          <p:nvPr/>
        </p:nvCxnSpPr>
        <p:spPr>
          <a:xfrm flipV="1">
            <a:off x="502644" y="2887885"/>
            <a:ext cx="382061" cy="5788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C29E8E95-1DCA-37E8-C28A-50DDA40409B8}"/>
              </a:ext>
            </a:extLst>
          </p:cNvPr>
          <p:cNvCxnSpPr>
            <a:cxnSpLocks/>
            <a:stCxn id="123" idx="0"/>
          </p:cNvCxnSpPr>
          <p:nvPr/>
        </p:nvCxnSpPr>
        <p:spPr>
          <a:xfrm flipH="1" flipV="1">
            <a:off x="912218" y="2059440"/>
            <a:ext cx="1" cy="3420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356ECC81-8CCC-B456-0D6B-ABDB3B4BE86E}"/>
              </a:ext>
            </a:extLst>
          </p:cNvPr>
          <p:cNvCxnSpPr>
            <a:cxnSpLocks/>
            <a:stCxn id="122" idx="0"/>
            <a:endCxn id="123" idx="4"/>
          </p:cNvCxnSpPr>
          <p:nvPr/>
        </p:nvCxnSpPr>
        <p:spPr>
          <a:xfrm flipV="1">
            <a:off x="912219" y="2479361"/>
            <a:ext cx="0" cy="3420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C2CB0EB2-62E4-0631-97A7-433C036F9300}"/>
              </a:ext>
            </a:extLst>
          </p:cNvPr>
          <p:cNvCxnSpPr>
            <a:cxnSpLocks/>
            <a:endCxn id="122" idx="4"/>
          </p:cNvCxnSpPr>
          <p:nvPr/>
        </p:nvCxnSpPr>
        <p:spPr>
          <a:xfrm flipH="1" flipV="1">
            <a:off x="912219" y="2899282"/>
            <a:ext cx="11397" cy="3483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409990CB-7512-34C3-0BE8-95E50646A648}"/>
              </a:ext>
            </a:extLst>
          </p:cNvPr>
          <p:cNvCxnSpPr>
            <a:cxnSpLocks/>
            <a:stCxn id="130" idx="2"/>
            <a:endCxn id="120" idx="6"/>
          </p:cNvCxnSpPr>
          <p:nvPr/>
        </p:nvCxnSpPr>
        <p:spPr>
          <a:xfrm flipH="1">
            <a:off x="541554" y="3497919"/>
            <a:ext cx="1829976" cy="77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4D0DDA40-9A20-8D89-41FF-D2F46EAA0DDF}"/>
              </a:ext>
            </a:extLst>
          </p:cNvPr>
          <p:cNvCxnSpPr>
            <a:cxnSpLocks/>
            <a:stCxn id="130" idx="1"/>
            <a:endCxn id="129" idx="5"/>
          </p:cNvCxnSpPr>
          <p:nvPr/>
        </p:nvCxnSpPr>
        <p:spPr>
          <a:xfrm flipH="1" flipV="1">
            <a:off x="2009329" y="3314059"/>
            <a:ext cx="373598" cy="15634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0" name="Straight Connector 139">
            <a:extLst>
              <a:ext uri="{FF2B5EF4-FFF2-40B4-BE49-F238E27FC236}">
                <a16:creationId xmlns:a16="http://schemas.microsoft.com/office/drawing/2014/main" id="{7AE5A8B4-5983-6EDC-513C-DF1604A19738}"/>
              </a:ext>
            </a:extLst>
          </p:cNvPr>
          <p:cNvCxnSpPr>
            <a:cxnSpLocks/>
            <a:stCxn id="130" idx="7"/>
            <a:endCxn id="128" idx="5"/>
          </p:cNvCxnSpPr>
          <p:nvPr/>
        </p:nvCxnSpPr>
        <p:spPr>
          <a:xfrm flipH="1" flipV="1">
            <a:off x="2017394" y="2009132"/>
            <a:ext cx="420560" cy="146127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B5B828A0-E529-64D5-E6EB-1E29898C1278}"/>
              </a:ext>
            </a:extLst>
          </p:cNvPr>
          <p:cNvCxnSpPr>
            <a:cxnSpLocks/>
            <a:stCxn id="130" idx="0"/>
            <a:endCxn id="127" idx="5"/>
          </p:cNvCxnSpPr>
          <p:nvPr/>
        </p:nvCxnSpPr>
        <p:spPr>
          <a:xfrm flipH="1" flipV="1">
            <a:off x="2001305" y="2461893"/>
            <a:ext cx="409136" cy="997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49A982BD-2446-F47D-7A3F-6CCFEB617B13}"/>
              </a:ext>
            </a:extLst>
          </p:cNvPr>
          <p:cNvCxnSpPr>
            <a:cxnSpLocks/>
            <a:stCxn id="128" idx="1"/>
            <a:endCxn id="131" idx="5"/>
          </p:cNvCxnSpPr>
          <p:nvPr/>
        </p:nvCxnSpPr>
        <p:spPr>
          <a:xfrm flipH="1" flipV="1">
            <a:off x="1583440" y="1606146"/>
            <a:ext cx="378927" cy="34795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F30382A0-9158-F7D0-0A6C-8310C4461B2E}"/>
              </a:ext>
            </a:extLst>
          </p:cNvPr>
          <p:cNvCxnSpPr>
            <a:cxnSpLocks/>
            <a:stCxn id="131" idx="2"/>
            <a:endCxn id="124" idx="7"/>
          </p:cNvCxnSpPr>
          <p:nvPr/>
        </p:nvCxnSpPr>
        <p:spPr>
          <a:xfrm flipH="1">
            <a:off x="939732" y="1578632"/>
            <a:ext cx="577284" cy="4143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3EFDA9C5-020E-408C-9385-78F0BFEA5F3C}"/>
              </a:ext>
            </a:extLst>
          </p:cNvPr>
          <p:cNvCxnSpPr>
            <a:cxnSpLocks/>
            <a:stCxn id="131" idx="4"/>
            <a:endCxn id="125" idx="0"/>
          </p:cNvCxnSpPr>
          <p:nvPr/>
        </p:nvCxnSpPr>
        <p:spPr>
          <a:xfrm flipH="1">
            <a:off x="1545632" y="1617543"/>
            <a:ext cx="10295" cy="7839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D9634215-FFE7-2FDB-40FA-CA477A8DB3DA}"/>
              </a:ext>
            </a:extLst>
          </p:cNvPr>
          <p:cNvCxnSpPr>
            <a:cxnSpLocks/>
            <a:stCxn id="128" idx="4"/>
            <a:endCxn id="127" idx="0"/>
          </p:cNvCxnSpPr>
          <p:nvPr/>
        </p:nvCxnSpPr>
        <p:spPr>
          <a:xfrm flipH="1">
            <a:off x="1973792" y="2020529"/>
            <a:ext cx="16089" cy="3749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B0831F38-E840-5A35-A25C-614EF644FD51}"/>
              </a:ext>
            </a:extLst>
          </p:cNvPr>
          <p:cNvCxnSpPr>
            <a:cxnSpLocks/>
            <a:stCxn id="127" idx="4"/>
            <a:endCxn id="126" idx="0"/>
          </p:cNvCxnSpPr>
          <p:nvPr/>
        </p:nvCxnSpPr>
        <p:spPr>
          <a:xfrm>
            <a:off x="1973792" y="2473290"/>
            <a:ext cx="16090" cy="3420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B9896353-1FF9-F38F-8172-70D3116F9B3C}"/>
              </a:ext>
            </a:extLst>
          </p:cNvPr>
          <p:cNvCxnSpPr>
            <a:cxnSpLocks/>
            <a:stCxn id="126" idx="4"/>
          </p:cNvCxnSpPr>
          <p:nvPr/>
        </p:nvCxnSpPr>
        <p:spPr>
          <a:xfrm flipH="1">
            <a:off x="1973791" y="2893211"/>
            <a:ext cx="16091" cy="34289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70BF9DAF-2792-E51A-811C-09FF054019A2}"/>
              </a:ext>
            </a:extLst>
          </p:cNvPr>
          <p:cNvCxnSpPr>
            <a:cxnSpLocks/>
            <a:stCxn id="122" idx="6"/>
            <a:endCxn id="126" idx="2"/>
          </p:cNvCxnSpPr>
          <p:nvPr/>
        </p:nvCxnSpPr>
        <p:spPr>
          <a:xfrm flipV="1">
            <a:off x="951129" y="2854300"/>
            <a:ext cx="999842" cy="60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16FF881E-1E5A-14C4-9737-35CD2BAD869A}"/>
              </a:ext>
            </a:extLst>
          </p:cNvPr>
          <p:cNvCxnSpPr>
            <a:cxnSpLocks/>
            <a:stCxn id="125" idx="5"/>
            <a:endCxn id="126" idx="1"/>
          </p:cNvCxnSpPr>
          <p:nvPr/>
        </p:nvCxnSpPr>
        <p:spPr>
          <a:xfrm>
            <a:off x="1573145" y="2467964"/>
            <a:ext cx="389223" cy="3588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D4C73064-A588-120B-1356-4568987A665C}"/>
              </a:ext>
            </a:extLst>
          </p:cNvPr>
          <p:cNvCxnSpPr>
            <a:cxnSpLocks/>
            <a:stCxn id="123" idx="6"/>
            <a:endCxn id="125" idx="2"/>
          </p:cNvCxnSpPr>
          <p:nvPr/>
        </p:nvCxnSpPr>
        <p:spPr>
          <a:xfrm>
            <a:off x="951129" y="2440450"/>
            <a:ext cx="5555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95D59FFE-7AFA-83CA-B3E4-5C0889B1FFFD}"/>
              </a:ext>
            </a:extLst>
          </p:cNvPr>
          <p:cNvCxnSpPr>
            <a:cxnSpLocks/>
            <a:stCxn id="122" idx="7"/>
            <a:endCxn id="125" idx="3"/>
          </p:cNvCxnSpPr>
          <p:nvPr/>
        </p:nvCxnSpPr>
        <p:spPr>
          <a:xfrm flipV="1">
            <a:off x="939732" y="2467964"/>
            <a:ext cx="578386" cy="36489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702EEEA0-6FEB-8383-0C41-0E6621E6CD78}"/>
              </a:ext>
            </a:extLst>
          </p:cNvPr>
          <p:cNvCxnSpPr>
            <a:cxnSpLocks/>
            <a:stCxn id="121" idx="6"/>
            <a:endCxn id="129" idx="2"/>
          </p:cNvCxnSpPr>
          <p:nvPr/>
        </p:nvCxnSpPr>
        <p:spPr>
          <a:xfrm>
            <a:off x="951129" y="3286545"/>
            <a:ext cx="9917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3" name="TextBox 152">
            <a:extLst>
              <a:ext uri="{FF2B5EF4-FFF2-40B4-BE49-F238E27FC236}">
                <a16:creationId xmlns:a16="http://schemas.microsoft.com/office/drawing/2014/main" id="{8D3C1D71-D853-71DF-2FD3-8A61C22E80F4}"/>
              </a:ext>
            </a:extLst>
          </p:cNvPr>
          <p:cNvSpPr txBox="1"/>
          <p:nvPr/>
        </p:nvSpPr>
        <p:spPr>
          <a:xfrm>
            <a:off x="203137" y="3340004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1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F7F0BC1E-FDE3-334B-BA69-39D55962E88D}"/>
              </a:ext>
            </a:extLst>
          </p:cNvPr>
          <p:cNvSpPr txBox="1"/>
          <p:nvPr/>
        </p:nvSpPr>
        <p:spPr>
          <a:xfrm>
            <a:off x="2144224" y="3365755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2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36400A58-657B-3FBD-BD84-C98188211B4E}"/>
              </a:ext>
            </a:extLst>
          </p:cNvPr>
          <p:cNvSpPr txBox="1"/>
          <p:nvPr/>
        </p:nvSpPr>
        <p:spPr>
          <a:xfrm>
            <a:off x="1677575" y="3141775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3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95A06B19-B5BE-7440-5F67-54D10DCA2C43}"/>
              </a:ext>
            </a:extLst>
          </p:cNvPr>
          <p:cNvSpPr txBox="1"/>
          <p:nvPr/>
        </p:nvSpPr>
        <p:spPr>
          <a:xfrm>
            <a:off x="877147" y="3175199"/>
            <a:ext cx="3642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4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06BBC6E1-023D-5662-D627-C0E3D51DEC11}"/>
              </a:ext>
            </a:extLst>
          </p:cNvPr>
          <p:cNvSpPr txBox="1"/>
          <p:nvPr/>
        </p:nvSpPr>
        <p:spPr>
          <a:xfrm>
            <a:off x="868161" y="2761177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5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B2B377E0-166D-3CA4-2E60-35BBC4719EEA}"/>
              </a:ext>
            </a:extLst>
          </p:cNvPr>
          <p:cNvSpPr txBox="1"/>
          <p:nvPr/>
        </p:nvSpPr>
        <p:spPr>
          <a:xfrm>
            <a:off x="1649829" y="2733532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6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C274395A-C3E1-A6D6-4763-32A71577AC3D}"/>
              </a:ext>
            </a:extLst>
          </p:cNvPr>
          <p:cNvSpPr txBox="1"/>
          <p:nvPr/>
        </p:nvSpPr>
        <p:spPr>
          <a:xfrm>
            <a:off x="861868" y="2334341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7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49D1FF85-8B2A-F2F7-0A42-0871BAAAC101}"/>
              </a:ext>
            </a:extLst>
          </p:cNvPr>
          <p:cNvSpPr txBox="1"/>
          <p:nvPr/>
        </p:nvSpPr>
        <p:spPr>
          <a:xfrm>
            <a:off x="1358839" y="2366565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8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86794561-B888-2150-8CA3-10437681473B}"/>
              </a:ext>
            </a:extLst>
          </p:cNvPr>
          <p:cNvSpPr txBox="1"/>
          <p:nvPr/>
        </p:nvSpPr>
        <p:spPr>
          <a:xfrm>
            <a:off x="1677575" y="2081034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9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3ECF3BDC-E089-0EC9-2763-3137C5CA5985}"/>
              </a:ext>
            </a:extLst>
          </p:cNvPr>
          <p:cNvSpPr txBox="1"/>
          <p:nvPr/>
        </p:nvSpPr>
        <p:spPr>
          <a:xfrm>
            <a:off x="887077" y="1875055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10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6846EE0A-30B9-4F83-9A5F-DD6EABB1BA47}"/>
              </a:ext>
            </a:extLst>
          </p:cNvPr>
          <p:cNvSpPr txBox="1"/>
          <p:nvPr/>
        </p:nvSpPr>
        <p:spPr>
          <a:xfrm>
            <a:off x="1944591" y="1722948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11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3E502DD5-6A64-844C-6948-BA91A49E6454}"/>
              </a:ext>
            </a:extLst>
          </p:cNvPr>
          <p:cNvSpPr txBox="1"/>
          <p:nvPr/>
        </p:nvSpPr>
        <p:spPr>
          <a:xfrm>
            <a:off x="1545810" y="1347405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12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318" name="Arrow: Right 317">
            <a:extLst>
              <a:ext uri="{FF2B5EF4-FFF2-40B4-BE49-F238E27FC236}">
                <a16:creationId xmlns:a16="http://schemas.microsoft.com/office/drawing/2014/main" id="{438F06AD-1615-9945-A515-8298D1CCDE5F}"/>
              </a:ext>
            </a:extLst>
          </p:cNvPr>
          <p:cNvSpPr/>
          <p:nvPr/>
        </p:nvSpPr>
        <p:spPr>
          <a:xfrm>
            <a:off x="2526598" y="2421822"/>
            <a:ext cx="359365" cy="22494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434" name="Title 1">
            <a:extLst>
              <a:ext uri="{FF2B5EF4-FFF2-40B4-BE49-F238E27FC236}">
                <a16:creationId xmlns:a16="http://schemas.microsoft.com/office/drawing/2014/main" id="{3EBBD4F8-A447-9FB1-8B2E-7227C730AC97}"/>
              </a:ext>
            </a:extLst>
          </p:cNvPr>
          <p:cNvSpPr txBox="1">
            <a:spLocks/>
          </p:cNvSpPr>
          <p:nvPr/>
        </p:nvSpPr>
        <p:spPr>
          <a:xfrm>
            <a:off x="1371601" y="1"/>
            <a:ext cx="9766299" cy="8762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Construction of a 3-Tree Core</a:t>
            </a:r>
          </a:p>
        </p:txBody>
      </p:sp>
      <p:sp>
        <p:nvSpPr>
          <p:cNvPr id="435" name="TextBox 434">
            <a:extLst>
              <a:ext uri="{FF2B5EF4-FFF2-40B4-BE49-F238E27FC236}">
                <a16:creationId xmlns:a16="http://schemas.microsoft.com/office/drawing/2014/main" id="{9F85A0F9-5AE6-045C-DC90-C19F17CEAC0C}"/>
              </a:ext>
            </a:extLst>
          </p:cNvPr>
          <p:cNvSpPr txBox="1"/>
          <p:nvPr/>
        </p:nvSpPr>
        <p:spPr>
          <a:xfrm>
            <a:off x="1642080" y="315499"/>
            <a:ext cx="10063518" cy="10895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 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Repeatedly finding 3 vertex disjoint paths from an unvisited vertex v of G 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I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nsert v 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into the 3-tree H 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and create edge labels</a:t>
            </a:r>
            <a:endParaRPr lang="en-US" sz="6000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702427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57">
            <a:extLst>
              <a:ext uri="{FF2B5EF4-FFF2-40B4-BE49-F238E27FC236}">
                <a16:creationId xmlns:a16="http://schemas.microsoft.com/office/drawing/2014/main" id="{11A69BE4-6615-43FB-AB6E-9DB393C81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625244"/>
            <a:ext cx="12192000" cy="232746"/>
          </a:xfr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 anchorCtr="0"/>
          <a:lstStyle/>
          <a:p>
            <a:pPr algn="ctr"/>
            <a:r>
              <a:rPr lang="en-US" sz="1200" dirty="0">
                <a:solidFill>
                  <a:schemeClr val="accent2">
                    <a:lumMod val="50000"/>
                  </a:schemeClr>
                </a:solidFill>
              </a:rPr>
              <a:t>2024 Annual Conference on Theory and Applications of Models of Computation (TAMC)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8C3B501-BED4-417D-8946-22685C4E1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11</a:t>
            </a:fld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7FBA26F-ECAF-38EE-E1C8-C40D8E9C51B3}"/>
              </a:ext>
            </a:extLst>
          </p:cNvPr>
          <p:cNvSpPr txBox="1">
            <a:spLocks/>
          </p:cNvSpPr>
          <p:nvPr/>
        </p:nvSpPr>
        <p:spPr>
          <a:xfrm>
            <a:off x="1371601" y="1"/>
            <a:ext cx="9766299" cy="8762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Construction of a 3-Tree Core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8CC8E10-A580-B1B8-2A04-C09F7BDEE450}"/>
              </a:ext>
            </a:extLst>
          </p:cNvPr>
          <p:cNvSpPr/>
          <p:nvPr/>
        </p:nvSpPr>
        <p:spPr>
          <a:xfrm>
            <a:off x="2902079" y="3459008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3554DA6-0F13-FABA-D850-C6F9243CD561}"/>
              </a:ext>
            </a:extLst>
          </p:cNvPr>
          <p:cNvSpPr/>
          <p:nvPr/>
        </p:nvSpPr>
        <p:spPr>
          <a:xfrm>
            <a:off x="3311654" y="3239933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454F1E5-6AAF-C5AC-0C81-6FC5CBCA2E5F}"/>
              </a:ext>
            </a:extLst>
          </p:cNvPr>
          <p:cNvSpPr/>
          <p:nvPr/>
        </p:nvSpPr>
        <p:spPr>
          <a:xfrm>
            <a:off x="3311654" y="2813759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6DAEFB6-7BE2-7977-0542-DCF6FB129F6F}"/>
              </a:ext>
            </a:extLst>
          </p:cNvPr>
          <p:cNvSpPr/>
          <p:nvPr/>
        </p:nvSpPr>
        <p:spPr>
          <a:xfrm>
            <a:off x="3311654" y="2393838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8195998-0DD0-2C1B-8C42-AC9EF561D301}"/>
              </a:ext>
            </a:extLst>
          </p:cNvPr>
          <p:cNvSpPr/>
          <p:nvPr/>
        </p:nvSpPr>
        <p:spPr>
          <a:xfrm>
            <a:off x="3311654" y="1973917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4E9B7B3-2975-3AA5-39A6-67171F6601C4}"/>
              </a:ext>
            </a:extLst>
          </p:cNvPr>
          <p:cNvSpPr/>
          <p:nvPr/>
        </p:nvSpPr>
        <p:spPr>
          <a:xfrm>
            <a:off x="3945067" y="2393838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0CB413C-C005-3935-6DF8-FFEDE712702F}"/>
              </a:ext>
            </a:extLst>
          </p:cNvPr>
          <p:cNvSpPr/>
          <p:nvPr/>
        </p:nvSpPr>
        <p:spPr>
          <a:xfrm>
            <a:off x="4389317" y="2807688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0658036-558B-D337-DAD6-B77E74EB8B91}"/>
              </a:ext>
            </a:extLst>
          </p:cNvPr>
          <p:cNvSpPr/>
          <p:nvPr/>
        </p:nvSpPr>
        <p:spPr>
          <a:xfrm>
            <a:off x="4373227" y="2387767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1D31D57-0C27-A2F5-EE46-1783658A6EB3}"/>
              </a:ext>
            </a:extLst>
          </p:cNvPr>
          <p:cNvSpPr/>
          <p:nvPr/>
        </p:nvSpPr>
        <p:spPr>
          <a:xfrm>
            <a:off x="4389316" y="1935006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1EECF67-B399-F43D-8D93-96B1E49F6FB2}"/>
              </a:ext>
            </a:extLst>
          </p:cNvPr>
          <p:cNvSpPr/>
          <p:nvPr/>
        </p:nvSpPr>
        <p:spPr>
          <a:xfrm>
            <a:off x="4381251" y="3239933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81D7098-48CF-4C95-8C4F-83F08293BC33}"/>
              </a:ext>
            </a:extLst>
          </p:cNvPr>
          <p:cNvSpPr/>
          <p:nvPr/>
        </p:nvSpPr>
        <p:spPr>
          <a:xfrm>
            <a:off x="4809876" y="3451307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9D1606A-D815-83C4-0993-BE9C8408D5E9}"/>
              </a:ext>
            </a:extLst>
          </p:cNvPr>
          <p:cNvSpPr/>
          <p:nvPr/>
        </p:nvSpPr>
        <p:spPr>
          <a:xfrm>
            <a:off x="3955362" y="1532020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D241BD2-0A81-1054-D4AC-682461200CDE}"/>
              </a:ext>
            </a:extLst>
          </p:cNvPr>
          <p:cNvCxnSpPr>
            <a:stCxn id="6" idx="0"/>
            <a:endCxn id="10" idx="3"/>
          </p:cNvCxnSpPr>
          <p:nvPr/>
        </p:nvCxnSpPr>
        <p:spPr>
          <a:xfrm flipV="1">
            <a:off x="2940990" y="2040342"/>
            <a:ext cx="382061" cy="1418666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2807898-801F-D2C7-C9E2-702043932E1A}"/>
              </a:ext>
            </a:extLst>
          </p:cNvPr>
          <p:cNvCxnSpPr>
            <a:cxnSpLocks/>
            <a:stCxn id="6" idx="7"/>
            <a:endCxn id="7" idx="2"/>
          </p:cNvCxnSpPr>
          <p:nvPr/>
        </p:nvCxnSpPr>
        <p:spPr>
          <a:xfrm flipV="1">
            <a:off x="2968503" y="3278844"/>
            <a:ext cx="343151" cy="1915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4FE7A76-32DA-C87B-1498-7F0DBC24C4BF}"/>
              </a:ext>
            </a:extLst>
          </p:cNvPr>
          <p:cNvCxnSpPr>
            <a:cxnSpLocks/>
            <a:stCxn id="6" idx="0"/>
            <a:endCxn id="8" idx="3"/>
          </p:cNvCxnSpPr>
          <p:nvPr/>
        </p:nvCxnSpPr>
        <p:spPr>
          <a:xfrm flipV="1">
            <a:off x="2940990" y="2880184"/>
            <a:ext cx="382061" cy="5788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DB34435-4DE4-C9D4-5F17-A68A90DB1084}"/>
              </a:ext>
            </a:extLst>
          </p:cNvPr>
          <p:cNvCxnSpPr>
            <a:cxnSpLocks/>
            <a:stCxn id="9" idx="0"/>
          </p:cNvCxnSpPr>
          <p:nvPr/>
        </p:nvCxnSpPr>
        <p:spPr>
          <a:xfrm flipH="1" flipV="1">
            <a:off x="3350564" y="2051739"/>
            <a:ext cx="1" cy="3420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792F06A-8D4E-02D2-53F3-F660538DB336}"/>
              </a:ext>
            </a:extLst>
          </p:cNvPr>
          <p:cNvCxnSpPr>
            <a:cxnSpLocks/>
            <a:stCxn id="8" idx="0"/>
            <a:endCxn id="9" idx="4"/>
          </p:cNvCxnSpPr>
          <p:nvPr/>
        </p:nvCxnSpPr>
        <p:spPr>
          <a:xfrm flipV="1">
            <a:off x="3350565" y="2471660"/>
            <a:ext cx="0" cy="3420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3D9D0F32-BE38-135A-A8AE-2C7E439B07C2}"/>
              </a:ext>
            </a:extLst>
          </p:cNvPr>
          <p:cNvCxnSpPr>
            <a:cxnSpLocks/>
            <a:endCxn id="8" idx="4"/>
          </p:cNvCxnSpPr>
          <p:nvPr/>
        </p:nvCxnSpPr>
        <p:spPr>
          <a:xfrm flipH="1" flipV="1">
            <a:off x="3350565" y="2891581"/>
            <a:ext cx="11397" cy="3483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13DC555F-BA6F-EA9D-C666-16E9EF5A5D61}"/>
              </a:ext>
            </a:extLst>
          </p:cNvPr>
          <p:cNvCxnSpPr>
            <a:cxnSpLocks/>
            <a:stCxn id="17" idx="2"/>
            <a:endCxn id="6" idx="6"/>
          </p:cNvCxnSpPr>
          <p:nvPr/>
        </p:nvCxnSpPr>
        <p:spPr>
          <a:xfrm flipH="1">
            <a:off x="2979900" y="3490218"/>
            <a:ext cx="1829976" cy="7701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3690A620-F1AF-BB78-F69F-7353B72D3D09}"/>
              </a:ext>
            </a:extLst>
          </p:cNvPr>
          <p:cNvCxnSpPr>
            <a:cxnSpLocks/>
            <a:stCxn id="17" idx="1"/>
            <a:endCxn id="16" idx="5"/>
          </p:cNvCxnSpPr>
          <p:nvPr/>
        </p:nvCxnSpPr>
        <p:spPr>
          <a:xfrm flipH="1" flipV="1">
            <a:off x="4447675" y="3306358"/>
            <a:ext cx="373598" cy="15634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56C5D1D5-3196-0620-BEB3-3C85E36EA5EE}"/>
              </a:ext>
            </a:extLst>
          </p:cNvPr>
          <p:cNvCxnSpPr>
            <a:cxnSpLocks/>
            <a:stCxn id="17" idx="7"/>
            <a:endCxn id="15" idx="5"/>
          </p:cNvCxnSpPr>
          <p:nvPr/>
        </p:nvCxnSpPr>
        <p:spPr>
          <a:xfrm flipH="1" flipV="1">
            <a:off x="4455740" y="2001431"/>
            <a:ext cx="420560" cy="1461273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7FF0F05C-4DF4-BB17-C70D-9055B60A0169}"/>
              </a:ext>
            </a:extLst>
          </p:cNvPr>
          <p:cNvCxnSpPr>
            <a:cxnSpLocks/>
            <a:stCxn id="17" idx="0"/>
            <a:endCxn id="14" idx="5"/>
          </p:cNvCxnSpPr>
          <p:nvPr/>
        </p:nvCxnSpPr>
        <p:spPr>
          <a:xfrm flipH="1" flipV="1">
            <a:off x="4439651" y="2454192"/>
            <a:ext cx="409136" cy="997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1999F9C-288F-999C-7885-6B22A33F5796}"/>
              </a:ext>
            </a:extLst>
          </p:cNvPr>
          <p:cNvCxnSpPr>
            <a:cxnSpLocks/>
            <a:stCxn id="15" idx="1"/>
            <a:endCxn id="18" idx="5"/>
          </p:cNvCxnSpPr>
          <p:nvPr/>
        </p:nvCxnSpPr>
        <p:spPr>
          <a:xfrm flipH="1" flipV="1">
            <a:off x="4021786" y="1598445"/>
            <a:ext cx="378927" cy="347958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D22031FA-7611-FD55-1EAC-9170FEC49E1D}"/>
              </a:ext>
            </a:extLst>
          </p:cNvPr>
          <p:cNvCxnSpPr>
            <a:cxnSpLocks/>
            <a:stCxn id="18" idx="2"/>
            <a:endCxn id="10" idx="7"/>
          </p:cNvCxnSpPr>
          <p:nvPr/>
        </p:nvCxnSpPr>
        <p:spPr>
          <a:xfrm flipH="1">
            <a:off x="3378078" y="1570931"/>
            <a:ext cx="577284" cy="414383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DB24434C-99CB-D8F5-CD52-B6AA6765CBBC}"/>
              </a:ext>
            </a:extLst>
          </p:cNvPr>
          <p:cNvCxnSpPr>
            <a:cxnSpLocks/>
            <a:stCxn id="18" idx="4"/>
            <a:endCxn id="12" idx="0"/>
          </p:cNvCxnSpPr>
          <p:nvPr/>
        </p:nvCxnSpPr>
        <p:spPr>
          <a:xfrm flipH="1">
            <a:off x="3983978" y="1609842"/>
            <a:ext cx="10295" cy="7839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1FCE51DB-D30F-3407-BA08-1FF576311C1F}"/>
              </a:ext>
            </a:extLst>
          </p:cNvPr>
          <p:cNvCxnSpPr>
            <a:cxnSpLocks/>
            <a:stCxn id="15" idx="4"/>
            <a:endCxn id="14" idx="0"/>
          </p:cNvCxnSpPr>
          <p:nvPr/>
        </p:nvCxnSpPr>
        <p:spPr>
          <a:xfrm flipH="1">
            <a:off x="4412138" y="2012828"/>
            <a:ext cx="16089" cy="3749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5FF8ABDE-EE4C-6778-C274-BD3188DD2582}"/>
              </a:ext>
            </a:extLst>
          </p:cNvPr>
          <p:cNvCxnSpPr>
            <a:cxnSpLocks/>
            <a:stCxn id="14" idx="4"/>
            <a:endCxn id="13" idx="0"/>
          </p:cNvCxnSpPr>
          <p:nvPr/>
        </p:nvCxnSpPr>
        <p:spPr>
          <a:xfrm>
            <a:off x="4412138" y="2465589"/>
            <a:ext cx="16090" cy="3420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FC296A17-0FB2-D274-336F-CD2CF3EB8EBF}"/>
              </a:ext>
            </a:extLst>
          </p:cNvPr>
          <p:cNvCxnSpPr>
            <a:cxnSpLocks/>
            <a:stCxn id="13" idx="4"/>
          </p:cNvCxnSpPr>
          <p:nvPr/>
        </p:nvCxnSpPr>
        <p:spPr>
          <a:xfrm flipH="1">
            <a:off x="4412137" y="2885510"/>
            <a:ext cx="16091" cy="34289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FE772555-DC81-051C-DFE4-34A716C11B1F}"/>
              </a:ext>
            </a:extLst>
          </p:cNvPr>
          <p:cNvCxnSpPr>
            <a:cxnSpLocks/>
            <a:stCxn id="8" idx="6"/>
            <a:endCxn id="13" idx="2"/>
          </p:cNvCxnSpPr>
          <p:nvPr/>
        </p:nvCxnSpPr>
        <p:spPr>
          <a:xfrm flipV="1">
            <a:off x="3389475" y="2846599"/>
            <a:ext cx="999842" cy="60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8EB9B934-7B75-9A96-F72E-9CC0DB69518C}"/>
              </a:ext>
            </a:extLst>
          </p:cNvPr>
          <p:cNvCxnSpPr>
            <a:cxnSpLocks/>
            <a:stCxn id="12" idx="5"/>
            <a:endCxn id="13" idx="1"/>
          </p:cNvCxnSpPr>
          <p:nvPr/>
        </p:nvCxnSpPr>
        <p:spPr>
          <a:xfrm>
            <a:off x="4011491" y="2460263"/>
            <a:ext cx="389223" cy="3588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D62780F4-3B4C-354F-C7FB-BC8E0F5C2D56}"/>
              </a:ext>
            </a:extLst>
          </p:cNvPr>
          <p:cNvCxnSpPr>
            <a:cxnSpLocks/>
            <a:stCxn id="9" idx="6"/>
            <a:endCxn id="12" idx="2"/>
          </p:cNvCxnSpPr>
          <p:nvPr/>
        </p:nvCxnSpPr>
        <p:spPr>
          <a:xfrm>
            <a:off x="3389475" y="2432749"/>
            <a:ext cx="5555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47A860F8-C28B-CA11-4984-1AAC9567A63C}"/>
              </a:ext>
            </a:extLst>
          </p:cNvPr>
          <p:cNvCxnSpPr>
            <a:cxnSpLocks/>
            <a:stCxn id="8" idx="7"/>
            <a:endCxn id="12" idx="3"/>
          </p:cNvCxnSpPr>
          <p:nvPr/>
        </p:nvCxnSpPr>
        <p:spPr>
          <a:xfrm flipV="1">
            <a:off x="3378078" y="2460263"/>
            <a:ext cx="578386" cy="36489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23F86FF6-BA61-6D2C-A9E6-9E1DF5F42A33}"/>
              </a:ext>
            </a:extLst>
          </p:cNvPr>
          <p:cNvCxnSpPr>
            <a:cxnSpLocks/>
            <a:stCxn id="7" idx="6"/>
            <a:endCxn id="16" idx="2"/>
          </p:cNvCxnSpPr>
          <p:nvPr/>
        </p:nvCxnSpPr>
        <p:spPr>
          <a:xfrm>
            <a:off x="3389475" y="3278844"/>
            <a:ext cx="9917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A8738C94-E20D-6B28-15B8-E68B45A87F26}"/>
              </a:ext>
            </a:extLst>
          </p:cNvPr>
          <p:cNvSpPr txBox="1"/>
          <p:nvPr/>
        </p:nvSpPr>
        <p:spPr>
          <a:xfrm>
            <a:off x="2641483" y="3332303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1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E16E9AA6-69FA-6950-895C-CEA9E4182D13}"/>
              </a:ext>
            </a:extLst>
          </p:cNvPr>
          <p:cNvSpPr txBox="1"/>
          <p:nvPr/>
        </p:nvSpPr>
        <p:spPr>
          <a:xfrm>
            <a:off x="4610487" y="3386270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2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74131255-C534-7448-E074-B807515C5872}"/>
              </a:ext>
            </a:extLst>
          </p:cNvPr>
          <p:cNvSpPr txBox="1"/>
          <p:nvPr/>
        </p:nvSpPr>
        <p:spPr>
          <a:xfrm>
            <a:off x="4115921" y="3134074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3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1D01D439-13CC-12DD-E39E-37532E2B9A39}"/>
              </a:ext>
            </a:extLst>
          </p:cNvPr>
          <p:cNvSpPr txBox="1"/>
          <p:nvPr/>
        </p:nvSpPr>
        <p:spPr>
          <a:xfrm>
            <a:off x="3315493" y="3167498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4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C0FA519C-233A-980D-A764-BFFAF79F6ECF}"/>
              </a:ext>
            </a:extLst>
          </p:cNvPr>
          <p:cNvSpPr txBox="1"/>
          <p:nvPr/>
        </p:nvSpPr>
        <p:spPr>
          <a:xfrm>
            <a:off x="3306507" y="2753476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5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29667361-13DA-7AC5-6C1D-03B91E488420}"/>
              </a:ext>
            </a:extLst>
          </p:cNvPr>
          <p:cNvSpPr txBox="1"/>
          <p:nvPr/>
        </p:nvSpPr>
        <p:spPr>
          <a:xfrm>
            <a:off x="4088175" y="2725831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6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6F570ED9-C577-A6C3-2AE3-B35A213B26D2}"/>
              </a:ext>
            </a:extLst>
          </p:cNvPr>
          <p:cNvSpPr txBox="1"/>
          <p:nvPr/>
        </p:nvSpPr>
        <p:spPr>
          <a:xfrm>
            <a:off x="3300214" y="2326640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7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996807D5-C44F-4144-0BED-F5B3EFAD43F9}"/>
              </a:ext>
            </a:extLst>
          </p:cNvPr>
          <p:cNvSpPr txBox="1"/>
          <p:nvPr/>
        </p:nvSpPr>
        <p:spPr>
          <a:xfrm>
            <a:off x="3797185" y="2358864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8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26DD03A3-7207-6251-AA31-3ABC8EB96D44}"/>
              </a:ext>
            </a:extLst>
          </p:cNvPr>
          <p:cNvSpPr txBox="1"/>
          <p:nvPr/>
        </p:nvSpPr>
        <p:spPr>
          <a:xfrm>
            <a:off x="4115921" y="2073333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9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37DCC9CD-171E-8BAC-A55B-9EB13DDDCBC6}"/>
              </a:ext>
            </a:extLst>
          </p:cNvPr>
          <p:cNvSpPr txBox="1"/>
          <p:nvPr/>
        </p:nvSpPr>
        <p:spPr>
          <a:xfrm>
            <a:off x="3325423" y="1867354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10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AEBC904-A118-A8BA-781B-A1A8EAF3E584}"/>
              </a:ext>
            </a:extLst>
          </p:cNvPr>
          <p:cNvSpPr txBox="1"/>
          <p:nvPr/>
        </p:nvSpPr>
        <p:spPr>
          <a:xfrm>
            <a:off x="4382937" y="1715247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11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BACAC452-227C-878B-74A7-076CC5737E4E}"/>
              </a:ext>
            </a:extLst>
          </p:cNvPr>
          <p:cNvSpPr txBox="1"/>
          <p:nvPr/>
        </p:nvSpPr>
        <p:spPr>
          <a:xfrm>
            <a:off x="3984156" y="1339704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12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22BC849C-587C-3D6D-889C-1BD7CE79E7A3}"/>
              </a:ext>
            </a:extLst>
          </p:cNvPr>
          <p:cNvSpPr txBox="1"/>
          <p:nvPr/>
        </p:nvSpPr>
        <p:spPr>
          <a:xfrm>
            <a:off x="5131871" y="3442788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1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F723E8D2-E36B-6BCF-9565-95F9459750CF}"/>
              </a:ext>
            </a:extLst>
          </p:cNvPr>
          <p:cNvSpPr txBox="1"/>
          <p:nvPr/>
        </p:nvSpPr>
        <p:spPr>
          <a:xfrm>
            <a:off x="6623458" y="3418131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2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30DDB4E1-5C09-FE4D-D8AD-6151B9BF5EAD}"/>
              </a:ext>
            </a:extLst>
          </p:cNvPr>
          <p:cNvSpPr txBox="1"/>
          <p:nvPr/>
        </p:nvSpPr>
        <p:spPr>
          <a:xfrm>
            <a:off x="6040359" y="1340369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12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D7BBD287-70B0-C36B-FAEF-6BF032E2C763}"/>
              </a:ext>
            </a:extLst>
          </p:cNvPr>
          <p:cNvSpPr/>
          <p:nvPr/>
        </p:nvSpPr>
        <p:spPr>
          <a:xfrm>
            <a:off x="5984225" y="1551118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CC1C6042-5625-FEFF-06EC-9BCDBD5934B3}"/>
              </a:ext>
            </a:extLst>
          </p:cNvPr>
          <p:cNvSpPr/>
          <p:nvPr/>
        </p:nvSpPr>
        <p:spPr>
          <a:xfrm>
            <a:off x="5242057" y="3436351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6F177CC5-A2AD-32C6-AFA7-E7E0E8D1718D}"/>
              </a:ext>
            </a:extLst>
          </p:cNvPr>
          <p:cNvSpPr/>
          <p:nvPr/>
        </p:nvSpPr>
        <p:spPr>
          <a:xfrm>
            <a:off x="6749425" y="3446889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DF64D37A-23B1-33A5-77EC-3A0822AA1366}"/>
              </a:ext>
            </a:extLst>
          </p:cNvPr>
          <p:cNvCxnSpPr>
            <a:stCxn id="99" idx="4"/>
            <a:endCxn id="105" idx="0"/>
          </p:cNvCxnSpPr>
          <p:nvPr/>
        </p:nvCxnSpPr>
        <p:spPr>
          <a:xfrm flipH="1">
            <a:off x="5280968" y="1628940"/>
            <a:ext cx="742168" cy="1807411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829EA5EA-5D36-473B-A3C1-7A1041E35484}"/>
              </a:ext>
            </a:extLst>
          </p:cNvPr>
          <p:cNvCxnSpPr>
            <a:cxnSpLocks/>
            <a:stCxn id="99" idx="5"/>
            <a:endCxn id="107" idx="0"/>
          </p:cNvCxnSpPr>
          <p:nvPr/>
        </p:nvCxnSpPr>
        <p:spPr>
          <a:xfrm>
            <a:off x="6050649" y="1617543"/>
            <a:ext cx="737687" cy="1829346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1328A91B-799D-D7A1-B7D6-D1ACFD3E416C}"/>
              </a:ext>
            </a:extLst>
          </p:cNvPr>
          <p:cNvCxnSpPr>
            <a:cxnSpLocks/>
            <a:stCxn id="105" idx="6"/>
            <a:endCxn id="107" idx="2"/>
          </p:cNvCxnSpPr>
          <p:nvPr/>
        </p:nvCxnSpPr>
        <p:spPr>
          <a:xfrm>
            <a:off x="5319878" y="3475262"/>
            <a:ext cx="1429547" cy="10538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6" name="TextBox 115">
            <a:extLst>
              <a:ext uri="{FF2B5EF4-FFF2-40B4-BE49-F238E27FC236}">
                <a16:creationId xmlns:a16="http://schemas.microsoft.com/office/drawing/2014/main" id="{1A977362-066C-2618-67BE-875ED15C7567}"/>
              </a:ext>
            </a:extLst>
          </p:cNvPr>
          <p:cNvSpPr txBox="1"/>
          <p:nvPr/>
        </p:nvSpPr>
        <p:spPr>
          <a:xfrm rot="17336482">
            <a:off x="5316750" y="2217798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rgbClr val="00B050"/>
                </a:solidFill>
              </a:rPr>
              <a:t>v</a:t>
            </a:r>
            <a:r>
              <a:rPr lang="en-US" sz="1400" baseline="-25000" dirty="0">
                <a:solidFill>
                  <a:srgbClr val="00B050"/>
                </a:solidFill>
              </a:rPr>
              <a:t>10</a:t>
            </a:r>
            <a:endParaRPr lang="en-CA" sz="1400" baseline="-25000" dirty="0">
              <a:solidFill>
                <a:srgbClr val="00B050"/>
              </a:solidFill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23406FF8-3D03-D2EB-9D85-99912CDD6740}"/>
              </a:ext>
            </a:extLst>
          </p:cNvPr>
          <p:cNvSpPr txBox="1"/>
          <p:nvPr/>
        </p:nvSpPr>
        <p:spPr>
          <a:xfrm rot="3591365">
            <a:off x="6337133" y="2193662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rgbClr val="00B050"/>
                </a:solidFill>
              </a:rPr>
              <a:t>v</a:t>
            </a:r>
            <a:r>
              <a:rPr lang="en-US" sz="1400" baseline="-25000" dirty="0">
                <a:solidFill>
                  <a:srgbClr val="00B050"/>
                </a:solidFill>
              </a:rPr>
              <a:t>11</a:t>
            </a:r>
            <a:endParaRPr lang="en-CA" sz="1400" baseline="-25000" dirty="0">
              <a:solidFill>
                <a:srgbClr val="00B050"/>
              </a:solidFill>
            </a:endParaRPr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51ABF00E-D57C-342A-42A6-87148C4E97D9}"/>
              </a:ext>
            </a:extLst>
          </p:cNvPr>
          <p:cNvSpPr/>
          <p:nvPr/>
        </p:nvSpPr>
        <p:spPr>
          <a:xfrm>
            <a:off x="463733" y="3466709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F4B05914-4B6A-B082-2D1B-26B5806D145F}"/>
              </a:ext>
            </a:extLst>
          </p:cNvPr>
          <p:cNvSpPr/>
          <p:nvPr/>
        </p:nvSpPr>
        <p:spPr>
          <a:xfrm>
            <a:off x="873308" y="3247634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5A4573C3-E047-8C36-1AD1-8A4C7100CD04}"/>
              </a:ext>
            </a:extLst>
          </p:cNvPr>
          <p:cNvSpPr/>
          <p:nvPr/>
        </p:nvSpPr>
        <p:spPr>
          <a:xfrm>
            <a:off x="873308" y="2821460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E5194698-8331-AE27-0C39-1863C9419BBA}"/>
              </a:ext>
            </a:extLst>
          </p:cNvPr>
          <p:cNvSpPr/>
          <p:nvPr/>
        </p:nvSpPr>
        <p:spPr>
          <a:xfrm>
            <a:off x="873308" y="2401539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24" name="Oval 123">
            <a:extLst>
              <a:ext uri="{FF2B5EF4-FFF2-40B4-BE49-F238E27FC236}">
                <a16:creationId xmlns:a16="http://schemas.microsoft.com/office/drawing/2014/main" id="{57B911F6-8C58-BAFC-DBB2-B2C012E6D756}"/>
              </a:ext>
            </a:extLst>
          </p:cNvPr>
          <p:cNvSpPr/>
          <p:nvPr/>
        </p:nvSpPr>
        <p:spPr>
          <a:xfrm>
            <a:off x="873308" y="1981618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25" name="Oval 124">
            <a:extLst>
              <a:ext uri="{FF2B5EF4-FFF2-40B4-BE49-F238E27FC236}">
                <a16:creationId xmlns:a16="http://schemas.microsoft.com/office/drawing/2014/main" id="{2F980797-C881-A15E-91C6-E479187B8C80}"/>
              </a:ext>
            </a:extLst>
          </p:cNvPr>
          <p:cNvSpPr/>
          <p:nvPr/>
        </p:nvSpPr>
        <p:spPr>
          <a:xfrm>
            <a:off x="1506721" y="2401539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26" name="Oval 125">
            <a:extLst>
              <a:ext uri="{FF2B5EF4-FFF2-40B4-BE49-F238E27FC236}">
                <a16:creationId xmlns:a16="http://schemas.microsoft.com/office/drawing/2014/main" id="{BC289DBE-F20D-BBFE-6E8C-0ADAC0851F8A}"/>
              </a:ext>
            </a:extLst>
          </p:cNvPr>
          <p:cNvSpPr/>
          <p:nvPr/>
        </p:nvSpPr>
        <p:spPr>
          <a:xfrm>
            <a:off x="1950971" y="2815389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27" name="Oval 126">
            <a:extLst>
              <a:ext uri="{FF2B5EF4-FFF2-40B4-BE49-F238E27FC236}">
                <a16:creationId xmlns:a16="http://schemas.microsoft.com/office/drawing/2014/main" id="{2C56E2D5-47AD-50C8-C502-9FC37E2BEECC}"/>
              </a:ext>
            </a:extLst>
          </p:cNvPr>
          <p:cNvSpPr/>
          <p:nvPr/>
        </p:nvSpPr>
        <p:spPr>
          <a:xfrm>
            <a:off x="1934881" y="2395468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28" name="Oval 127">
            <a:extLst>
              <a:ext uri="{FF2B5EF4-FFF2-40B4-BE49-F238E27FC236}">
                <a16:creationId xmlns:a16="http://schemas.microsoft.com/office/drawing/2014/main" id="{2819B90C-519A-51CC-D8E8-3989D2B2A29F}"/>
              </a:ext>
            </a:extLst>
          </p:cNvPr>
          <p:cNvSpPr/>
          <p:nvPr/>
        </p:nvSpPr>
        <p:spPr>
          <a:xfrm>
            <a:off x="1950970" y="1942707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29" name="Oval 128">
            <a:extLst>
              <a:ext uri="{FF2B5EF4-FFF2-40B4-BE49-F238E27FC236}">
                <a16:creationId xmlns:a16="http://schemas.microsoft.com/office/drawing/2014/main" id="{7585A568-606E-4B0C-A8F3-781F2C974A2E}"/>
              </a:ext>
            </a:extLst>
          </p:cNvPr>
          <p:cNvSpPr/>
          <p:nvPr/>
        </p:nvSpPr>
        <p:spPr>
          <a:xfrm>
            <a:off x="1942905" y="3247634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30" name="Oval 129">
            <a:extLst>
              <a:ext uri="{FF2B5EF4-FFF2-40B4-BE49-F238E27FC236}">
                <a16:creationId xmlns:a16="http://schemas.microsoft.com/office/drawing/2014/main" id="{1529B157-E90E-4A8E-BF42-99E0C3B6BBF7}"/>
              </a:ext>
            </a:extLst>
          </p:cNvPr>
          <p:cNvSpPr/>
          <p:nvPr/>
        </p:nvSpPr>
        <p:spPr>
          <a:xfrm>
            <a:off x="2371530" y="3459008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4609D80E-F737-82CA-4211-C44474EB632B}"/>
              </a:ext>
            </a:extLst>
          </p:cNvPr>
          <p:cNvSpPr/>
          <p:nvPr/>
        </p:nvSpPr>
        <p:spPr>
          <a:xfrm>
            <a:off x="1517016" y="1539721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C34AADC7-8F51-FDEF-F212-5CA980A4988D}"/>
              </a:ext>
            </a:extLst>
          </p:cNvPr>
          <p:cNvCxnSpPr>
            <a:stCxn id="120" idx="0"/>
            <a:endCxn id="124" idx="3"/>
          </p:cNvCxnSpPr>
          <p:nvPr/>
        </p:nvCxnSpPr>
        <p:spPr>
          <a:xfrm flipV="1">
            <a:off x="502644" y="2048043"/>
            <a:ext cx="382061" cy="14186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030D26E9-23AD-326D-DE49-63D8C24D7A4D}"/>
              </a:ext>
            </a:extLst>
          </p:cNvPr>
          <p:cNvCxnSpPr>
            <a:cxnSpLocks/>
            <a:stCxn id="120" idx="7"/>
            <a:endCxn id="121" idx="2"/>
          </p:cNvCxnSpPr>
          <p:nvPr/>
        </p:nvCxnSpPr>
        <p:spPr>
          <a:xfrm flipV="1">
            <a:off x="530157" y="3286545"/>
            <a:ext cx="343151" cy="1915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id="{1654383B-0573-A463-75A8-7A853457838A}"/>
              </a:ext>
            </a:extLst>
          </p:cNvPr>
          <p:cNvCxnSpPr>
            <a:cxnSpLocks/>
            <a:stCxn id="120" idx="0"/>
            <a:endCxn id="122" idx="3"/>
          </p:cNvCxnSpPr>
          <p:nvPr/>
        </p:nvCxnSpPr>
        <p:spPr>
          <a:xfrm flipV="1">
            <a:off x="502644" y="2887885"/>
            <a:ext cx="382061" cy="5788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C29E8E95-1DCA-37E8-C28A-50DDA40409B8}"/>
              </a:ext>
            </a:extLst>
          </p:cNvPr>
          <p:cNvCxnSpPr>
            <a:cxnSpLocks/>
            <a:stCxn id="123" idx="0"/>
          </p:cNvCxnSpPr>
          <p:nvPr/>
        </p:nvCxnSpPr>
        <p:spPr>
          <a:xfrm flipH="1" flipV="1">
            <a:off x="912218" y="2059440"/>
            <a:ext cx="1" cy="3420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356ECC81-8CCC-B456-0D6B-ABDB3B4BE86E}"/>
              </a:ext>
            </a:extLst>
          </p:cNvPr>
          <p:cNvCxnSpPr>
            <a:cxnSpLocks/>
            <a:stCxn id="122" idx="0"/>
            <a:endCxn id="123" idx="4"/>
          </p:cNvCxnSpPr>
          <p:nvPr/>
        </p:nvCxnSpPr>
        <p:spPr>
          <a:xfrm flipV="1">
            <a:off x="912219" y="2479361"/>
            <a:ext cx="0" cy="3420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C2CB0EB2-62E4-0631-97A7-433C036F9300}"/>
              </a:ext>
            </a:extLst>
          </p:cNvPr>
          <p:cNvCxnSpPr>
            <a:cxnSpLocks/>
            <a:endCxn id="122" idx="4"/>
          </p:cNvCxnSpPr>
          <p:nvPr/>
        </p:nvCxnSpPr>
        <p:spPr>
          <a:xfrm flipH="1" flipV="1">
            <a:off x="912219" y="2899282"/>
            <a:ext cx="11397" cy="3483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409990CB-7512-34C3-0BE8-95E50646A648}"/>
              </a:ext>
            </a:extLst>
          </p:cNvPr>
          <p:cNvCxnSpPr>
            <a:cxnSpLocks/>
            <a:stCxn id="130" idx="2"/>
            <a:endCxn id="120" idx="6"/>
          </p:cNvCxnSpPr>
          <p:nvPr/>
        </p:nvCxnSpPr>
        <p:spPr>
          <a:xfrm flipH="1">
            <a:off x="541554" y="3497919"/>
            <a:ext cx="1829976" cy="77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4D0DDA40-9A20-8D89-41FF-D2F46EAA0DDF}"/>
              </a:ext>
            </a:extLst>
          </p:cNvPr>
          <p:cNvCxnSpPr>
            <a:cxnSpLocks/>
            <a:stCxn id="130" idx="1"/>
            <a:endCxn id="129" idx="5"/>
          </p:cNvCxnSpPr>
          <p:nvPr/>
        </p:nvCxnSpPr>
        <p:spPr>
          <a:xfrm flipH="1" flipV="1">
            <a:off x="2009329" y="3314059"/>
            <a:ext cx="373598" cy="15634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0" name="Straight Connector 139">
            <a:extLst>
              <a:ext uri="{FF2B5EF4-FFF2-40B4-BE49-F238E27FC236}">
                <a16:creationId xmlns:a16="http://schemas.microsoft.com/office/drawing/2014/main" id="{7AE5A8B4-5983-6EDC-513C-DF1604A19738}"/>
              </a:ext>
            </a:extLst>
          </p:cNvPr>
          <p:cNvCxnSpPr>
            <a:cxnSpLocks/>
            <a:stCxn id="130" idx="7"/>
            <a:endCxn id="128" idx="5"/>
          </p:cNvCxnSpPr>
          <p:nvPr/>
        </p:nvCxnSpPr>
        <p:spPr>
          <a:xfrm flipH="1" flipV="1">
            <a:off x="2017394" y="2009132"/>
            <a:ext cx="420560" cy="146127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B5B828A0-E529-64D5-E6EB-1E29898C1278}"/>
              </a:ext>
            </a:extLst>
          </p:cNvPr>
          <p:cNvCxnSpPr>
            <a:cxnSpLocks/>
            <a:stCxn id="130" idx="0"/>
            <a:endCxn id="127" idx="5"/>
          </p:cNvCxnSpPr>
          <p:nvPr/>
        </p:nvCxnSpPr>
        <p:spPr>
          <a:xfrm flipH="1" flipV="1">
            <a:off x="2001305" y="2461893"/>
            <a:ext cx="409136" cy="997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49A982BD-2446-F47D-7A3F-6CCFEB617B13}"/>
              </a:ext>
            </a:extLst>
          </p:cNvPr>
          <p:cNvCxnSpPr>
            <a:cxnSpLocks/>
            <a:stCxn id="128" idx="1"/>
            <a:endCxn id="131" idx="5"/>
          </p:cNvCxnSpPr>
          <p:nvPr/>
        </p:nvCxnSpPr>
        <p:spPr>
          <a:xfrm flipH="1" flipV="1">
            <a:off x="1583440" y="1606146"/>
            <a:ext cx="378927" cy="34795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F30382A0-9158-F7D0-0A6C-8310C4461B2E}"/>
              </a:ext>
            </a:extLst>
          </p:cNvPr>
          <p:cNvCxnSpPr>
            <a:cxnSpLocks/>
            <a:stCxn id="131" idx="2"/>
            <a:endCxn id="124" idx="7"/>
          </p:cNvCxnSpPr>
          <p:nvPr/>
        </p:nvCxnSpPr>
        <p:spPr>
          <a:xfrm flipH="1">
            <a:off x="939732" y="1578632"/>
            <a:ext cx="577284" cy="4143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3EFDA9C5-020E-408C-9385-78F0BFEA5F3C}"/>
              </a:ext>
            </a:extLst>
          </p:cNvPr>
          <p:cNvCxnSpPr>
            <a:cxnSpLocks/>
            <a:stCxn id="131" idx="4"/>
            <a:endCxn id="125" idx="0"/>
          </p:cNvCxnSpPr>
          <p:nvPr/>
        </p:nvCxnSpPr>
        <p:spPr>
          <a:xfrm flipH="1">
            <a:off x="1545632" y="1617543"/>
            <a:ext cx="10295" cy="7839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D9634215-FFE7-2FDB-40FA-CA477A8DB3DA}"/>
              </a:ext>
            </a:extLst>
          </p:cNvPr>
          <p:cNvCxnSpPr>
            <a:cxnSpLocks/>
            <a:stCxn id="128" idx="4"/>
            <a:endCxn id="127" idx="0"/>
          </p:cNvCxnSpPr>
          <p:nvPr/>
        </p:nvCxnSpPr>
        <p:spPr>
          <a:xfrm flipH="1">
            <a:off x="1973792" y="2020529"/>
            <a:ext cx="16089" cy="3749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B0831F38-E840-5A35-A25C-614EF644FD51}"/>
              </a:ext>
            </a:extLst>
          </p:cNvPr>
          <p:cNvCxnSpPr>
            <a:cxnSpLocks/>
            <a:stCxn id="127" idx="4"/>
            <a:endCxn id="126" idx="0"/>
          </p:cNvCxnSpPr>
          <p:nvPr/>
        </p:nvCxnSpPr>
        <p:spPr>
          <a:xfrm>
            <a:off x="1973792" y="2473290"/>
            <a:ext cx="16090" cy="3420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B9896353-1FF9-F38F-8172-70D3116F9B3C}"/>
              </a:ext>
            </a:extLst>
          </p:cNvPr>
          <p:cNvCxnSpPr>
            <a:cxnSpLocks/>
            <a:stCxn id="126" idx="4"/>
          </p:cNvCxnSpPr>
          <p:nvPr/>
        </p:nvCxnSpPr>
        <p:spPr>
          <a:xfrm flipH="1">
            <a:off x="1973791" y="2893211"/>
            <a:ext cx="16091" cy="34289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70BF9DAF-2792-E51A-811C-09FF054019A2}"/>
              </a:ext>
            </a:extLst>
          </p:cNvPr>
          <p:cNvCxnSpPr>
            <a:cxnSpLocks/>
            <a:stCxn id="122" idx="6"/>
            <a:endCxn id="126" idx="2"/>
          </p:cNvCxnSpPr>
          <p:nvPr/>
        </p:nvCxnSpPr>
        <p:spPr>
          <a:xfrm flipV="1">
            <a:off x="951129" y="2854300"/>
            <a:ext cx="999842" cy="60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16FF881E-1E5A-14C4-9737-35CD2BAD869A}"/>
              </a:ext>
            </a:extLst>
          </p:cNvPr>
          <p:cNvCxnSpPr>
            <a:cxnSpLocks/>
            <a:stCxn id="125" idx="5"/>
            <a:endCxn id="126" idx="1"/>
          </p:cNvCxnSpPr>
          <p:nvPr/>
        </p:nvCxnSpPr>
        <p:spPr>
          <a:xfrm>
            <a:off x="1573145" y="2467964"/>
            <a:ext cx="389223" cy="3588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D4C73064-A588-120B-1356-4568987A665C}"/>
              </a:ext>
            </a:extLst>
          </p:cNvPr>
          <p:cNvCxnSpPr>
            <a:cxnSpLocks/>
            <a:stCxn id="123" idx="6"/>
            <a:endCxn id="125" idx="2"/>
          </p:cNvCxnSpPr>
          <p:nvPr/>
        </p:nvCxnSpPr>
        <p:spPr>
          <a:xfrm>
            <a:off x="951129" y="2440450"/>
            <a:ext cx="5555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95D59FFE-7AFA-83CA-B3E4-5C0889B1FFFD}"/>
              </a:ext>
            </a:extLst>
          </p:cNvPr>
          <p:cNvCxnSpPr>
            <a:cxnSpLocks/>
            <a:stCxn id="122" idx="7"/>
            <a:endCxn id="125" idx="3"/>
          </p:cNvCxnSpPr>
          <p:nvPr/>
        </p:nvCxnSpPr>
        <p:spPr>
          <a:xfrm flipV="1">
            <a:off x="939732" y="2467964"/>
            <a:ext cx="578386" cy="36489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702EEEA0-6FEB-8383-0C41-0E6621E6CD78}"/>
              </a:ext>
            </a:extLst>
          </p:cNvPr>
          <p:cNvCxnSpPr>
            <a:cxnSpLocks/>
            <a:stCxn id="121" idx="6"/>
            <a:endCxn id="129" idx="2"/>
          </p:cNvCxnSpPr>
          <p:nvPr/>
        </p:nvCxnSpPr>
        <p:spPr>
          <a:xfrm>
            <a:off x="951129" y="3286545"/>
            <a:ext cx="9917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3" name="TextBox 152">
            <a:extLst>
              <a:ext uri="{FF2B5EF4-FFF2-40B4-BE49-F238E27FC236}">
                <a16:creationId xmlns:a16="http://schemas.microsoft.com/office/drawing/2014/main" id="{8D3C1D71-D853-71DF-2FD3-8A61C22E80F4}"/>
              </a:ext>
            </a:extLst>
          </p:cNvPr>
          <p:cNvSpPr txBox="1"/>
          <p:nvPr/>
        </p:nvSpPr>
        <p:spPr>
          <a:xfrm>
            <a:off x="203137" y="3340004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1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F7F0BC1E-FDE3-334B-BA69-39D55962E88D}"/>
              </a:ext>
            </a:extLst>
          </p:cNvPr>
          <p:cNvSpPr txBox="1"/>
          <p:nvPr/>
        </p:nvSpPr>
        <p:spPr>
          <a:xfrm>
            <a:off x="2144224" y="3365755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2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36400A58-657B-3FBD-BD84-C98188211B4E}"/>
              </a:ext>
            </a:extLst>
          </p:cNvPr>
          <p:cNvSpPr txBox="1"/>
          <p:nvPr/>
        </p:nvSpPr>
        <p:spPr>
          <a:xfrm>
            <a:off x="1677575" y="3141775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3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95A06B19-B5BE-7440-5F67-54D10DCA2C43}"/>
              </a:ext>
            </a:extLst>
          </p:cNvPr>
          <p:cNvSpPr txBox="1"/>
          <p:nvPr/>
        </p:nvSpPr>
        <p:spPr>
          <a:xfrm>
            <a:off x="877147" y="3175199"/>
            <a:ext cx="3642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4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06BBC6E1-023D-5662-D627-C0E3D51DEC11}"/>
              </a:ext>
            </a:extLst>
          </p:cNvPr>
          <p:cNvSpPr txBox="1"/>
          <p:nvPr/>
        </p:nvSpPr>
        <p:spPr>
          <a:xfrm>
            <a:off x="868161" y="2761177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5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B2B377E0-166D-3CA4-2E60-35BBC4719EEA}"/>
              </a:ext>
            </a:extLst>
          </p:cNvPr>
          <p:cNvSpPr txBox="1"/>
          <p:nvPr/>
        </p:nvSpPr>
        <p:spPr>
          <a:xfrm>
            <a:off x="1649829" y="2733532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6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C274395A-C3E1-A6D6-4763-32A71577AC3D}"/>
              </a:ext>
            </a:extLst>
          </p:cNvPr>
          <p:cNvSpPr txBox="1"/>
          <p:nvPr/>
        </p:nvSpPr>
        <p:spPr>
          <a:xfrm>
            <a:off x="861868" y="2334341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7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49D1FF85-8B2A-F2F7-0A42-0871BAAAC101}"/>
              </a:ext>
            </a:extLst>
          </p:cNvPr>
          <p:cNvSpPr txBox="1"/>
          <p:nvPr/>
        </p:nvSpPr>
        <p:spPr>
          <a:xfrm>
            <a:off x="1358839" y="2366565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8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86794561-B888-2150-8CA3-10437681473B}"/>
              </a:ext>
            </a:extLst>
          </p:cNvPr>
          <p:cNvSpPr txBox="1"/>
          <p:nvPr/>
        </p:nvSpPr>
        <p:spPr>
          <a:xfrm>
            <a:off x="1677575" y="2081034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9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3ECF3BDC-E089-0EC9-2763-3137C5CA5985}"/>
              </a:ext>
            </a:extLst>
          </p:cNvPr>
          <p:cNvSpPr txBox="1"/>
          <p:nvPr/>
        </p:nvSpPr>
        <p:spPr>
          <a:xfrm>
            <a:off x="887077" y="1875055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10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6846EE0A-30B9-4F83-9A5F-DD6EABB1BA47}"/>
              </a:ext>
            </a:extLst>
          </p:cNvPr>
          <p:cNvSpPr txBox="1"/>
          <p:nvPr/>
        </p:nvSpPr>
        <p:spPr>
          <a:xfrm>
            <a:off x="1944591" y="1722948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11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3E502DD5-6A64-844C-6948-BA91A49E6454}"/>
              </a:ext>
            </a:extLst>
          </p:cNvPr>
          <p:cNvSpPr txBox="1"/>
          <p:nvPr/>
        </p:nvSpPr>
        <p:spPr>
          <a:xfrm>
            <a:off x="1545810" y="1347405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12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176" name="Oval 175">
            <a:extLst>
              <a:ext uri="{FF2B5EF4-FFF2-40B4-BE49-F238E27FC236}">
                <a16:creationId xmlns:a16="http://schemas.microsoft.com/office/drawing/2014/main" id="{61A2DC89-EA6E-58DE-70AA-B1A8E15ECFB1}"/>
              </a:ext>
            </a:extLst>
          </p:cNvPr>
          <p:cNvSpPr/>
          <p:nvPr/>
        </p:nvSpPr>
        <p:spPr>
          <a:xfrm>
            <a:off x="7636550" y="3396919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77" name="Oval 176">
            <a:extLst>
              <a:ext uri="{FF2B5EF4-FFF2-40B4-BE49-F238E27FC236}">
                <a16:creationId xmlns:a16="http://schemas.microsoft.com/office/drawing/2014/main" id="{AC9DCCDB-B0B2-DDE7-A440-84C0FA2B001B}"/>
              </a:ext>
            </a:extLst>
          </p:cNvPr>
          <p:cNvSpPr/>
          <p:nvPr/>
        </p:nvSpPr>
        <p:spPr>
          <a:xfrm>
            <a:off x="8046125" y="3177844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78" name="Oval 177">
            <a:extLst>
              <a:ext uri="{FF2B5EF4-FFF2-40B4-BE49-F238E27FC236}">
                <a16:creationId xmlns:a16="http://schemas.microsoft.com/office/drawing/2014/main" id="{1B4DBF48-4A63-EF31-774E-960BA586367E}"/>
              </a:ext>
            </a:extLst>
          </p:cNvPr>
          <p:cNvSpPr/>
          <p:nvPr/>
        </p:nvSpPr>
        <p:spPr>
          <a:xfrm>
            <a:off x="8046125" y="2751670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79" name="Oval 178">
            <a:extLst>
              <a:ext uri="{FF2B5EF4-FFF2-40B4-BE49-F238E27FC236}">
                <a16:creationId xmlns:a16="http://schemas.microsoft.com/office/drawing/2014/main" id="{993595F8-F598-DC50-F041-A9AED8E5773C}"/>
              </a:ext>
            </a:extLst>
          </p:cNvPr>
          <p:cNvSpPr/>
          <p:nvPr/>
        </p:nvSpPr>
        <p:spPr>
          <a:xfrm>
            <a:off x="8046125" y="2331749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80" name="Oval 179">
            <a:extLst>
              <a:ext uri="{FF2B5EF4-FFF2-40B4-BE49-F238E27FC236}">
                <a16:creationId xmlns:a16="http://schemas.microsoft.com/office/drawing/2014/main" id="{9C587338-B0B3-B263-ACC2-CAF03FE23B5D}"/>
              </a:ext>
            </a:extLst>
          </p:cNvPr>
          <p:cNvSpPr/>
          <p:nvPr/>
        </p:nvSpPr>
        <p:spPr>
          <a:xfrm>
            <a:off x="8046125" y="1911828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81" name="Oval 180">
            <a:extLst>
              <a:ext uri="{FF2B5EF4-FFF2-40B4-BE49-F238E27FC236}">
                <a16:creationId xmlns:a16="http://schemas.microsoft.com/office/drawing/2014/main" id="{40A53D8C-F07C-4ADE-E90F-23C42F153D8A}"/>
              </a:ext>
            </a:extLst>
          </p:cNvPr>
          <p:cNvSpPr/>
          <p:nvPr/>
        </p:nvSpPr>
        <p:spPr>
          <a:xfrm>
            <a:off x="8679538" y="2331749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82" name="Oval 181">
            <a:extLst>
              <a:ext uri="{FF2B5EF4-FFF2-40B4-BE49-F238E27FC236}">
                <a16:creationId xmlns:a16="http://schemas.microsoft.com/office/drawing/2014/main" id="{90B154C2-DD4F-E1F9-080B-EC11C798FD0C}"/>
              </a:ext>
            </a:extLst>
          </p:cNvPr>
          <p:cNvSpPr/>
          <p:nvPr/>
        </p:nvSpPr>
        <p:spPr>
          <a:xfrm>
            <a:off x="9123788" y="2745599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83" name="Oval 182">
            <a:extLst>
              <a:ext uri="{FF2B5EF4-FFF2-40B4-BE49-F238E27FC236}">
                <a16:creationId xmlns:a16="http://schemas.microsoft.com/office/drawing/2014/main" id="{38212D62-A710-2A37-9D90-B1216C60BCEB}"/>
              </a:ext>
            </a:extLst>
          </p:cNvPr>
          <p:cNvSpPr/>
          <p:nvPr/>
        </p:nvSpPr>
        <p:spPr>
          <a:xfrm>
            <a:off x="9107698" y="2325678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84" name="Oval 183">
            <a:extLst>
              <a:ext uri="{FF2B5EF4-FFF2-40B4-BE49-F238E27FC236}">
                <a16:creationId xmlns:a16="http://schemas.microsoft.com/office/drawing/2014/main" id="{73C434DD-350B-E0F5-D34A-4361DFBE10D4}"/>
              </a:ext>
            </a:extLst>
          </p:cNvPr>
          <p:cNvSpPr/>
          <p:nvPr/>
        </p:nvSpPr>
        <p:spPr>
          <a:xfrm>
            <a:off x="9123787" y="1872917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85" name="Oval 184">
            <a:extLst>
              <a:ext uri="{FF2B5EF4-FFF2-40B4-BE49-F238E27FC236}">
                <a16:creationId xmlns:a16="http://schemas.microsoft.com/office/drawing/2014/main" id="{1F4D0891-8B97-0F97-B422-121847E45DF3}"/>
              </a:ext>
            </a:extLst>
          </p:cNvPr>
          <p:cNvSpPr/>
          <p:nvPr/>
        </p:nvSpPr>
        <p:spPr>
          <a:xfrm>
            <a:off x="9115722" y="3177844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86" name="Oval 185">
            <a:extLst>
              <a:ext uri="{FF2B5EF4-FFF2-40B4-BE49-F238E27FC236}">
                <a16:creationId xmlns:a16="http://schemas.microsoft.com/office/drawing/2014/main" id="{680134AA-E5D4-10E3-FF5D-2AAAD57C1719}"/>
              </a:ext>
            </a:extLst>
          </p:cNvPr>
          <p:cNvSpPr/>
          <p:nvPr/>
        </p:nvSpPr>
        <p:spPr>
          <a:xfrm>
            <a:off x="9544347" y="3389218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87" name="Oval 186">
            <a:extLst>
              <a:ext uri="{FF2B5EF4-FFF2-40B4-BE49-F238E27FC236}">
                <a16:creationId xmlns:a16="http://schemas.microsoft.com/office/drawing/2014/main" id="{749013BD-BDDC-A2D6-D2A5-B27A83DB0F31}"/>
              </a:ext>
            </a:extLst>
          </p:cNvPr>
          <p:cNvSpPr/>
          <p:nvPr/>
        </p:nvSpPr>
        <p:spPr>
          <a:xfrm>
            <a:off x="8689833" y="1469931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cxnSp>
        <p:nvCxnSpPr>
          <p:cNvPr id="188" name="Straight Connector 187">
            <a:extLst>
              <a:ext uri="{FF2B5EF4-FFF2-40B4-BE49-F238E27FC236}">
                <a16:creationId xmlns:a16="http://schemas.microsoft.com/office/drawing/2014/main" id="{B1CADD82-A109-9B8E-6FB7-CF5364686F8E}"/>
              </a:ext>
            </a:extLst>
          </p:cNvPr>
          <p:cNvCxnSpPr>
            <a:stCxn id="176" idx="0"/>
            <a:endCxn id="180" idx="3"/>
          </p:cNvCxnSpPr>
          <p:nvPr/>
        </p:nvCxnSpPr>
        <p:spPr>
          <a:xfrm flipV="1">
            <a:off x="7675461" y="1978253"/>
            <a:ext cx="382061" cy="1418666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9" name="Straight Connector 188">
            <a:extLst>
              <a:ext uri="{FF2B5EF4-FFF2-40B4-BE49-F238E27FC236}">
                <a16:creationId xmlns:a16="http://schemas.microsoft.com/office/drawing/2014/main" id="{F2C7134B-3787-B9BA-1E22-EE01BF1BE8DB}"/>
              </a:ext>
            </a:extLst>
          </p:cNvPr>
          <p:cNvCxnSpPr>
            <a:cxnSpLocks/>
            <a:stCxn id="176" idx="7"/>
            <a:endCxn id="177" idx="2"/>
          </p:cNvCxnSpPr>
          <p:nvPr/>
        </p:nvCxnSpPr>
        <p:spPr>
          <a:xfrm flipV="1">
            <a:off x="7702974" y="3216755"/>
            <a:ext cx="343151" cy="191561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0" name="Straight Connector 189">
            <a:extLst>
              <a:ext uri="{FF2B5EF4-FFF2-40B4-BE49-F238E27FC236}">
                <a16:creationId xmlns:a16="http://schemas.microsoft.com/office/drawing/2014/main" id="{6E209FE0-00E4-3B2B-AB8D-C0E4D54429F7}"/>
              </a:ext>
            </a:extLst>
          </p:cNvPr>
          <p:cNvCxnSpPr>
            <a:cxnSpLocks/>
            <a:stCxn id="176" idx="0"/>
            <a:endCxn id="178" idx="3"/>
          </p:cNvCxnSpPr>
          <p:nvPr/>
        </p:nvCxnSpPr>
        <p:spPr>
          <a:xfrm flipV="1">
            <a:off x="7675461" y="2818095"/>
            <a:ext cx="382061" cy="5788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7C366108-5685-C68D-25D1-C4DC9EC872F6}"/>
              </a:ext>
            </a:extLst>
          </p:cNvPr>
          <p:cNvCxnSpPr>
            <a:cxnSpLocks/>
            <a:stCxn id="179" idx="0"/>
          </p:cNvCxnSpPr>
          <p:nvPr/>
        </p:nvCxnSpPr>
        <p:spPr>
          <a:xfrm flipH="1" flipV="1">
            <a:off x="8085035" y="1989650"/>
            <a:ext cx="1" cy="342099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2" name="Straight Connector 191">
            <a:extLst>
              <a:ext uri="{FF2B5EF4-FFF2-40B4-BE49-F238E27FC236}">
                <a16:creationId xmlns:a16="http://schemas.microsoft.com/office/drawing/2014/main" id="{E4B7426C-2944-B7B9-BB35-6DBD3B2A1083}"/>
              </a:ext>
            </a:extLst>
          </p:cNvPr>
          <p:cNvCxnSpPr>
            <a:cxnSpLocks/>
            <a:stCxn id="178" idx="0"/>
            <a:endCxn id="179" idx="4"/>
          </p:cNvCxnSpPr>
          <p:nvPr/>
        </p:nvCxnSpPr>
        <p:spPr>
          <a:xfrm flipV="1">
            <a:off x="8085036" y="2409571"/>
            <a:ext cx="0" cy="342099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3" name="Straight Connector 192">
            <a:extLst>
              <a:ext uri="{FF2B5EF4-FFF2-40B4-BE49-F238E27FC236}">
                <a16:creationId xmlns:a16="http://schemas.microsoft.com/office/drawing/2014/main" id="{894D8EBA-2270-9D7F-076E-19DD168363A1}"/>
              </a:ext>
            </a:extLst>
          </p:cNvPr>
          <p:cNvCxnSpPr>
            <a:cxnSpLocks/>
            <a:endCxn id="178" idx="4"/>
          </p:cNvCxnSpPr>
          <p:nvPr/>
        </p:nvCxnSpPr>
        <p:spPr>
          <a:xfrm flipH="1" flipV="1">
            <a:off x="8085036" y="2829492"/>
            <a:ext cx="11397" cy="348352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4" name="Straight Connector 193">
            <a:extLst>
              <a:ext uri="{FF2B5EF4-FFF2-40B4-BE49-F238E27FC236}">
                <a16:creationId xmlns:a16="http://schemas.microsoft.com/office/drawing/2014/main" id="{0EF8B4B4-A4FC-65DE-06B3-87098C24DC3C}"/>
              </a:ext>
            </a:extLst>
          </p:cNvPr>
          <p:cNvCxnSpPr>
            <a:cxnSpLocks/>
            <a:stCxn id="186" idx="2"/>
            <a:endCxn id="176" idx="6"/>
          </p:cNvCxnSpPr>
          <p:nvPr/>
        </p:nvCxnSpPr>
        <p:spPr>
          <a:xfrm flipH="1">
            <a:off x="7714371" y="3428129"/>
            <a:ext cx="1829976" cy="7701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95" name="Straight Connector 194">
            <a:extLst>
              <a:ext uri="{FF2B5EF4-FFF2-40B4-BE49-F238E27FC236}">
                <a16:creationId xmlns:a16="http://schemas.microsoft.com/office/drawing/2014/main" id="{00920791-1115-C4B6-C1C3-DBE94900DC8D}"/>
              </a:ext>
            </a:extLst>
          </p:cNvPr>
          <p:cNvCxnSpPr>
            <a:cxnSpLocks/>
            <a:stCxn id="186" idx="1"/>
            <a:endCxn id="185" idx="5"/>
          </p:cNvCxnSpPr>
          <p:nvPr/>
        </p:nvCxnSpPr>
        <p:spPr>
          <a:xfrm flipH="1" flipV="1">
            <a:off x="9182146" y="3244269"/>
            <a:ext cx="373598" cy="156346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6" name="Straight Connector 195">
            <a:extLst>
              <a:ext uri="{FF2B5EF4-FFF2-40B4-BE49-F238E27FC236}">
                <a16:creationId xmlns:a16="http://schemas.microsoft.com/office/drawing/2014/main" id="{9C5362C3-06DD-DF42-CDF6-D2EAFD69D0BA}"/>
              </a:ext>
            </a:extLst>
          </p:cNvPr>
          <p:cNvCxnSpPr>
            <a:cxnSpLocks/>
            <a:stCxn id="186" idx="7"/>
            <a:endCxn id="184" idx="5"/>
          </p:cNvCxnSpPr>
          <p:nvPr/>
        </p:nvCxnSpPr>
        <p:spPr>
          <a:xfrm flipH="1" flipV="1">
            <a:off x="9190211" y="1939342"/>
            <a:ext cx="420560" cy="1461273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97" name="Straight Connector 196">
            <a:extLst>
              <a:ext uri="{FF2B5EF4-FFF2-40B4-BE49-F238E27FC236}">
                <a16:creationId xmlns:a16="http://schemas.microsoft.com/office/drawing/2014/main" id="{8EF81707-A3A0-261D-5C0E-15293EF02156}"/>
              </a:ext>
            </a:extLst>
          </p:cNvPr>
          <p:cNvCxnSpPr>
            <a:cxnSpLocks/>
            <a:stCxn id="186" idx="0"/>
            <a:endCxn id="183" idx="5"/>
          </p:cNvCxnSpPr>
          <p:nvPr/>
        </p:nvCxnSpPr>
        <p:spPr>
          <a:xfrm flipH="1" flipV="1">
            <a:off x="9174122" y="2392103"/>
            <a:ext cx="409136" cy="997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8" name="Straight Connector 197">
            <a:extLst>
              <a:ext uri="{FF2B5EF4-FFF2-40B4-BE49-F238E27FC236}">
                <a16:creationId xmlns:a16="http://schemas.microsoft.com/office/drawing/2014/main" id="{24E9ABC6-D079-B9DA-1324-148646EB8FC4}"/>
              </a:ext>
            </a:extLst>
          </p:cNvPr>
          <p:cNvCxnSpPr>
            <a:cxnSpLocks/>
            <a:stCxn id="184" idx="1"/>
            <a:endCxn id="187" idx="5"/>
          </p:cNvCxnSpPr>
          <p:nvPr/>
        </p:nvCxnSpPr>
        <p:spPr>
          <a:xfrm flipH="1" flipV="1">
            <a:off x="8756257" y="1536356"/>
            <a:ext cx="378927" cy="347958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99" name="Straight Connector 198">
            <a:extLst>
              <a:ext uri="{FF2B5EF4-FFF2-40B4-BE49-F238E27FC236}">
                <a16:creationId xmlns:a16="http://schemas.microsoft.com/office/drawing/2014/main" id="{BCC38321-1061-D730-2730-15A1D97E45E9}"/>
              </a:ext>
            </a:extLst>
          </p:cNvPr>
          <p:cNvCxnSpPr>
            <a:cxnSpLocks/>
            <a:stCxn id="187" idx="2"/>
            <a:endCxn id="180" idx="7"/>
          </p:cNvCxnSpPr>
          <p:nvPr/>
        </p:nvCxnSpPr>
        <p:spPr>
          <a:xfrm flipH="1">
            <a:off x="8112549" y="1508842"/>
            <a:ext cx="577284" cy="414383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0" name="Straight Connector 199">
            <a:extLst>
              <a:ext uri="{FF2B5EF4-FFF2-40B4-BE49-F238E27FC236}">
                <a16:creationId xmlns:a16="http://schemas.microsoft.com/office/drawing/2014/main" id="{F465E199-4D20-43EB-B982-9E270D01A1BB}"/>
              </a:ext>
            </a:extLst>
          </p:cNvPr>
          <p:cNvCxnSpPr>
            <a:cxnSpLocks/>
            <a:stCxn id="187" idx="4"/>
            <a:endCxn id="181" idx="0"/>
          </p:cNvCxnSpPr>
          <p:nvPr/>
        </p:nvCxnSpPr>
        <p:spPr>
          <a:xfrm flipH="1">
            <a:off x="8718449" y="1547753"/>
            <a:ext cx="10295" cy="7839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1" name="Straight Connector 200">
            <a:extLst>
              <a:ext uri="{FF2B5EF4-FFF2-40B4-BE49-F238E27FC236}">
                <a16:creationId xmlns:a16="http://schemas.microsoft.com/office/drawing/2014/main" id="{972154A1-3419-FB11-E7CA-89D82AC7AC85}"/>
              </a:ext>
            </a:extLst>
          </p:cNvPr>
          <p:cNvCxnSpPr>
            <a:cxnSpLocks/>
            <a:stCxn id="184" idx="4"/>
            <a:endCxn id="183" idx="0"/>
          </p:cNvCxnSpPr>
          <p:nvPr/>
        </p:nvCxnSpPr>
        <p:spPr>
          <a:xfrm flipH="1">
            <a:off x="9146609" y="1950739"/>
            <a:ext cx="16089" cy="3749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2" name="Straight Connector 201">
            <a:extLst>
              <a:ext uri="{FF2B5EF4-FFF2-40B4-BE49-F238E27FC236}">
                <a16:creationId xmlns:a16="http://schemas.microsoft.com/office/drawing/2014/main" id="{71756D51-FE64-0406-20EC-329143979DBE}"/>
              </a:ext>
            </a:extLst>
          </p:cNvPr>
          <p:cNvCxnSpPr>
            <a:cxnSpLocks/>
            <a:stCxn id="183" idx="4"/>
            <a:endCxn id="182" idx="0"/>
          </p:cNvCxnSpPr>
          <p:nvPr/>
        </p:nvCxnSpPr>
        <p:spPr>
          <a:xfrm>
            <a:off x="9146609" y="2403500"/>
            <a:ext cx="16090" cy="3420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3" name="Straight Connector 202">
            <a:extLst>
              <a:ext uri="{FF2B5EF4-FFF2-40B4-BE49-F238E27FC236}">
                <a16:creationId xmlns:a16="http://schemas.microsoft.com/office/drawing/2014/main" id="{4E7144FC-4C62-E668-3694-DCECD658B293}"/>
              </a:ext>
            </a:extLst>
          </p:cNvPr>
          <p:cNvCxnSpPr>
            <a:cxnSpLocks/>
            <a:stCxn id="182" idx="4"/>
          </p:cNvCxnSpPr>
          <p:nvPr/>
        </p:nvCxnSpPr>
        <p:spPr>
          <a:xfrm flipH="1">
            <a:off x="9146608" y="2823421"/>
            <a:ext cx="16091" cy="34289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4" name="Straight Connector 203">
            <a:extLst>
              <a:ext uri="{FF2B5EF4-FFF2-40B4-BE49-F238E27FC236}">
                <a16:creationId xmlns:a16="http://schemas.microsoft.com/office/drawing/2014/main" id="{4846B1A4-6128-99F1-1456-A77389A9A844}"/>
              </a:ext>
            </a:extLst>
          </p:cNvPr>
          <p:cNvCxnSpPr>
            <a:cxnSpLocks/>
            <a:stCxn id="178" idx="6"/>
            <a:endCxn id="182" idx="2"/>
          </p:cNvCxnSpPr>
          <p:nvPr/>
        </p:nvCxnSpPr>
        <p:spPr>
          <a:xfrm flipV="1">
            <a:off x="8123946" y="2784510"/>
            <a:ext cx="999842" cy="60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5" name="Straight Connector 204">
            <a:extLst>
              <a:ext uri="{FF2B5EF4-FFF2-40B4-BE49-F238E27FC236}">
                <a16:creationId xmlns:a16="http://schemas.microsoft.com/office/drawing/2014/main" id="{B395859F-420B-5074-D058-22AB61691022}"/>
              </a:ext>
            </a:extLst>
          </p:cNvPr>
          <p:cNvCxnSpPr>
            <a:cxnSpLocks/>
            <a:stCxn id="181" idx="5"/>
            <a:endCxn id="182" idx="1"/>
          </p:cNvCxnSpPr>
          <p:nvPr/>
        </p:nvCxnSpPr>
        <p:spPr>
          <a:xfrm>
            <a:off x="8745962" y="2398174"/>
            <a:ext cx="389223" cy="3588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6" name="Straight Connector 205">
            <a:extLst>
              <a:ext uri="{FF2B5EF4-FFF2-40B4-BE49-F238E27FC236}">
                <a16:creationId xmlns:a16="http://schemas.microsoft.com/office/drawing/2014/main" id="{6828B127-843A-BBCE-1F96-CF83C4C7658F}"/>
              </a:ext>
            </a:extLst>
          </p:cNvPr>
          <p:cNvCxnSpPr>
            <a:cxnSpLocks/>
            <a:stCxn id="179" idx="6"/>
            <a:endCxn id="181" idx="2"/>
          </p:cNvCxnSpPr>
          <p:nvPr/>
        </p:nvCxnSpPr>
        <p:spPr>
          <a:xfrm>
            <a:off x="8123946" y="2370660"/>
            <a:ext cx="5555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7" name="Straight Connector 206">
            <a:extLst>
              <a:ext uri="{FF2B5EF4-FFF2-40B4-BE49-F238E27FC236}">
                <a16:creationId xmlns:a16="http://schemas.microsoft.com/office/drawing/2014/main" id="{ECD74117-F480-6B67-777C-60454964B089}"/>
              </a:ext>
            </a:extLst>
          </p:cNvPr>
          <p:cNvCxnSpPr>
            <a:cxnSpLocks/>
            <a:stCxn id="178" idx="7"/>
            <a:endCxn id="181" idx="3"/>
          </p:cNvCxnSpPr>
          <p:nvPr/>
        </p:nvCxnSpPr>
        <p:spPr>
          <a:xfrm flipV="1">
            <a:off x="8112549" y="2398174"/>
            <a:ext cx="578386" cy="36489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8" name="Straight Connector 207">
            <a:extLst>
              <a:ext uri="{FF2B5EF4-FFF2-40B4-BE49-F238E27FC236}">
                <a16:creationId xmlns:a16="http://schemas.microsoft.com/office/drawing/2014/main" id="{67B9E3BC-B44F-FDA0-1913-0A7AE3D6E975}"/>
              </a:ext>
            </a:extLst>
          </p:cNvPr>
          <p:cNvCxnSpPr>
            <a:cxnSpLocks/>
            <a:stCxn id="177" idx="6"/>
            <a:endCxn id="185" idx="2"/>
          </p:cNvCxnSpPr>
          <p:nvPr/>
        </p:nvCxnSpPr>
        <p:spPr>
          <a:xfrm>
            <a:off x="8123946" y="3216755"/>
            <a:ext cx="991776" cy="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09" name="TextBox 208">
            <a:extLst>
              <a:ext uri="{FF2B5EF4-FFF2-40B4-BE49-F238E27FC236}">
                <a16:creationId xmlns:a16="http://schemas.microsoft.com/office/drawing/2014/main" id="{9FA5C30F-C8C4-3341-FCE6-AE3D172F0DD0}"/>
              </a:ext>
            </a:extLst>
          </p:cNvPr>
          <p:cNvSpPr txBox="1"/>
          <p:nvPr/>
        </p:nvSpPr>
        <p:spPr>
          <a:xfrm>
            <a:off x="7375954" y="3270214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1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E5AF8067-A439-03C9-97D4-E98320696EF5}"/>
              </a:ext>
            </a:extLst>
          </p:cNvPr>
          <p:cNvSpPr txBox="1"/>
          <p:nvPr/>
        </p:nvSpPr>
        <p:spPr>
          <a:xfrm>
            <a:off x="9344958" y="3324181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2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7DE85135-5414-1469-7B29-8539A0EF1C69}"/>
              </a:ext>
            </a:extLst>
          </p:cNvPr>
          <p:cNvSpPr txBox="1"/>
          <p:nvPr/>
        </p:nvSpPr>
        <p:spPr>
          <a:xfrm>
            <a:off x="8850392" y="3071985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3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D48E65D6-9B34-5518-3164-21DD4E90897A}"/>
              </a:ext>
            </a:extLst>
          </p:cNvPr>
          <p:cNvSpPr txBox="1"/>
          <p:nvPr/>
        </p:nvSpPr>
        <p:spPr>
          <a:xfrm>
            <a:off x="8049964" y="3105409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4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308BB4EB-E10F-6F5F-0A22-722F6F074C95}"/>
              </a:ext>
            </a:extLst>
          </p:cNvPr>
          <p:cNvSpPr txBox="1"/>
          <p:nvPr/>
        </p:nvSpPr>
        <p:spPr>
          <a:xfrm>
            <a:off x="8040978" y="2691387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5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9D7562E6-C1FA-546F-5E75-554C285DEC36}"/>
              </a:ext>
            </a:extLst>
          </p:cNvPr>
          <p:cNvSpPr txBox="1"/>
          <p:nvPr/>
        </p:nvSpPr>
        <p:spPr>
          <a:xfrm>
            <a:off x="8822646" y="2663742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6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EE94636A-5B4A-E3BD-A48D-3A1965988AF8}"/>
              </a:ext>
            </a:extLst>
          </p:cNvPr>
          <p:cNvSpPr txBox="1"/>
          <p:nvPr/>
        </p:nvSpPr>
        <p:spPr>
          <a:xfrm>
            <a:off x="8034685" y="2264551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7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1287FC72-418C-B98E-1031-2A5B426A32EA}"/>
              </a:ext>
            </a:extLst>
          </p:cNvPr>
          <p:cNvSpPr txBox="1"/>
          <p:nvPr/>
        </p:nvSpPr>
        <p:spPr>
          <a:xfrm>
            <a:off x="8531656" y="2296775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8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672DE5B8-5052-A86F-4F02-4B6CB84ED665}"/>
              </a:ext>
            </a:extLst>
          </p:cNvPr>
          <p:cNvSpPr txBox="1"/>
          <p:nvPr/>
        </p:nvSpPr>
        <p:spPr>
          <a:xfrm>
            <a:off x="8850392" y="2011244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9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218" name="TextBox 217">
            <a:extLst>
              <a:ext uri="{FF2B5EF4-FFF2-40B4-BE49-F238E27FC236}">
                <a16:creationId xmlns:a16="http://schemas.microsoft.com/office/drawing/2014/main" id="{705B1076-5B45-7656-CEE7-184EE2E952CF}"/>
              </a:ext>
            </a:extLst>
          </p:cNvPr>
          <p:cNvSpPr txBox="1"/>
          <p:nvPr/>
        </p:nvSpPr>
        <p:spPr>
          <a:xfrm>
            <a:off x="8059894" y="1805265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10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4E6412F0-F529-007D-25D4-EF94D92089B6}"/>
              </a:ext>
            </a:extLst>
          </p:cNvPr>
          <p:cNvSpPr txBox="1"/>
          <p:nvPr/>
        </p:nvSpPr>
        <p:spPr>
          <a:xfrm>
            <a:off x="9117408" y="1653158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11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E7FB086B-AD49-472E-7EC9-4033684590A2}"/>
              </a:ext>
            </a:extLst>
          </p:cNvPr>
          <p:cNvSpPr txBox="1"/>
          <p:nvPr/>
        </p:nvSpPr>
        <p:spPr>
          <a:xfrm>
            <a:off x="8754001" y="1308105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12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80A753F7-DBF0-3B42-8CC4-A31E8C1BDAD8}"/>
              </a:ext>
            </a:extLst>
          </p:cNvPr>
          <p:cNvSpPr txBox="1"/>
          <p:nvPr/>
        </p:nvSpPr>
        <p:spPr>
          <a:xfrm>
            <a:off x="9877531" y="3429297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1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196825EA-2308-0785-2F7A-A06A55CF6D51}"/>
              </a:ext>
            </a:extLst>
          </p:cNvPr>
          <p:cNvSpPr txBox="1"/>
          <p:nvPr/>
        </p:nvSpPr>
        <p:spPr>
          <a:xfrm>
            <a:off x="11369118" y="3404640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2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08FA44A2-2F7E-AE9F-D7E6-0369455F5E90}"/>
              </a:ext>
            </a:extLst>
          </p:cNvPr>
          <p:cNvSpPr txBox="1"/>
          <p:nvPr/>
        </p:nvSpPr>
        <p:spPr>
          <a:xfrm>
            <a:off x="10757037" y="1369831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12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224" name="Oval 223">
            <a:extLst>
              <a:ext uri="{FF2B5EF4-FFF2-40B4-BE49-F238E27FC236}">
                <a16:creationId xmlns:a16="http://schemas.microsoft.com/office/drawing/2014/main" id="{C16E09F5-1313-3DB6-0EE5-81D089D71408}"/>
              </a:ext>
            </a:extLst>
          </p:cNvPr>
          <p:cNvSpPr/>
          <p:nvPr/>
        </p:nvSpPr>
        <p:spPr>
          <a:xfrm>
            <a:off x="10729885" y="1537627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225" name="Oval 224">
            <a:extLst>
              <a:ext uri="{FF2B5EF4-FFF2-40B4-BE49-F238E27FC236}">
                <a16:creationId xmlns:a16="http://schemas.microsoft.com/office/drawing/2014/main" id="{481A7917-0421-C339-4E7C-4A60E84E3E0A}"/>
              </a:ext>
            </a:extLst>
          </p:cNvPr>
          <p:cNvSpPr/>
          <p:nvPr/>
        </p:nvSpPr>
        <p:spPr>
          <a:xfrm>
            <a:off x="9987717" y="3422860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226" name="Oval 225">
            <a:extLst>
              <a:ext uri="{FF2B5EF4-FFF2-40B4-BE49-F238E27FC236}">
                <a16:creationId xmlns:a16="http://schemas.microsoft.com/office/drawing/2014/main" id="{707BB8FF-2505-8B5D-FADC-31A8D478812D}"/>
              </a:ext>
            </a:extLst>
          </p:cNvPr>
          <p:cNvSpPr/>
          <p:nvPr/>
        </p:nvSpPr>
        <p:spPr>
          <a:xfrm>
            <a:off x="11495085" y="3433398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cxnSp>
        <p:nvCxnSpPr>
          <p:cNvPr id="227" name="Straight Connector 226">
            <a:extLst>
              <a:ext uri="{FF2B5EF4-FFF2-40B4-BE49-F238E27FC236}">
                <a16:creationId xmlns:a16="http://schemas.microsoft.com/office/drawing/2014/main" id="{78A9178D-1217-6935-756F-C9AE616433AD}"/>
              </a:ext>
            </a:extLst>
          </p:cNvPr>
          <p:cNvCxnSpPr>
            <a:cxnSpLocks/>
            <a:stCxn id="224" idx="2"/>
            <a:endCxn id="225" idx="0"/>
          </p:cNvCxnSpPr>
          <p:nvPr/>
        </p:nvCxnSpPr>
        <p:spPr>
          <a:xfrm flipH="1">
            <a:off x="10026628" y="1576538"/>
            <a:ext cx="703257" cy="1846322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8" name="Straight Connector 227">
            <a:extLst>
              <a:ext uri="{FF2B5EF4-FFF2-40B4-BE49-F238E27FC236}">
                <a16:creationId xmlns:a16="http://schemas.microsoft.com/office/drawing/2014/main" id="{D62BE2BC-A9C1-28E9-F7D1-BA5E779CE12B}"/>
              </a:ext>
            </a:extLst>
          </p:cNvPr>
          <p:cNvCxnSpPr>
            <a:cxnSpLocks/>
            <a:stCxn id="224" idx="6"/>
            <a:endCxn id="226" idx="0"/>
          </p:cNvCxnSpPr>
          <p:nvPr/>
        </p:nvCxnSpPr>
        <p:spPr>
          <a:xfrm>
            <a:off x="10807706" y="1576538"/>
            <a:ext cx="726290" cy="1856860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9" name="Straight Connector 228">
            <a:extLst>
              <a:ext uri="{FF2B5EF4-FFF2-40B4-BE49-F238E27FC236}">
                <a16:creationId xmlns:a16="http://schemas.microsoft.com/office/drawing/2014/main" id="{1DEF05C6-2B38-231A-F670-195BC1BE6815}"/>
              </a:ext>
            </a:extLst>
          </p:cNvPr>
          <p:cNvCxnSpPr>
            <a:cxnSpLocks/>
            <a:stCxn id="225" idx="6"/>
            <a:endCxn id="226" idx="2"/>
          </p:cNvCxnSpPr>
          <p:nvPr/>
        </p:nvCxnSpPr>
        <p:spPr>
          <a:xfrm>
            <a:off x="10065538" y="3461771"/>
            <a:ext cx="1429547" cy="10538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30" name="TextBox 229">
            <a:extLst>
              <a:ext uri="{FF2B5EF4-FFF2-40B4-BE49-F238E27FC236}">
                <a16:creationId xmlns:a16="http://schemas.microsoft.com/office/drawing/2014/main" id="{05CFA0C0-B9DD-63F9-E73C-A6E881B96727}"/>
              </a:ext>
            </a:extLst>
          </p:cNvPr>
          <p:cNvSpPr txBox="1"/>
          <p:nvPr/>
        </p:nvSpPr>
        <p:spPr>
          <a:xfrm rot="17104710">
            <a:off x="10062410" y="2204306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rgbClr val="00B050"/>
                </a:solidFill>
              </a:rPr>
              <a:t>v</a:t>
            </a:r>
            <a:r>
              <a:rPr lang="en-US" sz="1400" baseline="-25000" dirty="0">
                <a:solidFill>
                  <a:srgbClr val="00B050"/>
                </a:solidFill>
              </a:rPr>
              <a:t>10</a:t>
            </a:r>
            <a:endParaRPr lang="en-CA" sz="1400" baseline="-25000" dirty="0">
              <a:solidFill>
                <a:srgbClr val="00B050"/>
              </a:solidFill>
            </a:endParaRPr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94E0E618-FA53-7B17-C61A-19355555622E}"/>
              </a:ext>
            </a:extLst>
          </p:cNvPr>
          <p:cNvSpPr txBox="1"/>
          <p:nvPr/>
        </p:nvSpPr>
        <p:spPr>
          <a:xfrm rot="3798306">
            <a:off x="11082793" y="2180170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rgbClr val="00B050"/>
                </a:solidFill>
              </a:rPr>
              <a:t>v</a:t>
            </a:r>
            <a:r>
              <a:rPr lang="en-US" sz="1400" baseline="-25000" dirty="0">
                <a:solidFill>
                  <a:srgbClr val="00B050"/>
                </a:solidFill>
              </a:rPr>
              <a:t>11</a:t>
            </a:r>
            <a:endParaRPr lang="en-CA" sz="1400" baseline="-25000" dirty="0">
              <a:solidFill>
                <a:srgbClr val="00B050"/>
              </a:solidFill>
            </a:endParaRPr>
          </a:p>
        </p:txBody>
      </p:sp>
      <p:sp>
        <p:nvSpPr>
          <p:cNvPr id="233" name="Oval 232">
            <a:extLst>
              <a:ext uri="{FF2B5EF4-FFF2-40B4-BE49-F238E27FC236}">
                <a16:creationId xmlns:a16="http://schemas.microsoft.com/office/drawing/2014/main" id="{4B2647B4-D7E5-10B5-A178-FCBCE46520DD}"/>
              </a:ext>
            </a:extLst>
          </p:cNvPr>
          <p:cNvSpPr/>
          <p:nvPr/>
        </p:nvSpPr>
        <p:spPr>
          <a:xfrm>
            <a:off x="10528692" y="2900845"/>
            <a:ext cx="82245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A887137C-F355-F658-606E-58640BDDCF23}"/>
              </a:ext>
            </a:extLst>
          </p:cNvPr>
          <p:cNvSpPr txBox="1"/>
          <p:nvPr/>
        </p:nvSpPr>
        <p:spPr>
          <a:xfrm>
            <a:off x="10542557" y="2706353"/>
            <a:ext cx="3829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4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cxnSp>
        <p:nvCxnSpPr>
          <p:cNvPr id="235" name="Straight Connector 234">
            <a:extLst>
              <a:ext uri="{FF2B5EF4-FFF2-40B4-BE49-F238E27FC236}">
                <a16:creationId xmlns:a16="http://schemas.microsoft.com/office/drawing/2014/main" id="{87EE53FA-EE3E-C947-D5F2-90DBDE4BA77C}"/>
              </a:ext>
            </a:extLst>
          </p:cNvPr>
          <p:cNvCxnSpPr>
            <a:cxnSpLocks/>
            <a:stCxn id="224" idx="4"/>
            <a:endCxn id="233" idx="0"/>
          </p:cNvCxnSpPr>
          <p:nvPr/>
        </p:nvCxnSpPr>
        <p:spPr>
          <a:xfrm flipH="1">
            <a:off x="10569815" y="1615449"/>
            <a:ext cx="198981" cy="1285396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9" name="Straight Connector 238">
            <a:extLst>
              <a:ext uri="{FF2B5EF4-FFF2-40B4-BE49-F238E27FC236}">
                <a16:creationId xmlns:a16="http://schemas.microsoft.com/office/drawing/2014/main" id="{E0D0847F-E349-0D8F-FAAB-F555C99EEB4B}"/>
              </a:ext>
            </a:extLst>
          </p:cNvPr>
          <p:cNvCxnSpPr>
            <a:cxnSpLocks/>
            <a:stCxn id="233" idx="3"/>
            <a:endCxn id="225" idx="7"/>
          </p:cNvCxnSpPr>
          <p:nvPr/>
        </p:nvCxnSpPr>
        <p:spPr>
          <a:xfrm flipH="1">
            <a:off x="10054141" y="2967270"/>
            <a:ext cx="486596" cy="466987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4" name="Straight Connector 243">
            <a:extLst>
              <a:ext uri="{FF2B5EF4-FFF2-40B4-BE49-F238E27FC236}">
                <a16:creationId xmlns:a16="http://schemas.microsoft.com/office/drawing/2014/main" id="{9A8FFA09-0419-E1D4-8789-8EA46BDDC50B}"/>
              </a:ext>
            </a:extLst>
          </p:cNvPr>
          <p:cNvCxnSpPr>
            <a:cxnSpLocks/>
            <a:stCxn id="233" idx="5"/>
            <a:endCxn id="226" idx="1"/>
          </p:cNvCxnSpPr>
          <p:nvPr/>
        </p:nvCxnSpPr>
        <p:spPr>
          <a:xfrm>
            <a:off x="10598892" y="2967270"/>
            <a:ext cx="907590" cy="477525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53" name="TextBox 252">
            <a:extLst>
              <a:ext uri="{FF2B5EF4-FFF2-40B4-BE49-F238E27FC236}">
                <a16:creationId xmlns:a16="http://schemas.microsoft.com/office/drawing/2014/main" id="{88290262-1EC4-7589-A2E6-956AB0525995}"/>
              </a:ext>
            </a:extLst>
          </p:cNvPr>
          <p:cNvSpPr txBox="1"/>
          <p:nvPr/>
        </p:nvSpPr>
        <p:spPr>
          <a:xfrm rot="16520467">
            <a:off x="10099999" y="2351526"/>
            <a:ext cx="8018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rgbClr val="00B050"/>
                </a:solidFill>
              </a:rPr>
              <a:t>v</a:t>
            </a:r>
            <a:r>
              <a:rPr lang="en-US" sz="1400" i="1" baseline="-25000" dirty="0">
                <a:solidFill>
                  <a:srgbClr val="00B050"/>
                </a:solidFill>
              </a:rPr>
              <a:t>5 </a:t>
            </a:r>
            <a:r>
              <a:rPr lang="en-US" sz="1400" i="1" dirty="0">
                <a:solidFill>
                  <a:srgbClr val="00B050"/>
                </a:solidFill>
              </a:rPr>
              <a:t>,v</a:t>
            </a:r>
            <a:r>
              <a:rPr lang="en-US" sz="1400" i="1" baseline="-25000" dirty="0">
                <a:solidFill>
                  <a:srgbClr val="00B050"/>
                </a:solidFill>
              </a:rPr>
              <a:t>7 </a:t>
            </a:r>
            <a:r>
              <a:rPr lang="en-US" sz="1400" i="1" dirty="0">
                <a:solidFill>
                  <a:srgbClr val="00B050"/>
                </a:solidFill>
              </a:rPr>
              <a:t>,v</a:t>
            </a:r>
            <a:r>
              <a:rPr lang="en-US" sz="1400" baseline="-25000" dirty="0">
                <a:solidFill>
                  <a:srgbClr val="00B050"/>
                </a:solidFill>
              </a:rPr>
              <a:t>10</a:t>
            </a:r>
            <a:endParaRPr lang="en-CA" sz="1400" baseline="-25000" dirty="0">
              <a:solidFill>
                <a:srgbClr val="00B050"/>
              </a:solidFill>
            </a:endParaRPr>
          </a:p>
        </p:txBody>
      </p:sp>
      <p:sp>
        <p:nvSpPr>
          <p:cNvPr id="254" name="TextBox 253">
            <a:extLst>
              <a:ext uri="{FF2B5EF4-FFF2-40B4-BE49-F238E27FC236}">
                <a16:creationId xmlns:a16="http://schemas.microsoft.com/office/drawing/2014/main" id="{03A60E24-5A02-5734-F7DF-7368CFFA85E0}"/>
              </a:ext>
            </a:extLst>
          </p:cNvPr>
          <p:cNvSpPr txBox="1"/>
          <p:nvPr/>
        </p:nvSpPr>
        <p:spPr>
          <a:xfrm rot="1505357">
            <a:off x="10871269" y="2925743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rgbClr val="00B050"/>
                </a:solidFill>
              </a:rPr>
              <a:t>v</a:t>
            </a:r>
            <a:r>
              <a:rPr lang="en-US" sz="1400" baseline="-25000" dirty="0">
                <a:solidFill>
                  <a:srgbClr val="00B050"/>
                </a:solidFill>
              </a:rPr>
              <a:t>3</a:t>
            </a:r>
            <a:endParaRPr lang="en-CA" sz="1400" baseline="-25000" dirty="0">
              <a:solidFill>
                <a:srgbClr val="00B050"/>
              </a:solidFill>
            </a:endParaRPr>
          </a:p>
        </p:txBody>
      </p:sp>
      <p:sp>
        <p:nvSpPr>
          <p:cNvPr id="318" name="Arrow: Right 317">
            <a:extLst>
              <a:ext uri="{FF2B5EF4-FFF2-40B4-BE49-F238E27FC236}">
                <a16:creationId xmlns:a16="http://schemas.microsoft.com/office/drawing/2014/main" id="{438F06AD-1615-9945-A515-8298D1CCDE5F}"/>
              </a:ext>
            </a:extLst>
          </p:cNvPr>
          <p:cNvSpPr/>
          <p:nvPr/>
        </p:nvSpPr>
        <p:spPr>
          <a:xfrm>
            <a:off x="2526598" y="2421822"/>
            <a:ext cx="359365" cy="22494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343" name="Arrow: Right 342">
            <a:extLst>
              <a:ext uri="{FF2B5EF4-FFF2-40B4-BE49-F238E27FC236}">
                <a16:creationId xmlns:a16="http://schemas.microsoft.com/office/drawing/2014/main" id="{B907602C-FBF8-F246-DDBA-83993E963128}"/>
              </a:ext>
            </a:extLst>
          </p:cNvPr>
          <p:cNvSpPr/>
          <p:nvPr/>
        </p:nvSpPr>
        <p:spPr>
          <a:xfrm>
            <a:off x="7116779" y="2421822"/>
            <a:ext cx="359365" cy="22494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433" name="TextBox 432">
            <a:extLst>
              <a:ext uri="{FF2B5EF4-FFF2-40B4-BE49-F238E27FC236}">
                <a16:creationId xmlns:a16="http://schemas.microsoft.com/office/drawing/2014/main" id="{8FB67A2F-118F-8E6A-B0CC-DEA373B1F327}"/>
              </a:ext>
            </a:extLst>
          </p:cNvPr>
          <p:cNvSpPr txBox="1"/>
          <p:nvPr/>
        </p:nvSpPr>
        <p:spPr>
          <a:xfrm>
            <a:off x="1642080" y="315499"/>
            <a:ext cx="10063518" cy="10895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 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Repeatedly finding 3 vertex disjoint paths from an unvisited vertex v of G 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I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nsert v 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into the 3-tree H 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and create edge labels</a:t>
            </a:r>
            <a:endParaRPr lang="en-US" sz="6000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741561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57">
            <a:extLst>
              <a:ext uri="{FF2B5EF4-FFF2-40B4-BE49-F238E27FC236}">
                <a16:creationId xmlns:a16="http://schemas.microsoft.com/office/drawing/2014/main" id="{11A69BE4-6615-43FB-AB6E-9DB393C81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625244"/>
            <a:ext cx="12192000" cy="232746"/>
          </a:xfr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 anchorCtr="0"/>
          <a:lstStyle/>
          <a:p>
            <a:pPr algn="ctr"/>
            <a:r>
              <a:rPr lang="en-US" sz="1200" dirty="0">
                <a:solidFill>
                  <a:schemeClr val="accent2">
                    <a:lumMod val="50000"/>
                  </a:schemeClr>
                </a:solidFill>
              </a:rPr>
              <a:t>2024 Annual Conference on Theory and Applications of Models of Computation (TAMC)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8C3B501-BED4-417D-8946-22685C4E1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12</a:t>
            </a:fld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7FBA26F-ECAF-38EE-E1C8-C40D8E9C51B3}"/>
              </a:ext>
            </a:extLst>
          </p:cNvPr>
          <p:cNvSpPr txBox="1">
            <a:spLocks/>
          </p:cNvSpPr>
          <p:nvPr/>
        </p:nvSpPr>
        <p:spPr>
          <a:xfrm>
            <a:off x="1371601" y="1"/>
            <a:ext cx="9766299" cy="8762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Construction of a 3-Tree Core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8CC8E10-A580-B1B8-2A04-C09F7BDEE450}"/>
              </a:ext>
            </a:extLst>
          </p:cNvPr>
          <p:cNvSpPr/>
          <p:nvPr/>
        </p:nvSpPr>
        <p:spPr>
          <a:xfrm>
            <a:off x="2902079" y="3459008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3554DA6-0F13-FABA-D850-C6F9243CD561}"/>
              </a:ext>
            </a:extLst>
          </p:cNvPr>
          <p:cNvSpPr/>
          <p:nvPr/>
        </p:nvSpPr>
        <p:spPr>
          <a:xfrm>
            <a:off x="3311654" y="3239933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454F1E5-6AAF-C5AC-0C81-6FC5CBCA2E5F}"/>
              </a:ext>
            </a:extLst>
          </p:cNvPr>
          <p:cNvSpPr/>
          <p:nvPr/>
        </p:nvSpPr>
        <p:spPr>
          <a:xfrm>
            <a:off x="3311654" y="2813759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6DAEFB6-7BE2-7977-0542-DCF6FB129F6F}"/>
              </a:ext>
            </a:extLst>
          </p:cNvPr>
          <p:cNvSpPr/>
          <p:nvPr/>
        </p:nvSpPr>
        <p:spPr>
          <a:xfrm>
            <a:off x="3311654" y="2393838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8195998-0DD0-2C1B-8C42-AC9EF561D301}"/>
              </a:ext>
            </a:extLst>
          </p:cNvPr>
          <p:cNvSpPr/>
          <p:nvPr/>
        </p:nvSpPr>
        <p:spPr>
          <a:xfrm>
            <a:off x="3311654" y="1973917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4E9B7B3-2975-3AA5-39A6-67171F6601C4}"/>
              </a:ext>
            </a:extLst>
          </p:cNvPr>
          <p:cNvSpPr/>
          <p:nvPr/>
        </p:nvSpPr>
        <p:spPr>
          <a:xfrm>
            <a:off x="3945067" y="2393838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0CB413C-C005-3935-6DF8-FFEDE712702F}"/>
              </a:ext>
            </a:extLst>
          </p:cNvPr>
          <p:cNvSpPr/>
          <p:nvPr/>
        </p:nvSpPr>
        <p:spPr>
          <a:xfrm>
            <a:off x="4389317" y="2807688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0658036-558B-D337-DAD6-B77E74EB8B91}"/>
              </a:ext>
            </a:extLst>
          </p:cNvPr>
          <p:cNvSpPr/>
          <p:nvPr/>
        </p:nvSpPr>
        <p:spPr>
          <a:xfrm>
            <a:off x="4373227" y="2387767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1D31D57-0C27-A2F5-EE46-1783658A6EB3}"/>
              </a:ext>
            </a:extLst>
          </p:cNvPr>
          <p:cNvSpPr/>
          <p:nvPr/>
        </p:nvSpPr>
        <p:spPr>
          <a:xfrm>
            <a:off x="4389316" y="1935006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1EECF67-B399-F43D-8D93-96B1E49F6FB2}"/>
              </a:ext>
            </a:extLst>
          </p:cNvPr>
          <p:cNvSpPr/>
          <p:nvPr/>
        </p:nvSpPr>
        <p:spPr>
          <a:xfrm>
            <a:off x="4381251" y="3239933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81D7098-48CF-4C95-8C4F-83F08293BC33}"/>
              </a:ext>
            </a:extLst>
          </p:cNvPr>
          <p:cNvSpPr/>
          <p:nvPr/>
        </p:nvSpPr>
        <p:spPr>
          <a:xfrm>
            <a:off x="4809876" y="3451307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9D1606A-D815-83C4-0993-BE9C8408D5E9}"/>
              </a:ext>
            </a:extLst>
          </p:cNvPr>
          <p:cNvSpPr/>
          <p:nvPr/>
        </p:nvSpPr>
        <p:spPr>
          <a:xfrm>
            <a:off x="3955362" y="1532020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D241BD2-0A81-1054-D4AC-682461200CDE}"/>
              </a:ext>
            </a:extLst>
          </p:cNvPr>
          <p:cNvCxnSpPr>
            <a:stCxn id="6" idx="0"/>
            <a:endCxn id="10" idx="3"/>
          </p:cNvCxnSpPr>
          <p:nvPr/>
        </p:nvCxnSpPr>
        <p:spPr>
          <a:xfrm flipV="1">
            <a:off x="2940990" y="2040342"/>
            <a:ext cx="382061" cy="1418666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2807898-801F-D2C7-C9E2-702043932E1A}"/>
              </a:ext>
            </a:extLst>
          </p:cNvPr>
          <p:cNvCxnSpPr>
            <a:cxnSpLocks/>
            <a:stCxn id="6" idx="7"/>
            <a:endCxn id="7" idx="2"/>
          </p:cNvCxnSpPr>
          <p:nvPr/>
        </p:nvCxnSpPr>
        <p:spPr>
          <a:xfrm flipV="1">
            <a:off x="2968503" y="3278844"/>
            <a:ext cx="343151" cy="1915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4FE7A76-32DA-C87B-1498-7F0DBC24C4BF}"/>
              </a:ext>
            </a:extLst>
          </p:cNvPr>
          <p:cNvCxnSpPr>
            <a:cxnSpLocks/>
            <a:stCxn id="6" idx="0"/>
            <a:endCxn id="8" idx="3"/>
          </p:cNvCxnSpPr>
          <p:nvPr/>
        </p:nvCxnSpPr>
        <p:spPr>
          <a:xfrm flipV="1">
            <a:off x="2940990" y="2880184"/>
            <a:ext cx="382061" cy="5788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DB34435-4DE4-C9D4-5F17-A68A90DB1084}"/>
              </a:ext>
            </a:extLst>
          </p:cNvPr>
          <p:cNvCxnSpPr>
            <a:cxnSpLocks/>
            <a:stCxn id="9" idx="0"/>
          </p:cNvCxnSpPr>
          <p:nvPr/>
        </p:nvCxnSpPr>
        <p:spPr>
          <a:xfrm flipH="1" flipV="1">
            <a:off x="3350564" y="2051739"/>
            <a:ext cx="1" cy="3420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792F06A-8D4E-02D2-53F3-F660538DB336}"/>
              </a:ext>
            </a:extLst>
          </p:cNvPr>
          <p:cNvCxnSpPr>
            <a:cxnSpLocks/>
            <a:stCxn id="8" idx="0"/>
            <a:endCxn id="9" idx="4"/>
          </p:cNvCxnSpPr>
          <p:nvPr/>
        </p:nvCxnSpPr>
        <p:spPr>
          <a:xfrm flipV="1">
            <a:off x="3350565" y="2471660"/>
            <a:ext cx="0" cy="3420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3D9D0F32-BE38-135A-A8AE-2C7E439B07C2}"/>
              </a:ext>
            </a:extLst>
          </p:cNvPr>
          <p:cNvCxnSpPr>
            <a:cxnSpLocks/>
            <a:endCxn id="8" idx="4"/>
          </p:cNvCxnSpPr>
          <p:nvPr/>
        </p:nvCxnSpPr>
        <p:spPr>
          <a:xfrm flipH="1" flipV="1">
            <a:off x="3350565" y="2891581"/>
            <a:ext cx="11397" cy="3483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13DC555F-BA6F-EA9D-C666-16E9EF5A5D61}"/>
              </a:ext>
            </a:extLst>
          </p:cNvPr>
          <p:cNvCxnSpPr>
            <a:cxnSpLocks/>
            <a:stCxn id="17" idx="2"/>
            <a:endCxn id="6" idx="6"/>
          </p:cNvCxnSpPr>
          <p:nvPr/>
        </p:nvCxnSpPr>
        <p:spPr>
          <a:xfrm flipH="1">
            <a:off x="2979900" y="3490218"/>
            <a:ext cx="1829976" cy="7701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3690A620-F1AF-BB78-F69F-7353B72D3D09}"/>
              </a:ext>
            </a:extLst>
          </p:cNvPr>
          <p:cNvCxnSpPr>
            <a:cxnSpLocks/>
            <a:stCxn id="17" idx="1"/>
            <a:endCxn id="16" idx="5"/>
          </p:cNvCxnSpPr>
          <p:nvPr/>
        </p:nvCxnSpPr>
        <p:spPr>
          <a:xfrm flipH="1" flipV="1">
            <a:off x="4447675" y="3306358"/>
            <a:ext cx="373598" cy="15634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56C5D1D5-3196-0620-BEB3-3C85E36EA5EE}"/>
              </a:ext>
            </a:extLst>
          </p:cNvPr>
          <p:cNvCxnSpPr>
            <a:cxnSpLocks/>
            <a:stCxn id="17" idx="7"/>
            <a:endCxn id="15" idx="5"/>
          </p:cNvCxnSpPr>
          <p:nvPr/>
        </p:nvCxnSpPr>
        <p:spPr>
          <a:xfrm flipH="1" flipV="1">
            <a:off x="4455740" y="2001431"/>
            <a:ext cx="420560" cy="1461273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7FF0F05C-4DF4-BB17-C70D-9055B60A0169}"/>
              </a:ext>
            </a:extLst>
          </p:cNvPr>
          <p:cNvCxnSpPr>
            <a:cxnSpLocks/>
            <a:stCxn id="17" idx="0"/>
            <a:endCxn id="14" idx="5"/>
          </p:cNvCxnSpPr>
          <p:nvPr/>
        </p:nvCxnSpPr>
        <p:spPr>
          <a:xfrm flipH="1" flipV="1">
            <a:off x="4439651" y="2454192"/>
            <a:ext cx="409136" cy="997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1999F9C-288F-999C-7885-6B22A33F5796}"/>
              </a:ext>
            </a:extLst>
          </p:cNvPr>
          <p:cNvCxnSpPr>
            <a:cxnSpLocks/>
            <a:stCxn id="15" idx="1"/>
            <a:endCxn id="18" idx="5"/>
          </p:cNvCxnSpPr>
          <p:nvPr/>
        </p:nvCxnSpPr>
        <p:spPr>
          <a:xfrm flipH="1" flipV="1">
            <a:off x="4021786" y="1598445"/>
            <a:ext cx="378927" cy="347958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D22031FA-7611-FD55-1EAC-9170FEC49E1D}"/>
              </a:ext>
            </a:extLst>
          </p:cNvPr>
          <p:cNvCxnSpPr>
            <a:cxnSpLocks/>
            <a:stCxn id="18" idx="2"/>
            <a:endCxn id="10" idx="7"/>
          </p:cNvCxnSpPr>
          <p:nvPr/>
        </p:nvCxnSpPr>
        <p:spPr>
          <a:xfrm flipH="1">
            <a:off x="3378078" y="1570931"/>
            <a:ext cx="577284" cy="414383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DB24434C-99CB-D8F5-CD52-B6AA6765CBBC}"/>
              </a:ext>
            </a:extLst>
          </p:cNvPr>
          <p:cNvCxnSpPr>
            <a:cxnSpLocks/>
            <a:stCxn id="18" idx="4"/>
            <a:endCxn id="12" idx="0"/>
          </p:cNvCxnSpPr>
          <p:nvPr/>
        </p:nvCxnSpPr>
        <p:spPr>
          <a:xfrm flipH="1">
            <a:off x="3983978" y="1609842"/>
            <a:ext cx="10295" cy="7839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1FCE51DB-D30F-3407-BA08-1FF576311C1F}"/>
              </a:ext>
            </a:extLst>
          </p:cNvPr>
          <p:cNvCxnSpPr>
            <a:cxnSpLocks/>
            <a:stCxn id="15" idx="4"/>
            <a:endCxn id="14" idx="0"/>
          </p:cNvCxnSpPr>
          <p:nvPr/>
        </p:nvCxnSpPr>
        <p:spPr>
          <a:xfrm flipH="1">
            <a:off x="4412138" y="2012828"/>
            <a:ext cx="16089" cy="3749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5FF8ABDE-EE4C-6778-C274-BD3188DD2582}"/>
              </a:ext>
            </a:extLst>
          </p:cNvPr>
          <p:cNvCxnSpPr>
            <a:cxnSpLocks/>
            <a:stCxn id="14" idx="4"/>
            <a:endCxn id="13" idx="0"/>
          </p:cNvCxnSpPr>
          <p:nvPr/>
        </p:nvCxnSpPr>
        <p:spPr>
          <a:xfrm>
            <a:off x="4412138" y="2465589"/>
            <a:ext cx="16090" cy="3420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FC296A17-0FB2-D274-336F-CD2CF3EB8EBF}"/>
              </a:ext>
            </a:extLst>
          </p:cNvPr>
          <p:cNvCxnSpPr>
            <a:cxnSpLocks/>
            <a:stCxn id="13" idx="4"/>
          </p:cNvCxnSpPr>
          <p:nvPr/>
        </p:nvCxnSpPr>
        <p:spPr>
          <a:xfrm flipH="1">
            <a:off x="4412137" y="2885510"/>
            <a:ext cx="16091" cy="34289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FE772555-DC81-051C-DFE4-34A716C11B1F}"/>
              </a:ext>
            </a:extLst>
          </p:cNvPr>
          <p:cNvCxnSpPr>
            <a:cxnSpLocks/>
            <a:stCxn id="8" idx="6"/>
            <a:endCxn id="13" idx="2"/>
          </p:cNvCxnSpPr>
          <p:nvPr/>
        </p:nvCxnSpPr>
        <p:spPr>
          <a:xfrm flipV="1">
            <a:off x="3389475" y="2846599"/>
            <a:ext cx="999842" cy="60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8EB9B934-7B75-9A96-F72E-9CC0DB69518C}"/>
              </a:ext>
            </a:extLst>
          </p:cNvPr>
          <p:cNvCxnSpPr>
            <a:cxnSpLocks/>
            <a:stCxn id="12" idx="5"/>
            <a:endCxn id="13" idx="1"/>
          </p:cNvCxnSpPr>
          <p:nvPr/>
        </p:nvCxnSpPr>
        <p:spPr>
          <a:xfrm>
            <a:off x="4011491" y="2460263"/>
            <a:ext cx="389223" cy="3588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D62780F4-3B4C-354F-C7FB-BC8E0F5C2D56}"/>
              </a:ext>
            </a:extLst>
          </p:cNvPr>
          <p:cNvCxnSpPr>
            <a:cxnSpLocks/>
            <a:stCxn id="9" idx="6"/>
            <a:endCxn id="12" idx="2"/>
          </p:cNvCxnSpPr>
          <p:nvPr/>
        </p:nvCxnSpPr>
        <p:spPr>
          <a:xfrm>
            <a:off x="3389475" y="2432749"/>
            <a:ext cx="5555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47A860F8-C28B-CA11-4984-1AAC9567A63C}"/>
              </a:ext>
            </a:extLst>
          </p:cNvPr>
          <p:cNvCxnSpPr>
            <a:cxnSpLocks/>
            <a:stCxn id="8" idx="7"/>
            <a:endCxn id="12" idx="3"/>
          </p:cNvCxnSpPr>
          <p:nvPr/>
        </p:nvCxnSpPr>
        <p:spPr>
          <a:xfrm flipV="1">
            <a:off x="3378078" y="2460263"/>
            <a:ext cx="578386" cy="36489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23F86FF6-BA61-6D2C-A9E6-9E1DF5F42A33}"/>
              </a:ext>
            </a:extLst>
          </p:cNvPr>
          <p:cNvCxnSpPr>
            <a:cxnSpLocks/>
            <a:stCxn id="7" idx="6"/>
            <a:endCxn id="16" idx="2"/>
          </p:cNvCxnSpPr>
          <p:nvPr/>
        </p:nvCxnSpPr>
        <p:spPr>
          <a:xfrm>
            <a:off x="3389475" y="3278844"/>
            <a:ext cx="9917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A8738C94-E20D-6B28-15B8-E68B45A87F26}"/>
              </a:ext>
            </a:extLst>
          </p:cNvPr>
          <p:cNvSpPr txBox="1"/>
          <p:nvPr/>
        </p:nvSpPr>
        <p:spPr>
          <a:xfrm>
            <a:off x="2641483" y="3332303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1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E16E9AA6-69FA-6950-895C-CEA9E4182D13}"/>
              </a:ext>
            </a:extLst>
          </p:cNvPr>
          <p:cNvSpPr txBox="1"/>
          <p:nvPr/>
        </p:nvSpPr>
        <p:spPr>
          <a:xfrm>
            <a:off x="4610487" y="3386270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2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74131255-C534-7448-E074-B807515C5872}"/>
              </a:ext>
            </a:extLst>
          </p:cNvPr>
          <p:cNvSpPr txBox="1"/>
          <p:nvPr/>
        </p:nvSpPr>
        <p:spPr>
          <a:xfrm>
            <a:off x="4115921" y="3134074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3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1D01D439-13CC-12DD-E39E-37532E2B9A39}"/>
              </a:ext>
            </a:extLst>
          </p:cNvPr>
          <p:cNvSpPr txBox="1"/>
          <p:nvPr/>
        </p:nvSpPr>
        <p:spPr>
          <a:xfrm>
            <a:off x="3315493" y="3167498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4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C0FA519C-233A-980D-A764-BFFAF79F6ECF}"/>
              </a:ext>
            </a:extLst>
          </p:cNvPr>
          <p:cNvSpPr txBox="1"/>
          <p:nvPr/>
        </p:nvSpPr>
        <p:spPr>
          <a:xfrm>
            <a:off x="3306507" y="2753476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5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29667361-13DA-7AC5-6C1D-03B91E488420}"/>
              </a:ext>
            </a:extLst>
          </p:cNvPr>
          <p:cNvSpPr txBox="1"/>
          <p:nvPr/>
        </p:nvSpPr>
        <p:spPr>
          <a:xfrm>
            <a:off x="4088175" y="2725831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6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6F570ED9-C577-A6C3-2AE3-B35A213B26D2}"/>
              </a:ext>
            </a:extLst>
          </p:cNvPr>
          <p:cNvSpPr txBox="1"/>
          <p:nvPr/>
        </p:nvSpPr>
        <p:spPr>
          <a:xfrm>
            <a:off x="3300214" y="2326640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7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996807D5-C44F-4144-0BED-F5B3EFAD43F9}"/>
              </a:ext>
            </a:extLst>
          </p:cNvPr>
          <p:cNvSpPr txBox="1"/>
          <p:nvPr/>
        </p:nvSpPr>
        <p:spPr>
          <a:xfrm>
            <a:off x="3797185" y="2358864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8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26DD03A3-7207-6251-AA31-3ABC8EB96D44}"/>
              </a:ext>
            </a:extLst>
          </p:cNvPr>
          <p:cNvSpPr txBox="1"/>
          <p:nvPr/>
        </p:nvSpPr>
        <p:spPr>
          <a:xfrm>
            <a:off x="4115921" y="2073333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9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37DCC9CD-171E-8BAC-A55B-9EB13DDDCBC6}"/>
              </a:ext>
            </a:extLst>
          </p:cNvPr>
          <p:cNvSpPr txBox="1"/>
          <p:nvPr/>
        </p:nvSpPr>
        <p:spPr>
          <a:xfrm>
            <a:off x="3325423" y="1867354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10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AEBC904-A118-A8BA-781B-A1A8EAF3E584}"/>
              </a:ext>
            </a:extLst>
          </p:cNvPr>
          <p:cNvSpPr txBox="1"/>
          <p:nvPr/>
        </p:nvSpPr>
        <p:spPr>
          <a:xfrm>
            <a:off x="4382937" y="1715247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11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BACAC452-227C-878B-74A7-076CC5737E4E}"/>
              </a:ext>
            </a:extLst>
          </p:cNvPr>
          <p:cNvSpPr txBox="1"/>
          <p:nvPr/>
        </p:nvSpPr>
        <p:spPr>
          <a:xfrm>
            <a:off x="3984156" y="1339704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12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22BC849C-587C-3D6D-889C-1BD7CE79E7A3}"/>
              </a:ext>
            </a:extLst>
          </p:cNvPr>
          <p:cNvSpPr txBox="1"/>
          <p:nvPr/>
        </p:nvSpPr>
        <p:spPr>
          <a:xfrm>
            <a:off x="5131871" y="3442788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1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F723E8D2-E36B-6BCF-9565-95F9459750CF}"/>
              </a:ext>
            </a:extLst>
          </p:cNvPr>
          <p:cNvSpPr txBox="1"/>
          <p:nvPr/>
        </p:nvSpPr>
        <p:spPr>
          <a:xfrm>
            <a:off x="6623458" y="3418131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2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30DDB4E1-5C09-FE4D-D8AD-6151B9BF5EAD}"/>
              </a:ext>
            </a:extLst>
          </p:cNvPr>
          <p:cNvSpPr txBox="1"/>
          <p:nvPr/>
        </p:nvSpPr>
        <p:spPr>
          <a:xfrm>
            <a:off x="6040359" y="1340369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12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D7BBD287-70B0-C36B-FAEF-6BF032E2C763}"/>
              </a:ext>
            </a:extLst>
          </p:cNvPr>
          <p:cNvSpPr/>
          <p:nvPr/>
        </p:nvSpPr>
        <p:spPr>
          <a:xfrm>
            <a:off x="5984225" y="1551118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CC1C6042-5625-FEFF-06EC-9BCDBD5934B3}"/>
              </a:ext>
            </a:extLst>
          </p:cNvPr>
          <p:cNvSpPr/>
          <p:nvPr/>
        </p:nvSpPr>
        <p:spPr>
          <a:xfrm>
            <a:off x="5242057" y="3436351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6F177CC5-A2AD-32C6-AFA7-E7E0E8D1718D}"/>
              </a:ext>
            </a:extLst>
          </p:cNvPr>
          <p:cNvSpPr/>
          <p:nvPr/>
        </p:nvSpPr>
        <p:spPr>
          <a:xfrm>
            <a:off x="6749425" y="3446889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DF64D37A-23B1-33A5-77EC-3A0822AA1366}"/>
              </a:ext>
            </a:extLst>
          </p:cNvPr>
          <p:cNvCxnSpPr>
            <a:stCxn id="99" idx="4"/>
            <a:endCxn id="105" idx="0"/>
          </p:cNvCxnSpPr>
          <p:nvPr/>
        </p:nvCxnSpPr>
        <p:spPr>
          <a:xfrm flipH="1">
            <a:off x="5280968" y="1628940"/>
            <a:ext cx="742168" cy="1807411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829EA5EA-5D36-473B-A3C1-7A1041E35484}"/>
              </a:ext>
            </a:extLst>
          </p:cNvPr>
          <p:cNvCxnSpPr>
            <a:cxnSpLocks/>
            <a:stCxn id="99" idx="5"/>
            <a:endCxn id="107" idx="0"/>
          </p:cNvCxnSpPr>
          <p:nvPr/>
        </p:nvCxnSpPr>
        <p:spPr>
          <a:xfrm>
            <a:off x="6050649" y="1617543"/>
            <a:ext cx="737687" cy="1829346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1328A91B-799D-D7A1-B7D6-D1ACFD3E416C}"/>
              </a:ext>
            </a:extLst>
          </p:cNvPr>
          <p:cNvCxnSpPr>
            <a:cxnSpLocks/>
            <a:stCxn id="105" idx="6"/>
            <a:endCxn id="107" idx="2"/>
          </p:cNvCxnSpPr>
          <p:nvPr/>
        </p:nvCxnSpPr>
        <p:spPr>
          <a:xfrm>
            <a:off x="5319878" y="3475262"/>
            <a:ext cx="1429547" cy="10538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6" name="TextBox 115">
            <a:extLst>
              <a:ext uri="{FF2B5EF4-FFF2-40B4-BE49-F238E27FC236}">
                <a16:creationId xmlns:a16="http://schemas.microsoft.com/office/drawing/2014/main" id="{1A977362-066C-2618-67BE-875ED15C7567}"/>
              </a:ext>
            </a:extLst>
          </p:cNvPr>
          <p:cNvSpPr txBox="1"/>
          <p:nvPr/>
        </p:nvSpPr>
        <p:spPr>
          <a:xfrm rot="17336482">
            <a:off x="5316750" y="2217798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rgbClr val="00B050"/>
                </a:solidFill>
              </a:rPr>
              <a:t>v</a:t>
            </a:r>
            <a:r>
              <a:rPr lang="en-US" sz="1400" baseline="-25000" dirty="0">
                <a:solidFill>
                  <a:srgbClr val="00B050"/>
                </a:solidFill>
              </a:rPr>
              <a:t>10</a:t>
            </a:r>
            <a:endParaRPr lang="en-CA" sz="1400" baseline="-25000" dirty="0">
              <a:solidFill>
                <a:srgbClr val="00B050"/>
              </a:solidFill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23406FF8-3D03-D2EB-9D85-99912CDD6740}"/>
              </a:ext>
            </a:extLst>
          </p:cNvPr>
          <p:cNvSpPr txBox="1"/>
          <p:nvPr/>
        </p:nvSpPr>
        <p:spPr>
          <a:xfrm rot="3591365">
            <a:off x="6337133" y="2193662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rgbClr val="00B050"/>
                </a:solidFill>
              </a:rPr>
              <a:t>v</a:t>
            </a:r>
            <a:r>
              <a:rPr lang="en-US" sz="1400" baseline="-25000" dirty="0">
                <a:solidFill>
                  <a:srgbClr val="00B050"/>
                </a:solidFill>
              </a:rPr>
              <a:t>11</a:t>
            </a:r>
            <a:endParaRPr lang="en-CA" sz="1400" baseline="-25000" dirty="0">
              <a:solidFill>
                <a:srgbClr val="00B050"/>
              </a:solidFill>
            </a:endParaRPr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51ABF00E-D57C-342A-42A6-87148C4E97D9}"/>
              </a:ext>
            </a:extLst>
          </p:cNvPr>
          <p:cNvSpPr/>
          <p:nvPr/>
        </p:nvSpPr>
        <p:spPr>
          <a:xfrm>
            <a:off x="463733" y="3466709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F4B05914-4B6A-B082-2D1B-26B5806D145F}"/>
              </a:ext>
            </a:extLst>
          </p:cNvPr>
          <p:cNvSpPr/>
          <p:nvPr/>
        </p:nvSpPr>
        <p:spPr>
          <a:xfrm>
            <a:off x="873308" y="3247634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5A4573C3-E047-8C36-1AD1-8A4C7100CD04}"/>
              </a:ext>
            </a:extLst>
          </p:cNvPr>
          <p:cNvSpPr/>
          <p:nvPr/>
        </p:nvSpPr>
        <p:spPr>
          <a:xfrm>
            <a:off x="873308" y="2821460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E5194698-8331-AE27-0C39-1863C9419BBA}"/>
              </a:ext>
            </a:extLst>
          </p:cNvPr>
          <p:cNvSpPr/>
          <p:nvPr/>
        </p:nvSpPr>
        <p:spPr>
          <a:xfrm>
            <a:off x="873308" y="2401539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24" name="Oval 123">
            <a:extLst>
              <a:ext uri="{FF2B5EF4-FFF2-40B4-BE49-F238E27FC236}">
                <a16:creationId xmlns:a16="http://schemas.microsoft.com/office/drawing/2014/main" id="{57B911F6-8C58-BAFC-DBB2-B2C012E6D756}"/>
              </a:ext>
            </a:extLst>
          </p:cNvPr>
          <p:cNvSpPr/>
          <p:nvPr/>
        </p:nvSpPr>
        <p:spPr>
          <a:xfrm>
            <a:off x="873308" y="1981618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25" name="Oval 124">
            <a:extLst>
              <a:ext uri="{FF2B5EF4-FFF2-40B4-BE49-F238E27FC236}">
                <a16:creationId xmlns:a16="http://schemas.microsoft.com/office/drawing/2014/main" id="{2F980797-C881-A15E-91C6-E479187B8C80}"/>
              </a:ext>
            </a:extLst>
          </p:cNvPr>
          <p:cNvSpPr/>
          <p:nvPr/>
        </p:nvSpPr>
        <p:spPr>
          <a:xfrm>
            <a:off x="1506721" y="2401539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26" name="Oval 125">
            <a:extLst>
              <a:ext uri="{FF2B5EF4-FFF2-40B4-BE49-F238E27FC236}">
                <a16:creationId xmlns:a16="http://schemas.microsoft.com/office/drawing/2014/main" id="{BC289DBE-F20D-BBFE-6E8C-0ADAC0851F8A}"/>
              </a:ext>
            </a:extLst>
          </p:cNvPr>
          <p:cNvSpPr/>
          <p:nvPr/>
        </p:nvSpPr>
        <p:spPr>
          <a:xfrm>
            <a:off x="1950971" y="2815389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27" name="Oval 126">
            <a:extLst>
              <a:ext uri="{FF2B5EF4-FFF2-40B4-BE49-F238E27FC236}">
                <a16:creationId xmlns:a16="http://schemas.microsoft.com/office/drawing/2014/main" id="{2C56E2D5-47AD-50C8-C502-9FC37E2BEECC}"/>
              </a:ext>
            </a:extLst>
          </p:cNvPr>
          <p:cNvSpPr/>
          <p:nvPr/>
        </p:nvSpPr>
        <p:spPr>
          <a:xfrm>
            <a:off x="1934881" y="2395468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28" name="Oval 127">
            <a:extLst>
              <a:ext uri="{FF2B5EF4-FFF2-40B4-BE49-F238E27FC236}">
                <a16:creationId xmlns:a16="http://schemas.microsoft.com/office/drawing/2014/main" id="{2819B90C-519A-51CC-D8E8-3989D2B2A29F}"/>
              </a:ext>
            </a:extLst>
          </p:cNvPr>
          <p:cNvSpPr/>
          <p:nvPr/>
        </p:nvSpPr>
        <p:spPr>
          <a:xfrm>
            <a:off x="1950970" y="1942707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29" name="Oval 128">
            <a:extLst>
              <a:ext uri="{FF2B5EF4-FFF2-40B4-BE49-F238E27FC236}">
                <a16:creationId xmlns:a16="http://schemas.microsoft.com/office/drawing/2014/main" id="{7585A568-606E-4B0C-A8F3-781F2C974A2E}"/>
              </a:ext>
            </a:extLst>
          </p:cNvPr>
          <p:cNvSpPr/>
          <p:nvPr/>
        </p:nvSpPr>
        <p:spPr>
          <a:xfrm>
            <a:off x="1942905" y="3247634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30" name="Oval 129">
            <a:extLst>
              <a:ext uri="{FF2B5EF4-FFF2-40B4-BE49-F238E27FC236}">
                <a16:creationId xmlns:a16="http://schemas.microsoft.com/office/drawing/2014/main" id="{1529B157-E90E-4A8E-BF42-99E0C3B6BBF7}"/>
              </a:ext>
            </a:extLst>
          </p:cNvPr>
          <p:cNvSpPr/>
          <p:nvPr/>
        </p:nvSpPr>
        <p:spPr>
          <a:xfrm>
            <a:off x="2371530" y="3459008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4609D80E-F737-82CA-4211-C44474EB632B}"/>
              </a:ext>
            </a:extLst>
          </p:cNvPr>
          <p:cNvSpPr/>
          <p:nvPr/>
        </p:nvSpPr>
        <p:spPr>
          <a:xfrm>
            <a:off x="1517016" y="1539721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C34AADC7-8F51-FDEF-F212-5CA980A4988D}"/>
              </a:ext>
            </a:extLst>
          </p:cNvPr>
          <p:cNvCxnSpPr>
            <a:stCxn id="120" idx="0"/>
            <a:endCxn id="124" idx="3"/>
          </p:cNvCxnSpPr>
          <p:nvPr/>
        </p:nvCxnSpPr>
        <p:spPr>
          <a:xfrm flipV="1">
            <a:off x="502644" y="2048043"/>
            <a:ext cx="382061" cy="14186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030D26E9-23AD-326D-DE49-63D8C24D7A4D}"/>
              </a:ext>
            </a:extLst>
          </p:cNvPr>
          <p:cNvCxnSpPr>
            <a:cxnSpLocks/>
            <a:stCxn id="120" idx="7"/>
            <a:endCxn id="121" idx="2"/>
          </p:cNvCxnSpPr>
          <p:nvPr/>
        </p:nvCxnSpPr>
        <p:spPr>
          <a:xfrm flipV="1">
            <a:off x="530157" y="3286545"/>
            <a:ext cx="343151" cy="1915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id="{1654383B-0573-A463-75A8-7A853457838A}"/>
              </a:ext>
            </a:extLst>
          </p:cNvPr>
          <p:cNvCxnSpPr>
            <a:cxnSpLocks/>
            <a:stCxn id="120" idx="0"/>
            <a:endCxn id="122" idx="3"/>
          </p:cNvCxnSpPr>
          <p:nvPr/>
        </p:nvCxnSpPr>
        <p:spPr>
          <a:xfrm flipV="1">
            <a:off x="502644" y="2887885"/>
            <a:ext cx="382061" cy="5788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C29E8E95-1DCA-37E8-C28A-50DDA40409B8}"/>
              </a:ext>
            </a:extLst>
          </p:cNvPr>
          <p:cNvCxnSpPr>
            <a:cxnSpLocks/>
            <a:stCxn id="123" idx="0"/>
          </p:cNvCxnSpPr>
          <p:nvPr/>
        </p:nvCxnSpPr>
        <p:spPr>
          <a:xfrm flipH="1" flipV="1">
            <a:off x="912218" y="2059440"/>
            <a:ext cx="1" cy="3420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356ECC81-8CCC-B456-0D6B-ABDB3B4BE86E}"/>
              </a:ext>
            </a:extLst>
          </p:cNvPr>
          <p:cNvCxnSpPr>
            <a:cxnSpLocks/>
            <a:stCxn id="122" idx="0"/>
            <a:endCxn id="123" idx="4"/>
          </p:cNvCxnSpPr>
          <p:nvPr/>
        </p:nvCxnSpPr>
        <p:spPr>
          <a:xfrm flipV="1">
            <a:off x="912219" y="2479361"/>
            <a:ext cx="0" cy="3420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C2CB0EB2-62E4-0631-97A7-433C036F9300}"/>
              </a:ext>
            </a:extLst>
          </p:cNvPr>
          <p:cNvCxnSpPr>
            <a:cxnSpLocks/>
            <a:endCxn id="122" idx="4"/>
          </p:cNvCxnSpPr>
          <p:nvPr/>
        </p:nvCxnSpPr>
        <p:spPr>
          <a:xfrm flipH="1" flipV="1">
            <a:off x="912219" y="2899282"/>
            <a:ext cx="11397" cy="3483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409990CB-7512-34C3-0BE8-95E50646A648}"/>
              </a:ext>
            </a:extLst>
          </p:cNvPr>
          <p:cNvCxnSpPr>
            <a:cxnSpLocks/>
            <a:stCxn id="130" idx="2"/>
            <a:endCxn id="120" idx="6"/>
          </p:cNvCxnSpPr>
          <p:nvPr/>
        </p:nvCxnSpPr>
        <p:spPr>
          <a:xfrm flipH="1">
            <a:off x="541554" y="3497919"/>
            <a:ext cx="1829976" cy="77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4D0DDA40-9A20-8D89-41FF-D2F46EAA0DDF}"/>
              </a:ext>
            </a:extLst>
          </p:cNvPr>
          <p:cNvCxnSpPr>
            <a:cxnSpLocks/>
            <a:stCxn id="130" idx="1"/>
            <a:endCxn id="129" idx="5"/>
          </p:cNvCxnSpPr>
          <p:nvPr/>
        </p:nvCxnSpPr>
        <p:spPr>
          <a:xfrm flipH="1" flipV="1">
            <a:off x="2009329" y="3314059"/>
            <a:ext cx="373598" cy="15634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0" name="Straight Connector 139">
            <a:extLst>
              <a:ext uri="{FF2B5EF4-FFF2-40B4-BE49-F238E27FC236}">
                <a16:creationId xmlns:a16="http://schemas.microsoft.com/office/drawing/2014/main" id="{7AE5A8B4-5983-6EDC-513C-DF1604A19738}"/>
              </a:ext>
            </a:extLst>
          </p:cNvPr>
          <p:cNvCxnSpPr>
            <a:cxnSpLocks/>
            <a:stCxn id="130" idx="7"/>
            <a:endCxn id="128" idx="5"/>
          </p:cNvCxnSpPr>
          <p:nvPr/>
        </p:nvCxnSpPr>
        <p:spPr>
          <a:xfrm flipH="1" flipV="1">
            <a:off x="2017394" y="2009132"/>
            <a:ext cx="420560" cy="146127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B5B828A0-E529-64D5-E6EB-1E29898C1278}"/>
              </a:ext>
            </a:extLst>
          </p:cNvPr>
          <p:cNvCxnSpPr>
            <a:cxnSpLocks/>
            <a:stCxn id="130" idx="0"/>
            <a:endCxn id="127" idx="5"/>
          </p:cNvCxnSpPr>
          <p:nvPr/>
        </p:nvCxnSpPr>
        <p:spPr>
          <a:xfrm flipH="1" flipV="1">
            <a:off x="2001305" y="2461893"/>
            <a:ext cx="409136" cy="997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49A982BD-2446-F47D-7A3F-6CCFEB617B13}"/>
              </a:ext>
            </a:extLst>
          </p:cNvPr>
          <p:cNvCxnSpPr>
            <a:cxnSpLocks/>
            <a:stCxn id="128" idx="1"/>
            <a:endCxn id="131" idx="5"/>
          </p:cNvCxnSpPr>
          <p:nvPr/>
        </p:nvCxnSpPr>
        <p:spPr>
          <a:xfrm flipH="1" flipV="1">
            <a:off x="1583440" y="1606146"/>
            <a:ext cx="378927" cy="34795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F30382A0-9158-F7D0-0A6C-8310C4461B2E}"/>
              </a:ext>
            </a:extLst>
          </p:cNvPr>
          <p:cNvCxnSpPr>
            <a:cxnSpLocks/>
            <a:stCxn id="131" idx="2"/>
            <a:endCxn id="124" idx="7"/>
          </p:cNvCxnSpPr>
          <p:nvPr/>
        </p:nvCxnSpPr>
        <p:spPr>
          <a:xfrm flipH="1">
            <a:off x="939732" y="1578632"/>
            <a:ext cx="577284" cy="4143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3EFDA9C5-020E-408C-9385-78F0BFEA5F3C}"/>
              </a:ext>
            </a:extLst>
          </p:cNvPr>
          <p:cNvCxnSpPr>
            <a:cxnSpLocks/>
            <a:stCxn id="131" idx="4"/>
            <a:endCxn id="125" idx="0"/>
          </p:cNvCxnSpPr>
          <p:nvPr/>
        </p:nvCxnSpPr>
        <p:spPr>
          <a:xfrm flipH="1">
            <a:off x="1545632" y="1617543"/>
            <a:ext cx="10295" cy="7839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D9634215-FFE7-2FDB-40FA-CA477A8DB3DA}"/>
              </a:ext>
            </a:extLst>
          </p:cNvPr>
          <p:cNvCxnSpPr>
            <a:cxnSpLocks/>
            <a:stCxn id="128" idx="4"/>
            <a:endCxn id="127" idx="0"/>
          </p:cNvCxnSpPr>
          <p:nvPr/>
        </p:nvCxnSpPr>
        <p:spPr>
          <a:xfrm flipH="1">
            <a:off x="1973792" y="2020529"/>
            <a:ext cx="16089" cy="3749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B0831F38-E840-5A35-A25C-614EF644FD51}"/>
              </a:ext>
            </a:extLst>
          </p:cNvPr>
          <p:cNvCxnSpPr>
            <a:cxnSpLocks/>
            <a:stCxn id="127" idx="4"/>
            <a:endCxn id="126" idx="0"/>
          </p:cNvCxnSpPr>
          <p:nvPr/>
        </p:nvCxnSpPr>
        <p:spPr>
          <a:xfrm>
            <a:off x="1973792" y="2473290"/>
            <a:ext cx="16090" cy="3420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B9896353-1FF9-F38F-8172-70D3116F9B3C}"/>
              </a:ext>
            </a:extLst>
          </p:cNvPr>
          <p:cNvCxnSpPr>
            <a:cxnSpLocks/>
            <a:stCxn id="126" idx="4"/>
          </p:cNvCxnSpPr>
          <p:nvPr/>
        </p:nvCxnSpPr>
        <p:spPr>
          <a:xfrm flipH="1">
            <a:off x="1973791" y="2893211"/>
            <a:ext cx="16091" cy="34289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70BF9DAF-2792-E51A-811C-09FF054019A2}"/>
              </a:ext>
            </a:extLst>
          </p:cNvPr>
          <p:cNvCxnSpPr>
            <a:cxnSpLocks/>
            <a:stCxn id="122" idx="6"/>
            <a:endCxn id="126" idx="2"/>
          </p:cNvCxnSpPr>
          <p:nvPr/>
        </p:nvCxnSpPr>
        <p:spPr>
          <a:xfrm flipV="1">
            <a:off x="951129" y="2854300"/>
            <a:ext cx="999842" cy="60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16FF881E-1E5A-14C4-9737-35CD2BAD869A}"/>
              </a:ext>
            </a:extLst>
          </p:cNvPr>
          <p:cNvCxnSpPr>
            <a:cxnSpLocks/>
            <a:stCxn id="125" idx="5"/>
            <a:endCxn id="126" idx="1"/>
          </p:cNvCxnSpPr>
          <p:nvPr/>
        </p:nvCxnSpPr>
        <p:spPr>
          <a:xfrm>
            <a:off x="1573145" y="2467964"/>
            <a:ext cx="389223" cy="3588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D4C73064-A588-120B-1356-4568987A665C}"/>
              </a:ext>
            </a:extLst>
          </p:cNvPr>
          <p:cNvCxnSpPr>
            <a:cxnSpLocks/>
            <a:stCxn id="123" idx="6"/>
            <a:endCxn id="125" idx="2"/>
          </p:cNvCxnSpPr>
          <p:nvPr/>
        </p:nvCxnSpPr>
        <p:spPr>
          <a:xfrm>
            <a:off x="951129" y="2440450"/>
            <a:ext cx="5555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95D59FFE-7AFA-83CA-B3E4-5C0889B1FFFD}"/>
              </a:ext>
            </a:extLst>
          </p:cNvPr>
          <p:cNvCxnSpPr>
            <a:cxnSpLocks/>
            <a:stCxn id="122" idx="7"/>
            <a:endCxn id="125" idx="3"/>
          </p:cNvCxnSpPr>
          <p:nvPr/>
        </p:nvCxnSpPr>
        <p:spPr>
          <a:xfrm flipV="1">
            <a:off x="939732" y="2467964"/>
            <a:ext cx="578386" cy="36489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702EEEA0-6FEB-8383-0C41-0E6621E6CD78}"/>
              </a:ext>
            </a:extLst>
          </p:cNvPr>
          <p:cNvCxnSpPr>
            <a:cxnSpLocks/>
            <a:stCxn id="121" idx="6"/>
            <a:endCxn id="129" idx="2"/>
          </p:cNvCxnSpPr>
          <p:nvPr/>
        </p:nvCxnSpPr>
        <p:spPr>
          <a:xfrm>
            <a:off x="951129" y="3286545"/>
            <a:ext cx="9917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3" name="TextBox 152">
            <a:extLst>
              <a:ext uri="{FF2B5EF4-FFF2-40B4-BE49-F238E27FC236}">
                <a16:creationId xmlns:a16="http://schemas.microsoft.com/office/drawing/2014/main" id="{8D3C1D71-D853-71DF-2FD3-8A61C22E80F4}"/>
              </a:ext>
            </a:extLst>
          </p:cNvPr>
          <p:cNvSpPr txBox="1"/>
          <p:nvPr/>
        </p:nvSpPr>
        <p:spPr>
          <a:xfrm>
            <a:off x="203137" y="3340004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1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F7F0BC1E-FDE3-334B-BA69-39D55962E88D}"/>
              </a:ext>
            </a:extLst>
          </p:cNvPr>
          <p:cNvSpPr txBox="1"/>
          <p:nvPr/>
        </p:nvSpPr>
        <p:spPr>
          <a:xfrm>
            <a:off x="2144224" y="3365755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2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36400A58-657B-3FBD-BD84-C98188211B4E}"/>
              </a:ext>
            </a:extLst>
          </p:cNvPr>
          <p:cNvSpPr txBox="1"/>
          <p:nvPr/>
        </p:nvSpPr>
        <p:spPr>
          <a:xfrm>
            <a:off x="1677575" y="3141775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3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95A06B19-B5BE-7440-5F67-54D10DCA2C43}"/>
              </a:ext>
            </a:extLst>
          </p:cNvPr>
          <p:cNvSpPr txBox="1"/>
          <p:nvPr/>
        </p:nvSpPr>
        <p:spPr>
          <a:xfrm>
            <a:off x="877147" y="3175199"/>
            <a:ext cx="3642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4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06BBC6E1-023D-5662-D627-C0E3D51DEC11}"/>
              </a:ext>
            </a:extLst>
          </p:cNvPr>
          <p:cNvSpPr txBox="1"/>
          <p:nvPr/>
        </p:nvSpPr>
        <p:spPr>
          <a:xfrm>
            <a:off x="868161" y="2761177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5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B2B377E0-166D-3CA4-2E60-35BBC4719EEA}"/>
              </a:ext>
            </a:extLst>
          </p:cNvPr>
          <p:cNvSpPr txBox="1"/>
          <p:nvPr/>
        </p:nvSpPr>
        <p:spPr>
          <a:xfrm>
            <a:off x="1649829" y="2733532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6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C274395A-C3E1-A6D6-4763-32A71577AC3D}"/>
              </a:ext>
            </a:extLst>
          </p:cNvPr>
          <p:cNvSpPr txBox="1"/>
          <p:nvPr/>
        </p:nvSpPr>
        <p:spPr>
          <a:xfrm>
            <a:off x="861868" y="2334341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7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49D1FF85-8B2A-F2F7-0A42-0871BAAAC101}"/>
              </a:ext>
            </a:extLst>
          </p:cNvPr>
          <p:cNvSpPr txBox="1"/>
          <p:nvPr/>
        </p:nvSpPr>
        <p:spPr>
          <a:xfrm>
            <a:off x="1358839" y="2366565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8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86794561-B888-2150-8CA3-10437681473B}"/>
              </a:ext>
            </a:extLst>
          </p:cNvPr>
          <p:cNvSpPr txBox="1"/>
          <p:nvPr/>
        </p:nvSpPr>
        <p:spPr>
          <a:xfrm>
            <a:off x="1677575" y="2081034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9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3ECF3BDC-E089-0EC9-2763-3137C5CA5985}"/>
              </a:ext>
            </a:extLst>
          </p:cNvPr>
          <p:cNvSpPr txBox="1"/>
          <p:nvPr/>
        </p:nvSpPr>
        <p:spPr>
          <a:xfrm>
            <a:off x="887077" y="1875055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10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6846EE0A-30B9-4F83-9A5F-DD6EABB1BA47}"/>
              </a:ext>
            </a:extLst>
          </p:cNvPr>
          <p:cNvSpPr txBox="1"/>
          <p:nvPr/>
        </p:nvSpPr>
        <p:spPr>
          <a:xfrm>
            <a:off x="1944591" y="1722948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11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3E502DD5-6A64-844C-6948-BA91A49E6454}"/>
              </a:ext>
            </a:extLst>
          </p:cNvPr>
          <p:cNvSpPr txBox="1"/>
          <p:nvPr/>
        </p:nvSpPr>
        <p:spPr>
          <a:xfrm>
            <a:off x="1545810" y="1347405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12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176" name="Oval 175">
            <a:extLst>
              <a:ext uri="{FF2B5EF4-FFF2-40B4-BE49-F238E27FC236}">
                <a16:creationId xmlns:a16="http://schemas.microsoft.com/office/drawing/2014/main" id="{61A2DC89-EA6E-58DE-70AA-B1A8E15ECFB1}"/>
              </a:ext>
            </a:extLst>
          </p:cNvPr>
          <p:cNvSpPr/>
          <p:nvPr/>
        </p:nvSpPr>
        <p:spPr>
          <a:xfrm>
            <a:off x="7636550" y="3396919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77" name="Oval 176">
            <a:extLst>
              <a:ext uri="{FF2B5EF4-FFF2-40B4-BE49-F238E27FC236}">
                <a16:creationId xmlns:a16="http://schemas.microsoft.com/office/drawing/2014/main" id="{AC9DCCDB-B0B2-DDE7-A440-84C0FA2B001B}"/>
              </a:ext>
            </a:extLst>
          </p:cNvPr>
          <p:cNvSpPr/>
          <p:nvPr/>
        </p:nvSpPr>
        <p:spPr>
          <a:xfrm>
            <a:off x="8046125" y="3177844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78" name="Oval 177">
            <a:extLst>
              <a:ext uri="{FF2B5EF4-FFF2-40B4-BE49-F238E27FC236}">
                <a16:creationId xmlns:a16="http://schemas.microsoft.com/office/drawing/2014/main" id="{1B4DBF48-4A63-EF31-774E-960BA586367E}"/>
              </a:ext>
            </a:extLst>
          </p:cNvPr>
          <p:cNvSpPr/>
          <p:nvPr/>
        </p:nvSpPr>
        <p:spPr>
          <a:xfrm>
            <a:off x="8046125" y="2751670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79" name="Oval 178">
            <a:extLst>
              <a:ext uri="{FF2B5EF4-FFF2-40B4-BE49-F238E27FC236}">
                <a16:creationId xmlns:a16="http://schemas.microsoft.com/office/drawing/2014/main" id="{993595F8-F598-DC50-F041-A9AED8E5773C}"/>
              </a:ext>
            </a:extLst>
          </p:cNvPr>
          <p:cNvSpPr/>
          <p:nvPr/>
        </p:nvSpPr>
        <p:spPr>
          <a:xfrm>
            <a:off x="8046125" y="2331749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80" name="Oval 179">
            <a:extLst>
              <a:ext uri="{FF2B5EF4-FFF2-40B4-BE49-F238E27FC236}">
                <a16:creationId xmlns:a16="http://schemas.microsoft.com/office/drawing/2014/main" id="{9C587338-B0B3-B263-ACC2-CAF03FE23B5D}"/>
              </a:ext>
            </a:extLst>
          </p:cNvPr>
          <p:cNvSpPr/>
          <p:nvPr/>
        </p:nvSpPr>
        <p:spPr>
          <a:xfrm>
            <a:off x="8046125" y="1911828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81" name="Oval 180">
            <a:extLst>
              <a:ext uri="{FF2B5EF4-FFF2-40B4-BE49-F238E27FC236}">
                <a16:creationId xmlns:a16="http://schemas.microsoft.com/office/drawing/2014/main" id="{40A53D8C-F07C-4ADE-E90F-23C42F153D8A}"/>
              </a:ext>
            </a:extLst>
          </p:cNvPr>
          <p:cNvSpPr/>
          <p:nvPr/>
        </p:nvSpPr>
        <p:spPr>
          <a:xfrm>
            <a:off x="8679538" y="2331749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82" name="Oval 181">
            <a:extLst>
              <a:ext uri="{FF2B5EF4-FFF2-40B4-BE49-F238E27FC236}">
                <a16:creationId xmlns:a16="http://schemas.microsoft.com/office/drawing/2014/main" id="{90B154C2-DD4F-E1F9-080B-EC11C798FD0C}"/>
              </a:ext>
            </a:extLst>
          </p:cNvPr>
          <p:cNvSpPr/>
          <p:nvPr/>
        </p:nvSpPr>
        <p:spPr>
          <a:xfrm>
            <a:off x="9123788" y="2745599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83" name="Oval 182">
            <a:extLst>
              <a:ext uri="{FF2B5EF4-FFF2-40B4-BE49-F238E27FC236}">
                <a16:creationId xmlns:a16="http://schemas.microsoft.com/office/drawing/2014/main" id="{38212D62-A710-2A37-9D90-B1216C60BCEB}"/>
              </a:ext>
            </a:extLst>
          </p:cNvPr>
          <p:cNvSpPr/>
          <p:nvPr/>
        </p:nvSpPr>
        <p:spPr>
          <a:xfrm>
            <a:off x="9107698" y="2325678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84" name="Oval 183">
            <a:extLst>
              <a:ext uri="{FF2B5EF4-FFF2-40B4-BE49-F238E27FC236}">
                <a16:creationId xmlns:a16="http://schemas.microsoft.com/office/drawing/2014/main" id="{73C434DD-350B-E0F5-D34A-4361DFBE10D4}"/>
              </a:ext>
            </a:extLst>
          </p:cNvPr>
          <p:cNvSpPr/>
          <p:nvPr/>
        </p:nvSpPr>
        <p:spPr>
          <a:xfrm>
            <a:off x="9123787" y="1872917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85" name="Oval 184">
            <a:extLst>
              <a:ext uri="{FF2B5EF4-FFF2-40B4-BE49-F238E27FC236}">
                <a16:creationId xmlns:a16="http://schemas.microsoft.com/office/drawing/2014/main" id="{1F4D0891-8B97-0F97-B422-121847E45DF3}"/>
              </a:ext>
            </a:extLst>
          </p:cNvPr>
          <p:cNvSpPr/>
          <p:nvPr/>
        </p:nvSpPr>
        <p:spPr>
          <a:xfrm>
            <a:off x="9115722" y="3177844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86" name="Oval 185">
            <a:extLst>
              <a:ext uri="{FF2B5EF4-FFF2-40B4-BE49-F238E27FC236}">
                <a16:creationId xmlns:a16="http://schemas.microsoft.com/office/drawing/2014/main" id="{680134AA-E5D4-10E3-FF5D-2AAAD57C1719}"/>
              </a:ext>
            </a:extLst>
          </p:cNvPr>
          <p:cNvSpPr/>
          <p:nvPr/>
        </p:nvSpPr>
        <p:spPr>
          <a:xfrm>
            <a:off x="9544347" y="3389218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87" name="Oval 186">
            <a:extLst>
              <a:ext uri="{FF2B5EF4-FFF2-40B4-BE49-F238E27FC236}">
                <a16:creationId xmlns:a16="http://schemas.microsoft.com/office/drawing/2014/main" id="{749013BD-BDDC-A2D6-D2A5-B27A83DB0F31}"/>
              </a:ext>
            </a:extLst>
          </p:cNvPr>
          <p:cNvSpPr/>
          <p:nvPr/>
        </p:nvSpPr>
        <p:spPr>
          <a:xfrm>
            <a:off x="8689833" y="1469931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cxnSp>
        <p:nvCxnSpPr>
          <p:cNvPr id="188" name="Straight Connector 187">
            <a:extLst>
              <a:ext uri="{FF2B5EF4-FFF2-40B4-BE49-F238E27FC236}">
                <a16:creationId xmlns:a16="http://schemas.microsoft.com/office/drawing/2014/main" id="{B1CADD82-A109-9B8E-6FB7-CF5364686F8E}"/>
              </a:ext>
            </a:extLst>
          </p:cNvPr>
          <p:cNvCxnSpPr>
            <a:stCxn id="176" idx="0"/>
            <a:endCxn id="180" idx="3"/>
          </p:cNvCxnSpPr>
          <p:nvPr/>
        </p:nvCxnSpPr>
        <p:spPr>
          <a:xfrm flipV="1">
            <a:off x="7675461" y="1978253"/>
            <a:ext cx="382061" cy="1418666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9" name="Straight Connector 188">
            <a:extLst>
              <a:ext uri="{FF2B5EF4-FFF2-40B4-BE49-F238E27FC236}">
                <a16:creationId xmlns:a16="http://schemas.microsoft.com/office/drawing/2014/main" id="{F2C7134B-3787-B9BA-1E22-EE01BF1BE8DB}"/>
              </a:ext>
            </a:extLst>
          </p:cNvPr>
          <p:cNvCxnSpPr>
            <a:cxnSpLocks/>
            <a:stCxn id="176" idx="7"/>
            <a:endCxn id="177" idx="2"/>
          </p:cNvCxnSpPr>
          <p:nvPr/>
        </p:nvCxnSpPr>
        <p:spPr>
          <a:xfrm flipV="1">
            <a:off x="7702974" y="3216755"/>
            <a:ext cx="343151" cy="191561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0" name="Straight Connector 189">
            <a:extLst>
              <a:ext uri="{FF2B5EF4-FFF2-40B4-BE49-F238E27FC236}">
                <a16:creationId xmlns:a16="http://schemas.microsoft.com/office/drawing/2014/main" id="{6E209FE0-00E4-3B2B-AB8D-C0E4D54429F7}"/>
              </a:ext>
            </a:extLst>
          </p:cNvPr>
          <p:cNvCxnSpPr>
            <a:cxnSpLocks/>
            <a:stCxn id="176" idx="0"/>
            <a:endCxn id="178" idx="3"/>
          </p:cNvCxnSpPr>
          <p:nvPr/>
        </p:nvCxnSpPr>
        <p:spPr>
          <a:xfrm flipV="1">
            <a:off x="7675461" y="2818095"/>
            <a:ext cx="382061" cy="5788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7C366108-5685-C68D-25D1-C4DC9EC872F6}"/>
              </a:ext>
            </a:extLst>
          </p:cNvPr>
          <p:cNvCxnSpPr>
            <a:cxnSpLocks/>
            <a:stCxn id="179" idx="0"/>
          </p:cNvCxnSpPr>
          <p:nvPr/>
        </p:nvCxnSpPr>
        <p:spPr>
          <a:xfrm flipH="1" flipV="1">
            <a:off x="8085035" y="1989650"/>
            <a:ext cx="1" cy="342099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2" name="Straight Connector 191">
            <a:extLst>
              <a:ext uri="{FF2B5EF4-FFF2-40B4-BE49-F238E27FC236}">
                <a16:creationId xmlns:a16="http://schemas.microsoft.com/office/drawing/2014/main" id="{E4B7426C-2944-B7B9-BB35-6DBD3B2A1083}"/>
              </a:ext>
            </a:extLst>
          </p:cNvPr>
          <p:cNvCxnSpPr>
            <a:cxnSpLocks/>
            <a:stCxn id="178" idx="0"/>
            <a:endCxn id="179" idx="4"/>
          </p:cNvCxnSpPr>
          <p:nvPr/>
        </p:nvCxnSpPr>
        <p:spPr>
          <a:xfrm flipV="1">
            <a:off x="8085036" y="2409571"/>
            <a:ext cx="0" cy="342099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3" name="Straight Connector 192">
            <a:extLst>
              <a:ext uri="{FF2B5EF4-FFF2-40B4-BE49-F238E27FC236}">
                <a16:creationId xmlns:a16="http://schemas.microsoft.com/office/drawing/2014/main" id="{894D8EBA-2270-9D7F-076E-19DD168363A1}"/>
              </a:ext>
            </a:extLst>
          </p:cNvPr>
          <p:cNvCxnSpPr>
            <a:cxnSpLocks/>
            <a:endCxn id="178" idx="4"/>
          </p:cNvCxnSpPr>
          <p:nvPr/>
        </p:nvCxnSpPr>
        <p:spPr>
          <a:xfrm flipH="1" flipV="1">
            <a:off x="8085036" y="2829492"/>
            <a:ext cx="11397" cy="348352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4" name="Straight Connector 193">
            <a:extLst>
              <a:ext uri="{FF2B5EF4-FFF2-40B4-BE49-F238E27FC236}">
                <a16:creationId xmlns:a16="http://schemas.microsoft.com/office/drawing/2014/main" id="{0EF8B4B4-A4FC-65DE-06B3-87098C24DC3C}"/>
              </a:ext>
            </a:extLst>
          </p:cNvPr>
          <p:cNvCxnSpPr>
            <a:cxnSpLocks/>
            <a:stCxn id="186" idx="2"/>
            <a:endCxn id="176" idx="6"/>
          </p:cNvCxnSpPr>
          <p:nvPr/>
        </p:nvCxnSpPr>
        <p:spPr>
          <a:xfrm flipH="1">
            <a:off x="7714371" y="3428129"/>
            <a:ext cx="1829976" cy="7701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95" name="Straight Connector 194">
            <a:extLst>
              <a:ext uri="{FF2B5EF4-FFF2-40B4-BE49-F238E27FC236}">
                <a16:creationId xmlns:a16="http://schemas.microsoft.com/office/drawing/2014/main" id="{00920791-1115-C4B6-C1C3-DBE94900DC8D}"/>
              </a:ext>
            </a:extLst>
          </p:cNvPr>
          <p:cNvCxnSpPr>
            <a:cxnSpLocks/>
            <a:stCxn id="186" idx="1"/>
            <a:endCxn id="185" idx="5"/>
          </p:cNvCxnSpPr>
          <p:nvPr/>
        </p:nvCxnSpPr>
        <p:spPr>
          <a:xfrm flipH="1" flipV="1">
            <a:off x="9182146" y="3244269"/>
            <a:ext cx="373598" cy="156346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6" name="Straight Connector 195">
            <a:extLst>
              <a:ext uri="{FF2B5EF4-FFF2-40B4-BE49-F238E27FC236}">
                <a16:creationId xmlns:a16="http://schemas.microsoft.com/office/drawing/2014/main" id="{9C5362C3-06DD-DF42-CDF6-D2EAFD69D0BA}"/>
              </a:ext>
            </a:extLst>
          </p:cNvPr>
          <p:cNvCxnSpPr>
            <a:cxnSpLocks/>
            <a:stCxn id="186" idx="7"/>
            <a:endCxn id="184" idx="5"/>
          </p:cNvCxnSpPr>
          <p:nvPr/>
        </p:nvCxnSpPr>
        <p:spPr>
          <a:xfrm flipH="1" flipV="1">
            <a:off x="9190211" y="1939342"/>
            <a:ext cx="420560" cy="1461273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97" name="Straight Connector 196">
            <a:extLst>
              <a:ext uri="{FF2B5EF4-FFF2-40B4-BE49-F238E27FC236}">
                <a16:creationId xmlns:a16="http://schemas.microsoft.com/office/drawing/2014/main" id="{8EF81707-A3A0-261D-5C0E-15293EF02156}"/>
              </a:ext>
            </a:extLst>
          </p:cNvPr>
          <p:cNvCxnSpPr>
            <a:cxnSpLocks/>
            <a:stCxn id="186" idx="0"/>
            <a:endCxn id="183" idx="5"/>
          </p:cNvCxnSpPr>
          <p:nvPr/>
        </p:nvCxnSpPr>
        <p:spPr>
          <a:xfrm flipH="1" flipV="1">
            <a:off x="9174122" y="2392103"/>
            <a:ext cx="409136" cy="997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8" name="Straight Connector 197">
            <a:extLst>
              <a:ext uri="{FF2B5EF4-FFF2-40B4-BE49-F238E27FC236}">
                <a16:creationId xmlns:a16="http://schemas.microsoft.com/office/drawing/2014/main" id="{24E9ABC6-D079-B9DA-1324-148646EB8FC4}"/>
              </a:ext>
            </a:extLst>
          </p:cNvPr>
          <p:cNvCxnSpPr>
            <a:cxnSpLocks/>
            <a:stCxn id="184" idx="1"/>
            <a:endCxn id="187" idx="5"/>
          </p:cNvCxnSpPr>
          <p:nvPr/>
        </p:nvCxnSpPr>
        <p:spPr>
          <a:xfrm flipH="1" flipV="1">
            <a:off x="8756257" y="1536356"/>
            <a:ext cx="378927" cy="347958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99" name="Straight Connector 198">
            <a:extLst>
              <a:ext uri="{FF2B5EF4-FFF2-40B4-BE49-F238E27FC236}">
                <a16:creationId xmlns:a16="http://schemas.microsoft.com/office/drawing/2014/main" id="{BCC38321-1061-D730-2730-15A1D97E45E9}"/>
              </a:ext>
            </a:extLst>
          </p:cNvPr>
          <p:cNvCxnSpPr>
            <a:cxnSpLocks/>
            <a:stCxn id="187" idx="2"/>
            <a:endCxn id="180" idx="7"/>
          </p:cNvCxnSpPr>
          <p:nvPr/>
        </p:nvCxnSpPr>
        <p:spPr>
          <a:xfrm flipH="1">
            <a:off x="8112549" y="1508842"/>
            <a:ext cx="577284" cy="414383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0" name="Straight Connector 199">
            <a:extLst>
              <a:ext uri="{FF2B5EF4-FFF2-40B4-BE49-F238E27FC236}">
                <a16:creationId xmlns:a16="http://schemas.microsoft.com/office/drawing/2014/main" id="{F465E199-4D20-43EB-B982-9E270D01A1BB}"/>
              </a:ext>
            </a:extLst>
          </p:cNvPr>
          <p:cNvCxnSpPr>
            <a:cxnSpLocks/>
            <a:stCxn id="187" idx="4"/>
            <a:endCxn id="181" idx="0"/>
          </p:cNvCxnSpPr>
          <p:nvPr/>
        </p:nvCxnSpPr>
        <p:spPr>
          <a:xfrm flipH="1">
            <a:off x="8718449" y="1547753"/>
            <a:ext cx="10295" cy="7839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1" name="Straight Connector 200">
            <a:extLst>
              <a:ext uri="{FF2B5EF4-FFF2-40B4-BE49-F238E27FC236}">
                <a16:creationId xmlns:a16="http://schemas.microsoft.com/office/drawing/2014/main" id="{972154A1-3419-FB11-E7CA-89D82AC7AC85}"/>
              </a:ext>
            </a:extLst>
          </p:cNvPr>
          <p:cNvCxnSpPr>
            <a:cxnSpLocks/>
            <a:stCxn id="184" idx="4"/>
            <a:endCxn id="183" idx="0"/>
          </p:cNvCxnSpPr>
          <p:nvPr/>
        </p:nvCxnSpPr>
        <p:spPr>
          <a:xfrm flipH="1">
            <a:off x="9146609" y="1950739"/>
            <a:ext cx="16089" cy="3749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2" name="Straight Connector 201">
            <a:extLst>
              <a:ext uri="{FF2B5EF4-FFF2-40B4-BE49-F238E27FC236}">
                <a16:creationId xmlns:a16="http://schemas.microsoft.com/office/drawing/2014/main" id="{71756D51-FE64-0406-20EC-329143979DBE}"/>
              </a:ext>
            </a:extLst>
          </p:cNvPr>
          <p:cNvCxnSpPr>
            <a:cxnSpLocks/>
            <a:stCxn id="183" idx="4"/>
            <a:endCxn id="182" idx="0"/>
          </p:cNvCxnSpPr>
          <p:nvPr/>
        </p:nvCxnSpPr>
        <p:spPr>
          <a:xfrm>
            <a:off x="9146609" y="2403500"/>
            <a:ext cx="16090" cy="3420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3" name="Straight Connector 202">
            <a:extLst>
              <a:ext uri="{FF2B5EF4-FFF2-40B4-BE49-F238E27FC236}">
                <a16:creationId xmlns:a16="http://schemas.microsoft.com/office/drawing/2014/main" id="{4E7144FC-4C62-E668-3694-DCECD658B293}"/>
              </a:ext>
            </a:extLst>
          </p:cNvPr>
          <p:cNvCxnSpPr>
            <a:cxnSpLocks/>
            <a:stCxn id="182" idx="4"/>
          </p:cNvCxnSpPr>
          <p:nvPr/>
        </p:nvCxnSpPr>
        <p:spPr>
          <a:xfrm flipH="1">
            <a:off x="9146608" y="2823421"/>
            <a:ext cx="16091" cy="34289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4" name="Straight Connector 203">
            <a:extLst>
              <a:ext uri="{FF2B5EF4-FFF2-40B4-BE49-F238E27FC236}">
                <a16:creationId xmlns:a16="http://schemas.microsoft.com/office/drawing/2014/main" id="{4846B1A4-6128-99F1-1456-A77389A9A844}"/>
              </a:ext>
            </a:extLst>
          </p:cNvPr>
          <p:cNvCxnSpPr>
            <a:cxnSpLocks/>
            <a:stCxn id="178" idx="6"/>
            <a:endCxn id="182" idx="2"/>
          </p:cNvCxnSpPr>
          <p:nvPr/>
        </p:nvCxnSpPr>
        <p:spPr>
          <a:xfrm flipV="1">
            <a:off x="8123946" y="2784510"/>
            <a:ext cx="999842" cy="60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5" name="Straight Connector 204">
            <a:extLst>
              <a:ext uri="{FF2B5EF4-FFF2-40B4-BE49-F238E27FC236}">
                <a16:creationId xmlns:a16="http://schemas.microsoft.com/office/drawing/2014/main" id="{B395859F-420B-5074-D058-22AB61691022}"/>
              </a:ext>
            </a:extLst>
          </p:cNvPr>
          <p:cNvCxnSpPr>
            <a:cxnSpLocks/>
            <a:stCxn id="181" idx="5"/>
            <a:endCxn id="182" idx="1"/>
          </p:cNvCxnSpPr>
          <p:nvPr/>
        </p:nvCxnSpPr>
        <p:spPr>
          <a:xfrm>
            <a:off x="8745962" y="2398174"/>
            <a:ext cx="389223" cy="3588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6" name="Straight Connector 205">
            <a:extLst>
              <a:ext uri="{FF2B5EF4-FFF2-40B4-BE49-F238E27FC236}">
                <a16:creationId xmlns:a16="http://schemas.microsoft.com/office/drawing/2014/main" id="{6828B127-843A-BBCE-1F96-CF83C4C7658F}"/>
              </a:ext>
            </a:extLst>
          </p:cNvPr>
          <p:cNvCxnSpPr>
            <a:cxnSpLocks/>
            <a:stCxn id="179" idx="6"/>
            <a:endCxn id="181" idx="2"/>
          </p:cNvCxnSpPr>
          <p:nvPr/>
        </p:nvCxnSpPr>
        <p:spPr>
          <a:xfrm>
            <a:off x="8123946" y="2370660"/>
            <a:ext cx="5555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7" name="Straight Connector 206">
            <a:extLst>
              <a:ext uri="{FF2B5EF4-FFF2-40B4-BE49-F238E27FC236}">
                <a16:creationId xmlns:a16="http://schemas.microsoft.com/office/drawing/2014/main" id="{ECD74117-F480-6B67-777C-60454964B089}"/>
              </a:ext>
            </a:extLst>
          </p:cNvPr>
          <p:cNvCxnSpPr>
            <a:cxnSpLocks/>
            <a:stCxn id="178" idx="7"/>
            <a:endCxn id="181" idx="3"/>
          </p:cNvCxnSpPr>
          <p:nvPr/>
        </p:nvCxnSpPr>
        <p:spPr>
          <a:xfrm flipV="1">
            <a:off x="8112549" y="2398174"/>
            <a:ext cx="578386" cy="36489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8" name="Straight Connector 207">
            <a:extLst>
              <a:ext uri="{FF2B5EF4-FFF2-40B4-BE49-F238E27FC236}">
                <a16:creationId xmlns:a16="http://schemas.microsoft.com/office/drawing/2014/main" id="{67B9E3BC-B44F-FDA0-1913-0A7AE3D6E975}"/>
              </a:ext>
            </a:extLst>
          </p:cNvPr>
          <p:cNvCxnSpPr>
            <a:cxnSpLocks/>
            <a:stCxn id="177" idx="6"/>
            <a:endCxn id="185" idx="2"/>
          </p:cNvCxnSpPr>
          <p:nvPr/>
        </p:nvCxnSpPr>
        <p:spPr>
          <a:xfrm>
            <a:off x="8123946" y="3216755"/>
            <a:ext cx="991776" cy="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09" name="TextBox 208">
            <a:extLst>
              <a:ext uri="{FF2B5EF4-FFF2-40B4-BE49-F238E27FC236}">
                <a16:creationId xmlns:a16="http://schemas.microsoft.com/office/drawing/2014/main" id="{9FA5C30F-C8C4-3341-FCE6-AE3D172F0DD0}"/>
              </a:ext>
            </a:extLst>
          </p:cNvPr>
          <p:cNvSpPr txBox="1"/>
          <p:nvPr/>
        </p:nvSpPr>
        <p:spPr>
          <a:xfrm>
            <a:off x="7375954" y="3270214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1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E5AF8067-A439-03C9-97D4-E98320696EF5}"/>
              </a:ext>
            </a:extLst>
          </p:cNvPr>
          <p:cNvSpPr txBox="1"/>
          <p:nvPr/>
        </p:nvSpPr>
        <p:spPr>
          <a:xfrm>
            <a:off x="9344958" y="3324181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2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7DE85135-5414-1469-7B29-8539A0EF1C69}"/>
              </a:ext>
            </a:extLst>
          </p:cNvPr>
          <p:cNvSpPr txBox="1"/>
          <p:nvPr/>
        </p:nvSpPr>
        <p:spPr>
          <a:xfrm>
            <a:off x="8850392" y="3071985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3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D48E65D6-9B34-5518-3164-21DD4E90897A}"/>
              </a:ext>
            </a:extLst>
          </p:cNvPr>
          <p:cNvSpPr txBox="1"/>
          <p:nvPr/>
        </p:nvSpPr>
        <p:spPr>
          <a:xfrm>
            <a:off x="8049964" y="3105409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4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308BB4EB-E10F-6F5F-0A22-722F6F074C95}"/>
              </a:ext>
            </a:extLst>
          </p:cNvPr>
          <p:cNvSpPr txBox="1"/>
          <p:nvPr/>
        </p:nvSpPr>
        <p:spPr>
          <a:xfrm>
            <a:off x="8040978" y="2691387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5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9D7562E6-C1FA-546F-5E75-554C285DEC36}"/>
              </a:ext>
            </a:extLst>
          </p:cNvPr>
          <p:cNvSpPr txBox="1"/>
          <p:nvPr/>
        </p:nvSpPr>
        <p:spPr>
          <a:xfrm>
            <a:off x="8822646" y="2663742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6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EE94636A-5B4A-E3BD-A48D-3A1965988AF8}"/>
              </a:ext>
            </a:extLst>
          </p:cNvPr>
          <p:cNvSpPr txBox="1"/>
          <p:nvPr/>
        </p:nvSpPr>
        <p:spPr>
          <a:xfrm>
            <a:off x="8034685" y="2264551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7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1287FC72-418C-B98E-1031-2A5B426A32EA}"/>
              </a:ext>
            </a:extLst>
          </p:cNvPr>
          <p:cNvSpPr txBox="1"/>
          <p:nvPr/>
        </p:nvSpPr>
        <p:spPr>
          <a:xfrm>
            <a:off x="8531656" y="2296775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8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672DE5B8-5052-A86F-4F02-4B6CB84ED665}"/>
              </a:ext>
            </a:extLst>
          </p:cNvPr>
          <p:cNvSpPr txBox="1"/>
          <p:nvPr/>
        </p:nvSpPr>
        <p:spPr>
          <a:xfrm>
            <a:off x="8850392" y="2011244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9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218" name="TextBox 217">
            <a:extLst>
              <a:ext uri="{FF2B5EF4-FFF2-40B4-BE49-F238E27FC236}">
                <a16:creationId xmlns:a16="http://schemas.microsoft.com/office/drawing/2014/main" id="{705B1076-5B45-7656-CEE7-184EE2E952CF}"/>
              </a:ext>
            </a:extLst>
          </p:cNvPr>
          <p:cNvSpPr txBox="1"/>
          <p:nvPr/>
        </p:nvSpPr>
        <p:spPr>
          <a:xfrm>
            <a:off x="8059894" y="1805265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10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4E6412F0-F529-007D-25D4-EF94D92089B6}"/>
              </a:ext>
            </a:extLst>
          </p:cNvPr>
          <p:cNvSpPr txBox="1"/>
          <p:nvPr/>
        </p:nvSpPr>
        <p:spPr>
          <a:xfrm>
            <a:off x="9117408" y="1653158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11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E7FB086B-AD49-472E-7EC9-4033684590A2}"/>
              </a:ext>
            </a:extLst>
          </p:cNvPr>
          <p:cNvSpPr txBox="1"/>
          <p:nvPr/>
        </p:nvSpPr>
        <p:spPr>
          <a:xfrm>
            <a:off x="8754001" y="1308105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12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80A753F7-DBF0-3B42-8CC4-A31E8C1BDAD8}"/>
              </a:ext>
            </a:extLst>
          </p:cNvPr>
          <p:cNvSpPr txBox="1"/>
          <p:nvPr/>
        </p:nvSpPr>
        <p:spPr>
          <a:xfrm>
            <a:off x="9877531" y="3429297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1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196825EA-2308-0785-2F7A-A06A55CF6D51}"/>
              </a:ext>
            </a:extLst>
          </p:cNvPr>
          <p:cNvSpPr txBox="1"/>
          <p:nvPr/>
        </p:nvSpPr>
        <p:spPr>
          <a:xfrm>
            <a:off x="11369118" y="3404640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2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08FA44A2-2F7E-AE9F-D7E6-0369455F5E90}"/>
              </a:ext>
            </a:extLst>
          </p:cNvPr>
          <p:cNvSpPr txBox="1"/>
          <p:nvPr/>
        </p:nvSpPr>
        <p:spPr>
          <a:xfrm>
            <a:off x="10757037" y="1369831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12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224" name="Oval 223">
            <a:extLst>
              <a:ext uri="{FF2B5EF4-FFF2-40B4-BE49-F238E27FC236}">
                <a16:creationId xmlns:a16="http://schemas.microsoft.com/office/drawing/2014/main" id="{C16E09F5-1313-3DB6-0EE5-81D089D71408}"/>
              </a:ext>
            </a:extLst>
          </p:cNvPr>
          <p:cNvSpPr/>
          <p:nvPr/>
        </p:nvSpPr>
        <p:spPr>
          <a:xfrm>
            <a:off x="10729885" y="1537627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225" name="Oval 224">
            <a:extLst>
              <a:ext uri="{FF2B5EF4-FFF2-40B4-BE49-F238E27FC236}">
                <a16:creationId xmlns:a16="http://schemas.microsoft.com/office/drawing/2014/main" id="{481A7917-0421-C339-4E7C-4A60E84E3E0A}"/>
              </a:ext>
            </a:extLst>
          </p:cNvPr>
          <p:cNvSpPr/>
          <p:nvPr/>
        </p:nvSpPr>
        <p:spPr>
          <a:xfrm>
            <a:off x="9987717" y="3422860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226" name="Oval 225">
            <a:extLst>
              <a:ext uri="{FF2B5EF4-FFF2-40B4-BE49-F238E27FC236}">
                <a16:creationId xmlns:a16="http://schemas.microsoft.com/office/drawing/2014/main" id="{707BB8FF-2505-8B5D-FADC-31A8D478812D}"/>
              </a:ext>
            </a:extLst>
          </p:cNvPr>
          <p:cNvSpPr/>
          <p:nvPr/>
        </p:nvSpPr>
        <p:spPr>
          <a:xfrm>
            <a:off x="11495085" y="3433398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cxnSp>
        <p:nvCxnSpPr>
          <p:cNvPr id="227" name="Straight Connector 226">
            <a:extLst>
              <a:ext uri="{FF2B5EF4-FFF2-40B4-BE49-F238E27FC236}">
                <a16:creationId xmlns:a16="http://schemas.microsoft.com/office/drawing/2014/main" id="{78A9178D-1217-6935-756F-C9AE616433AD}"/>
              </a:ext>
            </a:extLst>
          </p:cNvPr>
          <p:cNvCxnSpPr>
            <a:cxnSpLocks/>
            <a:stCxn id="224" idx="2"/>
            <a:endCxn id="225" idx="0"/>
          </p:cNvCxnSpPr>
          <p:nvPr/>
        </p:nvCxnSpPr>
        <p:spPr>
          <a:xfrm flipH="1">
            <a:off x="10026628" y="1576538"/>
            <a:ext cx="703257" cy="1846322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8" name="Straight Connector 227">
            <a:extLst>
              <a:ext uri="{FF2B5EF4-FFF2-40B4-BE49-F238E27FC236}">
                <a16:creationId xmlns:a16="http://schemas.microsoft.com/office/drawing/2014/main" id="{D62BE2BC-A9C1-28E9-F7D1-BA5E779CE12B}"/>
              </a:ext>
            </a:extLst>
          </p:cNvPr>
          <p:cNvCxnSpPr>
            <a:cxnSpLocks/>
            <a:stCxn id="224" idx="6"/>
            <a:endCxn id="226" idx="0"/>
          </p:cNvCxnSpPr>
          <p:nvPr/>
        </p:nvCxnSpPr>
        <p:spPr>
          <a:xfrm>
            <a:off x="10807706" y="1576538"/>
            <a:ext cx="726290" cy="1856860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9" name="Straight Connector 228">
            <a:extLst>
              <a:ext uri="{FF2B5EF4-FFF2-40B4-BE49-F238E27FC236}">
                <a16:creationId xmlns:a16="http://schemas.microsoft.com/office/drawing/2014/main" id="{1DEF05C6-2B38-231A-F670-195BC1BE6815}"/>
              </a:ext>
            </a:extLst>
          </p:cNvPr>
          <p:cNvCxnSpPr>
            <a:cxnSpLocks/>
            <a:stCxn id="225" idx="6"/>
            <a:endCxn id="226" idx="2"/>
          </p:cNvCxnSpPr>
          <p:nvPr/>
        </p:nvCxnSpPr>
        <p:spPr>
          <a:xfrm>
            <a:off x="10065538" y="3461771"/>
            <a:ext cx="1429547" cy="10538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30" name="TextBox 229">
            <a:extLst>
              <a:ext uri="{FF2B5EF4-FFF2-40B4-BE49-F238E27FC236}">
                <a16:creationId xmlns:a16="http://schemas.microsoft.com/office/drawing/2014/main" id="{05CFA0C0-B9DD-63F9-E73C-A6E881B96727}"/>
              </a:ext>
            </a:extLst>
          </p:cNvPr>
          <p:cNvSpPr txBox="1"/>
          <p:nvPr/>
        </p:nvSpPr>
        <p:spPr>
          <a:xfrm rot="17104710">
            <a:off x="10062410" y="2204306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rgbClr val="00B050"/>
                </a:solidFill>
              </a:rPr>
              <a:t>v</a:t>
            </a:r>
            <a:r>
              <a:rPr lang="en-US" sz="1400" baseline="-25000" dirty="0">
                <a:solidFill>
                  <a:srgbClr val="00B050"/>
                </a:solidFill>
              </a:rPr>
              <a:t>10</a:t>
            </a:r>
            <a:endParaRPr lang="en-CA" sz="1400" baseline="-25000" dirty="0">
              <a:solidFill>
                <a:srgbClr val="00B050"/>
              </a:solidFill>
            </a:endParaRPr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94E0E618-FA53-7B17-C61A-19355555622E}"/>
              </a:ext>
            </a:extLst>
          </p:cNvPr>
          <p:cNvSpPr txBox="1"/>
          <p:nvPr/>
        </p:nvSpPr>
        <p:spPr>
          <a:xfrm rot="3798306">
            <a:off x="11082793" y="2180170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rgbClr val="00B050"/>
                </a:solidFill>
              </a:rPr>
              <a:t>v</a:t>
            </a:r>
            <a:r>
              <a:rPr lang="en-US" sz="1400" baseline="-25000" dirty="0">
                <a:solidFill>
                  <a:srgbClr val="00B050"/>
                </a:solidFill>
              </a:rPr>
              <a:t>11</a:t>
            </a:r>
            <a:endParaRPr lang="en-CA" sz="1400" baseline="-25000" dirty="0">
              <a:solidFill>
                <a:srgbClr val="00B050"/>
              </a:solidFill>
            </a:endParaRPr>
          </a:p>
        </p:txBody>
      </p:sp>
      <p:sp>
        <p:nvSpPr>
          <p:cNvPr id="233" name="Oval 232">
            <a:extLst>
              <a:ext uri="{FF2B5EF4-FFF2-40B4-BE49-F238E27FC236}">
                <a16:creationId xmlns:a16="http://schemas.microsoft.com/office/drawing/2014/main" id="{4B2647B4-D7E5-10B5-A178-FCBCE46520DD}"/>
              </a:ext>
            </a:extLst>
          </p:cNvPr>
          <p:cNvSpPr/>
          <p:nvPr/>
        </p:nvSpPr>
        <p:spPr>
          <a:xfrm>
            <a:off x="10528692" y="2900845"/>
            <a:ext cx="82245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A887137C-F355-F658-606E-58640BDDCF23}"/>
              </a:ext>
            </a:extLst>
          </p:cNvPr>
          <p:cNvSpPr txBox="1"/>
          <p:nvPr/>
        </p:nvSpPr>
        <p:spPr>
          <a:xfrm>
            <a:off x="10542557" y="2706353"/>
            <a:ext cx="3829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4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cxnSp>
        <p:nvCxnSpPr>
          <p:cNvPr id="235" name="Straight Connector 234">
            <a:extLst>
              <a:ext uri="{FF2B5EF4-FFF2-40B4-BE49-F238E27FC236}">
                <a16:creationId xmlns:a16="http://schemas.microsoft.com/office/drawing/2014/main" id="{87EE53FA-EE3E-C947-D5F2-90DBDE4BA77C}"/>
              </a:ext>
            </a:extLst>
          </p:cNvPr>
          <p:cNvCxnSpPr>
            <a:cxnSpLocks/>
            <a:stCxn id="224" idx="4"/>
            <a:endCxn id="233" idx="0"/>
          </p:cNvCxnSpPr>
          <p:nvPr/>
        </p:nvCxnSpPr>
        <p:spPr>
          <a:xfrm flipH="1">
            <a:off x="10569815" y="1615449"/>
            <a:ext cx="198981" cy="1285396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9" name="Straight Connector 238">
            <a:extLst>
              <a:ext uri="{FF2B5EF4-FFF2-40B4-BE49-F238E27FC236}">
                <a16:creationId xmlns:a16="http://schemas.microsoft.com/office/drawing/2014/main" id="{E0D0847F-E349-0D8F-FAAB-F555C99EEB4B}"/>
              </a:ext>
            </a:extLst>
          </p:cNvPr>
          <p:cNvCxnSpPr>
            <a:cxnSpLocks/>
            <a:stCxn id="233" idx="3"/>
            <a:endCxn id="225" idx="7"/>
          </p:cNvCxnSpPr>
          <p:nvPr/>
        </p:nvCxnSpPr>
        <p:spPr>
          <a:xfrm flipH="1">
            <a:off x="10054141" y="2967270"/>
            <a:ext cx="486596" cy="466987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4" name="Straight Connector 243">
            <a:extLst>
              <a:ext uri="{FF2B5EF4-FFF2-40B4-BE49-F238E27FC236}">
                <a16:creationId xmlns:a16="http://schemas.microsoft.com/office/drawing/2014/main" id="{9A8FFA09-0419-E1D4-8789-8EA46BDDC50B}"/>
              </a:ext>
            </a:extLst>
          </p:cNvPr>
          <p:cNvCxnSpPr>
            <a:cxnSpLocks/>
            <a:stCxn id="233" idx="5"/>
            <a:endCxn id="226" idx="1"/>
          </p:cNvCxnSpPr>
          <p:nvPr/>
        </p:nvCxnSpPr>
        <p:spPr>
          <a:xfrm>
            <a:off x="10598892" y="2967270"/>
            <a:ext cx="907590" cy="477525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53" name="TextBox 252">
            <a:extLst>
              <a:ext uri="{FF2B5EF4-FFF2-40B4-BE49-F238E27FC236}">
                <a16:creationId xmlns:a16="http://schemas.microsoft.com/office/drawing/2014/main" id="{88290262-1EC4-7589-A2E6-956AB0525995}"/>
              </a:ext>
            </a:extLst>
          </p:cNvPr>
          <p:cNvSpPr txBox="1"/>
          <p:nvPr/>
        </p:nvSpPr>
        <p:spPr>
          <a:xfrm rot="16520467">
            <a:off x="10099999" y="2351526"/>
            <a:ext cx="8018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rgbClr val="00B050"/>
                </a:solidFill>
              </a:rPr>
              <a:t>v</a:t>
            </a:r>
            <a:r>
              <a:rPr lang="en-US" sz="1400" i="1" baseline="-25000" dirty="0">
                <a:solidFill>
                  <a:srgbClr val="00B050"/>
                </a:solidFill>
              </a:rPr>
              <a:t>5 </a:t>
            </a:r>
            <a:r>
              <a:rPr lang="en-US" sz="1400" i="1" dirty="0">
                <a:solidFill>
                  <a:srgbClr val="00B050"/>
                </a:solidFill>
              </a:rPr>
              <a:t>,v</a:t>
            </a:r>
            <a:r>
              <a:rPr lang="en-US" sz="1400" i="1" baseline="-25000" dirty="0">
                <a:solidFill>
                  <a:srgbClr val="00B050"/>
                </a:solidFill>
              </a:rPr>
              <a:t>7 </a:t>
            </a:r>
            <a:r>
              <a:rPr lang="en-US" sz="1400" i="1" dirty="0">
                <a:solidFill>
                  <a:srgbClr val="00B050"/>
                </a:solidFill>
              </a:rPr>
              <a:t>,v</a:t>
            </a:r>
            <a:r>
              <a:rPr lang="en-US" sz="1400" baseline="-25000" dirty="0">
                <a:solidFill>
                  <a:srgbClr val="00B050"/>
                </a:solidFill>
              </a:rPr>
              <a:t>10</a:t>
            </a:r>
            <a:endParaRPr lang="en-CA" sz="1400" baseline="-25000" dirty="0">
              <a:solidFill>
                <a:srgbClr val="00B050"/>
              </a:solidFill>
            </a:endParaRPr>
          </a:p>
        </p:txBody>
      </p:sp>
      <p:sp>
        <p:nvSpPr>
          <p:cNvPr id="254" name="TextBox 253">
            <a:extLst>
              <a:ext uri="{FF2B5EF4-FFF2-40B4-BE49-F238E27FC236}">
                <a16:creationId xmlns:a16="http://schemas.microsoft.com/office/drawing/2014/main" id="{03A60E24-5A02-5734-F7DF-7368CFFA85E0}"/>
              </a:ext>
            </a:extLst>
          </p:cNvPr>
          <p:cNvSpPr txBox="1"/>
          <p:nvPr/>
        </p:nvSpPr>
        <p:spPr>
          <a:xfrm rot="1505357">
            <a:off x="10871269" y="2925743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rgbClr val="00B050"/>
                </a:solidFill>
              </a:rPr>
              <a:t>v</a:t>
            </a:r>
            <a:r>
              <a:rPr lang="en-US" sz="1400" baseline="-25000" dirty="0">
                <a:solidFill>
                  <a:srgbClr val="00B050"/>
                </a:solidFill>
              </a:rPr>
              <a:t>3</a:t>
            </a:r>
            <a:endParaRPr lang="en-CA" sz="1400" baseline="-25000" dirty="0">
              <a:solidFill>
                <a:srgbClr val="00B050"/>
              </a:solidFill>
            </a:endParaRPr>
          </a:p>
        </p:txBody>
      </p:sp>
      <p:sp>
        <p:nvSpPr>
          <p:cNvPr id="318" name="Arrow: Right 317">
            <a:extLst>
              <a:ext uri="{FF2B5EF4-FFF2-40B4-BE49-F238E27FC236}">
                <a16:creationId xmlns:a16="http://schemas.microsoft.com/office/drawing/2014/main" id="{438F06AD-1615-9945-A515-8298D1CCDE5F}"/>
              </a:ext>
            </a:extLst>
          </p:cNvPr>
          <p:cNvSpPr/>
          <p:nvPr/>
        </p:nvSpPr>
        <p:spPr>
          <a:xfrm>
            <a:off x="2526598" y="2421822"/>
            <a:ext cx="359365" cy="22494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319" name="Arrow: Right 318">
            <a:extLst>
              <a:ext uri="{FF2B5EF4-FFF2-40B4-BE49-F238E27FC236}">
                <a16:creationId xmlns:a16="http://schemas.microsoft.com/office/drawing/2014/main" id="{719BE130-02A1-030B-8AE1-AF1CFCDF607C}"/>
              </a:ext>
            </a:extLst>
          </p:cNvPr>
          <p:cNvSpPr/>
          <p:nvPr/>
        </p:nvSpPr>
        <p:spPr>
          <a:xfrm rot="5400000">
            <a:off x="9527444" y="3886723"/>
            <a:ext cx="359365" cy="22494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320" name="Arrow: Right 319">
            <a:extLst>
              <a:ext uri="{FF2B5EF4-FFF2-40B4-BE49-F238E27FC236}">
                <a16:creationId xmlns:a16="http://schemas.microsoft.com/office/drawing/2014/main" id="{9D0645F6-25A6-0724-168E-7F697A7DD865}"/>
              </a:ext>
            </a:extLst>
          </p:cNvPr>
          <p:cNvSpPr/>
          <p:nvPr/>
        </p:nvSpPr>
        <p:spPr>
          <a:xfrm rot="10800000">
            <a:off x="7171878" y="5130902"/>
            <a:ext cx="359365" cy="22494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grpSp>
        <p:nvGrpSpPr>
          <p:cNvPr id="344" name="Group 343">
            <a:extLst>
              <a:ext uri="{FF2B5EF4-FFF2-40B4-BE49-F238E27FC236}">
                <a16:creationId xmlns:a16="http://schemas.microsoft.com/office/drawing/2014/main" id="{7228E939-6846-E011-6AF9-6EB277BABB31}"/>
              </a:ext>
            </a:extLst>
          </p:cNvPr>
          <p:cNvGrpSpPr/>
          <p:nvPr/>
        </p:nvGrpSpPr>
        <p:grpSpPr>
          <a:xfrm>
            <a:off x="7418883" y="3885131"/>
            <a:ext cx="4317292" cy="2611257"/>
            <a:chOff x="7397374" y="3752253"/>
            <a:chExt cx="4317292" cy="2611257"/>
          </a:xfrm>
        </p:grpSpPr>
        <p:sp>
          <p:nvSpPr>
            <p:cNvPr id="255" name="Oval 254">
              <a:extLst>
                <a:ext uri="{FF2B5EF4-FFF2-40B4-BE49-F238E27FC236}">
                  <a16:creationId xmlns:a16="http://schemas.microsoft.com/office/drawing/2014/main" id="{52988B4E-0BFB-D862-206E-37C2475E6E4E}"/>
                </a:ext>
              </a:extLst>
            </p:cNvPr>
            <p:cNvSpPr/>
            <p:nvPr/>
          </p:nvSpPr>
          <p:spPr>
            <a:xfrm>
              <a:off x="7657970" y="6023355"/>
              <a:ext cx="77821" cy="77822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/>
            </a:p>
          </p:txBody>
        </p:sp>
        <p:sp>
          <p:nvSpPr>
            <p:cNvPr id="256" name="Oval 255">
              <a:extLst>
                <a:ext uri="{FF2B5EF4-FFF2-40B4-BE49-F238E27FC236}">
                  <a16:creationId xmlns:a16="http://schemas.microsoft.com/office/drawing/2014/main" id="{40694BA1-269C-7997-0551-F89AD152F854}"/>
                </a:ext>
              </a:extLst>
            </p:cNvPr>
            <p:cNvSpPr/>
            <p:nvPr/>
          </p:nvSpPr>
          <p:spPr>
            <a:xfrm>
              <a:off x="8067545" y="5804280"/>
              <a:ext cx="77821" cy="77822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/>
            </a:p>
          </p:txBody>
        </p:sp>
        <p:sp>
          <p:nvSpPr>
            <p:cNvPr id="257" name="Oval 256">
              <a:extLst>
                <a:ext uri="{FF2B5EF4-FFF2-40B4-BE49-F238E27FC236}">
                  <a16:creationId xmlns:a16="http://schemas.microsoft.com/office/drawing/2014/main" id="{23D476AA-863A-C5FD-FA6A-B5750804C410}"/>
                </a:ext>
              </a:extLst>
            </p:cNvPr>
            <p:cNvSpPr/>
            <p:nvPr/>
          </p:nvSpPr>
          <p:spPr>
            <a:xfrm>
              <a:off x="8067545" y="5378106"/>
              <a:ext cx="77821" cy="77822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/>
            </a:p>
          </p:txBody>
        </p:sp>
        <p:sp>
          <p:nvSpPr>
            <p:cNvPr id="258" name="Oval 257">
              <a:extLst>
                <a:ext uri="{FF2B5EF4-FFF2-40B4-BE49-F238E27FC236}">
                  <a16:creationId xmlns:a16="http://schemas.microsoft.com/office/drawing/2014/main" id="{124707AF-DC6E-92EC-AEC7-0E4B17B68B07}"/>
                </a:ext>
              </a:extLst>
            </p:cNvPr>
            <p:cNvSpPr/>
            <p:nvPr/>
          </p:nvSpPr>
          <p:spPr>
            <a:xfrm>
              <a:off x="8067545" y="4958185"/>
              <a:ext cx="77821" cy="77822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/>
            </a:p>
          </p:txBody>
        </p:sp>
        <p:sp>
          <p:nvSpPr>
            <p:cNvPr id="259" name="Oval 258">
              <a:extLst>
                <a:ext uri="{FF2B5EF4-FFF2-40B4-BE49-F238E27FC236}">
                  <a16:creationId xmlns:a16="http://schemas.microsoft.com/office/drawing/2014/main" id="{3EA8B9F2-697F-F6B5-8788-A0CAFFC226B8}"/>
                </a:ext>
              </a:extLst>
            </p:cNvPr>
            <p:cNvSpPr/>
            <p:nvPr/>
          </p:nvSpPr>
          <p:spPr>
            <a:xfrm>
              <a:off x="8067545" y="4538264"/>
              <a:ext cx="77821" cy="77822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/>
            </a:p>
          </p:txBody>
        </p:sp>
        <p:sp>
          <p:nvSpPr>
            <p:cNvPr id="260" name="Oval 259">
              <a:extLst>
                <a:ext uri="{FF2B5EF4-FFF2-40B4-BE49-F238E27FC236}">
                  <a16:creationId xmlns:a16="http://schemas.microsoft.com/office/drawing/2014/main" id="{C4C43DBB-8FA7-CE18-AC15-794EAAD82AE6}"/>
                </a:ext>
              </a:extLst>
            </p:cNvPr>
            <p:cNvSpPr/>
            <p:nvPr/>
          </p:nvSpPr>
          <p:spPr>
            <a:xfrm>
              <a:off x="8700958" y="4958185"/>
              <a:ext cx="77821" cy="77822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/>
            </a:p>
          </p:txBody>
        </p:sp>
        <p:sp>
          <p:nvSpPr>
            <p:cNvPr id="261" name="Oval 260">
              <a:extLst>
                <a:ext uri="{FF2B5EF4-FFF2-40B4-BE49-F238E27FC236}">
                  <a16:creationId xmlns:a16="http://schemas.microsoft.com/office/drawing/2014/main" id="{7D7B2045-1208-39D0-D490-9A20465529FD}"/>
                </a:ext>
              </a:extLst>
            </p:cNvPr>
            <p:cNvSpPr/>
            <p:nvPr/>
          </p:nvSpPr>
          <p:spPr>
            <a:xfrm>
              <a:off x="9145208" y="5372035"/>
              <a:ext cx="77821" cy="77822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/>
            </a:p>
          </p:txBody>
        </p:sp>
        <p:sp>
          <p:nvSpPr>
            <p:cNvPr id="262" name="Oval 261">
              <a:extLst>
                <a:ext uri="{FF2B5EF4-FFF2-40B4-BE49-F238E27FC236}">
                  <a16:creationId xmlns:a16="http://schemas.microsoft.com/office/drawing/2014/main" id="{ECE0B988-5AEF-44AF-42DF-95C09BADD09C}"/>
                </a:ext>
              </a:extLst>
            </p:cNvPr>
            <p:cNvSpPr/>
            <p:nvPr/>
          </p:nvSpPr>
          <p:spPr>
            <a:xfrm>
              <a:off x="9129118" y="4952114"/>
              <a:ext cx="77821" cy="77822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/>
            </a:p>
          </p:txBody>
        </p:sp>
        <p:sp>
          <p:nvSpPr>
            <p:cNvPr id="263" name="Oval 262">
              <a:extLst>
                <a:ext uri="{FF2B5EF4-FFF2-40B4-BE49-F238E27FC236}">
                  <a16:creationId xmlns:a16="http://schemas.microsoft.com/office/drawing/2014/main" id="{F523336B-E25A-B1CB-5147-D1D925EB12C6}"/>
                </a:ext>
              </a:extLst>
            </p:cNvPr>
            <p:cNvSpPr/>
            <p:nvPr/>
          </p:nvSpPr>
          <p:spPr>
            <a:xfrm>
              <a:off x="9145207" y="4499353"/>
              <a:ext cx="77821" cy="77822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/>
            </a:p>
          </p:txBody>
        </p:sp>
        <p:sp>
          <p:nvSpPr>
            <p:cNvPr id="264" name="Oval 263">
              <a:extLst>
                <a:ext uri="{FF2B5EF4-FFF2-40B4-BE49-F238E27FC236}">
                  <a16:creationId xmlns:a16="http://schemas.microsoft.com/office/drawing/2014/main" id="{8E3D71B3-DE07-8CB8-1ACE-1CE99E90F89A}"/>
                </a:ext>
              </a:extLst>
            </p:cNvPr>
            <p:cNvSpPr/>
            <p:nvPr/>
          </p:nvSpPr>
          <p:spPr>
            <a:xfrm>
              <a:off x="9137142" y="5804280"/>
              <a:ext cx="77821" cy="77822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/>
            </a:p>
          </p:txBody>
        </p:sp>
        <p:sp>
          <p:nvSpPr>
            <p:cNvPr id="265" name="Oval 264">
              <a:extLst>
                <a:ext uri="{FF2B5EF4-FFF2-40B4-BE49-F238E27FC236}">
                  <a16:creationId xmlns:a16="http://schemas.microsoft.com/office/drawing/2014/main" id="{D21023CA-90A9-BD11-31A5-C926CD546566}"/>
                </a:ext>
              </a:extLst>
            </p:cNvPr>
            <p:cNvSpPr/>
            <p:nvPr/>
          </p:nvSpPr>
          <p:spPr>
            <a:xfrm>
              <a:off x="9565767" y="6015654"/>
              <a:ext cx="77821" cy="77822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/>
            </a:p>
          </p:txBody>
        </p:sp>
        <p:sp>
          <p:nvSpPr>
            <p:cNvPr id="266" name="Oval 265">
              <a:extLst>
                <a:ext uri="{FF2B5EF4-FFF2-40B4-BE49-F238E27FC236}">
                  <a16:creationId xmlns:a16="http://schemas.microsoft.com/office/drawing/2014/main" id="{F4BFE0F2-8C59-CC3B-5323-C5B328B4F9E9}"/>
                </a:ext>
              </a:extLst>
            </p:cNvPr>
            <p:cNvSpPr/>
            <p:nvPr/>
          </p:nvSpPr>
          <p:spPr>
            <a:xfrm>
              <a:off x="8711253" y="4096367"/>
              <a:ext cx="77821" cy="77822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/>
            </a:p>
          </p:txBody>
        </p:sp>
        <p:cxnSp>
          <p:nvCxnSpPr>
            <p:cNvPr id="267" name="Straight Connector 266">
              <a:extLst>
                <a:ext uri="{FF2B5EF4-FFF2-40B4-BE49-F238E27FC236}">
                  <a16:creationId xmlns:a16="http://schemas.microsoft.com/office/drawing/2014/main" id="{D3ADF6E0-6F73-28FC-A2FC-B3849467D0D4}"/>
                </a:ext>
              </a:extLst>
            </p:cNvPr>
            <p:cNvCxnSpPr>
              <a:stCxn id="255" idx="0"/>
              <a:endCxn id="259" idx="3"/>
            </p:cNvCxnSpPr>
            <p:nvPr/>
          </p:nvCxnSpPr>
          <p:spPr>
            <a:xfrm flipV="1">
              <a:off x="7696881" y="4604689"/>
              <a:ext cx="382061" cy="1418666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68" name="Straight Connector 267">
              <a:extLst>
                <a:ext uri="{FF2B5EF4-FFF2-40B4-BE49-F238E27FC236}">
                  <a16:creationId xmlns:a16="http://schemas.microsoft.com/office/drawing/2014/main" id="{3053338F-C93F-64E6-E308-9109F12F2EB7}"/>
                </a:ext>
              </a:extLst>
            </p:cNvPr>
            <p:cNvCxnSpPr>
              <a:cxnSpLocks/>
              <a:stCxn id="255" idx="7"/>
              <a:endCxn id="256" idx="2"/>
            </p:cNvCxnSpPr>
            <p:nvPr/>
          </p:nvCxnSpPr>
          <p:spPr>
            <a:xfrm flipV="1">
              <a:off x="7724394" y="5843191"/>
              <a:ext cx="343151" cy="191561"/>
            </a:xfrm>
            <a:prstGeom prst="line">
              <a:avLst/>
            </a:prstGeom>
            <a:ln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69" name="Straight Connector 268">
              <a:extLst>
                <a:ext uri="{FF2B5EF4-FFF2-40B4-BE49-F238E27FC236}">
                  <a16:creationId xmlns:a16="http://schemas.microsoft.com/office/drawing/2014/main" id="{7AA0BA81-0480-E585-F017-C41C9090501A}"/>
                </a:ext>
              </a:extLst>
            </p:cNvPr>
            <p:cNvCxnSpPr>
              <a:cxnSpLocks/>
              <a:stCxn id="255" idx="0"/>
              <a:endCxn id="257" idx="3"/>
            </p:cNvCxnSpPr>
            <p:nvPr/>
          </p:nvCxnSpPr>
          <p:spPr>
            <a:xfrm flipV="1">
              <a:off x="7696881" y="5444531"/>
              <a:ext cx="382061" cy="5788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0" name="Straight Connector 269">
              <a:extLst>
                <a:ext uri="{FF2B5EF4-FFF2-40B4-BE49-F238E27FC236}">
                  <a16:creationId xmlns:a16="http://schemas.microsoft.com/office/drawing/2014/main" id="{FDFF1138-08CB-2748-D215-C8B68DF7D1DB}"/>
                </a:ext>
              </a:extLst>
            </p:cNvPr>
            <p:cNvCxnSpPr>
              <a:cxnSpLocks/>
              <a:stCxn id="258" idx="0"/>
            </p:cNvCxnSpPr>
            <p:nvPr/>
          </p:nvCxnSpPr>
          <p:spPr>
            <a:xfrm flipH="1" flipV="1">
              <a:off x="8106455" y="4616086"/>
              <a:ext cx="1" cy="342099"/>
            </a:xfrm>
            <a:prstGeom prst="line">
              <a:avLst/>
            </a:prstGeom>
            <a:ln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71" name="Straight Connector 270">
              <a:extLst>
                <a:ext uri="{FF2B5EF4-FFF2-40B4-BE49-F238E27FC236}">
                  <a16:creationId xmlns:a16="http://schemas.microsoft.com/office/drawing/2014/main" id="{9A30350B-FCD8-6053-62AF-0CA58A5390CE}"/>
                </a:ext>
              </a:extLst>
            </p:cNvPr>
            <p:cNvCxnSpPr>
              <a:cxnSpLocks/>
              <a:stCxn id="257" idx="0"/>
              <a:endCxn id="258" idx="4"/>
            </p:cNvCxnSpPr>
            <p:nvPr/>
          </p:nvCxnSpPr>
          <p:spPr>
            <a:xfrm flipV="1">
              <a:off x="8106456" y="5036007"/>
              <a:ext cx="0" cy="342099"/>
            </a:xfrm>
            <a:prstGeom prst="line">
              <a:avLst/>
            </a:prstGeom>
            <a:ln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72" name="Straight Connector 271">
              <a:extLst>
                <a:ext uri="{FF2B5EF4-FFF2-40B4-BE49-F238E27FC236}">
                  <a16:creationId xmlns:a16="http://schemas.microsoft.com/office/drawing/2014/main" id="{3DA1B201-EB0B-546F-A263-395D6AA0CA76}"/>
                </a:ext>
              </a:extLst>
            </p:cNvPr>
            <p:cNvCxnSpPr>
              <a:cxnSpLocks/>
              <a:endCxn id="257" idx="4"/>
            </p:cNvCxnSpPr>
            <p:nvPr/>
          </p:nvCxnSpPr>
          <p:spPr>
            <a:xfrm flipH="1" flipV="1">
              <a:off x="8106456" y="5455928"/>
              <a:ext cx="11397" cy="348352"/>
            </a:xfrm>
            <a:prstGeom prst="line">
              <a:avLst/>
            </a:prstGeom>
            <a:ln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73" name="Straight Connector 272">
              <a:extLst>
                <a:ext uri="{FF2B5EF4-FFF2-40B4-BE49-F238E27FC236}">
                  <a16:creationId xmlns:a16="http://schemas.microsoft.com/office/drawing/2014/main" id="{E434E363-AB79-AE40-CB6F-E10D7E0CBA88}"/>
                </a:ext>
              </a:extLst>
            </p:cNvPr>
            <p:cNvCxnSpPr>
              <a:cxnSpLocks/>
              <a:stCxn id="265" idx="2"/>
              <a:endCxn id="255" idx="6"/>
            </p:cNvCxnSpPr>
            <p:nvPr/>
          </p:nvCxnSpPr>
          <p:spPr>
            <a:xfrm flipH="1">
              <a:off x="7735791" y="6054565"/>
              <a:ext cx="1829976" cy="7701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74" name="Straight Connector 273">
              <a:extLst>
                <a:ext uri="{FF2B5EF4-FFF2-40B4-BE49-F238E27FC236}">
                  <a16:creationId xmlns:a16="http://schemas.microsoft.com/office/drawing/2014/main" id="{B553CFF3-DDDE-1140-9917-567594C3A055}"/>
                </a:ext>
              </a:extLst>
            </p:cNvPr>
            <p:cNvCxnSpPr>
              <a:cxnSpLocks/>
              <a:stCxn id="265" idx="1"/>
              <a:endCxn id="264" idx="5"/>
            </p:cNvCxnSpPr>
            <p:nvPr/>
          </p:nvCxnSpPr>
          <p:spPr>
            <a:xfrm flipH="1" flipV="1">
              <a:off x="9203566" y="5870705"/>
              <a:ext cx="373598" cy="156346"/>
            </a:xfrm>
            <a:prstGeom prst="line">
              <a:avLst/>
            </a:prstGeom>
            <a:ln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75" name="Straight Connector 274">
              <a:extLst>
                <a:ext uri="{FF2B5EF4-FFF2-40B4-BE49-F238E27FC236}">
                  <a16:creationId xmlns:a16="http://schemas.microsoft.com/office/drawing/2014/main" id="{19995267-3EA9-0634-8F94-F7EB68A72460}"/>
                </a:ext>
              </a:extLst>
            </p:cNvPr>
            <p:cNvCxnSpPr>
              <a:cxnSpLocks/>
              <a:stCxn id="265" idx="7"/>
              <a:endCxn id="263" idx="5"/>
            </p:cNvCxnSpPr>
            <p:nvPr/>
          </p:nvCxnSpPr>
          <p:spPr>
            <a:xfrm flipH="1" flipV="1">
              <a:off x="9211631" y="4565778"/>
              <a:ext cx="420560" cy="1461273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76" name="Straight Connector 275">
              <a:extLst>
                <a:ext uri="{FF2B5EF4-FFF2-40B4-BE49-F238E27FC236}">
                  <a16:creationId xmlns:a16="http://schemas.microsoft.com/office/drawing/2014/main" id="{DD3595B0-900F-CF4A-5528-331660D86BFE}"/>
                </a:ext>
              </a:extLst>
            </p:cNvPr>
            <p:cNvCxnSpPr>
              <a:cxnSpLocks/>
              <a:stCxn id="265" idx="0"/>
              <a:endCxn id="262" idx="5"/>
            </p:cNvCxnSpPr>
            <p:nvPr/>
          </p:nvCxnSpPr>
          <p:spPr>
            <a:xfrm flipH="1" flipV="1">
              <a:off x="9195542" y="5018539"/>
              <a:ext cx="409136" cy="99711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7" name="Straight Connector 276">
              <a:extLst>
                <a:ext uri="{FF2B5EF4-FFF2-40B4-BE49-F238E27FC236}">
                  <a16:creationId xmlns:a16="http://schemas.microsoft.com/office/drawing/2014/main" id="{D18AE18A-522C-4E28-F57D-293D4319964C}"/>
                </a:ext>
              </a:extLst>
            </p:cNvPr>
            <p:cNvCxnSpPr>
              <a:cxnSpLocks/>
              <a:stCxn id="263" idx="1"/>
              <a:endCxn id="266" idx="5"/>
            </p:cNvCxnSpPr>
            <p:nvPr/>
          </p:nvCxnSpPr>
          <p:spPr>
            <a:xfrm flipH="1" flipV="1">
              <a:off x="8777677" y="4162792"/>
              <a:ext cx="378927" cy="34795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78" name="Straight Connector 277">
              <a:extLst>
                <a:ext uri="{FF2B5EF4-FFF2-40B4-BE49-F238E27FC236}">
                  <a16:creationId xmlns:a16="http://schemas.microsoft.com/office/drawing/2014/main" id="{8595FFFB-96B0-3216-7BF2-2CC89D98EF62}"/>
                </a:ext>
              </a:extLst>
            </p:cNvPr>
            <p:cNvCxnSpPr>
              <a:cxnSpLocks/>
              <a:stCxn id="266" idx="2"/>
              <a:endCxn id="259" idx="7"/>
            </p:cNvCxnSpPr>
            <p:nvPr/>
          </p:nvCxnSpPr>
          <p:spPr>
            <a:xfrm flipH="1">
              <a:off x="8133969" y="4135278"/>
              <a:ext cx="577284" cy="414383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79" name="Straight Connector 278">
              <a:extLst>
                <a:ext uri="{FF2B5EF4-FFF2-40B4-BE49-F238E27FC236}">
                  <a16:creationId xmlns:a16="http://schemas.microsoft.com/office/drawing/2014/main" id="{99DD6009-C76F-3DA0-F81D-97597055C89A}"/>
                </a:ext>
              </a:extLst>
            </p:cNvPr>
            <p:cNvCxnSpPr>
              <a:cxnSpLocks/>
              <a:stCxn id="266" idx="4"/>
              <a:endCxn id="260" idx="0"/>
            </p:cNvCxnSpPr>
            <p:nvPr/>
          </p:nvCxnSpPr>
          <p:spPr>
            <a:xfrm flipH="1">
              <a:off x="8739869" y="4174189"/>
              <a:ext cx="10295" cy="78399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0" name="Straight Connector 279">
              <a:extLst>
                <a:ext uri="{FF2B5EF4-FFF2-40B4-BE49-F238E27FC236}">
                  <a16:creationId xmlns:a16="http://schemas.microsoft.com/office/drawing/2014/main" id="{1C6019CC-F2C6-AEBA-591B-E92D5E31CF55}"/>
                </a:ext>
              </a:extLst>
            </p:cNvPr>
            <p:cNvCxnSpPr>
              <a:cxnSpLocks/>
              <a:stCxn id="263" idx="4"/>
              <a:endCxn id="262" idx="0"/>
            </p:cNvCxnSpPr>
            <p:nvPr/>
          </p:nvCxnSpPr>
          <p:spPr>
            <a:xfrm flipH="1">
              <a:off x="9168029" y="4577175"/>
              <a:ext cx="16089" cy="374939"/>
            </a:xfrm>
            <a:prstGeom prst="line">
              <a:avLst/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81" name="Straight Connector 280">
              <a:extLst>
                <a:ext uri="{FF2B5EF4-FFF2-40B4-BE49-F238E27FC236}">
                  <a16:creationId xmlns:a16="http://schemas.microsoft.com/office/drawing/2014/main" id="{B4E502FF-A2BF-7070-4416-5B2FED33BA84}"/>
                </a:ext>
              </a:extLst>
            </p:cNvPr>
            <p:cNvCxnSpPr>
              <a:cxnSpLocks/>
              <a:stCxn id="262" idx="4"/>
              <a:endCxn id="261" idx="0"/>
            </p:cNvCxnSpPr>
            <p:nvPr/>
          </p:nvCxnSpPr>
          <p:spPr>
            <a:xfrm>
              <a:off x="9168029" y="5029936"/>
              <a:ext cx="16090" cy="342099"/>
            </a:xfrm>
            <a:prstGeom prst="line">
              <a:avLst/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82" name="Straight Connector 281">
              <a:extLst>
                <a:ext uri="{FF2B5EF4-FFF2-40B4-BE49-F238E27FC236}">
                  <a16:creationId xmlns:a16="http://schemas.microsoft.com/office/drawing/2014/main" id="{22EB7F18-006A-DBAE-13C8-54972C2E6E81}"/>
                </a:ext>
              </a:extLst>
            </p:cNvPr>
            <p:cNvCxnSpPr>
              <a:cxnSpLocks/>
              <a:stCxn id="261" idx="4"/>
            </p:cNvCxnSpPr>
            <p:nvPr/>
          </p:nvCxnSpPr>
          <p:spPr>
            <a:xfrm flipH="1">
              <a:off x="9168028" y="5449857"/>
              <a:ext cx="16091" cy="342898"/>
            </a:xfrm>
            <a:prstGeom prst="line">
              <a:avLst/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83" name="Straight Connector 282">
              <a:extLst>
                <a:ext uri="{FF2B5EF4-FFF2-40B4-BE49-F238E27FC236}">
                  <a16:creationId xmlns:a16="http://schemas.microsoft.com/office/drawing/2014/main" id="{95DEC178-4EAA-6B65-9754-053C5D7962CA}"/>
                </a:ext>
              </a:extLst>
            </p:cNvPr>
            <p:cNvCxnSpPr>
              <a:cxnSpLocks/>
              <a:stCxn id="257" idx="6"/>
              <a:endCxn id="261" idx="2"/>
            </p:cNvCxnSpPr>
            <p:nvPr/>
          </p:nvCxnSpPr>
          <p:spPr>
            <a:xfrm flipV="1">
              <a:off x="8145366" y="5410946"/>
              <a:ext cx="999842" cy="6071"/>
            </a:xfrm>
            <a:prstGeom prst="line">
              <a:avLst/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84" name="Straight Connector 283">
              <a:extLst>
                <a:ext uri="{FF2B5EF4-FFF2-40B4-BE49-F238E27FC236}">
                  <a16:creationId xmlns:a16="http://schemas.microsoft.com/office/drawing/2014/main" id="{3074DF36-EB69-4CAD-6770-513065F75D2D}"/>
                </a:ext>
              </a:extLst>
            </p:cNvPr>
            <p:cNvCxnSpPr>
              <a:cxnSpLocks/>
              <a:stCxn id="260" idx="5"/>
              <a:endCxn id="261" idx="1"/>
            </p:cNvCxnSpPr>
            <p:nvPr/>
          </p:nvCxnSpPr>
          <p:spPr>
            <a:xfrm>
              <a:off x="8767382" y="5024610"/>
              <a:ext cx="389223" cy="35882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5" name="Straight Connector 284">
              <a:extLst>
                <a:ext uri="{FF2B5EF4-FFF2-40B4-BE49-F238E27FC236}">
                  <a16:creationId xmlns:a16="http://schemas.microsoft.com/office/drawing/2014/main" id="{AA5B0571-A328-F923-035A-463DDEB480D4}"/>
                </a:ext>
              </a:extLst>
            </p:cNvPr>
            <p:cNvCxnSpPr>
              <a:cxnSpLocks/>
              <a:stCxn id="258" idx="6"/>
              <a:endCxn id="260" idx="2"/>
            </p:cNvCxnSpPr>
            <p:nvPr/>
          </p:nvCxnSpPr>
          <p:spPr>
            <a:xfrm>
              <a:off x="8145366" y="4997096"/>
              <a:ext cx="55559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6" name="Straight Connector 285">
              <a:extLst>
                <a:ext uri="{FF2B5EF4-FFF2-40B4-BE49-F238E27FC236}">
                  <a16:creationId xmlns:a16="http://schemas.microsoft.com/office/drawing/2014/main" id="{09D3F8FD-C14C-6230-9FC9-52E678FFEAD5}"/>
                </a:ext>
              </a:extLst>
            </p:cNvPr>
            <p:cNvCxnSpPr>
              <a:cxnSpLocks/>
              <a:stCxn id="257" idx="7"/>
              <a:endCxn id="260" idx="3"/>
            </p:cNvCxnSpPr>
            <p:nvPr/>
          </p:nvCxnSpPr>
          <p:spPr>
            <a:xfrm flipV="1">
              <a:off x="8133969" y="5024610"/>
              <a:ext cx="578386" cy="36489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7" name="Straight Connector 286">
              <a:extLst>
                <a:ext uri="{FF2B5EF4-FFF2-40B4-BE49-F238E27FC236}">
                  <a16:creationId xmlns:a16="http://schemas.microsoft.com/office/drawing/2014/main" id="{75DAEE31-7CB2-D99F-C7EE-B4F52B93AC79}"/>
                </a:ext>
              </a:extLst>
            </p:cNvPr>
            <p:cNvCxnSpPr>
              <a:cxnSpLocks/>
              <a:stCxn id="256" idx="6"/>
              <a:endCxn id="264" idx="2"/>
            </p:cNvCxnSpPr>
            <p:nvPr/>
          </p:nvCxnSpPr>
          <p:spPr>
            <a:xfrm>
              <a:off x="8145366" y="5843191"/>
              <a:ext cx="991776" cy="0"/>
            </a:xfrm>
            <a:prstGeom prst="line">
              <a:avLst/>
            </a:prstGeom>
            <a:ln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288" name="TextBox 287">
              <a:extLst>
                <a:ext uri="{FF2B5EF4-FFF2-40B4-BE49-F238E27FC236}">
                  <a16:creationId xmlns:a16="http://schemas.microsoft.com/office/drawing/2014/main" id="{6C28E4CD-B4E6-D817-E9EF-9BBC17313967}"/>
                </a:ext>
              </a:extLst>
            </p:cNvPr>
            <p:cNvSpPr txBox="1"/>
            <p:nvPr/>
          </p:nvSpPr>
          <p:spPr>
            <a:xfrm>
              <a:off x="7397374" y="5896650"/>
              <a:ext cx="3241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chemeClr val="bg1"/>
                  </a:solidFill>
                </a:rPr>
                <a:t>v</a:t>
              </a:r>
              <a:r>
                <a:rPr lang="en-US" sz="1400" baseline="-25000" dirty="0">
                  <a:solidFill>
                    <a:schemeClr val="bg1"/>
                  </a:solidFill>
                </a:rPr>
                <a:t>1</a:t>
              </a:r>
              <a:endParaRPr lang="en-CA" sz="14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289" name="TextBox 288">
              <a:extLst>
                <a:ext uri="{FF2B5EF4-FFF2-40B4-BE49-F238E27FC236}">
                  <a16:creationId xmlns:a16="http://schemas.microsoft.com/office/drawing/2014/main" id="{CF469FD4-CD34-7B42-E969-596230CA7FB2}"/>
                </a:ext>
              </a:extLst>
            </p:cNvPr>
            <p:cNvSpPr txBox="1"/>
            <p:nvPr/>
          </p:nvSpPr>
          <p:spPr>
            <a:xfrm>
              <a:off x="9366378" y="5950617"/>
              <a:ext cx="3241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chemeClr val="bg1"/>
                  </a:solidFill>
                </a:rPr>
                <a:t>v</a:t>
              </a:r>
              <a:r>
                <a:rPr lang="en-US" sz="1400" baseline="-25000" dirty="0">
                  <a:solidFill>
                    <a:schemeClr val="bg1"/>
                  </a:solidFill>
                </a:rPr>
                <a:t>2</a:t>
              </a:r>
              <a:endParaRPr lang="en-CA" sz="14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290" name="TextBox 289">
              <a:extLst>
                <a:ext uri="{FF2B5EF4-FFF2-40B4-BE49-F238E27FC236}">
                  <a16:creationId xmlns:a16="http://schemas.microsoft.com/office/drawing/2014/main" id="{B9752A96-A9E9-EF35-5BA5-DF5F80F8CB73}"/>
                </a:ext>
              </a:extLst>
            </p:cNvPr>
            <p:cNvSpPr txBox="1"/>
            <p:nvPr/>
          </p:nvSpPr>
          <p:spPr>
            <a:xfrm>
              <a:off x="8871812" y="5698421"/>
              <a:ext cx="3241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chemeClr val="bg1"/>
                  </a:solidFill>
                </a:rPr>
                <a:t>v</a:t>
              </a:r>
              <a:r>
                <a:rPr lang="en-US" sz="1400" baseline="-25000" dirty="0">
                  <a:solidFill>
                    <a:schemeClr val="bg1"/>
                  </a:solidFill>
                </a:rPr>
                <a:t>3</a:t>
              </a:r>
              <a:endParaRPr lang="en-CA" sz="14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291" name="TextBox 290">
              <a:extLst>
                <a:ext uri="{FF2B5EF4-FFF2-40B4-BE49-F238E27FC236}">
                  <a16:creationId xmlns:a16="http://schemas.microsoft.com/office/drawing/2014/main" id="{E23D5060-6E32-3FB7-2979-0206D375F0D8}"/>
                </a:ext>
              </a:extLst>
            </p:cNvPr>
            <p:cNvSpPr txBox="1"/>
            <p:nvPr/>
          </p:nvSpPr>
          <p:spPr>
            <a:xfrm>
              <a:off x="8071384" y="5731845"/>
              <a:ext cx="3241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chemeClr val="bg1"/>
                  </a:solidFill>
                </a:rPr>
                <a:t>v</a:t>
              </a:r>
              <a:r>
                <a:rPr lang="en-US" sz="1400" baseline="-25000" dirty="0">
                  <a:solidFill>
                    <a:schemeClr val="bg1"/>
                  </a:solidFill>
                </a:rPr>
                <a:t>4</a:t>
              </a:r>
              <a:endParaRPr lang="en-CA" sz="14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292" name="TextBox 291">
              <a:extLst>
                <a:ext uri="{FF2B5EF4-FFF2-40B4-BE49-F238E27FC236}">
                  <a16:creationId xmlns:a16="http://schemas.microsoft.com/office/drawing/2014/main" id="{07DD5CB7-6C74-E599-0929-932617BA87CA}"/>
                </a:ext>
              </a:extLst>
            </p:cNvPr>
            <p:cNvSpPr txBox="1"/>
            <p:nvPr/>
          </p:nvSpPr>
          <p:spPr>
            <a:xfrm>
              <a:off x="8062398" y="5317823"/>
              <a:ext cx="3241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chemeClr val="bg1"/>
                  </a:solidFill>
                </a:rPr>
                <a:t>v</a:t>
              </a:r>
              <a:r>
                <a:rPr lang="en-US" sz="1400" baseline="-25000" dirty="0">
                  <a:solidFill>
                    <a:schemeClr val="bg1"/>
                  </a:solidFill>
                </a:rPr>
                <a:t>5</a:t>
              </a:r>
              <a:endParaRPr lang="en-CA" sz="14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293" name="TextBox 292">
              <a:extLst>
                <a:ext uri="{FF2B5EF4-FFF2-40B4-BE49-F238E27FC236}">
                  <a16:creationId xmlns:a16="http://schemas.microsoft.com/office/drawing/2014/main" id="{5F1C5708-4E84-4898-0F4D-57C496EF6B88}"/>
                </a:ext>
              </a:extLst>
            </p:cNvPr>
            <p:cNvSpPr txBox="1"/>
            <p:nvPr/>
          </p:nvSpPr>
          <p:spPr>
            <a:xfrm>
              <a:off x="8844065" y="5290178"/>
              <a:ext cx="43391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dirty="0">
                  <a:solidFill>
                    <a:schemeClr val="bg1"/>
                  </a:solidFill>
                </a:rPr>
                <a:t>v</a:t>
              </a:r>
              <a:r>
                <a:rPr lang="en-US" sz="1400" baseline="-25000" dirty="0">
                  <a:solidFill>
                    <a:schemeClr val="bg1"/>
                  </a:solidFill>
                </a:rPr>
                <a:t>6</a:t>
              </a:r>
              <a:endParaRPr lang="en-CA" sz="14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294" name="TextBox 293">
              <a:extLst>
                <a:ext uri="{FF2B5EF4-FFF2-40B4-BE49-F238E27FC236}">
                  <a16:creationId xmlns:a16="http://schemas.microsoft.com/office/drawing/2014/main" id="{6FE414CE-A465-B2E6-F065-3F0BB1F17303}"/>
                </a:ext>
              </a:extLst>
            </p:cNvPr>
            <p:cNvSpPr txBox="1"/>
            <p:nvPr/>
          </p:nvSpPr>
          <p:spPr>
            <a:xfrm>
              <a:off x="8056105" y="4890987"/>
              <a:ext cx="3241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chemeClr val="bg1"/>
                  </a:solidFill>
                </a:rPr>
                <a:t>v</a:t>
              </a:r>
              <a:r>
                <a:rPr lang="en-US" sz="1400" baseline="-25000" dirty="0">
                  <a:solidFill>
                    <a:schemeClr val="bg1"/>
                  </a:solidFill>
                </a:rPr>
                <a:t>7</a:t>
              </a:r>
              <a:endParaRPr lang="en-CA" sz="14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295" name="TextBox 294">
              <a:extLst>
                <a:ext uri="{FF2B5EF4-FFF2-40B4-BE49-F238E27FC236}">
                  <a16:creationId xmlns:a16="http://schemas.microsoft.com/office/drawing/2014/main" id="{EB0E8ADF-30A3-ED97-6C1F-8E20C19103DA}"/>
                </a:ext>
              </a:extLst>
            </p:cNvPr>
            <p:cNvSpPr txBox="1"/>
            <p:nvPr/>
          </p:nvSpPr>
          <p:spPr>
            <a:xfrm>
              <a:off x="8553076" y="4923211"/>
              <a:ext cx="3241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chemeClr val="bg1"/>
                  </a:solidFill>
                </a:rPr>
                <a:t>v</a:t>
              </a:r>
              <a:r>
                <a:rPr lang="en-US" sz="1400" baseline="-25000" dirty="0">
                  <a:solidFill>
                    <a:schemeClr val="bg1"/>
                  </a:solidFill>
                </a:rPr>
                <a:t>8</a:t>
              </a:r>
              <a:endParaRPr lang="en-CA" sz="14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296" name="TextBox 295">
              <a:extLst>
                <a:ext uri="{FF2B5EF4-FFF2-40B4-BE49-F238E27FC236}">
                  <a16:creationId xmlns:a16="http://schemas.microsoft.com/office/drawing/2014/main" id="{6BB45BFC-920B-A7FA-F63B-4E073D47B239}"/>
                </a:ext>
              </a:extLst>
            </p:cNvPr>
            <p:cNvSpPr txBox="1"/>
            <p:nvPr/>
          </p:nvSpPr>
          <p:spPr>
            <a:xfrm>
              <a:off x="8871812" y="4637680"/>
              <a:ext cx="37892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dirty="0">
                  <a:solidFill>
                    <a:schemeClr val="bg1"/>
                  </a:solidFill>
                </a:rPr>
                <a:t>v</a:t>
              </a:r>
              <a:r>
                <a:rPr lang="en-US" sz="1400" baseline="-25000" dirty="0">
                  <a:solidFill>
                    <a:schemeClr val="bg1"/>
                  </a:solidFill>
                </a:rPr>
                <a:t>9</a:t>
              </a:r>
              <a:endParaRPr lang="en-CA" sz="14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297" name="TextBox 296">
              <a:extLst>
                <a:ext uri="{FF2B5EF4-FFF2-40B4-BE49-F238E27FC236}">
                  <a16:creationId xmlns:a16="http://schemas.microsoft.com/office/drawing/2014/main" id="{470A7FDC-00CC-1A00-C35B-D4D52571FDBC}"/>
                </a:ext>
              </a:extLst>
            </p:cNvPr>
            <p:cNvSpPr txBox="1"/>
            <p:nvPr/>
          </p:nvSpPr>
          <p:spPr>
            <a:xfrm>
              <a:off x="8081314" y="4431701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chemeClr val="bg1"/>
                  </a:solidFill>
                </a:rPr>
                <a:t>v</a:t>
              </a:r>
              <a:r>
                <a:rPr lang="en-US" sz="1400" baseline="-25000" dirty="0">
                  <a:solidFill>
                    <a:schemeClr val="bg1"/>
                  </a:solidFill>
                </a:rPr>
                <a:t>10</a:t>
              </a:r>
              <a:endParaRPr lang="en-CA" sz="14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298" name="TextBox 297">
              <a:extLst>
                <a:ext uri="{FF2B5EF4-FFF2-40B4-BE49-F238E27FC236}">
                  <a16:creationId xmlns:a16="http://schemas.microsoft.com/office/drawing/2014/main" id="{200BC9F9-FE1A-B325-4750-0EA40A00BC79}"/>
                </a:ext>
              </a:extLst>
            </p:cNvPr>
            <p:cNvSpPr txBox="1"/>
            <p:nvPr/>
          </p:nvSpPr>
          <p:spPr>
            <a:xfrm>
              <a:off x="9138828" y="4279594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chemeClr val="bg1"/>
                  </a:solidFill>
                </a:rPr>
                <a:t>v</a:t>
              </a:r>
              <a:r>
                <a:rPr lang="en-US" sz="1400" baseline="-25000" dirty="0">
                  <a:solidFill>
                    <a:schemeClr val="bg1"/>
                  </a:solidFill>
                </a:rPr>
                <a:t>11</a:t>
              </a:r>
              <a:endParaRPr lang="en-CA" sz="14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299" name="TextBox 298">
              <a:extLst>
                <a:ext uri="{FF2B5EF4-FFF2-40B4-BE49-F238E27FC236}">
                  <a16:creationId xmlns:a16="http://schemas.microsoft.com/office/drawing/2014/main" id="{E15D16AC-EAF9-3318-E629-B12830D032AE}"/>
                </a:ext>
              </a:extLst>
            </p:cNvPr>
            <p:cNvSpPr txBox="1"/>
            <p:nvPr/>
          </p:nvSpPr>
          <p:spPr>
            <a:xfrm>
              <a:off x="8740047" y="3752253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chemeClr val="bg1"/>
                  </a:solidFill>
                </a:rPr>
                <a:t>v</a:t>
              </a:r>
              <a:r>
                <a:rPr lang="en-US" sz="1400" baseline="-25000" dirty="0">
                  <a:solidFill>
                    <a:schemeClr val="bg1"/>
                  </a:solidFill>
                </a:rPr>
                <a:t>12</a:t>
              </a:r>
              <a:endParaRPr lang="en-CA" sz="14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300" name="TextBox 299">
              <a:extLst>
                <a:ext uri="{FF2B5EF4-FFF2-40B4-BE49-F238E27FC236}">
                  <a16:creationId xmlns:a16="http://schemas.microsoft.com/office/drawing/2014/main" id="{B35D0969-B951-42DC-D996-E0D130EE7137}"/>
                </a:ext>
              </a:extLst>
            </p:cNvPr>
            <p:cNvSpPr txBox="1"/>
            <p:nvPr/>
          </p:nvSpPr>
          <p:spPr>
            <a:xfrm>
              <a:off x="9898951" y="6055733"/>
              <a:ext cx="3241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chemeClr val="bg1"/>
                  </a:solidFill>
                </a:rPr>
                <a:t>v</a:t>
              </a:r>
              <a:r>
                <a:rPr lang="en-US" sz="1400" baseline="-25000" dirty="0">
                  <a:solidFill>
                    <a:schemeClr val="bg1"/>
                  </a:solidFill>
                </a:rPr>
                <a:t>1</a:t>
              </a:r>
              <a:endParaRPr lang="en-CA" sz="14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301" name="TextBox 300">
              <a:extLst>
                <a:ext uri="{FF2B5EF4-FFF2-40B4-BE49-F238E27FC236}">
                  <a16:creationId xmlns:a16="http://schemas.microsoft.com/office/drawing/2014/main" id="{44204DD4-37D5-3DE5-FDD9-6759765AEA58}"/>
                </a:ext>
              </a:extLst>
            </p:cNvPr>
            <p:cNvSpPr txBox="1"/>
            <p:nvPr/>
          </p:nvSpPr>
          <p:spPr>
            <a:xfrm>
              <a:off x="11390538" y="6031076"/>
              <a:ext cx="3241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chemeClr val="bg1"/>
                  </a:solidFill>
                </a:rPr>
                <a:t>v</a:t>
              </a:r>
              <a:r>
                <a:rPr lang="en-US" sz="1400" baseline="-25000" dirty="0">
                  <a:solidFill>
                    <a:schemeClr val="bg1"/>
                  </a:solidFill>
                </a:rPr>
                <a:t>2</a:t>
              </a:r>
              <a:endParaRPr lang="en-CA" sz="14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302" name="TextBox 301">
              <a:extLst>
                <a:ext uri="{FF2B5EF4-FFF2-40B4-BE49-F238E27FC236}">
                  <a16:creationId xmlns:a16="http://schemas.microsoft.com/office/drawing/2014/main" id="{C1E56324-AB28-9FF9-B34E-885911C8AF18}"/>
                </a:ext>
              </a:extLst>
            </p:cNvPr>
            <p:cNvSpPr txBox="1"/>
            <p:nvPr/>
          </p:nvSpPr>
          <p:spPr>
            <a:xfrm>
              <a:off x="10778457" y="3996267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chemeClr val="bg1"/>
                  </a:solidFill>
                </a:rPr>
                <a:t>v</a:t>
              </a:r>
              <a:r>
                <a:rPr lang="en-US" sz="1400" baseline="-25000" dirty="0">
                  <a:solidFill>
                    <a:schemeClr val="bg1"/>
                  </a:solidFill>
                </a:rPr>
                <a:t>12</a:t>
              </a:r>
              <a:endParaRPr lang="en-CA" sz="14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303" name="Oval 302">
              <a:extLst>
                <a:ext uri="{FF2B5EF4-FFF2-40B4-BE49-F238E27FC236}">
                  <a16:creationId xmlns:a16="http://schemas.microsoft.com/office/drawing/2014/main" id="{81876FD3-CDA8-884E-A178-7462460CEE07}"/>
                </a:ext>
              </a:extLst>
            </p:cNvPr>
            <p:cNvSpPr/>
            <p:nvPr/>
          </p:nvSpPr>
          <p:spPr>
            <a:xfrm>
              <a:off x="10751305" y="4164063"/>
              <a:ext cx="77821" cy="77822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/>
            </a:p>
          </p:txBody>
        </p:sp>
        <p:sp>
          <p:nvSpPr>
            <p:cNvPr id="304" name="Oval 303">
              <a:extLst>
                <a:ext uri="{FF2B5EF4-FFF2-40B4-BE49-F238E27FC236}">
                  <a16:creationId xmlns:a16="http://schemas.microsoft.com/office/drawing/2014/main" id="{70A17C27-8307-CCF8-D460-39C39E2E7566}"/>
                </a:ext>
              </a:extLst>
            </p:cNvPr>
            <p:cNvSpPr/>
            <p:nvPr/>
          </p:nvSpPr>
          <p:spPr>
            <a:xfrm>
              <a:off x="10009137" y="6049296"/>
              <a:ext cx="77821" cy="77822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/>
            </a:p>
          </p:txBody>
        </p:sp>
        <p:sp>
          <p:nvSpPr>
            <p:cNvPr id="305" name="Oval 304">
              <a:extLst>
                <a:ext uri="{FF2B5EF4-FFF2-40B4-BE49-F238E27FC236}">
                  <a16:creationId xmlns:a16="http://schemas.microsoft.com/office/drawing/2014/main" id="{2B299993-C576-E1F9-AFAC-DE1A32B232B0}"/>
                </a:ext>
              </a:extLst>
            </p:cNvPr>
            <p:cNvSpPr/>
            <p:nvPr/>
          </p:nvSpPr>
          <p:spPr>
            <a:xfrm>
              <a:off x="11516505" y="6059834"/>
              <a:ext cx="77821" cy="77822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/>
            </a:p>
          </p:txBody>
        </p:sp>
        <p:cxnSp>
          <p:nvCxnSpPr>
            <p:cNvPr id="306" name="Straight Connector 305">
              <a:extLst>
                <a:ext uri="{FF2B5EF4-FFF2-40B4-BE49-F238E27FC236}">
                  <a16:creationId xmlns:a16="http://schemas.microsoft.com/office/drawing/2014/main" id="{9CFCD5FE-7097-4C4B-B403-0CB1321A6486}"/>
                </a:ext>
              </a:extLst>
            </p:cNvPr>
            <p:cNvCxnSpPr>
              <a:cxnSpLocks/>
              <a:stCxn id="303" idx="2"/>
              <a:endCxn id="304" idx="0"/>
            </p:cNvCxnSpPr>
            <p:nvPr/>
          </p:nvCxnSpPr>
          <p:spPr>
            <a:xfrm flipH="1">
              <a:off x="10048048" y="4202974"/>
              <a:ext cx="703257" cy="1846322"/>
            </a:xfrm>
            <a:prstGeom prst="line">
              <a:avLst/>
            </a:prstGeom>
            <a:ln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07" name="Straight Connector 306">
              <a:extLst>
                <a:ext uri="{FF2B5EF4-FFF2-40B4-BE49-F238E27FC236}">
                  <a16:creationId xmlns:a16="http://schemas.microsoft.com/office/drawing/2014/main" id="{1C750807-ACAD-7B96-2707-8904C1923416}"/>
                </a:ext>
              </a:extLst>
            </p:cNvPr>
            <p:cNvCxnSpPr>
              <a:cxnSpLocks/>
              <a:stCxn id="303" idx="6"/>
              <a:endCxn id="305" idx="0"/>
            </p:cNvCxnSpPr>
            <p:nvPr/>
          </p:nvCxnSpPr>
          <p:spPr>
            <a:xfrm>
              <a:off x="10829126" y="4202974"/>
              <a:ext cx="726290" cy="1856860"/>
            </a:xfrm>
            <a:prstGeom prst="line">
              <a:avLst/>
            </a:prstGeom>
            <a:ln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08" name="Straight Connector 307">
              <a:extLst>
                <a:ext uri="{FF2B5EF4-FFF2-40B4-BE49-F238E27FC236}">
                  <a16:creationId xmlns:a16="http://schemas.microsoft.com/office/drawing/2014/main" id="{BA6387FD-C241-E832-BCE3-D7A5A957FE7A}"/>
                </a:ext>
              </a:extLst>
            </p:cNvPr>
            <p:cNvCxnSpPr>
              <a:cxnSpLocks/>
              <a:stCxn id="304" idx="6"/>
              <a:endCxn id="305" idx="2"/>
            </p:cNvCxnSpPr>
            <p:nvPr/>
          </p:nvCxnSpPr>
          <p:spPr>
            <a:xfrm>
              <a:off x="10086958" y="6088207"/>
              <a:ext cx="1429547" cy="10538"/>
            </a:xfrm>
            <a:prstGeom prst="line">
              <a:avLst/>
            </a:prstGeom>
            <a:ln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309" name="TextBox 308">
              <a:extLst>
                <a:ext uri="{FF2B5EF4-FFF2-40B4-BE49-F238E27FC236}">
                  <a16:creationId xmlns:a16="http://schemas.microsoft.com/office/drawing/2014/main" id="{33B2C5CF-5A49-4C75-0CD2-6FC8AAA55DB1}"/>
                </a:ext>
              </a:extLst>
            </p:cNvPr>
            <p:cNvSpPr txBox="1"/>
            <p:nvPr/>
          </p:nvSpPr>
          <p:spPr>
            <a:xfrm rot="17104710">
              <a:off x="10083830" y="4830742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rgbClr val="00B050"/>
                  </a:solidFill>
                </a:rPr>
                <a:t>v</a:t>
              </a:r>
              <a:r>
                <a:rPr lang="en-US" sz="1400" baseline="-25000" dirty="0">
                  <a:solidFill>
                    <a:srgbClr val="00B050"/>
                  </a:solidFill>
                </a:rPr>
                <a:t>10</a:t>
              </a:r>
              <a:endParaRPr lang="en-CA" sz="1400" baseline="-25000" dirty="0">
                <a:solidFill>
                  <a:srgbClr val="00B050"/>
                </a:solidFill>
              </a:endParaRPr>
            </a:p>
          </p:txBody>
        </p:sp>
        <p:sp>
          <p:nvSpPr>
            <p:cNvPr id="310" name="TextBox 309">
              <a:extLst>
                <a:ext uri="{FF2B5EF4-FFF2-40B4-BE49-F238E27FC236}">
                  <a16:creationId xmlns:a16="http://schemas.microsoft.com/office/drawing/2014/main" id="{C0086A7C-50E0-E4C2-4602-EEF34509AC8B}"/>
                </a:ext>
              </a:extLst>
            </p:cNvPr>
            <p:cNvSpPr txBox="1"/>
            <p:nvPr/>
          </p:nvSpPr>
          <p:spPr>
            <a:xfrm rot="3798306">
              <a:off x="11104213" y="4806606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rgbClr val="00B050"/>
                  </a:solidFill>
                </a:rPr>
                <a:t>v</a:t>
              </a:r>
              <a:r>
                <a:rPr lang="en-US" sz="1400" baseline="-25000" dirty="0">
                  <a:solidFill>
                    <a:srgbClr val="00B050"/>
                  </a:solidFill>
                </a:rPr>
                <a:t>11</a:t>
              </a:r>
              <a:endParaRPr lang="en-CA" sz="1400" baseline="-25000" dirty="0">
                <a:solidFill>
                  <a:srgbClr val="00B050"/>
                </a:solidFill>
              </a:endParaRPr>
            </a:p>
          </p:txBody>
        </p:sp>
        <p:sp>
          <p:nvSpPr>
            <p:cNvPr id="311" name="Oval 310">
              <a:extLst>
                <a:ext uri="{FF2B5EF4-FFF2-40B4-BE49-F238E27FC236}">
                  <a16:creationId xmlns:a16="http://schemas.microsoft.com/office/drawing/2014/main" id="{BB3BA418-7995-4D38-9F0C-008F721214BD}"/>
                </a:ext>
              </a:extLst>
            </p:cNvPr>
            <p:cNvSpPr/>
            <p:nvPr/>
          </p:nvSpPr>
          <p:spPr>
            <a:xfrm>
              <a:off x="10550112" y="5527281"/>
              <a:ext cx="82245" cy="77822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/>
            </a:p>
          </p:txBody>
        </p:sp>
        <p:sp>
          <p:nvSpPr>
            <p:cNvPr id="312" name="TextBox 311">
              <a:extLst>
                <a:ext uri="{FF2B5EF4-FFF2-40B4-BE49-F238E27FC236}">
                  <a16:creationId xmlns:a16="http://schemas.microsoft.com/office/drawing/2014/main" id="{EFA1ACE1-7F47-340A-EFC1-3CF0F855BD8B}"/>
                </a:ext>
              </a:extLst>
            </p:cNvPr>
            <p:cNvSpPr txBox="1"/>
            <p:nvPr/>
          </p:nvSpPr>
          <p:spPr>
            <a:xfrm>
              <a:off x="10467539" y="5490553"/>
              <a:ext cx="3829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dirty="0">
                  <a:solidFill>
                    <a:schemeClr val="bg1"/>
                  </a:solidFill>
                </a:rPr>
                <a:t>v</a:t>
              </a:r>
              <a:r>
                <a:rPr lang="en-US" sz="1400" baseline="-25000" dirty="0">
                  <a:solidFill>
                    <a:schemeClr val="bg1"/>
                  </a:solidFill>
                </a:rPr>
                <a:t>4</a:t>
              </a:r>
              <a:endParaRPr lang="en-CA" sz="1400" baseline="-25000" dirty="0">
                <a:solidFill>
                  <a:schemeClr val="bg1"/>
                </a:solidFill>
              </a:endParaRPr>
            </a:p>
          </p:txBody>
        </p:sp>
        <p:cxnSp>
          <p:nvCxnSpPr>
            <p:cNvPr id="313" name="Straight Connector 312">
              <a:extLst>
                <a:ext uri="{FF2B5EF4-FFF2-40B4-BE49-F238E27FC236}">
                  <a16:creationId xmlns:a16="http://schemas.microsoft.com/office/drawing/2014/main" id="{EDD8CDDF-C938-14F1-B221-6A09C79950BE}"/>
                </a:ext>
              </a:extLst>
            </p:cNvPr>
            <p:cNvCxnSpPr>
              <a:cxnSpLocks/>
              <a:stCxn id="303" idx="4"/>
              <a:endCxn id="311" idx="0"/>
            </p:cNvCxnSpPr>
            <p:nvPr/>
          </p:nvCxnSpPr>
          <p:spPr>
            <a:xfrm flipH="1">
              <a:off x="10591235" y="4241885"/>
              <a:ext cx="198981" cy="1285396"/>
            </a:xfrm>
            <a:prstGeom prst="line">
              <a:avLst/>
            </a:prstGeom>
            <a:ln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14" name="Straight Connector 313">
              <a:extLst>
                <a:ext uri="{FF2B5EF4-FFF2-40B4-BE49-F238E27FC236}">
                  <a16:creationId xmlns:a16="http://schemas.microsoft.com/office/drawing/2014/main" id="{65D9F5D3-4AE6-58C0-B195-FDECE614247E}"/>
                </a:ext>
              </a:extLst>
            </p:cNvPr>
            <p:cNvCxnSpPr>
              <a:cxnSpLocks/>
              <a:stCxn id="311" idx="3"/>
              <a:endCxn id="304" idx="7"/>
            </p:cNvCxnSpPr>
            <p:nvPr/>
          </p:nvCxnSpPr>
          <p:spPr>
            <a:xfrm flipH="1">
              <a:off x="10075561" y="5593706"/>
              <a:ext cx="486596" cy="466987"/>
            </a:xfrm>
            <a:prstGeom prst="line">
              <a:avLst/>
            </a:prstGeom>
            <a:ln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15" name="Straight Connector 314">
              <a:extLst>
                <a:ext uri="{FF2B5EF4-FFF2-40B4-BE49-F238E27FC236}">
                  <a16:creationId xmlns:a16="http://schemas.microsoft.com/office/drawing/2014/main" id="{27428E0D-0364-1F77-9ECB-A376B41913F7}"/>
                </a:ext>
              </a:extLst>
            </p:cNvPr>
            <p:cNvCxnSpPr>
              <a:cxnSpLocks/>
              <a:stCxn id="311" idx="5"/>
              <a:endCxn id="305" idx="1"/>
            </p:cNvCxnSpPr>
            <p:nvPr/>
          </p:nvCxnSpPr>
          <p:spPr>
            <a:xfrm>
              <a:off x="10620312" y="5593706"/>
              <a:ext cx="907590" cy="477525"/>
            </a:xfrm>
            <a:prstGeom prst="line">
              <a:avLst/>
            </a:prstGeom>
            <a:ln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316" name="TextBox 315">
              <a:extLst>
                <a:ext uri="{FF2B5EF4-FFF2-40B4-BE49-F238E27FC236}">
                  <a16:creationId xmlns:a16="http://schemas.microsoft.com/office/drawing/2014/main" id="{31E1A29C-780F-C18D-D2BD-1A50B0B72444}"/>
                </a:ext>
              </a:extLst>
            </p:cNvPr>
            <p:cNvSpPr txBox="1"/>
            <p:nvPr/>
          </p:nvSpPr>
          <p:spPr>
            <a:xfrm rot="16520467">
              <a:off x="10121419" y="4977962"/>
              <a:ext cx="80188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rgbClr val="00B050"/>
                  </a:solidFill>
                </a:rPr>
                <a:t>v</a:t>
              </a:r>
              <a:r>
                <a:rPr lang="en-US" sz="1400" i="1" baseline="-25000" dirty="0">
                  <a:solidFill>
                    <a:srgbClr val="00B050"/>
                  </a:solidFill>
                </a:rPr>
                <a:t>5 </a:t>
              </a:r>
              <a:r>
                <a:rPr lang="en-US" sz="1400" i="1" dirty="0">
                  <a:solidFill>
                    <a:srgbClr val="00B050"/>
                  </a:solidFill>
                </a:rPr>
                <a:t>,v</a:t>
              </a:r>
              <a:r>
                <a:rPr lang="en-US" sz="1400" i="1" baseline="-25000" dirty="0">
                  <a:solidFill>
                    <a:srgbClr val="00B050"/>
                  </a:solidFill>
                </a:rPr>
                <a:t>7 </a:t>
              </a:r>
              <a:r>
                <a:rPr lang="en-US" sz="1400" i="1" dirty="0">
                  <a:solidFill>
                    <a:srgbClr val="00B050"/>
                  </a:solidFill>
                </a:rPr>
                <a:t>,v</a:t>
              </a:r>
              <a:r>
                <a:rPr lang="en-US" sz="1400" baseline="-25000" dirty="0">
                  <a:solidFill>
                    <a:srgbClr val="00B050"/>
                  </a:solidFill>
                </a:rPr>
                <a:t>10</a:t>
              </a:r>
              <a:endParaRPr lang="en-CA" sz="1400" baseline="-25000" dirty="0">
                <a:solidFill>
                  <a:srgbClr val="00B050"/>
                </a:solidFill>
              </a:endParaRPr>
            </a:p>
          </p:txBody>
        </p:sp>
        <p:sp>
          <p:nvSpPr>
            <p:cNvPr id="317" name="TextBox 316">
              <a:extLst>
                <a:ext uri="{FF2B5EF4-FFF2-40B4-BE49-F238E27FC236}">
                  <a16:creationId xmlns:a16="http://schemas.microsoft.com/office/drawing/2014/main" id="{9F1A77F0-7D77-0DB8-7DE7-38B24BDD19C9}"/>
                </a:ext>
              </a:extLst>
            </p:cNvPr>
            <p:cNvSpPr txBox="1"/>
            <p:nvPr/>
          </p:nvSpPr>
          <p:spPr>
            <a:xfrm rot="1505357">
              <a:off x="10832472" y="5705775"/>
              <a:ext cx="3241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rgbClr val="00B050"/>
                  </a:solidFill>
                </a:rPr>
                <a:t>v</a:t>
              </a:r>
              <a:r>
                <a:rPr lang="en-US" sz="1400" baseline="-25000" dirty="0">
                  <a:solidFill>
                    <a:srgbClr val="00B050"/>
                  </a:solidFill>
                </a:rPr>
                <a:t>3</a:t>
              </a:r>
              <a:endParaRPr lang="en-CA" sz="1400" baseline="-25000" dirty="0">
                <a:solidFill>
                  <a:srgbClr val="00B050"/>
                </a:solidFill>
              </a:endParaRPr>
            </a:p>
          </p:txBody>
        </p:sp>
        <p:sp>
          <p:nvSpPr>
            <p:cNvPr id="324" name="TextBox 323">
              <a:extLst>
                <a:ext uri="{FF2B5EF4-FFF2-40B4-BE49-F238E27FC236}">
                  <a16:creationId xmlns:a16="http://schemas.microsoft.com/office/drawing/2014/main" id="{6550FBAD-1F2A-D29B-324D-26634E1FC3B4}"/>
                </a:ext>
              </a:extLst>
            </p:cNvPr>
            <p:cNvSpPr txBox="1"/>
            <p:nvPr/>
          </p:nvSpPr>
          <p:spPr>
            <a:xfrm>
              <a:off x="11018620" y="5232496"/>
              <a:ext cx="3241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chemeClr val="bg1"/>
                  </a:solidFill>
                </a:rPr>
                <a:t>v</a:t>
              </a:r>
              <a:r>
                <a:rPr lang="en-US" sz="1400" i="1" baseline="-25000" dirty="0">
                  <a:solidFill>
                    <a:schemeClr val="bg1"/>
                  </a:solidFill>
                </a:rPr>
                <a:t>6</a:t>
              </a:r>
              <a:endParaRPr lang="en-CA" sz="14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325" name="Oval 324">
              <a:extLst>
                <a:ext uri="{FF2B5EF4-FFF2-40B4-BE49-F238E27FC236}">
                  <a16:creationId xmlns:a16="http://schemas.microsoft.com/office/drawing/2014/main" id="{6163A8DD-8A88-A0EB-58A7-7406C1CBB25D}"/>
                </a:ext>
              </a:extLst>
            </p:cNvPr>
            <p:cNvSpPr/>
            <p:nvPr/>
          </p:nvSpPr>
          <p:spPr>
            <a:xfrm>
              <a:off x="11029862" y="5412731"/>
              <a:ext cx="77821" cy="77822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/>
            </a:p>
          </p:txBody>
        </p:sp>
        <p:cxnSp>
          <p:nvCxnSpPr>
            <p:cNvPr id="327" name="Straight Connector 326">
              <a:extLst>
                <a:ext uri="{FF2B5EF4-FFF2-40B4-BE49-F238E27FC236}">
                  <a16:creationId xmlns:a16="http://schemas.microsoft.com/office/drawing/2014/main" id="{8951D1D8-78BB-A30A-3C38-E4B329E92C1E}"/>
                </a:ext>
              </a:extLst>
            </p:cNvPr>
            <p:cNvCxnSpPr>
              <a:cxnSpLocks/>
              <a:stCxn id="311" idx="6"/>
              <a:endCxn id="325" idx="3"/>
            </p:cNvCxnSpPr>
            <p:nvPr/>
          </p:nvCxnSpPr>
          <p:spPr>
            <a:xfrm flipV="1">
              <a:off x="10632357" y="5479156"/>
              <a:ext cx="408902" cy="87036"/>
            </a:xfrm>
            <a:prstGeom prst="line">
              <a:avLst/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32" name="Straight Connector 331">
              <a:extLst>
                <a:ext uri="{FF2B5EF4-FFF2-40B4-BE49-F238E27FC236}">
                  <a16:creationId xmlns:a16="http://schemas.microsoft.com/office/drawing/2014/main" id="{0B887683-BA84-4244-3564-BA7A9F7D187D}"/>
                </a:ext>
              </a:extLst>
            </p:cNvPr>
            <p:cNvCxnSpPr>
              <a:cxnSpLocks/>
              <a:stCxn id="305" idx="1"/>
              <a:endCxn id="325" idx="5"/>
            </p:cNvCxnSpPr>
            <p:nvPr/>
          </p:nvCxnSpPr>
          <p:spPr>
            <a:xfrm flipH="1" flipV="1">
              <a:off x="11096286" y="5479156"/>
              <a:ext cx="431616" cy="592075"/>
            </a:xfrm>
            <a:prstGeom prst="line">
              <a:avLst/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36" name="Straight Connector 335">
              <a:extLst>
                <a:ext uri="{FF2B5EF4-FFF2-40B4-BE49-F238E27FC236}">
                  <a16:creationId xmlns:a16="http://schemas.microsoft.com/office/drawing/2014/main" id="{7ECDA752-9561-4104-6C10-C860DEE90AD6}"/>
                </a:ext>
              </a:extLst>
            </p:cNvPr>
            <p:cNvCxnSpPr>
              <a:cxnSpLocks/>
              <a:stCxn id="325" idx="0"/>
              <a:endCxn id="303" idx="5"/>
            </p:cNvCxnSpPr>
            <p:nvPr/>
          </p:nvCxnSpPr>
          <p:spPr>
            <a:xfrm flipH="1" flipV="1">
              <a:off x="10817729" y="4230488"/>
              <a:ext cx="251044" cy="1182243"/>
            </a:xfrm>
            <a:prstGeom prst="line">
              <a:avLst/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340" name="TextBox 339">
              <a:extLst>
                <a:ext uri="{FF2B5EF4-FFF2-40B4-BE49-F238E27FC236}">
                  <a16:creationId xmlns:a16="http://schemas.microsoft.com/office/drawing/2014/main" id="{0F555643-845A-09E6-AF52-B460BF8D5726}"/>
                </a:ext>
              </a:extLst>
            </p:cNvPr>
            <p:cNvSpPr txBox="1"/>
            <p:nvPr/>
          </p:nvSpPr>
          <p:spPr>
            <a:xfrm rot="1505357">
              <a:off x="11038657" y="5565639"/>
              <a:ext cx="3241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rgbClr val="00B050"/>
                  </a:solidFill>
                </a:rPr>
                <a:t>v</a:t>
              </a:r>
              <a:r>
                <a:rPr lang="en-US" sz="1400" baseline="-25000" dirty="0">
                  <a:solidFill>
                    <a:srgbClr val="00B050"/>
                  </a:solidFill>
                </a:rPr>
                <a:t>3</a:t>
              </a:r>
              <a:endParaRPr lang="en-CA" sz="1400" baseline="-25000" dirty="0">
                <a:solidFill>
                  <a:srgbClr val="00B050"/>
                </a:solidFill>
              </a:endParaRPr>
            </a:p>
          </p:txBody>
        </p:sp>
        <p:sp>
          <p:nvSpPr>
            <p:cNvPr id="341" name="TextBox 340">
              <a:extLst>
                <a:ext uri="{FF2B5EF4-FFF2-40B4-BE49-F238E27FC236}">
                  <a16:creationId xmlns:a16="http://schemas.microsoft.com/office/drawing/2014/main" id="{21D5FA0A-E4B2-E187-DD63-017928E39139}"/>
                </a:ext>
              </a:extLst>
            </p:cNvPr>
            <p:cNvSpPr txBox="1"/>
            <p:nvPr/>
          </p:nvSpPr>
          <p:spPr>
            <a:xfrm rot="20967351">
              <a:off x="10671484" y="5228472"/>
              <a:ext cx="3241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rgbClr val="00B050"/>
                  </a:solidFill>
                </a:rPr>
                <a:t>v</a:t>
              </a:r>
              <a:r>
                <a:rPr lang="en-US" sz="1400" baseline="-25000" dirty="0">
                  <a:solidFill>
                    <a:srgbClr val="00B050"/>
                  </a:solidFill>
                </a:rPr>
                <a:t>5</a:t>
              </a:r>
              <a:endParaRPr lang="en-CA" sz="1400" baseline="-25000" dirty="0">
                <a:solidFill>
                  <a:srgbClr val="00B050"/>
                </a:solidFill>
              </a:endParaRPr>
            </a:p>
          </p:txBody>
        </p:sp>
        <p:sp>
          <p:nvSpPr>
            <p:cNvPr id="342" name="TextBox 341">
              <a:extLst>
                <a:ext uri="{FF2B5EF4-FFF2-40B4-BE49-F238E27FC236}">
                  <a16:creationId xmlns:a16="http://schemas.microsoft.com/office/drawing/2014/main" id="{DD0745CB-A482-31A0-EC76-BAE14CC5F7AD}"/>
                </a:ext>
              </a:extLst>
            </p:cNvPr>
            <p:cNvSpPr txBox="1"/>
            <p:nvPr/>
          </p:nvSpPr>
          <p:spPr>
            <a:xfrm rot="15624126">
              <a:off x="10709107" y="4850446"/>
              <a:ext cx="62632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rgbClr val="00B050"/>
                  </a:solidFill>
                </a:rPr>
                <a:t>v</a:t>
              </a:r>
              <a:r>
                <a:rPr lang="en-US" sz="1400" i="1" baseline="-25000" dirty="0">
                  <a:solidFill>
                    <a:srgbClr val="00B050"/>
                  </a:solidFill>
                </a:rPr>
                <a:t>9 </a:t>
              </a:r>
              <a:r>
                <a:rPr lang="en-US" sz="1400" i="1" dirty="0">
                  <a:solidFill>
                    <a:srgbClr val="00B050"/>
                  </a:solidFill>
                </a:rPr>
                <a:t>,v</a:t>
              </a:r>
              <a:r>
                <a:rPr lang="en-US" sz="1400" i="1" baseline="-25000" dirty="0">
                  <a:solidFill>
                    <a:srgbClr val="00B050"/>
                  </a:solidFill>
                </a:rPr>
                <a:t>11 </a:t>
              </a:r>
              <a:endParaRPr lang="en-CA" sz="1400" baseline="-25000" dirty="0">
                <a:solidFill>
                  <a:srgbClr val="00B050"/>
                </a:solidFill>
              </a:endParaRPr>
            </a:p>
          </p:txBody>
        </p:sp>
      </p:grpSp>
      <p:sp>
        <p:nvSpPr>
          <p:cNvPr id="343" name="Arrow: Right 342">
            <a:extLst>
              <a:ext uri="{FF2B5EF4-FFF2-40B4-BE49-F238E27FC236}">
                <a16:creationId xmlns:a16="http://schemas.microsoft.com/office/drawing/2014/main" id="{B907602C-FBF8-F246-DDBA-83993E963128}"/>
              </a:ext>
            </a:extLst>
          </p:cNvPr>
          <p:cNvSpPr/>
          <p:nvPr/>
        </p:nvSpPr>
        <p:spPr>
          <a:xfrm>
            <a:off x="7116779" y="2421822"/>
            <a:ext cx="359365" cy="22494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433" name="TextBox 432">
            <a:extLst>
              <a:ext uri="{FF2B5EF4-FFF2-40B4-BE49-F238E27FC236}">
                <a16:creationId xmlns:a16="http://schemas.microsoft.com/office/drawing/2014/main" id="{8FB67A2F-118F-8E6A-B0CC-DEA373B1F327}"/>
              </a:ext>
            </a:extLst>
          </p:cNvPr>
          <p:cNvSpPr txBox="1"/>
          <p:nvPr/>
        </p:nvSpPr>
        <p:spPr>
          <a:xfrm>
            <a:off x="1642080" y="315499"/>
            <a:ext cx="10063518" cy="10895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 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Repeatedly finding 3 vertex disjoint paths from an unvisited vertex v of G 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I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nsert v 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into the 3-tree H 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and create edge labels</a:t>
            </a:r>
            <a:endParaRPr lang="en-US" sz="6000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629381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57">
            <a:extLst>
              <a:ext uri="{FF2B5EF4-FFF2-40B4-BE49-F238E27FC236}">
                <a16:creationId xmlns:a16="http://schemas.microsoft.com/office/drawing/2014/main" id="{11A69BE4-6615-43FB-AB6E-9DB393C81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625244"/>
            <a:ext cx="12192000" cy="232746"/>
          </a:xfr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 anchorCtr="0"/>
          <a:lstStyle/>
          <a:p>
            <a:pPr algn="ctr"/>
            <a:r>
              <a:rPr lang="en-US" sz="1200" dirty="0">
                <a:solidFill>
                  <a:schemeClr val="accent2">
                    <a:lumMod val="50000"/>
                  </a:schemeClr>
                </a:solidFill>
              </a:rPr>
              <a:t>2024 Annual Conference on Theory and Applications of Models of Computation (TAMC)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8C3B501-BED4-417D-8946-22685C4E1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13</a:t>
            </a:fld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7FBA26F-ECAF-38EE-E1C8-C40D8E9C51B3}"/>
              </a:ext>
            </a:extLst>
          </p:cNvPr>
          <p:cNvSpPr txBox="1">
            <a:spLocks/>
          </p:cNvSpPr>
          <p:nvPr/>
        </p:nvSpPr>
        <p:spPr>
          <a:xfrm>
            <a:off x="1371601" y="1"/>
            <a:ext cx="9766299" cy="8762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Construction of a 3-Tree Core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8CC8E10-A580-B1B8-2A04-C09F7BDEE450}"/>
              </a:ext>
            </a:extLst>
          </p:cNvPr>
          <p:cNvSpPr/>
          <p:nvPr/>
        </p:nvSpPr>
        <p:spPr>
          <a:xfrm>
            <a:off x="2902079" y="3459008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3554DA6-0F13-FABA-D850-C6F9243CD561}"/>
              </a:ext>
            </a:extLst>
          </p:cNvPr>
          <p:cNvSpPr/>
          <p:nvPr/>
        </p:nvSpPr>
        <p:spPr>
          <a:xfrm>
            <a:off x="3311654" y="3239933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454F1E5-6AAF-C5AC-0C81-6FC5CBCA2E5F}"/>
              </a:ext>
            </a:extLst>
          </p:cNvPr>
          <p:cNvSpPr/>
          <p:nvPr/>
        </p:nvSpPr>
        <p:spPr>
          <a:xfrm>
            <a:off x="3311654" y="2813759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6DAEFB6-7BE2-7977-0542-DCF6FB129F6F}"/>
              </a:ext>
            </a:extLst>
          </p:cNvPr>
          <p:cNvSpPr/>
          <p:nvPr/>
        </p:nvSpPr>
        <p:spPr>
          <a:xfrm>
            <a:off x="3311654" y="2393838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8195998-0DD0-2C1B-8C42-AC9EF561D301}"/>
              </a:ext>
            </a:extLst>
          </p:cNvPr>
          <p:cNvSpPr/>
          <p:nvPr/>
        </p:nvSpPr>
        <p:spPr>
          <a:xfrm>
            <a:off x="3311654" y="1973917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4E9B7B3-2975-3AA5-39A6-67171F6601C4}"/>
              </a:ext>
            </a:extLst>
          </p:cNvPr>
          <p:cNvSpPr/>
          <p:nvPr/>
        </p:nvSpPr>
        <p:spPr>
          <a:xfrm>
            <a:off x="3945067" y="2393838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0CB413C-C005-3935-6DF8-FFEDE712702F}"/>
              </a:ext>
            </a:extLst>
          </p:cNvPr>
          <p:cNvSpPr/>
          <p:nvPr/>
        </p:nvSpPr>
        <p:spPr>
          <a:xfrm>
            <a:off x="4389317" y="2807688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0658036-558B-D337-DAD6-B77E74EB8B91}"/>
              </a:ext>
            </a:extLst>
          </p:cNvPr>
          <p:cNvSpPr/>
          <p:nvPr/>
        </p:nvSpPr>
        <p:spPr>
          <a:xfrm>
            <a:off x="4373227" y="2387767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1D31D57-0C27-A2F5-EE46-1783658A6EB3}"/>
              </a:ext>
            </a:extLst>
          </p:cNvPr>
          <p:cNvSpPr/>
          <p:nvPr/>
        </p:nvSpPr>
        <p:spPr>
          <a:xfrm>
            <a:off x="4389316" y="1935006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1EECF67-B399-F43D-8D93-96B1E49F6FB2}"/>
              </a:ext>
            </a:extLst>
          </p:cNvPr>
          <p:cNvSpPr/>
          <p:nvPr/>
        </p:nvSpPr>
        <p:spPr>
          <a:xfrm>
            <a:off x="4381251" y="3239933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81D7098-48CF-4C95-8C4F-83F08293BC33}"/>
              </a:ext>
            </a:extLst>
          </p:cNvPr>
          <p:cNvSpPr/>
          <p:nvPr/>
        </p:nvSpPr>
        <p:spPr>
          <a:xfrm>
            <a:off x="4809876" y="3451307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9D1606A-D815-83C4-0993-BE9C8408D5E9}"/>
              </a:ext>
            </a:extLst>
          </p:cNvPr>
          <p:cNvSpPr/>
          <p:nvPr/>
        </p:nvSpPr>
        <p:spPr>
          <a:xfrm>
            <a:off x="3955362" y="1532020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D241BD2-0A81-1054-D4AC-682461200CDE}"/>
              </a:ext>
            </a:extLst>
          </p:cNvPr>
          <p:cNvCxnSpPr>
            <a:stCxn id="6" idx="0"/>
            <a:endCxn id="10" idx="3"/>
          </p:cNvCxnSpPr>
          <p:nvPr/>
        </p:nvCxnSpPr>
        <p:spPr>
          <a:xfrm flipV="1">
            <a:off x="2940990" y="2040342"/>
            <a:ext cx="382061" cy="1418666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2807898-801F-D2C7-C9E2-702043932E1A}"/>
              </a:ext>
            </a:extLst>
          </p:cNvPr>
          <p:cNvCxnSpPr>
            <a:cxnSpLocks/>
            <a:stCxn id="6" idx="7"/>
            <a:endCxn id="7" idx="2"/>
          </p:cNvCxnSpPr>
          <p:nvPr/>
        </p:nvCxnSpPr>
        <p:spPr>
          <a:xfrm flipV="1">
            <a:off x="2968503" y="3278844"/>
            <a:ext cx="343151" cy="1915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4FE7A76-32DA-C87B-1498-7F0DBC24C4BF}"/>
              </a:ext>
            </a:extLst>
          </p:cNvPr>
          <p:cNvCxnSpPr>
            <a:cxnSpLocks/>
            <a:stCxn id="6" idx="0"/>
            <a:endCxn id="8" idx="3"/>
          </p:cNvCxnSpPr>
          <p:nvPr/>
        </p:nvCxnSpPr>
        <p:spPr>
          <a:xfrm flipV="1">
            <a:off x="2940990" y="2880184"/>
            <a:ext cx="382061" cy="5788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DB34435-4DE4-C9D4-5F17-A68A90DB1084}"/>
              </a:ext>
            </a:extLst>
          </p:cNvPr>
          <p:cNvCxnSpPr>
            <a:cxnSpLocks/>
            <a:stCxn id="9" idx="0"/>
          </p:cNvCxnSpPr>
          <p:nvPr/>
        </p:nvCxnSpPr>
        <p:spPr>
          <a:xfrm flipH="1" flipV="1">
            <a:off x="3350564" y="2051739"/>
            <a:ext cx="1" cy="3420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792F06A-8D4E-02D2-53F3-F660538DB336}"/>
              </a:ext>
            </a:extLst>
          </p:cNvPr>
          <p:cNvCxnSpPr>
            <a:cxnSpLocks/>
            <a:stCxn id="8" idx="0"/>
            <a:endCxn id="9" idx="4"/>
          </p:cNvCxnSpPr>
          <p:nvPr/>
        </p:nvCxnSpPr>
        <p:spPr>
          <a:xfrm flipV="1">
            <a:off x="3350565" y="2471660"/>
            <a:ext cx="0" cy="3420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3D9D0F32-BE38-135A-A8AE-2C7E439B07C2}"/>
              </a:ext>
            </a:extLst>
          </p:cNvPr>
          <p:cNvCxnSpPr>
            <a:cxnSpLocks/>
            <a:endCxn id="8" idx="4"/>
          </p:cNvCxnSpPr>
          <p:nvPr/>
        </p:nvCxnSpPr>
        <p:spPr>
          <a:xfrm flipH="1" flipV="1">
            <a:off x="3350565" y="2891581"/>
            <a:ext cx="11397" cy="3483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13DC555F-BA6F-EA9D-C666-16E9EF5A5D61}"/>
              </a:ext>
            </a:extLst>
          </p:cNvPr>
          <p:cNvCxnSpPr>
            <a:cxnSpLocks/>
            <a:stCxn id="17" idx="2"/>
            <a:endCxn id="6" idx="6"/>
          </p:cNvCxnSpPr>
          <p:nvPr/>
        </p:nvCxnSpPr>
        <p:spPr>
          <a:xfrm flipH="1">
            <a:off x="2979900" y="3490218"/>
            <a:ext cx="1829976" cy="7701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3690A620-F1AF-BB78-F69F-7353B72D3D09}"/>
              </a:ext>
            </a:extLst>
          </p:cNvPr>
          <p:cNvCxnSpPr>
            <a:cxnSpLocks/>
            <a:stCxn id="17" idx="1"/>
            <a:endCxn id="16" idx="5"/>
          </p:cNvCxnSpPr>
          <p:nvPr/>
        </p:nvCxnSpPr>
        <p:spPr>
          <a:xfrm flipH="1" flipV="1">
            <a:off x="4447675" y="3306358"/>
            <a:ext cx="373598" cy="15634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56C5D1D5-3196-0620-BEB3-3C85E36EA5EE}"/>
              </a:ext>
            </a:extLst>
          </p:cNvPr>
          <p:cNvCxnSpPr>
            <a:cxnSpLocks/>
            <a:stCxn id="17" idx="7"/>
            <a:endCxn id="15" idx="5"/>
          </p:cNvCxnSpPr>
          <p:nvPr/>
        </p:nvCxnSpPr>
        <p:spPr>
          <a:xfrm flipH="1" flipV="1">
            <a:off x="4455740" y="2001431"/>
            <a:ext cx="420560" cy="1461273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7FF0F05C-4DF4-BB17-C70D-9055B60A0169}"/>
              </a:ext>
            </a:extLst>
          </p:cNvPr>
          <p:cNvCxnSpPr>
            <a:cxnSpLocks/>
            <a:stCxn id="17" idx="0"/>
            <a:endCxn id="14" idx="5"/>
          </p:cNvCxnSpPr>
          <p:nvPr/>
        </p:nvCxnSpPr>
        <p:spPr>
          <a:xfrm flipH="1" flipV="1">
            <a:off x="4439651" y="2454192"/>
            <a:ext cx="409136" cy="997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1999F9C-288F-999C-7885-6B22A33F5796}"/>
              </a:ext>
            </a:extLst>
          </p:cNvPr>
          <p:cNvCxnSpPr>
            <a:cxnSpLocks/>
            <a:stCxn id="15" idx="1"/>
            <a:endCxn id="18" idx="5"/>
          </p:cNvCxnSpPr>
          <p:nvPr/>
        </p:nvCxnSpPr>
        <p:spPr>
          <a:xfrm flipH="1" flipV="1">
            <a:off x="4021786" y="1598445"/>
            <a:ext cx="378927" cy="347958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D22031FA-7611-FD55-1EAC-9170FEC49E1D}"/>
              </a:ext>
            </a:extLst>
          </p:cNvPr>
          <p:cNvCxnSpPr>
            <a:cxnSpLocks/>
            <a:stCxn id="18" idx="2"/>
            <a:endCxn id="10" idx="7"/>
          </p:cNvCxnSpPr>
          <p:nvPr/>
        </p:nvCxnSpPr>
        <p:spPr>
          <a:xfrm flipH="1">
            <a:off x="3378078" y="1570931"/>
            <a:ext cx="577284" cy="414383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DB24434C-99CB-D8F5-CD52-B6AA6765CBBC}"/>
              </a:ext>
            </a:extLst>
          </p:cNvPr>
          <p:cNvCxnSpPr>
            <a:cxnSpLocks/>
            <a:stCxn id="18" idx="4"/>
            <a:endCxn id="12" idx="0"/>
          </p:cNvCxnSpPr>
          <p:nvPr/>
        </p:nvCxnSpPr>
        <p:spPr>
          <a:xfrm flipH="1">
            <a:off x="3983978" y="1609842"/>
            <a:ext cx="10295" cy="7839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1FCE51DB-D30F-3407-BA08-1FF576311C1F}"/>
              </a:ext>
            </a:extLst>
          </p:cNvPr>
          <p:cNvCxnSpPr>
            <a:cxnSpLocks/>
            <a:stCxn id="15" idx="4"/>
            <a:endCxn id="14" idx="0"/>
          </p:cNvCxnSpPr>
          <p:nvPr/>
        </p:nvCxnSpPr>
        <p:spPr>
          <a:xfrm flipH="1">
            <a:off x="4412138" y="2012828"/>
            <a:ext cx="16089" cy="3749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5FF8ABDE-EE4C-6778-C274-BD3188DD2582}"/>
              </a:ext>
            </a:extLst>
          </p:cNvPr>
          <p:cNvCxnSpPr>
            <a:cxnSpLocks/>
            <a:stCxn id="14" idx="4"/>
            <a:endCxn id="13" idx="0"/>
          </p:cNvCxnSpPr>
          <p:nvPr/>
        </p:nvCxnSpPr>
        <p:spPr>
          <a:xfrm>
            <a:off x="4412138" y="2465589"/>
            <a:ext cx="16090" cy="3420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FC296A17-0FB2-D274-336F-CD2CF3EB8EBF}"/>
              </a:ext>
            </a:extLst>
          </p:cNvPr>
          <p:cNvCxnSpPr>
            <a:cxnSpLocks/>
            <a:stCxn id="13" idx="4"/>
          </p:cNvCxnSpPr>
          <p:nvPr/>
        </p:nvCxnSpPr>
        <p:spPr>
          <a:xfrm flipH="1">
            <a:off x="4412137" y="2885510"/>
            <a:ext cx="16091" cy="34289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FE772555-DC81-051C-DFE4-34A716C11B1F}"/>
              </a:ext>
            </a:extLst>
          </p:cNvPr>
          <p:cNvCxnSpPr>
            <a:cxnSpLocks/>
            <a:stCxn id="8" idx="6"/>
            <a:endCxn id="13" idx="2"/>
          </p:cNvCxnSpPr>
          <p:nvPr/>
        </p:nvCxnSpPr>
        <p:spPr>
          <a:xfrm flipV="1">
            <a:off x="3389475" y="2846599"/>
            <a:ext cx="999842" cy="60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8EB9B934-7B75-9A96-F72E-9CC0DB69518C}"/>
              </a:ext>
            </a:extLst>
          </p:cNvPr>
          <p:cNvCxnSpPr>
            <a:cxnSpLocks/>
            <a:stCxn id="12" idx="5"/>
            <a:endCxn id="13" idx="1"/>
          </p:cNvCxnSpPr>
          <p:nvPr/>
        </p:nvCxnSpPr>
        <p:spPr>
          <a:xfrm>
            <a:off x="4011491" y="2460263"/>
            <a:ext cx="389223" cy="3588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D62780F4-3B4C-354F-C7FB-BC8E0F5C2D56}"/>
              </a:ext>
            </a:extLst>
          </p:cNvPr>
          <p:cNvCxnSpPr>
            <a:cxnSpLocks/>
            <a:stCxn id="9" idx="6"/>
            <a:endCxn id="12" idx="2"/>
          </p:cNvCxnSpPr>
          <p:nvPr/>
        </p:nvCxnSpPr>
        <p:spPr>
          <a:xfrm>
            <a:off x="3389475" y="2432749"/>
            <a:ext cx="5555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47A860F8-C28B-CA11-4984-1AAC9567A63C}"/>
              </a:ext>
            </a:extLst>
          </p:cNvPr>
          <p:cNvCxnSpPr>
            <a:cxnSpLocks/>
            <a:stCxn id="8" idx="7"/>
            <a:endCxn id="12" idx="3"/>
          </p:cNvCxnSpPr>
          <p:nvPr/>
        </p:nvCxnSpPr>
        <p:spPr>
          <a:xfrm flipV="1">
            <a:off x="3378078" y="2460263"/>
            <a:ext cx="578386" cy="36489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23F86FF6-BA61-6D2C-A9E6-9E1DF5F42A33}"/>
              </a:ext>
            </a:extLst>
          </p:cNvPr>
          <p:cNvCxnSpPr>
            <a:cxnSpLocks/>
            <a:stCxn id="7" idx="6"/>
            <a:endCxn id="16" idx="2"/>
          </p:cNvCxnSpPr>
          <p:nvPr/>
        </p:nvCxnSpPr>
        <p:spPr>
          <a:xfrm>
            <a:off x="3389475" y="3278844"/>
            <a:ext cx="9917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A8738C94-E20D-6B28-15B8-E68B45A87F26}"/>
              </a:ext>
            </a:extLst>
          </p:cNvPr>
          <p:cNvSpPr txBox="1"/>
          <p:nvPr/>
        </p:nvSpPr>
        <p:spPr>
          <a:xfrm>
            <a:off x="2641483" y="3332303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1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E16E9AA6-69FA-6950-895C-CEA9E4182D13}"/>
              </a:ext>
            </a:extLst>
          </p:cNvPr>
          <p:cNvSpPr txBox="1"/>
          <p:nvPr/>
        </p:nvSpPr>
        <p:spPr>
          <a:xfrm>
            <a:off x="4610487" y="3386270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2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74131255-C534-7448-E074-B807515C5872}"/>
              </a:ext>
            </a:extLst>
          </p:cNvPr>
          <p:cNvSpPr txBox="1"/>
          <p:nvPr/>
        </p:nvSpPr>
        <p:spPr>
          <a:xfrm>
            <a:off x="4115921" y="3134074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3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1D01D439-13CC-12DD-E39E-37532E2B9A39}"/>
              </a:ext>
            </a:extLst>
          </p:cNvPr>
          <p:cNvSpPr txBox="1"/>
          <p:nvPr/>
        </p:nvSpPr>
        <p:spPr>
          <a:xfrm>
            <a:off x="3315493" y="3167498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4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C0FA519C-233A-980D-A764-BFFAF79F6ECF}"/>
              </a:ext>
            </a:extLst>
          </p:cNvPr>
          <p:cNvSpPr txBox="1"/>
          <p:nvPr/>
        </p:nvSpPr>
        <p:spPr>
          <a:xfrm>
            <a:off x="3306507" y="2753476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5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29667361-13DA-7AC5-6C1D-03B91E488420}"/>
              </a:ext>
            </a:extLst>
          </p:cNvPr>
          <p:cNvSpPr txBox="1"/>
          <p:nvPr/>
        </p:nvSpPr>
        <p:spPr>
          <a:xfrm>
            <a:off x="4088175" y="2725831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6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6F570ED9-C577-A6C3-2AE3-B35A213B26D2}"/>
              </a:ext>
            </a:extLst>
          </p:cNvPr>
          <p:cNvSpPr txBox="1"/>
          <p:nvPr/>
        </p:nvSpPr>
        <p:spPr>
          <a:xfrm>
            <a:off x="3300214" y="2326640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7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996807D5-C44F-4144-0BED-F5B3EFAD43F9}"/>
              </a:ext>
            </a:extLst>
          </p:cNvPr>
          <p:cNvSpPr txBox="1"/>
          <p:nvPr/>
        </p:nvSpPr>
        <p:spPr>
          <a:xfrm>
            <a:off x="3797185" y="2358864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8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26DD03A3-7207-6251-AA31-3ABC8EB96D44}"/>
              </a:ext>
            </a:extLst>
          </p:cNvPr>
          <p:cNvSpPr txBox="1"/>
          <p:nvPr/>
        </p:nvSpPr>
        <p:spPr>
          <a:xfrm>
            <a:off x="4115921" y="2073333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9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37DCC9CD-171E-8BAC-A55B-9EB13DDDCBC6}"/>
              </a:ext>
            </a:extLst>
          </p:cNvPr>
          <p:cNvSpPr txBox="1"/>
          <p:nvPr/>
        </p:nvSpPr>
        <p:spPr>
          <a:xfrm>
            <a:off x="3325423" y="1867354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10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AEBC904-A118-A8BA-781B-A1A8EAF3E584}"/>
              </a:ext>
            </a:extLst>
          </p:cNvPr>
          <p:cNvSpPr txBox="1"/>
          <p:nvPr/>
        </p:nvSpPr>
        <p:spPr>
          <a:xfrm>
            <a:off x="4382937" y="1715247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11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BACAC452-227C-878B-74A7-076CC5737E4E}"/>
              </a:ext>
            </a:extLst>
          </p:cNvPr>
          <p:cNvSpPr txBox="1"/>
          <p:nvPr/>
        </p:nvSpPr>
        <p:spPr>
          <a:xfrm>
            <a:off x="3984156" y="1339704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12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22BC849C-587C-3D6D-889C-1BD7CE79E7A3}"/>
              </a:ext>
            </a:extLst>
          </p:cNvPr>
          <p:cNvSpPr txBox="1"/>
          <p:nvPr/>
        </p:nvSpPr>
        <p:spPr>
          <a:xfrm>
            <a:off x="5131871" y="3442788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1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F723E8D2-E36B-6BCF-9565-95F9459750CF}"/>
              </a:ext>
            </a:extLst>
          </p:cNvPr>
          <p:cNvSpPr txBox="1"/>
          <p:nvPr/>
        </p:nvSpPr>
        <p:spPr>
          <a:xfrm>
            <a:off x="6623458" y="3418131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2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30DDB4E1-5C09-FE4D-D8AD-6151B9BF5EAD}"/>
              </a:ext>
            </a:extLst>
          </p:cNvPr>
          <p:cNvSpPr txBox="1"/>
          <p:nvPr/>
        </p:nvSpPr>
        <p:spPr>
          <a:xfrm>
            <a:off x="6040359" y="1340369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12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D7BBD287-70B0-C36B-FAEF-6BF032E2C763}"/>
              </a:ext>
            </a:extLst>
          </p:cNvPr>
          <p:cNvSpPr/>
          <p:nvPr/>
        </p:nvSpPr>
        <p:spPr>
          <a:xfrm>
            <a:off x="5984225" y="1551118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CC1C6042-5625-FEFF-06EC-9BCDBD5934B3}"/>
              </a:ext>
            </a:extLst>
          </p:cNvPr>
          <p:cNvSpPr/>
          <p:nvPr/>
        </p:nvSpPr>
        <p:spPr>
          <a:xfrm>
            <a:off x="5242057" y="3436351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6F177CC5-A2AD-32C6-AFA7-E7E0E8D1718D}"/>
              </a:ext>
            </a:extLst>
          </p:cNvPr>
          <p:cNvSpPr/>
          <p:nvPr/>
        </p:nvSpPr>
        <p:spPr>
          <a:xfrm>
            <a:off x="6749425" y="3446889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DF64D37A-23B1-33A5-77EC-3A0822AA1366}"/>
              </a:ext>
            </a:extLst>
          </p:cNvPr>
          <p:cNvCxnSpPr>
            <a:stCxn id="99" idx="4"/>
            <a:endCxn id="105" idx="0"/>
          </p:cNvCxnSpPr>
          <p:nvPr/>
        </p:nvCxnSpPr>
        <p:spPr>
          <a:xfrm flipH="1">
            <a:off x="5280968" y="1628940"/>
            <a:ext cx="742168" cy="1807411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829EA5EA-5D36-473B-A3C1-7A1041E35484}"/>
              </a:ext>
            </a:extLst>
          </p:cNvPr>
          <p:cNvCxnSpPr>
            <a:cxnSpLocks/>
            <a:stCxn id="99" idx="5"/>
            <a:endCxn id="107" idx="0"/>
          </p:cNvCxnSpPr>
          <p:nvPr/>
        </p:nvCxnSpPr>
        <p:spPr>
          <a:xfrm>
            <a:off x="6050649" y="1617543"/>
            <a:ext cx="737687" cy="1829346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1328A91B-799D-D7A1-B7D6-D1ACFD3E416C}"/>
              </a:ext>
            </a:extLst>
          </p:cNvPr>
          <p:cNvCxnSpPr>
            <a:cxnSpLocks/>
            <a:stCxn id="105" idx="6"/>
            <a:endCxn id="107" idx="2"/>
          </p:cNvCxnSpPr>
          <p:nvPr/>
        </p:nvCxnSpPr>
        <p:spPr>
          <a:xfrm>
            <a:off x="5319878" y="3475262"/>
            <a:ext cx="1429547" cy="10538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6" name="TextBox 115">
            <a:extLst>
              <a:ext uri="{FF2B5EF4-FFF2-40B4-BE49-F238E27FC236}">
                <a16:creationId xmlns:a16="http://schemas.microsoft.com/office/drawing/2014/main" id="{1A977362-066C-2618-67BE-875ED15C7567}"/>
              </a:ext>
            </a:extLst>
          </p:cNvPr>
          <p:cNvSpPr txBox="1"/>
          <p:nvPr/>
        </p:nvSpPr>
        <p:spPr>
          <a:xfrm rot="17336482">
            <a:off x="5316750" y="2217798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rgbClr val="00B050"/>
                </a:solidFill>
              </a:rPr>
              <a:t>v</a:t>
            </a:r>
            <a:r>
              <a:rPr lang="en-US" sz="1400" baseline="-25000" dirty="0">
                <a:solidFill>
                  <a:srgbClr val="00B050"/>
                </a:solidFill>
              </a:rPr>
              <a:t>10</a:t>
            </a:r>
            <a:endParaRPr lang="en-CA" sz="1400" baseline="-25000" dirty="0">
              <a:solidFill>
                <a:srgbClr val="00B050"/>
              </a:solidFill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23406FF8-3D03-D2EB-9D85-99912CDD6740}"/>
              </a:ext>
            </a:extLst>
          </p:cNvPr>
          <p:cNvSpPr txBox="1"/>
          <p:nvPr/>
        </p:nvSpPr>
        <p:spPr>
          <a:xfrm rot="3591365">
            <a:off x="6337133" y="2193662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rgbClr val="00B050"/>
                </a:solidFill>
              </a:rPr>
              <a:t>v</a:t>
            </a:r>
            <a:r>
              <a:rPr lang="en-US" sz="1400" baseline="-25000" dirty="0">
                <a:solidFill>
                  <a:srgbClr val="00B050"/>
                </a:solidFill>
              </a:rPr>
              <a:t>11</a:t>
            </a:r>
            <a:endParaRPr lang="en-CA" sz="1400" baseline="-25000" dirty="0">
              <a:solidFill>
                <a:srgbClr val="00B050"/>
              </a:solidFill>
            </a:endParaRPr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51ABF00E-D57C-342A-42A6-87148C4E97D9}"/>
              </a:ext>
            </a:extLst>
          </p:cNvPr>
          <p:cNvSpPr/>
          <p:nvPr/>
        </p:nvSpPr>
        <p:spPr>
          <a:xfrm>
            <a:off x="463733" y="3466709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F4B05914-4B6A-B082-2D1B-26B5806D145F}"/>
              </a:ext>
            </a:extLst>
          </p:cNvPr>
          <p:cNvSpPr/>
          <p:nvPr/>
        </p:nvSpPr>
        <p:spPr>
          <a:xfrm>
            <a:off x="873308" y="3247634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5A4573C3-E047-8C36-1AD1-8A4C7100CD04}"/>
              </a:ext>
            </a:extLst>
          </p:cNvPr>
          <p:cNvSpPr/>
          <p:nvPr/>
        </p:nvSpPr>
        <p:spPr>
          <a:xfrm>
            <a:off x="873308" y="2821460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E5194698-8331-AE27-0C39-1863C9419BBA}"/>
              </a:ext>
            </a:extLst>
          </p:cNvPr>
          <p:cNvSpPr/>
          <p:nvPr/>
        </p:nvSpPr>
        <p:spPr>
          <a:xfrm>
            <a:off x="873308" y="2401539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24" name="Oval 123">
            <a:extLst>
              <a:ext uri="{FF2B5EF4-FFF2-40B4-BE49-F238E27FC236}">
                <a16:creationId xmlns:a16="http://schemas.microsoft.com/office/drawing/2014/main" id="{57B911F6-8C58-BAFC-DBB2-B2C012E6D756}"/>
              </a:ext>
            </a:extLst>
          </p:cNvPr>
          <p:cNvSpPr/>
          <p:nvPr/>
        </p:nvSpPr>
        <p:spPr>
          <a:xfrm>
            <a:off x="873308" y="1981618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25" name="Oval 124">
            <a:extLst>
              <a:ext uri="{FF2B5EF4-FFF2-40B4-BE49-F238E27FC236}">
                <a16:creationId xmlns:a16="http://schemas.microsoft.com/office/drawing/2014/main" id="{2F980797-C881-A15E-91C6-E479187B8C80}"/>
              </a:ext>
            </a:extLst>
          </p:cNvPr>
          <p:cNvSpPr/>
          <p:nvPr/>
        </p:nvSpPr>
        <p:spPr>
          <a:xfrm>
            <a:off x="1506721" y="2401539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26" name="Oval 125">
            <a:extLst>
              <a:ext uri="{FF2B5EF4-FFF2-40B4-BE49-F238E27FC236}">
                <a16:creationId xmlns:a16="http://schemas.microsoft.com/office/drawing/2014/main" id="{BC289DBE-F20D-BBFE-6E8C-0ADAC0851F8A}"/>
              </a:ext>
            </a:extLst>
          </p:cNvPr>
          <p:cNvSpPr/>
          <p:nvPr/>
        </p:nvSpPr>
        <p:spPr>
          <a:xfrm>
            <a:off x="1950971" y="2815389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27" name="Oval 126">
            <a:extLst>
              <a:ext uri="{FF2B5EF4-FFF2-40B4-BE49-F238E27FC236}">
                <a16:creationId xmlns:a16="http://schemas.microsoft.com/office/drawing/2014/main" id="{2C56E2D5-47AD-50C8-C502-9FC37E2BEECC}"/>
              </a:ext>
            </a:extLst>
          </p:cNvPr>
          <p:cNvSpPr/>
          <p:nvPr/>
        </p:nvSpPr>
        <p:spPr>
          <a:xfrm>
            <a:off x="1934881" y="2395468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28" name="Oval 127">
            <a:extLst>
              <a:ext uri="{FF2B5EF4-FFF2-40B4-BE49-F238E27FC236}">
                <a16:creationId xmlns:a16="http://schemas.microsoft.com/office/drawing/2014/main" id="{2819B90C-519A-51CC-D8E8-3989D2B2A29F}"/>
              </a:ext>
            </a:extLst>
          </p:cNvPr>
          <p:cNvSpPr/>
          <p:nvPr/>
        </p:nvSpPr>
        <p:spPr>
          <a:xfrm>
            <a:off x="1950970" y="1942707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29" name="Oval 128">
            <a:extLst>
              <a:ext uri="{FF2B5EF4-FFF2-40B4-BE49-F238E27FC236}">
                <a16:creationId xmlns:a16="http://schemas.microsoft.com/office/drawing/2014/main" id="{7585A568-606E-4B0C-A8F3-781F2C974A2E}"/>
              </a:ext>
            </a:extLst>
          </p:cNvPr>
          <p:cNvSpPr/>
          <p:nvPr/>
        </p:nvSpPr>
        <p:spPr>
          <a:xfrm>
            <a:off x="1942905" y="3247634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30" name="Oval 129">
            <a:extLst>
              <a:ext uri="{FF2B5EF4-FFF2-40B4-BE49-F238E27FC236}">
                <a16:creationId xmlns:a16="http://schemas.microsoft.com/office/drawing/2014/main" id="{1529B157-E90E-4A8E-BF42-99E0C3B6BBF7}"/>
              </a:ext>
            </a:extLst>
          </p:cNvPr>
          <p:cNvSpPr/>
          <p:nvPr/>
        </p:nvSpPr>
        <p:spPr>
          <a:xfrm>
            <a:off x="2371530" y="3459008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4609D80E-F737-82CA-4211-C44474EB632B}"/>
              </a:ext>
            </a:extLst>
          </p:cNvPr>
          <p:cNvSpPr/>
          <p:nvPr/>
        </p:nvSpPr>
        <p:spPr>
          <a:xfrm>
            <a:off x="1517016" y="1539721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C34AADC7-8F51-FDEF-F212-5CA980A4988D}"/>
              </a:ext>
            </a:extLst>
          </p:cNvPr>
          <p:cNvCxnSpPr>
            <a:stCxn id="120" idx="0"/>
            <a:endCxn id="124" idx="3"/>
          </p:cNvCxnSpPr>
          <p:nvPr/>
        </p:nvCxnSpPr>
        <p:spPr>
          <a:xfrm flipV="1">
            <a:off x="502644" y="2048043"/>
            <a:ext cx="382061" cy="14186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030D26E9-23AD-326D-DE49-63D8C24D7A4D}"/>
              </a:ext>
            </a:extLst>
          </p:cNvPr>
          <p:cNvCxnSpPr>
            <a:cxnSpLocks/>
            <a:stCxn id="120" idx="7"/>
            <a:endCxn id="121" idx="2"/>
          </p:cNvCxnSpPr>
          <p:nvPr/>
        </p:nvCxnSpPr>
        <p:spPr>
          <a:xfrm flipV="1">
            <a:off x="530157" y="3286545"/>
            <a:ext cx="343151" cy="1915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id="{1654383B-0573-A463-75A8-7A853457838A}"/>
              </a:ext>
            </a:extLst>
          </p:cNvPr>
          <p:cNvCxnSpPr>
            <a:cxnSpLocks/>
            <a:stCxn id="120" idx="0"/>
            <a:endCxn id="122" idx="3"/>
          </p:cNvCxnSpPr>
          <p:nvPr/>
        </p:nvCxnSpPr>
        <p:spPr>
          <a:xfrm flipV="1">
            <a:off x="502644" y="2887885"/>
            <a:ext cx="382061" cy="5788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C29E8E95-1DCA-37E8-C28A-50DDA40409B8}"/>
              </a:ext>
            </a:extLst>
          </p:cNvPr>
          <p:cNvCxnSpPr>
            <a:cxnSpLocks/>
            <a:stCxn id="123" idx="0"/>
          </p:cNvCxnSpPr>
          <p:nvPr/>
        </p:nvCxnSpPr>
        <p:spPr>
          <a:xfrm flipH="1" flipV="1">
            <a:off x="912218" y="2059440"/>
            <a:ext cx="1" cy="3420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356ECC81-8CCC-B456-0D6B-ABDB3B4BE86E}"/>
              </a:ext>
            </a:extLst>
          </p:cNvPr>
          <p:cNvCxnSpPr>
            <a:cxnSpLocks/>
            <a:stCxn id="122" idx="0"/>
            <a:endCxn id="123" idx="4"/>
          </p:cNvCxnSpPr>
          <p:nvPr/>
        </p:nvCxnSpPr>
        <p:spPr>
          <a:xfrm flipV="1">
            <a:off x="912219" y="2479361"/>
            <a:ext cx="0" cy="3420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C2CB0EB2-62E4-0631-97A7-433C036F9300}"/>
              </a:ext>
            </a:extLst>
          </p:cNvPr>
          <p:cNvCxnSpPr>
            <a:cxnSpLocks/>
            <a:endCxn id="122" idx="4"/>
          </p:cNvCxnSpPr>
          <p:nvPr/>
        </p:nvCxnSpPr>
        <p:spPr>
          <a:xfrm flipH="1" flipV="1">
            <a:off x="912219" y="2899282"/>
            <a:ext cx="11397" cy="3483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409990CB-7512-34C3-0BE8-95E50646A648}"/>
              </a:ext>
            </a:extLst>
          </p:cNvPr>
          <p:cNvCxnSpPr>
            <a:cxnSpLocks/>
            <a:stCxn id="130" idx="2"/>
            <a:endCxn id="120" idx="6"/>
          </p:cNvCxnSpPr>
          <p:nvPr/>
        </p:nvCxnSpPr>
        <p:spPr>
          <a:xfrm flipH="1">
            <a:off x="541554" y="3497919"/>
            <a:ext cx="1829976" cy="77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4D0DDA40-9A20-8D89-41FF-D2F46EAA0DDF}"/>
              </a:ext>
            </a:extLst>
          </p:cNvPr>
          <p:cNvCxnSpPr>
            <a:cxnSpLocks/>
            <a:stCxn id="130" idx="1"/>
            <a:endCxn id="129" idx="5"/>
          </p:cNvCxnSpPr>
          <p:nvPr/>
        </p:nvCxnSpPr>
        <p:spPr>
          <a:xfrm flipH="1" flipV="1">
            <a:off x="2009329" y="3314059"/>
            <a:ext cx="373598" cy="15634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0" name="Straight Connector 139">
            <a:extLst>
              <a:ext uri="{FF2B5EF4-FFF2-40B4-BE49-F238E27FC236}">
                <a16:creationId xmlns:a16="http://schemas.microsoft.com/office/drawing/2014/main" id="{7AE5A8B4-5983-6EDC-513C-DF1604A19738}"/>
              </a:ext>
            </a:extLst>
          </p:cNvPr>
          <p:cNvCxnSpPr>
            <a:cxnSpLocks/>
            <a:stCxn id="130" idx="7"/>
            <a:endCxn id="128" idx="5"/>
          </p:cNvCxnSpPr>
          <p:nvPr/>
        </p:nvCxnSpPr>
        <p:spPr>
          <a:xfrm flipH="1" flipV="1">
            <a:off x="2017394" y="2009132"/>
            <a:ext cx="420560" cy="146127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B5B828A0-E529-64D5-E6EB-1E29898C1278}"/>
              </a:ext>
            </a:extLst>
          </p:cNvPr>
          <p:cNvCxnSpPr>
            <a:cxnSpLocks/>
            <a:stCxn id="130" idx="0"/>
            <a:endCxn id="127" idx="5"/>
          </p:cNvCxnSpPr>
          <p:nvPr/>
        </p:nvCxnSpPr>
        <p:spPr>
          <a:xfrm flipH="1" flipV="1">
            <a:off x="2001305" y="2461893"/>
            <a:ext cx="409136" cy="997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49A982BD-2446-F47D-7A3F-6CCFEB617B13}"/>
              </a:ext>
            </a:extLst>
          </p:cNvPr>
          <p:cNvCxnSpPr>
            <a:cxnSpLocks/>
            <a:stCxn id="128" idx="1"/>
            <a:endCxn id="131" idx="5"/>
          </p:cNvCxnSpPr>
          <p:nvPr/>
        </p:nvCxnSpPr>
        <p:spPr>
          <a:xfrm flipH="1" flipV="1">
            <a:off x="1583440" y="1606146"/>
            <a:ext cx="378927" cy="34795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F30382A0-9158-F7D0-0A6C-8310C4461B2E}"/>
              </a:ext>
            </a:extLst>
          </p:cNvPr>
          <p:cNvCxnSpPr>
            <a:cxnSpLocks/>
            <a:stCxn id="131" idx="2"/>
            <a:endCxn id="124" idx="7"/>
          </p:cNvCxnSpPr>
          <p:nvPr/>
        </p:nvCxnSpPr>
        <p:spPr>
          <a:xfrm flipH="1">
            <a:off x="939732" y="1578632"/>
            <a:ext cx="577284" cy="4143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3EFDA9C5-020E-408C-9385-78F0BFEA5F3C}"/>
              </a:ext>
            </a:extLst>
          </p:cNvPr>
          <p:cNvCxnSpPr>
            <a:cxnSpLocks/>
            <a:stCxn id="131" idx="4"/>
            <a:endCxn id="125" idx="0"/>
          </p:cNvCxnSpPr>
          <p:nvPr/>
        </p:nvCxnSpPr>
        <p:spPr>
          <a:xfrm flipH="1">
            <a:off x="1545632" y="1617543"/>
            <a:ext cx="10295" cy="7839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D9634215-FFE7-2FDB-40FA-CA477A8DB3DA}"/>
              </a:ext>
            </a:extLst>
          </p:cNvPr>
          <p:cNvCxnSpPr>
            <a:cxnSpLocks/>
            <a:stCxn id="128" idx="4"/>
            <a:endCxn id="127" idx="0"/>
          </p:cNvCxnSpPr>
          <p:nvPr/>
        </p:nvCxnSpPr>
        <p:spPr>
          <a:xfrm flipH="1">
            <a:off x="1973792" y="2020529"/>
            <a:ext cx="16089" cy="3749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B0831F38-E840-5A35-A25C-614EF644FD51}"/>
              </a:ext>
            </a:extLst>
          </p:cNvPr>
          <p:cNvCxnSpPr>
            <a:cxnSpLocks/>
            <a:stCxn id="127" idx="4"/>
            <a:endCxn id="126" idx="0"/>
          </p:cNvCxnSpPr>
          <p:nvPr/>
        </p:nvCxnSpPr>
        <p:spPr>
          <a:xfrm>
            <a:off x="1973792" y="2473290"/>
            <a:ext cx="16090" cy="3420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B9896353-1FF9-F38F-8172-70D3116F9B3C}"/>
              </a:ext>
            </a:extLst>
          </p:cNvPr>
          <p:cNvCxnSpPr>
            <a:cxnSpLocks/>
            <a:stCxn id="126" idx="4"/>
          </p:cNvCxnSpPr>
          <p:nvPr/>
        </p:nvCxnSpPr>
        <p:spPr>
          <a:xfrm flipH="1">
            <a:off x="1973791" y="2893211"/>
            <a:ext cx="16091" cy="34289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70BF9DAF-2792-E51A-811C-09FF054019A2}"/>
              </a:ext>
            </a:extLst>
          </p:cNvPr>
          <p:cNvCxnSpPr>
            <a:cxnSpLocks/>
            <a:stCxn id="122" idx="6"/>
            <a:endCxn id="126" idx="2"/>
          </p:cNvCxnSpPr>
          <p:nvPr/>
        </p:nvCxnSpPr>
        <p:spPr>
          <a:xfrm flipV="1">
            <a:off x="951129" y="2854300"/>
            <a:ext cx="999842" cy="60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16FF881E-1E5A-14C4-9737-35CD2BAD869A}"/>
              </a:ext>
            </a:extLst>
          </p:cNvPr>
          <p:cNvCxnSpPr>
            <a:cxnSpLocks/>
            <a:stCxn id="125" idx="5"/>
            <a:endCxn id="126" idx="1"/>
          </p:cNvCxnSpPr>
          <p:nvPr/>
        </p:nvCxnSpPr>
        <p:spPr>
          <a:xfrm>
            <a:off x="1573145" y="2467964"/>
            <a:ext cx="389223" cy="3588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D4C73064-A588-120B-1356-4568987A665C}"/>
              </a:ext>
            </a:extLst>
          </p:cNvPr>
          <p:cNvCxnSpPr>
            <a:cxnSpLocks/>
            <a:stCxn id="123" idx="6"/>
            <a:endCxn id="125" idx="2"/>
          </p:cNvCxnSpPr>
          <p:nvPr/>
        </p:nvCxnSpPr>
        <p:spPr>
          <a:xfrm>
            <a:off x="951129" y="2440450"/>
            <a:ext cx="5555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95D59FFE-7AFA-83CA-B3E4-5C0889B1FFFD}"/>
              </a:ext>
            </a:extLst>
          </p:cNvPr>
          <p:cNvCxnSpPr>
            <a:cxnSpLocks/>
            <a:stCxn id="122" idx="7"/>
            <a:endCxn id="125" idx="3"/>
          </p:cNvCxnSpPr>
          <p:nvPr/>
        </p:nvCxnSpPr>
        <p:spPr>
          <a:xfrm flipV="1">
            <a:off x="939732" y="2467964"/>
            <a:ext cx="578386" cy="36489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702EEEA0-6FEB-8383-0C41-0E6621E6CD78}"/>
              </a:ext>
            </a:extLst>
          </p:cNvPr>
          <p:cNvCxnSpPr>
            <a:cxnSpLocks/>
            <a:stCxn id="121" idx="6"/>
            <a:endCxn id="129" idx="2"/>
          </p:cNvCxnSpPr>
          <p:nvPr/>
        </p:nvCxnSpPr>
        <p:spPr>
          <a:xfrm>
            <a:off x="951129" y="3286545"/>
            <a:ext cx="99177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3" name="TextBox 152">
            <a:extLst>
              <a:ext uri="{FF2B5EF4-FFF2-40B4-BE49-F238E27FC236}">
                <a16:creationId xmlns:a16="http://schemas.microsoft.com/office/drawing/2014/main" id="{8D3C1D71-D853-71DF-2FD3-8A61C22E80F4}"/>
              </a:ext>
            </a:extLst>
          </p:cNvPr>
          <p:cNvSpPr txBox="1"/>
          <p:nvPr/>
        </p:nvSpPr>
        <p:spPr>
          <a:xfrm>
            <a:off x="203137" y="3340004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1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F7F0BC1E-FDE3-334B-BA69-39D55962E88D}"/>
              </a:ext>
            </a:extLst>
          </p:cNvPr>
          <p:cNvSpPr txBox="1"/>
          <p:nvPr/>
        </p:nvSpPr>
        <p:spPr>
          <a:xfrm>
            <a:off x="2144224" y="3365755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2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36400A58-657B-3FBD-BD84-C98188211B4E}"/>
              </a:ext>
            </a:extLst>
          </p:cNvPr>
          <p:cNvSpPr txBox="1"/>
          <p:nvPr/>
        </p:nvSpPr>
        <p:spPr>
          <a:xfrm>
            <a:off x="1677575" y="3141775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3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95A06B19-B5BE-7440-5F67-54D10DCA2C43}"/>
              </a:ext>
            </a:extLst>
          </p:cNvPr>
          <p:cNvSpPr txBox="1"/>
          <p:nvPr/>
        </p:nvSpPr>
        <p:spPr>
          <a:xfrm>
            <a:off x="877147" y="3175199"/>
            <a:ext cx="3642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4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06BBC6E1-023D-5662-D627-C0E3D51DEC11}"/>
              </a:ext>
            </a:extLst>
          </p:cNvPr>
          <p:cNvSpPr txBox="1"/>
          <p:nvPr/>
        </p:nvSpPr>
        <p:spPr>
          <a:xfrm>
            <a:off x="868161" y="2761177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5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B2B377E0-166D-3CA4-2E60-35BBC4719EEA}"/>
              </a:ext>
            </a:extLst>
          </p:cNvPr>
          <p:cNvSpPr txBox="1"/>
          <p:nvPr/>
        </p:nvSpPr>
        <p:spPr>
          <a:xfrm>
            <a:off x="1649829" y="2733532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6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C274395A-C3E1-A6D6-4763-32A71577AC3D}"/>
              </a:ext>
            </a:extLst>
          </p:cNvPr>
          <p:cNvSpPr txBox="1"/>
          <p:nvPr/>
        </p:nvSpPr>
        <p:spPr>
          <a:xfrm>
            <a:off x="861868" y="2334341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7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49D1FF85-8B2A-F2F7-0A42-0871BAAAC101}"/>
              </a:ext>
            </a:extLst>
          </p:cNvPr>
          <p:cNvSpPr txBox="1"/>
          <p:nvPr/>
        </p:nvSpPr>
        <p:spPr>
          <a:xfrm>
            <a:off x="1358839" y="2366565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8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86794561-B888-2150-8CA3-10437681473B}"/>
              </a:ext>
            </a:extLst>
          </p:cNvPr>
          <p:cNvSpPr txBox="1"/>
          <p:nvPr/>
        </p:nvSpPr>
        <p:spPr>
          <a:xfrm>
            <a:off x="1677575" y="2081034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9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3ECF3BDC-E089-0EC9-2763-3137C5CA5985}"/>
              </a:ext>
            </a:extLst>
          </p:cNvPr>
          <p:cNvSpPr txBox="1"/>
          <p:nvPr/>
        </p:nvSpPr>
        <p:spPr>
          <a:xfrm>
            <a:off x="887077" y="1875055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10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6846EE0A-30B9-4F83-9A5F-DD6EABB1BA47}"/>
              </a:ext>
            </a:extLst>
          </p:cNvPr>
          <p:cNvSpPr txBox="1"/>
          <p:nvPr/>
        </p:nvSpPr>
        <p:spPr>
          <a:xfrm>
            <a:off x="1944591" y="1722948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11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3E502DD5-6A64-844C-6948-BA91A49E6454}"/>
              </a:ext>
            </a:extLst>
          </p:cNvPr>
          <p:cNvSpPr txBox="1"/>
          <p:nvPr/>
        </p:nvSpPr>
        <p:spPr>
          <a:xfrm>
            <a:off x="1545810" y="1347405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12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176" name="Oval 175">
            <a:extLst>
              <a:ext uri="{FF2B5EF4-FFF2-40B4-BE49-F238E27FC236}">
                <a16:creationId xmlns:a16="http://schemas.microsoft.com/office/drawing/2014/main" id="{61A2DC89-EA6E-58DE-70AA-B1A8E15ECFB1}"/>
              </a:ext>
            </a:extLst>
          </p:cNvPr>
          <p:cNvSpPr/>
          <p:nvPr/>
        </p:nvSpPr>
        <p:spPr>
          <a:xfrm>
            <a:off x="7636550" y="3396919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77" name="Oval 176">
            <a:extLst>
              <a:ext uri="{FF2B5EF4-FFF2-40B4-BE49-F238E27FC236}">
                <a16:creationId xmlns:a16="http://schemas.microsoft.com/office/drawing/2014/main" id="{AC9DCCDB-B0B2-DDE7-A440-84C0FA2B001B}"/>
              </a:ext>
            </a:extLst>
          </p:cNvPr>
          <p:cNvSpPr/>
          <p:nvPr/>
        </p:nvSpPr>
        <p:spPr>
          <a:xfrm>
            <a:off x="8046125" y="3177844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78" name="Oval 177">
            <a:extLst>
              <a:ext uri="{FF2B5EF4-FFF2-40B4-BE49-F238E27FC236}">
                <a16:creationId xmlns:a16="http://schemas.microsoft.com/office/drawing/2014/main" id="{1B4DBF48-4A63-EF31-774E-960BA586367E}"/>
              </a:ext>
            </a:extLst>
          </p:cNvPr>
          <p:cNvSpPr/>
          <p:nvPr/>
        </p:nvSpPr>
        <p:spPr>
          <a:xfrm>
            <a:off x="8046125" y="2751670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79" name="Oval 178">
            <a:extLst>
              <a:ext uri="{FF2B5EF4-FFF2-40B4-BE49-F238E27FC236}">
                <a16:creationId xmlns:a16="http://schemas.microsoft.com/office/drawing/2014/main" id="{993595F8-F598-DC50-F041-A9AED8E5773C}"/>
              </a:ext>
            </a:extLst>
          </p:cNvPr>
          <p:cNvSpPr/>
          <p:nvPr/>
        </p:nvSpPr>
        <p:spPr>
          <a:xfrm>
            <a:off x="8046125" y="2331749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80" name="Oval 179">
            <a:extLst>
              <a:ext uri="{FF2B5EF4-FFF2-40B4-BE49-F238E27FC236}">
                <a16:creationId xmlns:a16="http://schemas.microsoft.com/office/drawing/2014/main" id="{9C587338-B0B3-B263-ACC2-CAF03FE23B5D}"/>
              </a:ext>
            </a:extLst>
          </p:cNvPr>
          <p:cNvSpPr/>
          <p:nvPr/>
        </p:nvSpPr>
        <p:spPr>
          <a:xfrm>
            <a:off x="8046125" y="1911828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81" name="Oval 180">
            <a:extLst>
              <a:ext uri="{FF2B5EF4-FFF2-40B4-BE49-F238E27FC236}">
                <a16:creationId xmlns:a16="http://schemas.microsoft.com/office/drawing/2014/main" id="{40A53D8C-F07C-4ADE-E90F-23C42F153D8A}"/>
              </a:ext>
            </a:extLst>
          </p:cNvPr>
          <p:cNvSpPr/>
          <p:nvPr/>
        </p:nvSpPr>
        <p:spPr>
          <a:xfrm>
            <a:off x="8679538" y="2331749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82" name="Oval 181">
            <a:extLst>
              <a:ext uri="{FF2B5EF4-FFF2-40B4-BE49-F238E27FC236}">
                <a16:creationId xmlns:a16="http://schemas.microsoft.com/office/drawing/2014/main" id="{90B154C2-DD4F-E1F9-080B-EC11C798FD0C}"/>
              </a:ext>
            </a:extLst>
          </p:cNvPr>
          <p:cNvSpPr/>
          <p:nvPr/>
        </p:nvSpPr>
        <p:spPr>
          <a:xfrm>
            <a:off x="9123788" y="2745599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83" name="Oval 182">
            <a:extLst>
              <a:ext uri="{FF2B5EF4-FFF2-40B4-BE49-F238E27FC236}">
                <a16:creationId xmlns:a16="http://schemas.microsoft.com/office/drawing/2014/main" id="{38212D62-A710-2A37-9D90-B1216C60BCEB}"/>
              </a:ext>
            </a:extLst>
          </p:cNvPr>
          <p:cNvSpPr/>
          <p:nvPr/>
        </p:nvSpPr>
        <p:spPr>
          <a:xfrm>
            <a:off x="9107698" y="2325678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84" name="Oval 183">
            <a:extLst>
              <a:ext uri="{FF2B5EF4-FFF2-40B4-BE49-F238E27FC236}">
                <a16:creationId xmlns:a16="http://schemas.microsoft.com/office/drawing/2014/main" id="{73C434DD-350B-E0F5-D34A-4361DFBE10D4}"/>
              </a:ext>
            </a:extLst>
          </p:cNvPr>
          <p:cNvSpPr/>
          <p:nvPr/>
        </p:nvSpPr>
        <p:spPr>
          <a:xfrm>
            <a:off x="9123787" y="1872917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85" name="Oval 184">
            <a:extLst>
              <a:ext uri="{FF2B5EF4-FFF2-40B4-BE49-F238E27FC236}">
                <a16:creationId xmlns:a16="http://schemas.microsoft.com/office/drawing/2014/main" id="{1F4D0891-8B97-0F97-B422-121847E45DF3}"/>
              </a:ext>
            </a:extLst>
          </p:cNvPr>
          <p:cNvSpPr/>
          <p:nvPr/>
        </p:nvSpPr>
        <p:spPr>
          <a:xfrm>
            <a:off x="9115722" y="3177844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86" name="Oval 185">
            <a:extLst>
              <a:ext uri="{FF2B5EF4-FFF2-40B4-BE49-F238E27FC236}">
                <a16:creationId xmlns:a16="http://schemas.microsoft.com/office/drawing/2014/main" id="{680134AA-E5D4-10E3-FF5D-2AAAD57C1719}"/>
              </a:ext>
            </a:extLst>
          </p:cNvPr>
          <p:cNvSpPr/>
          <p:nvPr/>
        </p:nvSpPr>
        <p:spPr>
          <a:xfrm>
            <a:off x="9544347" y="3389218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187" name="Oval 186">
            <a:extLst>
              <a:ext uri="{FF2B5EF4-FFF2-40B4-BE49-F238E27FC236}">
                <a16:creationId xmlns:a16="http://schemas.microsoft.com/office/drawing/2014/main" id="{749013BD-BDDC-A2D6-D2A5-B27A83DB0F31}"/>
              </a:ext>
            </a:extLst>
          </p:cNvPr>
          <p:cNvSpPr/>
          <p:nvPr/>
        </p:nvSpPr>
        <p:spPr>
          <a:xfrm>
            <a:off x="8689833" y="1469931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cxnSp>
        <p:nvCxnSpPr>
          <p:cNvPr id="188" name="Straight Connector 187">
            <a:extLst>
              <a:ext uri="{FF2B5EF4-FFF2-40B4-BE49-F238E27FC236}">
                <a16:creationId xmlns:a16="http://schemas.microsoft.com/office/drawing/2014/main" id="{B1CADD82-A109-9B8E-6FB7-CF5364686F8E}"/>
              </a:ext>
            </a:extLst>
          </p:cNvPr>
          <p:cNvCxnSpPr>
            <a:stCxn id="176" idx="0"/>
            <a:endCxn id="180" idx="3"/>
          </p:cNvCxnSpPr>
          <p:nvPr/>
        </p:nvCxnSpPr>
        <p:spPr>
          <a:xfrm flipV="1">
            <a:off x="7675461" y="1978253"/>
            <a:ext cx="382061" cy="1418666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9" name="Straight Connector 188">
            <a:extLst>
              <a:ext uri="{FF2B5EF4-FFF2-40B4-BE49-F238E27FC236}">
                <a16:creationId xmlns:a16="http://schemas.microsoft.com/office/drawing/2014/main" id="{F2C7134B-3787-B9BA-1E22-EE01BF1BE8DB}"/>
              </a:ext>
            </a:extLst>
          </p:cNvPr>
          <p:cNvCxnSpPr>
            <a:cxnSpLocks/>
            <a:stCxn id="176" idx="7"/>
            <a:endCxn id="177" idx="2"/>
          </p:cNvCxnSpPr>
          <p:nvPr/>
        </p:nvCxnSpPr>
        <p:spPr>
          <a:xfrm flipV="1">
            <a:off x="7702974" y="3216755"/>
            <a:ext cx="343151" cy="191561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0" name="Straight Connector 189">
            <a:extLst>
              <a:ext uri="{FF2B5EF4-FFF2-40B4-BE49-F238E27FC236}">
                <a16:creationId xmlns:a16="http://schemas.microsoft.com/office/drawing/2014/main" id="{6E209FE0-00E4-3B2B-AB8D-C0E4D54429F7}"/>
              </a:ext>
            </a:extLst>
          </p:cNvPr>
          <p:cNvCxnSpPr>
            <a:cxnSpLocks/>
            <a:stCxn id="176" idx="0"/>
            <a:endCxn id="178" idx="3"/>
          </p:cNvCxnSpPr>
          <p:nvPr/>
        </p:nvCxnSpPr>
        <p:spPr>
          <a:xfrm flipV="1">
            <a:off x="7675461" y="2818095"/>
            <a:ext cx="382061" cy="5788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7C366108-5685-C68D-25D1-C4DC9EC872F6}"/>
              </a:ext>
            </a:extLst>
          </p:cNvPr>
          <p:cNvCxnSpPr>
            <a:cxnSpLocks/>
            <a:stCxn id="179" idx="0"/>
          </p:cNvCxnSpPr>
          <p:nvPr/>
        </p:nvCxnSpPr>
        <p:spPr>
          <a:xfrm flipH="1" flipV="1">
            <a:off x="8085035" y="1989650"/>
            <a:ext cx="1" cy="342099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2" name="Straight Connector 191">
            <a:extLst>
              <a:ext uri="{FF2B5EF4-FFF2-40B4-BE49-F238E27FC236}">
                <a16:creationId xmlns:a16="http://schemas.microsoft.com/office/drawing/2014/main" id="{E4B7426C-2944-B7B9-BB35-6DBD3B2A1083}"/>
              </a:ext>
            </a:extLst>
          </p:cNvPr>
          <p:cNvCxnSpPr>
            <a:cxnSpLocks/>
            <a:stCxn id="178" idx="0"/>
            <a:endCxn id="179" idx="4"/>
          </p:cNvCxnSpPr>
          <p:nvPr/>
        </p:nvCxnSpPr>
        <p:spPr>
          <a:xfrm flipV="1">
            <a:off x="8085036" y="2409571"/>
            <a:ext cx="0" cy="342099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3" name="Straight Connector 192">
            <a:extLst>
              <a:ext uri="{FF2B5EF4-FFF2-40B4-BE49-F238E27FC236}">
                <a16:creationId xmlns:a16="http://schemas.microsoft.com/office/drawing/2014/main" id="{894D8EBA-2270-9D7F-076E-19DD168363A1}"/>
              </a:ext>
            </a:extLst>
          </p:cNvPr>
          <p:cNvCxnSpPr>
            <a:cxnSpLocks/>
            <a:endCxn id="178" idx="4"/>
          </p:cNvCxnSpPr>
          <p:nvPr/>
        </p:nvCxnSpPr>
        <p:spPr>
          <a:xfrm flipH="1" flipV="1">
            <a:off x="8085036" y="2829492"/>
            <a:ext cx="11397" cy="348352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4" name="Straight Connector 193">
            <a:extLst>
              <a:ext uri="{FF2B5EF4-FFF2-40B4-BE49-F238E27FC236}">
                <a16:creationId xmlns:a16="http://schemas.microsoft.com/office/drawing/2014/main" id="{0EF8B4B4-A4FC-65DE-06B3-87098C24DC3C}"/>
              </a:ext>
            </a:extLst>
          </p:cNvPr>
          <p:cNvCxnSpPr>
            <a:cxnSpLocks/>
            <a:stCxn id="186" idx="2"/>
            <a:endCxn id="176" idx="6"/>
          </p:cNvCxnSpPr>
          <p:nvPr/>
        </p:nvCxnSpPr>
        <p:spPr>
          <a:xfrm flipH="1">
            <a:off x="7714371" y="3428129"/>
            <a:ext cx="1829976" cy="7701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95" name="Straight Connector 194">
            <a:extLst>
              <a:ext uri="{FF2B5EF4-FFF2-40B4-BE49-F238E27FC236}">
                <a16:creationId xmlns:a16="http://schemas.microsoft.com/office/drawing/2014/main" id="{00920791-1115-C4B6-C1C3-DBE94900DC8D}"/>
              </a:ext>
            </a:extLst>
          </p:cNvPr>
          <p:cNvCxnSpPr>
            <a:cxnSpLocks/>
            <a:stCxn id="186" idx="1"/>
            <a:endCxn id="185" idx="5"/>
          </p:cNvCxnSpPr>
          <p:nvPr/>
        </p:nvCxnSpPr>
        <p:spPr>
          <a:xfrm flipH="1" flipV="1">
            <a:off x="9182146" y="3244269"/>
            <a:ext cx="373598" cy="156346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6" name="Straight Connector 195">
            <a:extLst>
              <a:ext uri="{FF2B5EF4-FFF2-40B4-BE49-F238E27FC236}">
                <a16:creationId xmlns:a16="http://schemas.microsoft.com/office/drawing/2014/main" id="{9C5362C3-06DD-DF42-CDF6-D2EAFD69D0BA}"/>
              </a:ext>
            </a:extLst>
          </p:cNvPr>
          <p:cNvCxnSpPr>
            <a:cxnSpLocks/>
            <a:stCxn id="186" idx="7"/>
            <a:endCxn id="184" idx="5"/>
          </p:cNvCxnSpPr>
          <p:nvPr/>
        </p:nvCxnSpPr>
        <p:spPr>
          <a:xfrm flipH="1" flipV="1">
            <a:off x="9190211" y="1939342"/>
            <a:ext cx="420560" cy="1461273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97" name="Straight Connector 196">
            <a:extLst>
              <a:ext uri="{FF2B5EF4-FFF2-40B4-BE49-F238E27FC236}">
                <a16:creationId xmlns:a16="http://schemas.microsoft.com/office/drawing/2014/main" id="{8EF81707-A3A0-261D-5C0E-15293EF02156}"/>
              </a:ext>
            </a:extLst>
          </p:cNvPr>
          <p:cNvCxnSpPr>
            <a:cxnSpLocks/>
            <a:stCxn id="186" idx="0"/>
            <a:endCxn id="183" idx="5"/>
          </p:cNvCxnSpPr>
          <p:nvPr/>
        </p:nvCxnSpPr>
        <p:spPr>
          <a:xfrm flipH="1" flipV="1">
            <a:off x="9174122" y="2392103"/>
            <a:ext cx="409136" cy="997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8" name="Straight Connector 197">
            <a:extLst>
              <a:ext uri="{FF2B5EF4-FFF2-40B4-BE49-F238E27FC236}">
                <a16:creationId xmlns:a16="http://schemas.microsoft.com/office/drawing/2014/main" id="{24E9ABC6-D079-B9DA-1324-148646EB8FC4}"/>
              </a:ext>
            </a:extLst>
          </p:cNvPr>
          <p:cNvCxnSpPr>
            <a:cxnSpLocks/>
            <a:stCxn id="184" idx="1"/>
            <a:endCxn id="187" idx="5"/>
          </p:cNvCxnSpPr>
          <p:nvPr/>
        </p:nvCxnSpPr>
        <p:spPr>
          <a:xfrm flipH="1" flipV="1">
            <a:off x="8756257" y="1536356"/>
            <a:ext cx="378927" cy="347958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99" name="Straight Connector 198">
            <a:extLst>
              <a:ext uri="{FF2B5EF4-FFF2-40B4-BE49-F238E27FC236}">
                <a16:creationId xmlns:a16="http://schemas.microsoft.com/office/drawing/2014/main" id="{BCC38321-1061-D730-2730-15A1D97E45E9}"/>
              </a:ext>
            </a:extLst>
          </p:cNvPr>
          <p:cNvCxnSpPr>
            <a:cxnSpLocks/>
            <a:stCxn id="187" idx="2"/>
            <a:endCxn id="180" idx="7"/>
          </p:cNvCxnSpPr>
          <p:nvPr/>
        </p:nvCxnSpPr>
        <p:spPr>
          <a:xfrm flipH="1">
            <a:off x="8112549" y="1508842"/>
            <a:ext cx="577284" cy="414383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0" name="Straight Connector 199">
            <a:extLst>
              <a:ext uri="{FF2B5EF4-FFF2-40B4-BE49-F238E27FC236}">
                <a16:creationId xmlns:a16="http://schemas.microsoft.com/office/drawing/2014/main" id="{F465E199-4D20-43EB-B982-9E270D01A1BB}"/>
              </a:ext>
            </a:extLst>
          </p:cNvPr>
          <p:cNvCxnSpPr>
            <a:cxnSpLocks/>
            <a:stCxn id="187" idx="4"/>
            <a:endCxn id="181" idx="0"/>
          </p:cNvCxnSpPr>
          <p:nvPr/>
        </p:nvCxnSpPr>
        <p:spPr>
          <a:xfrm flipH="1">
            <a:off x="8718449" y="1547753"/>
            <a:ext cx="10295" cy="7839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1" name="Straight Connector 200">
            <a:extLst>
              <a:ext uri="{FF2B5EF4-FFF2-40B4-BE49-F238E27FC236}">
                <a16:creationId xmlns:a16="http://schemas.microsoft.com/office/drawing/2014/main" id="{972154A1-3419-FB11-E7CA-89D82AC7AC85}"/>
              </a:ext>
            </a:extLst>
          </p:cNvPr>
          <p:cNvCxnSpPr>
            <a:cxnSpLocks/>
            <a:stCxn id="184" idx="4"/>
            <a:endCxn id="183" idx="0"/>
          </p:cNvCxnSpPr>
          <p:nvPr/>
        </p:nvCxnSpPr>
        <p:spPr>
          <a:xfrm flipH="1">
            <a:off x="9146609" y="1950739"/>
            <a:ext cx="16089" cy="3749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2" name="Straight Connector 201">
            <a:extLst>
              <a:ext uri="{FF2B5EF4-FFF2-40B4-BE49-F238E27FC236}">
                <a16:creationId xmlns:a16="http://schemas.microsoft.com/office/drawing/2014/main" id="{71756D51-FE64-0406-20EC-329143979DBE}"/>
              </a:ext>
            </a:extLst>
          </p:cNvPr>
          <p:cNvCxnSpPr>
            <a:cxnSpLocks/>
            <a:stCxn id="183" idx="4"/>
            <a:endCxn id="182" idx="0"/>
          </p:cNvCxnSpPr>
          <p:nvPr/>
        </p:nvCxnSpPr>
        <p:spPr>
          <a:xfrm>
            <a:off x="9146609" y="2403500"/>
            <a:ext cx="16090" cy="3420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3" name="Straight Connector 202">
            <a:extLst>
              <a:ext uri="{FF2B5EF4-FFF2-40B4-BE49-F238E27FC236}">
                <a16:creationId xmlns:a16="http://schemas.microsoft.com/office/drawing/2014/main" id="{4E7144FC-4C62-E668-3694-DCECD658B293}"/>
              </a:ext>
            </a:extLst>
          </p:cNvPr>
          <p:cNvCxnSpPr>
            <a:cxnSpLocks/>
            <a:stCxn id="182" idx="4"/>
          </p:cNvCxnSpPr>
          <p:nvPr/>
        </p:nvCxnSpPr>
        <p:spPr>
          <a:xfrm flipH="1">
            <a:off x="9146608" y="2823421"/>
            <a:ext cx="16091" cy="34289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4" name="Straight Connector 203">
            <a:extLst>
              <a:ext uri="{FF2B5EF4-FFF2-40B4-BE49-F238E27FC236}">
                <a16:creationId xmlns:a16="http://schemas.microsoft.com/office/drawing/2014/main" id="{4846B1A4-6128-99F1-1456-A77389A9A844}"/>
              </a:ext>
            </a:extLst>
          </p:cNvPr>
          <p:cNvCxnSpPr>
            <a:cxnSpLocks/>
            <a:stCxn id="178" idx="6"/>
            <a:endCxn id="182" idx="2"/>
          </p:cNvCxnSpPr>
          <p:nvPr/>
        </p:nvCxnSpPr>
        <p:spPr>
          <a:xfrm flipV="1">
            <a:off x="8123946" y="2784510"/>
            <a:ext cx="999842" cy="60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5" name="Straight Connector 204">
            <a:extLst>
              <a:ext uri="{FF2B5EF4-FFF2-40B4-BE49-F238E27FC236}">
                <a16:creationId xmlns:a16="http://schemas.microsoft.com/office/drawing/2014/main" id="{B395859F-420B-5074-D058-22AB61691022}"/>
              </a:ext>
            </a:extLst>
          </p:cNvPr>
          <p:cNvCxnSpPr>
            <a:cxnSpLocks/>
            <a:stCxn id="181" idx="5"/>
            <a:endCxn id="182" idx="1"/>
          </p:cNvCxnSpPr>
          <p:nvPr/>
        </p:nvCxnSpPr>
        <p:spPr>
          <a:xfrm>
            <a:off x="8745962" y="2398174"/>
            <a:ext cx="389223" cy="3588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6" name="Straight Connector 205">
            <a:extLst>
              <a:ext uri="{FF2B5EF4-FFF2-40B4-BE49-F238E27FC236}">
                <a16:creationId xmlns:a16="http://schemas.microsoft.com/office/drawing/2014/main" id="{6828B127-843A-BBCE-1F96-CF83C4C7658F}"/>
              </a:ext>
            </a:extLst>
          </p:cNvPr>
          <p:cNvCxnSpPr>
            <a:cxnSpLocks/>
            <a:stCxn id="179" idx="6"/>
            <a:endCxn id="181" idx="2"/>
          </p:cNvCxnSpPr>
          <p:nvPr/>
        </p:nvCxnSpPr>
        <p:spPr>
          <a:xfrm>
            <a:off x="8123946" y="2370660"/>
            <a:ext cx="5555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7" name="Straight Connector 206">
            <a:extLst>
              <a:ext uri="{FF2B5EF4-FFF2-40B4-BE49-F238E27FC236}">
                <a16:creationId xmlns:a16="http://schemas.microsoft.com/office/drawing/2014/main" id="{ECD74117-F480-6B67-777C-60454964B089}"/>
              </a:ext>
            </a:extLst>
          </p:cNvPr>
          <p:cNvCxnSpPr>
            <a:cxnSpLocks/>
            <a:stCxn id="178" idx="7"/>
            <a:endCxn id="181" idx="3"/>
          </p:cNvCxnSpPr>
          <p:nvPr/>
        </p:nvCxnSpPr>
        <p:spPr>
          <a:xfrm flipV="1">
            <a:off x="8112549" y="2398174"/>
            <a:ext cx="578386" cy="36489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8" name="Straight Connector 207">
            <a:extLst>
              <a:ext uri="{FF2B5EF4-FFF2-40B4-BE49-F238E27FC236}">
                <a16:creationId xmlns:a16="http://schemas.microsoft.com/office/drawing/2014/main" id="{67B9E3BC-B44F-FDA0-1913-0A7AE3D6E975}"/>
              </a:ext>
            </a:extLst>
          </p:cNvPr>
          <p:cNvCxnSpPr>
            <a:cxnSpLocks/>
            <a:stCxn id="177" idx="6"/>
            <a:endCxn id="185" idx="2"/>
          </p:cNvCxnSpPr>
          <p:nvPr/>
        </p:nvCxnSpPr>
        <p:spPr>
          <a:xfrm>
            <a:off x="8123946" y="3216755"/>
            <a:ext cx="991776" cy="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09" name="TextBox 208">
            <a:extLst>
              <a:ext uri="{FF2B5EF4-FFF2-40B4-BE49-F238E27FC236}">
                <a16:creationId xmlns:a16="http://schemas.microsoft.com/office/drawing/2014/main" id="{9FA5C30F-C8C4-3341-FCE6-AE3D172F0DD0}"/>
              </a:ext>
            </a:extLst>
          </p:cNvPr>
          <p:cNvSpPr txBox="1"/>
          <p:nvPr/>
        </p:nvSpPr>
        <p:spPr>
          <a:xfrm>
            <a:off x="7375954" y="3270214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1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E5AF8067-A439-03C9-97D4-E98320696EF5}"/>
              </a:ext>
            </a:extLst>
          </p:cNvPr>
          <p:cNvSpPr txBox="1"/>
          <p:nvPr/>
        </p:nvSpPr>
        <p:spPr>
          <a:xfrm>
            <a:off x="9344958" y="3324181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2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7DE85135-5414-1469-7B29-8539A0EF1C69}"/>
              </a:ext>
            </a:extLst>
          </p:cNvPr>
          <p:cNvSpPr txBox="1"/>
          <p:nvPr/>
        </p:nvSpPr>
        <p:spPr>
          <a:xfrm>
            <a:off x="8850392" y="3071985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3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D48E65D6-9B34-5518-3164-21DD4E90897A}"/>
              </a:ext>
            </a:extLst>
          </p:cNvPr>
          <p:cNvSpPr txBox="1"/>
          <p:nvPr/>
        </p:nvSpPr>
        <p:spPr>
          <a:xfrm>
            <a:off x="8049964" y="3105409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4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308BB4EB-E10F-6F5F-0A22-722F6F074C95}"/>
              </a:ext>
            </a:extLst>
          </p:cNvPr>
          <p:cNvSpPr txBox="1"/>
          <p:nvPr/>
        </p:nvSpPr>
        <p:spPr>
          <a:xfrm>
            <a:off x="8040978" y="2691387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5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9D7562E6-C1FA-546F-5E75-554C285DEC36}"/>
              </a:ext>
            </a:extLst>
          </p:cNvPr>
          <p:cNvSpPr txBox="1"/>
          <p:nvPr/>
        </p:nvSpPr>
        <p:spPr>
          <a:xfrm>
            <a:off x="8822646" y="2663742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6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EE94636A-5B4A-E3BD-A48D-3A1965988AF8}"/>
              </a:ext>
            </a:extLst>
          </p:cNvPr>
          <p:cNvSpPr txBox="1"/>
          <p:nvPr/>
        </p:nvSpPr>
        <p:spPr>
          <a:xfrm>
            <a:off x="8034685" y="2264551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7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1287FC72-418C-B98E-1031-2A5B426A32EA}"/>
              </a:ext>
            </a:extLst>
          </p:cNvPr>
          <p:cNvSpPr txBox="1"/>
          <p:nvPr/>
        </p:nvSpPr>
        <p:spPr>
          <a:xfrm>
            <a:off x="8531656" y="2296775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8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672DE5B8-5052-A86F-4F02-4B6CB84ED665}"/>
              </a:ext>
            </a:extLst>
          </p:cNvPr>
          <p:cNvSpPr txBox="1"/>
          <p:nvPr/>
        </p:nvSpPr>
        <p:spPr>
          <a:xfrm>
            <a:off x="8850392" y="2011244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9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218" name="TextBox 217">
            <a:extLst>
              <a:ext uri="{FF2B5EF4-FFF2-40B4-BE49-F238E27FC236}">
                <a16:creationId xmlns:a16="http://schemas.microsoft.com/office/drawing/2014/main" id="{705B1076-5B45-7656-CEE7-184EE2E952CF}"/>
              </a:ext>
            </a:extLst>
          </p:cNvPr>
          <p:cNvSpPr txBox="1"/>
          <p:nvPr/>
        </p:nvSpPr>
        <p:spPr>
          <a:xfrm>
            <a:off x="8059894" y="1805265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10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4E6412F0-F529-007D-25D4-EF94D92089B6}"/>
              </a:ext>
            </a:extLst>
          </p:cNvPr>
          <p:cNvSpPr txBox="1"/>
          <p:nvPr/>
        </p:nvSpPr>
        <p:spPr>
          <a:xfrm>
            <a:off x="9117408" y="1653158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11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E7FB086B-AD49-472E-7EC9-4033684590A2}"/>
              </a:ext>
            </a:extLst>
          </p:cNvPr>
          <p:cNvSpPr txBox="1"/>
          <p:nvPr/>
        </p:nvSpPr>
        <p:spPr>
          <a:xfrm>
            <a:off x="8754001" y="1308105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12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80A753F7-DBF0-3B42-8CC4-A31E8C1BDAD8}"/>
              </a:ext>
            </a:extLst>
          </p:cNvPr>
          <p:cNvSpPr txBox="1"/>
          <p:nvPr/>
        </p:nvSpPr>
        <p:spPr>
          <a:xfrm>
            <a:off x="9877531" y="3429297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1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196825EA-2308-0785-2F7A-A06A55CF6D51}"/>
              </a:ext>
            </a:extLst>
          </p:cNvPr>
          <p:cNvSpPr txBox="1"/>
          <p:nvPr/>
        </p:nvSpPr>
        <p:spPr>
          <a:xfrm>
            <a:off x="11369118" y="3404640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2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08FA44A2-2F7E-AE9F-D7E6-0369455F5E90}"/>
              </a:ext>
            </a:extLst>
          </p:cNvPr>
          <p:cNvSpPr txBox="1"/>
          <p:nvPr/>
        </p:nvSpPr>
        <p:spPr>
          <a:xfrm>
            <a:off x="10757037" y="1369831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12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sp>
        <p:nvSpPr>
          <p:cNvPr id="224" name="Oval 223">
            <a:extLst>
              <a:ext uri="{FF2B5EF4-FFF2-40B4-BE49-F238E27FC236}">
                <a16:creationId xmlns:a16="http://schemas.microsoft.com/office/drawing/2014/main" id="{C16E09F5-1313-3DB6-0EE5-81D089D71408}"/>
              </a:ext>
            </a:extLst>
          </p:cNvPr>
          <p:cNvSpPr/>
          <p:nvPr/>
        </p:nvSpPr>
        <p:spPr>
          <a:xfrm>
            <a:off x="10729885" y="1537627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225" name="Oval 224">
            <a:extLst>
              <a:ext uri="{FF2B5EF4-FFF2-40B4-BE49-F238E27FC236}">
                <a16:creationId xmlns:a16="http://schemas.microsoft.com/office/drawing/2014/main" id="{481A7917-0421-C339-4E7C-4A60E84E3E0A}"/>
              </a:ext>
            </a:extLst>
          </p:cNvPr>
          <p:cNvSpPr/>
          <p:nvPr/>
        </p:nvSpPr>
        <p:spPr>
          <a:xfrm>
            <a:off x="9987717" y="3422860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226" name="Oval 225">
            <a:extLst>
              <a:ext uri="{FF2B5EF4-FFF2-40B4-BE49-F238E27FC236}">
                <a16:creationId xmlns:a16="http://schemas.microsoft.com/office/drawing/2014/main" id="{707BB8FF-2505-8B5D-FADC-31A8D478812D}"/>
              </a:ext>
            </a:extLst>
          </p:cNvPr>
          <p:cNvSpPr/>
          <p:nvPr/>
        </p:nvSpPr>
        <p:spPr>
          <a:xfrm>
            <a:off x="11495085" y="3433398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cxnSp>
        <p:nvCxnSpPr>
          <p:cNvPr id="227" name="Straight Connector 226">
            <a:extLst>
              <a:ext uri="{FF2B5EF4-FFF2-40B4-BE49-F238E27FC236}">
                <a16:creationId xmlns:a16="http://schemas.microsoft.com/office/drawing/2014/main" id="{78A9178D-1217-6935-756F-C9AE616433AD}"/>
              </a:ext>
            </a:extLst>
          </p:cNvPr>
          <p:cNvCxnSpPr>
            <a:cxnSpLocks/>
            <a:stCxn id="224" idx="2"/>
            <a:endCxn id="225" idx="0"/>
          </p:cNvCxnSpPr>
          <p:nvPr/>
        </p:nvCxnSpPr>
        <p:spPr>
          <a:xfrm flipH="1">
            <a:off x="10026628" y="1576538"/>
            <a:ext cx="703257" cy="1846322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8" name="Straight Connector 227">
            <a:extLst>
              <a:ext uri="{FF2B5EF4-FFF2-40B4-BE49-F238E27FC236}">
                <a16:creationId xmlns:a16="http://schemas.microsoft.com/office/drawing/2014/main" id="{D62BE2BC-A9C1-28E9-F7D1-BA5E779CE12B}"/>
              </a:ext>
            </a:extLst>
          </p:cNvPr>
          <p:cNvCxnSpPr>
            <a:cxnSpLocks/>
            <a:stCxn id="224" idx="6"/>
            <a:endCxn id="226" idx="0"/>
          </p:cNvCxnSpPr>
          <p:nvPr/>
        </p:nvCxnSpPr>
        <p:spPr>
          <a:xfrm>
            <a:off x="10807706" y="1576538"/>
            <a:ext cx="726290" cy="1856860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9" name="Straight Connector 228">
            <a:extLst>
              <a:ext uri="{FF2B5EF4-FFF2-40B4-BE49-F238E27FC236}">
                <a16:creationId xmlns:a16="http://schemas.microsoft.com/office/drawing/2014/main" id="{1DEF05C6-2B38-231A-F670-195BC1BE6815}"/>
              </a:ext>
            </a:extLst>
          </p:cNvPr>
          <p:cNvCxnSpPr>
            <a:cxnSpLocks/>
            <a:stCxn id="225" idx="6"/>
            <a:endCxn id="226" idx="2"/>
          </p:cNvCxnSpPr>
          <p:nvPr/>
        </p:nvCxnSpPr>
        <p:spPr>
          <a:xfrm>
            <a:off x="10065538" y="3461771"/>
            <a:ext cx="1429547" cy="10538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30" name="TextBox 229">
            <a:extLst>
              <a:ext uri="{FF2B5EF4-FFF2-40B4-BE49-F238E27FC236}">
                <a16:creationId xmlns:a16="http://schemas.microsoft.com/office/drawing/2014/main" id="{05CFA0C0-B9DD-63F9-E73C-A6E881B96727}"/>
              </a:ext>
            </a:extLst>
          </p:cNvPr>
          <p:cNvSpPr txBox="1"/>
          <p:nvPr/>
        </p:nvSpPr>
        <p:spPr>
          <a:xfrm rot="17104710">
            <a:off x="10062410" y="2204306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rgbClr val="00B050"/>
                </a:solidFill>
              </a:rPr>
              <a:t>v</a:t>
            </a:r>
            <a:r>
              <a:rPr lang="en-US" sz="1400" baseline="-25000" dirty="0">
                <a:solidFill>
                  <a:srgbClr val="00B050"/>
                </a:solidFill>
              </a:rPr>
              <a:t>10</a:t>
            </a:r>
            <a:endParaRPr lang="en-CA" sz="1400" baseline="-25000" dirty="0">
              <a:solidFill>
                <a:srgbClr val="00B050"/>
              </a:solidFill>
            </a:endParaRPr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94E0E618-FA53-7B17-C61A-19355555622E}"/>
              </a:ext>
            </a:extLst>
          </p:cNvPr>
          <p:cNvSpPr txBox="1"/>
          <p:nvPr/>
        </p:nvSpPr>
        <p:spPr>
          <a:xfrm rot="3798306">
            <a:off x="11082793" y="2180170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rgbClr val="00B050"/>
                </a:solidFill>
              </a:rPr>
              <a:t>v</a:t>
            </a:r>
            <a:r>
              <a:rPr lang="en-US" sz="1400" baseline="-25000" dirty="0">
                <a:solidFill>
                  <a:srgbClr val="00B050"/>
                </a:solidFill>
              </a:rPr>
              <a:t>11</a:t>
            </a:r>
            <a:endParaRPr lang="en-CA" sz="1400" baseline="-25000" dirty="0">
              <a:solidFill>
                <a:srgbClr val="00B050"/>
              </a:solidFill>
            </a:endParaRPr>
          </a:p>
        </p:txBody>
      </p:sp>
      <p:sp>
        <p:nvSpPr>
          <p:cNvPr id="233" name="Oval 232">
            <a:extLst>
              <a:ext uri="{FF2B5EF4-FFF2-40B4-BE49-F238E27FC236}">
                <a16:creationId xmlns:a16="http://schemas.microsoft.com/office/drawing/2014/main" id="{4B2647B4-D7E5-10B5-A178-FCBCE46520DD}"/>
              </a:ext>
            </a:extLst>
          </p:cNvPr>
          <p:cNvSpPr/>
          <p:nvPr/>
        </p:nvSpPr>
        <p:spPr>
          <a:xfrm>
            <a:off x="10528692" y="2900845"/>
            <a:ext cx="82245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A887137C-F355-F658-606E-58640BDDCF23}"/>
              </a:ext>
            </a:extLst>
          </p:cNvPr>
          <p:cNvSpPr txBox="1"/>
          <p:nvPr/>
        </p:nvSpPr>
        <p:spPr>
          <a:xfrm>
            <a:off x="10542557" y="2706353"/>
            <a:ext cx="3829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4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cxnSp>
        <p:nvCxnSpPr>
          <p:cNvPr id="235" name="Straight Connector 234">
            <a:extLst>
              <a:ext uri="{FF2B5EF4-FFF2-40B4-BE49-F238E27FC236}">
                <a16:creationId xmlns:a16="http://schemas.microsoft.com/office/drawing/2014/main" id="{87EE53FA-EE3E-C947-D5F2-90DBDE4BA77C}"/>
              </a:ext>
            </a:extLst>
          </p:cNvPr>
          <p:cNvCxnSpPr>
            <a:cxnSpLocks/>
            <a:stCxn id="224" idx="4"/>
            <a:endCxn id="233" idx="0"/>
          </p:cNvCxnSpPr>
          <p:nvPr/>
        </p:nvCxnSpPr>
        <p:spPr>
          <a:xfrm flipH="1">
            <a:off x="10569815" y="1615449"/>
            <a:ext cx="198981" cy="1285396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9" name="Straight Connector 238">
            <a:extLst>
              <a:ext uri="{FF2B5EF4-FFF2-40B4-BE49-F238E27FC236}">
                <a16:creationId xmlns:a16="http://schemas.microsoft.com/office/drawing/2014/main" id="{E0D0847F-E349-0D8F-FAAB-F555C99EEB4B}"/>
              </a:ext>
            </a:extLst>
          </p:cNvPr>
          <p:cNvCxnSpPr>
            <a:cxnSpLocks/>
            <a:stCxn id="233" idx="3"/>
            <a:endCxn id="225" idx="7"/>
          </p:cNvCxnSpPr>
          <p:nvPr/>
        </p:nvCxnSpPr>
        <p:spPr>
          <a:xfrm flipH="1">
            <a:off x="10054141" y="2967270"/>
            <a:ext cx="486596" cy="466987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4" name="Straight Connector 243">
            <a:extLst>
              <a:ext uri="{FF2B5EF4-FFF2-40B4-BE49-F238E27FC236}">
                <a16:creationId xmlns:a16="http://schemas.microsoft.com/office/drawing/2014/main" id="{9A8FFA09-0419-E1D4-8789-8EA46BDDC50B}"/>
              </a:ext>
            </a:extLst>
          </p:cNvPr>
          <p:cNvCxnSpPr>
            <a:cxnSpLocks/>
            <a:stCxn id="233" idx="5"/>
            <a:endCxn id="226" idx="1"/>
          </p:cNvCxnSpPr>
          <p:nvPr/>
        </p:nvCxnSpPr>
        <p:spPr>
          <a:xfrm>
            <a:off x="10598892" y="2967270"/>
            <a:ext cx="907590" cy="477525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53" name="TextBox 252">
            <a:extLst>
              <a:ext uri="{FF2B5EF4-FFF2-40B4-BE49-F238E27FC236}">
                <a16:creationId xmlns:a16="http://schemas.microsoft.com/office/drawing/2014/main" id="{88290262-1EC4-7589-A2E6-956AB0525995}"/>
              </a:ext>
            </a:extLst>
          </p:cNvPr>
          <p:cNvSpPr txBox="1"/>
          <p:nvPr/>
        </p:nvSpPr>
        <p:spPr>
          <a:xfrm rot="16520467">
            <a:off x="10099999" y="2351526"/>
            <a:ext cx="8018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rgbClr val="00B050"/>
                </a:solidFill>
              </a:rPr>
              <a:t>v</a:t>
            </a:r>
            <a:r>
              <a:rPr lang="en-US" sz="1400" i="1" baseline="-25000" dirty="0">
                <a:solidFill>
                  <a:srgbClr val="00B050"/>
                </a:solidFill>
              </a:rPr>
              <a:t>5 </a:t>
            </a:r>
            <a:r>
              <a:rPr lang="en-US" sz="1400" i="1" dirty="0">
                <a:solidFill>
                  <a:srgbClr val="00B050"/>
                </a:solidFill>
              </a:rPr>
              <a:t>,v</a:t>
            </a:r>
            <a:r>
              <a:rPr lang="en-US" sz="1400" i="1" baseline="-25000" dirty="0">
                <a:solidFill>
                  <a:srgbClr val="00B050"/>
                </a:solidFill>
              </a:rPr>
              <a:t>7 </a:t>
            </a:r>
            <a:r>
              <a:rPr lang="en-US" sz="1400" i="1" dirty="0">
                <a:solidFill>
                  <a:srgbClr val="00B050"/>
                </a:solidFill>
              </a:rPr>
              <a:t>,v</a:t>
            </a:r>
            <a:r>
              <a:rPr lang="en-US" sz="1400" baseline="-25000" dirty="0">
                <a:solidFill>
                  <a:srgbClr val="00B050"/>
                </a:solidFill>
              </a:rPr>
              <a:t>10</a:t>
            </a:r>
            <a:endParaRPr lang="en-CA" sz="1400" baseline="-25000" dirty="0">
              <a:solidFill>
                <a:srgbClr val="00B050"/>
              </a:solidFill>
            </a:endParaRPr>
          </a:p>
        </p:txBody>
      </p:sp>
      <p:sp>
        <p:nvSpPr>
          <p:cNvPr id="254" name="TextBox 253">
            <a:extLst>
              <a:ext uri="{FF2B5EF4-FFF2-40B4-BE49-F238E27FC236}">
                <a16:creationId xmlns:a16="http://schemas.microsoft.com/office/drawing/2014/main" id="{03A60E24-5A02-5734-F7DF-7368CFFA85E0}"/>
              </a:ext>
            </a:extLst>
          </p:cNvPr>
          <p:cNvSpPr txBox="1"/>
          <p:nvPr/>
        </p:nvSpPr>
        <p:spPr>
          <a:xfrm rot="1505357">
            <a:off x="10871269" y="2925743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rgbClr val="00B050"/>
                </a:solidFill>
              </a:rPr>
              <a:t>v</a:t>
            </a:r>
            <a:r>
              <a:rPr lang="en-US" sz="1400" baseline="-25000" dirty="0">
                <a:solidFill>
                  <a:srgbClr val="00B050"/>
                </a:solidFill>
              </a:rPr>
              <a:t>3</a:t>
            </a:r>
            <a:endParaRPr lang="en-CA" sz="1400" baseline="-25000" dirty="0">
              <a:solidFill>
                <a:srgbClr val="00B050"/>
              </a:solidFill>
            </a:endParaRPr>
          </a:p>
        </p:txBody>
      </p:sp>
      <p:sp>
        <p:nvSpPr>
          <p:cNvPr id="318" name="Arrow: Right 317">
            <a:extLst>
              <a:ext uri="{FF2B5EF4-FFF2-40B4-BE49-F238E27FC236}">
                <a16:creationId xmlns:a16="http://schemas.microsoft.com/office/drawing/2014/main" id="{438F06AD-1615-9945-A515-8298D1CCDE5F}"/>
              </a:ext>
            </a:extLst>
          </p:cNvPr>
          <p:cNvSpPr/>
          <p:nvPr/>
        </p:nvSpPr>
        <p:spPr>
          <a:xfrm>
            <a:off x="2526598" y="2421822"/>
            <a:ext cx="359365" cy="22494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319" name="Arrow: Right 318">
            <a:extLst>
              <a:ext uri="{FF2B5EF4-FFF2-40B4-BE49-F238E27FC236}">
                <a16:creationId xmlns:a16="http://schemas.microsoft.com/office/drawing/2014/main" id="{719BE130-02A1-030B-8AE1-AF1CFCDF607C}"/>
              </a:ext>
            </a:extLst>
          </p:cNvPr>
          <p:cNvSpPr/>
          <p:nvPr/>
        </p:nvSpPr>
        <p:spPr>
          <a:xfrm rot="5400000">
            <a:off x="9527444" y="3886723"/>
            <a:ext cx="359365" cy="22494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320" name="Arrow: Right 319">
            <a:extLst>
              <a:ext uri="{FF2B5EF4-FFF2-40B4-BE49-F238E27FC236}">
                <a16:creationId xmlns:a16="http://schemas.microsoft.com/office/drawing/2014/main" id="{9D0645F6-25A6-0724-168E-7F697A7DD865}"/>
              </a:ext>
            </a:extLst>
          </p:cNvPr>
          <p:cNvSpPr/>
          <p:nvPr/>
        </p:nvSpPr>
        <p:spPr>
          <a:xfrm rot="10800000">
            <a:off x="7171878" y="5130902"/>
            <a:ext cx="359365" cy="22494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grpSp>
        <p:nvGrpSpPr>
          <p:cNvPr id="344" name="Group 343">
            <a:extLst>
              <a:ext uri="{FF2B5EF4-FFF2-40B4-BE49-F238E27FC236}">
                <a16:creationId xmlns:a16="http://schemas.microsoft.com/office/drawing/2014/main" id="{7228E939-6846-E011-6AF9-6EB277BABB31}"/>
              </a:ext>
            </a:extLst>
          </p:cNvPr>
          <p:cNvGrpSpPr/>
          <p:nvPr/>
        </p:nvGrpSpPr>
        <p:grpSpPr>
          <a:xfrm>
            <a:off x="7418883" y="3885131"/>
            <a:ext cx="4317292" cy="2611257"/>
            <a:chOff x="7397374" y="3752253"/>
            <a:chExt cx="4317292" cy="2611257"/>
          </a:xfrm>
        </p:grpSpPr>
        <p:sp>
          <p:nvSpPr>
            <p:cNvPr id="255" name="Oval 254">
              <a:extLst>
                <a:ext uri="{FF2B5EF4-FFF2-40B4-BE49-F238E27FC236}">
                  <a16:creationId xmlns:a16="http://schemas.microsoft.com/office/drawing/2014/main" id="{52988B4E-0BFB-D862-206E-37C2475E6E4E}"/>
                </a:ext>
              </a:extLst>
            </p:cNvPr>
            <p:cNvSpPr/>
            <p:nvPr/>
          </p:nvSpPr>
          <p:spPr>
            <a:xfrm>
              <a:off x="7657970" y="6023355"/>
              <a:ext cx="77821" cy="77822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/>
            </a:p>
          </p:txBody>
        </p:sp>
        <p:sp>
          <p:nvSpPr>
            <p:cNvPr id="256" name="Oval 255">
              <a:extLst>
                <a:ext uri="{FF2B5EF4-FFF2-40B4-BE49-F238E27FC236}">
                  <a16:creationId xmlns:a16="http://schemas.microsoft.com/office/drawing/2014/main" id="{40694BA1-269C-7997-0551-F89AD152F854}"/>
                </a:ext>
              </a:extLst>
            </p:cNvPr>
            <p:cNvSpPr/>
            <p:nvPr/>
          </p:nvSpPr>
          <p:spPr>
            <a:xfrm>
              <a:off x="8067545" y="5804280"/>
              <a:ext cx="77821" cy="77822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/>
            </a:p>
          </p:txBody>
        </p:sp>
        <p:sp>
          <p:nvSpPr>
            <p:cNvPr id="257" name="Oval 256">
              <a:extLst>
                <a:ext uri="{FF2B5EF4-FFF2-40B4-BE49-F238E27FC236}">
                  <a16:creationId xmlns:a16="http://schemas.microsoft.com/office/drawing/2014/main" id="{23D476AA-863A-C5FD-FA6A-B5750804C410}"/>
                </a:ext>
              </a:extLst>
            </p:cNvPr>
            <p:cNvSpPr/>
            <p:nvPr/>
          </p:nvSpPr>
          <p:spPr>
            <a:xfrm>
              <a:off x="8067545" y="5378106"/>
              <a:ext cx="77821" cy="77822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/>
            </a:p>
          </p:txBody>
        </p:sp>
        <p:sp>
          <p:nvSpPr>
            <p:cNvPr id="258" name="Oval 257">
              <a:extLst>
                <a:ext uri="{FF2B5EF4-FFF2-40B4-BE49-F238E27FC236}">
                  <a16:creationId xmlns:a16="http://schemas.microsoft.com/office/drawing/2014/main" id="{124707AF-DC6E-92EC-AEC7-0E4B17B68B07}"/>
                </a:ext>
              </a:extLst>
            </p:cNvPr>
            <p:cNvSpPr/>
            <p:nvPr/>
          </p:nvSpPr>
          <p:spPr>
            <a:xfrm>
              <a:off x="8067545" y="4958185"/>
              <a:ext cx="77821" cy="77822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/>
            </a:p>
          </p:txBody>
        </p:sp>
        <p:sp>
          <p:nvSpPr>
            <p:cNvPr id="259" name="Oval 258">
              <a:extLst>
                <a:ext uri="{FF2B5EF4-FFF2-40B4-BE49-F238E27FC236}">
                  <a16:creationId xmlns:a16="http://schemas.microsoft.com/office/drawing/2014/main" id="{3EA8B9F2-697F-F6B5-8788-A0CAFFC226B8}"/>
                </a:ext>
              </a:extLst>
            </p:cNvPr>
            <p:cNvSpPr/>
            <p:nvPr/>
          </p:nvSpPr>
          <p:spPr>
            <a:xfrm>
              <a:off x="8067545" y="4538264"/>
              <a:ext cx="77821" cy="77822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/>
            </a:p>
          </p:txBody>
        </p:sp>
        <p:sp>
          <p:nvSpPr>
            <p:cNvPr id="260" name="Oval 259">
              <a:extLst>
                <a:ext uri="{FF2B5EF4-FFF2-40B4-BE49-F238E27FC236}">
                  <a16:creationId xmlns:a16="http://schemas.microsoft.com/office/drawing/2014/main" id="{C4C43DBB-8FA7-CE18-AC15-794EAAD82AE6}"/>
                </a:ext>
              </a:extLst>
            </p:cNvPr>
            <p:cNvSpPr/>
            <p:nvPr/>
          </p:nvSpPr>
          <p:spPr>
            <a:xfrm>
              <a:off x="8700958" y="4958185"/>
              <a:ext cx="77821" cy="77822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/>
            </a:p>
          </p:txBody>
        </p:sp>
        <p:sp>
          <p:nvSpPr>
            <p:cNvPr id="261" name="Oval 260">
              <a:extLst>
                <a:ext uri="{FF2B5EF4-FFF2-40B4-BE49-F238E27FC236}">
                  <a16:creationId xmlns:a16="http://schemas.microsoft.com/office/drawing/2014/main" id="{7D7B2045-1208-39D0-D490-9A20465529FD}"/>
                </a:ext>
              </a:extLst>
            </p:cNvPr>
            <p:cNvSpPr/>
            <p:nvPr/>
          </p:nvSpPr>
          <p:spPr>
            <a:xfrm>
              <a:off x="9145208" y="5372035"/>
              <a:ext cx="77821" cy="77822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/>
            </a:p>
          </p:txBody>
        </p:sp>
        <p:sp>
          <p:nvSpPr>
            <p:cNvPr id="262" name="Oval 261">
              <a:extLst>
                <a:ext uri="{FF2B5EF4-FFF2-40B4-BE49-F238E27FC236}">
                  <a16:creationId xmlns:a16="http://schemas.microsoft.com/office/drawing/2014/main" id="{ECE0B988-5AEF-44AF-42DF-95C09BADD09C}"/>
                </a:ext>
              </a:extLst>
            </p:cNvPr>
            <p:cNvSpPr/>
            <p:nvPr/>
          </p:nvSpPr>
          <p:spPr>
            <a:xfrm>
              <a:off x="9129118" y="4952114"/>
              <a:ext cx="77821" cy="77822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/>
            </a:p>
          </p:txBody>
        </p:sp>
        <p:sp>
          <p:nvSpPr>
            <p:cNvPr id="263" name="Oval 262">
              <a:extLst>
                <a:ext uri="{FF2B5EF4-FFF2-40B4-BE49-F238E27FC236}">
                  <a16:creationId xmlns:a16="http://schemas.microsoft.com/office/drawing/2014/main" id="{F523336B-E25A-B1CB-5147-D1D925EB12C6}"/>
                </a:ext>
              </a:extLst>
            </p:cNvPr>
            <p:cNvSpPr/>
            <p:nvPr/>
          </p:nvSpPr>
          <p:spPr>
            <a:xfrm>
              <a:off x="9145207" y="4499353"/>
              <a:ext cx="77821" cy="77822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/>
            </a:p>
          </p:txBody>
        </p:sp>
        <p:sp>
          <p:nvSpPr>
            <p:cNvPr id="264" name="Oval 263">
              <a:extLst>
                <a:ext uri="{FF2B5EF4-FFF2-40B4-BE49-F238E27FC236}">
                  <a16:creationId xmlns:a16="http://schemas.microsoft.com/office/drawing/2014/main" id="{8E3D71B3-DE07-8CB8-1ACE-1CE99E90F89A}"/>
                </a:ext>
              </a:extLst>
            </p:cNvPr>
            <p:cNvSpPr/>
            <p:nvPr/>
          </p:nvSpPr>
          <p:spPr>
            <a:xfrm>
              <a:off x="9137142" y="5804280"/>
              <a:ext cx="77821" cy="77822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/>
            </a:p>
          </p:txBody>
        </p:sp>
        <p:sp>
          <p:nvSpPr>
            <p:cNvPr id="265" name="Oval 264">
              <a:extLst>
                <a:ext uri="{FF2B5EF4-FFF2-40B4-BE49-F238E27FC236}">
                  <a16:creationId xmlns:a16="http://schemas.microsoft.com/office/drawing/2014/main" id="{D21023CA-90A9-BD11-31A5-C926CD546566}"/>
                </a:ext>
              </a:extLst>
            </p:cNvPr>
            <p:cNvSpPr/>
            <p:nvPr/>
          </p:nvSpPr>
          <p:spPr>
            <a:xfrm>
              <a:off x="9565767" y="6015654"/>
              <a:ext cx="77821" cy="77822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/>
            </a:p>
          </p:txBody>
        </p:sp>
        <p:sp>
          <p:nvSpPr>
            <p:cNvPr id="266" name="Oval 265">
              <a:extLst>
                <a:ext uri="{FF2B5EF4-FFF2-40B4-BE49-F238E27FC236}">
                  <a16:creationId xmlns:a16="http://schemas.microsoft.com/office/drawing/2014/main" id="{F4BFE0F2-8C59-CC3B-5323-C5B328B4F9E9}"/>
                </a:ext>
              </a:extLst>
            </p:cNvPr>
            <p:cNvSpPr/>
            <p:nvPr/>
          </p:nvSpPr>
          <p:spPr>
            <a:xfrm>
              <a:off x="8711253" y="4096367"/>
              <a:ext cx="77821" cy="77822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/>
            </a:p>
          </p:txBody>
        </p:sp>
        <p:cxnSp>
          <p:nvCxnSpPr>
            <p:cNvPr id="267" name="Straight Connector 266">
              <a:extLst>
                <a:ext uri="{FF2B5EF4-FFF2-40B4-BE49-F238E27FC236}">
                  <a16:creationId xmlns:a16="http://schemas.microsoft.com/office/drawing/2014/main" id="{D3ADF6E0-6F73-28FC-A2FC-B3849467D0D4}"/>
                </a:ext>
              </a:extLst>
            </p:cNvPr>
            <p:cNvCxnSpPr>
              <a:stCxn id="255" idx="0"/>
              <a:endCxn id="259" idx="3"/>
            </p:cNvCxnSpPr>
            <p:nvPr/>
          </p:nvCxnSpPr>
          <p:spPr>
            <a:xfrm flipV="1">
              <a:off x="7696881" y="4604689"/>
              <a:ext cx="382061" cy="1418666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68" name="Straight Connector 267">
              <a:extLst>
                <a:ext uri="{FF2B5EF4-FFF2-40B4-BE49-F238E27FC236}">
                  <a16:creationId xmlns:a16="http://schemas.microsoft.com/office/drawing/2014/main" id="{3053338F-C93F-64E6-E308-9109F12F2EB7}"/>
                </a:ext>
              </a:extLst>
            </p:cNvPr>
            <p:cNvCxnSpPr>
              <a:cxnSpLocks/>
              <a:stCxn id="255" idx="7"/>
              <a:endCxn id="256" idx="2"/>
            </p:cNvCxnSpPr>
            <p:nvPr/>
          </p:nvCxnSpPr>
          <p:spPr>
            <a:xfrm flipV="1">
              <a:off x="7724394" y="5843191"/>
              <a:ext cx="343151" cy="191561"/>
            </a:xfrm>
            <a:prstGeom prst="line">
              <a:avLst/>
            </a:prstGeom>
            <a:ln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69" name="Straight Connector 268">
              <a:extLst>
                <a:ext uri="{FF2B5EF4-FFF2-40B4-BE49-F238E27FC236}">
                  <a16:creationId xmlns:a16="http://schemas.microsoft.com/office/drawing/2014/main" id="{7AA0BA81-0480-E585-F017-C41C9090501A}"/>
                </a:ext>
              </a:extLst>
            </p:cNvPr>
            <p:cNvCxnSpPr>
              <a:cxnSpLocks/>
              <a:stCxn id="255" idx="0"/>
              <a:endCxn id="257" idx="3"/>
            </p:cNvCxnSpPr>
            <p:nvPr/>
          </p:nvCxnSpPr>
          <p:spPr>
            <a:xfrm flipV="1">
              <a:off x="7696881" y="5444531"/>
              <a:ext cx="382061" cy="5788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0" name="Straight Connector 269">
              <a:extLst>
                <a:ext uri="{FF2B5EF4-FFF2-40B4-BE49-F238E27FC236}">
                  <a16:creationId xmlns:a16="http://schemas.microsoft.com/office/drawing/2014/main" id="{FDFF1138-08CB-2748-D215-C8B68DF7D1DB}"/>
                </a:ext>
              </a:extLst>
            </p:cNvPr>
            <p:cNvCxnSpPr>
              <a:cxnSpLocks/>
              <a:stCxn id="258" idx="0"/>
            </p:cNvCxnSpPr>
            <p:nvPr/>
          </p:nvCxnSpPr>
          <p:spPr>
            <a:xfrm flipH="1" flipV="1">
              <a:off x="8106455" y="4616086"/>
              <a:ext cx="1" cy="342099"/>
            </a:xfrm>
            <a:prstGeom prst="line">
              <a:avLst/>
            </a:prstGeom>
            <a:ln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71" name="Straight Connector 270">
              <a:extLst>
                <a:ext uri="{FF2B5EF4-FFF2-40B4-BE49-F238E27FC236}">
                  <a16:creationId xmlns:a16="http://schemas.microsoft.com/office/drawing/2014/main" id="{9A30350B-FCD8-6053-62AF-0CA58A5390CE}"/>
                </a:ext>
              </a:extLst>
            </p:cNvPr>
            <p:cNvCxnSpPr>
              <a:cxnSpLocks/>
              <a:stCxn id="257" idx="0"/>
              <a:endCxn id="258" idx="4"/>
            </p:cNvCxnSpPr>
            <p:nvPr/>
          </p:nvCxnSpPr>
          <p:spPr>
            <a:xfrm flipV="1">
              <a:off x="8106456" y="5036007"/>
              <a:ext cx="0" cy="342099"/>
            </a:xfrm>
            <a:prstGeom prst="line">
              <a:avLst/>
            </a:prstGeom>
            <a:ln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72" name="Straight Connector 271">
              <a:extLst>
                <a:ext uri="{FF2B5EF4-FFF2-40B4-BE49-F238E27FC236}">
                  <a16:creationId xmlns:a16="http://schemas.microsoft.com/office/drawing/2014/main" id="{3DA1B201-EB0B-546F-A263-395D6AA0CA76}"/>
                </a:ext>
              </a:extLst>
            </p:cNvPr>
            <p:cNvCxnSpPr>
              <a:cxnSpLocks/>
              <a:endCxn id="257" idx="4"/>
            </p:cNvCxnSpPr>
            <p:nvPr/>
          </p:nvCxnSpPr>
          <p:spPr>
            <a:xfrm flipH="1" flipV="1">
              <a:off x="8106456" y="5455928"/>
              <a:ext cx="11397" cy="348352"/>
            </a:xfrm>
            <a:prstGeom prst="line">
              <a:avLst/>
            </a:prstGeom>
            <a:ln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73" name="Straight Connector 272">
              <a:extLst>
                <a:ext uri="{FF2B5EF4-FFF2-40B4-BE49-F238E27FC236}">
                  <a16:creationId xmlns:a16="http://schemas.microsoft.com/office/drawing/2014/main" id="{E434E363-AB79-AE40-CB6F-E10D7E0CBA88}"/>
                </a:ext>
              </a:extLst>
            </p:cNvPr>
            <p:cNvCxnSpPr>
              <a:cxnSpLocks/>
              <a:stCxn id="265" idx="2"/>
              <a:endCxn id="255" idx="6"/>
            </p:cNvCxnSpPr>
            <p:nvPr/>
          </p:nvCxnSpPr>
          <p:spPr>
            <a:xfrm flipH="1">
              <a:off x="7735791" y="6054565"/>
              <a:ext cx="1829976" cy="7701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74" name="Straight Connector 273">
              <a:extLst>
                <a:ext uri="{FF2B5EF4-FFF2-40B4-BE49-F238E27FC236}">
                  <a16:creationId xmlns:a16="http://schemas.microsoft.com/office/drawing/2014/main" id="{B553CFF3-DDDE-1140-9917-567594C3A055}"/>
                </a:ext>
              </a:extLst>
            </p:cNvPr>
            <p:cNvCxnSpPr>
              <a:cxnSpLocks/>
              <a:stCxn id="265" idx="1"/>
              <a:endCxn id="264" idx="5"/>
            </p:cNvCxnSpPr>
            <p:nvPr/>
          </p:nvCxnSpPr>
          <p:spPr>
            <a:xfrm flipH="1" flipV="1">
              <a:off x="9203566" y="5870705"/>
              <a:ext cx="373598" cy="156346"/>
            </a:xfrm>
            <a:prstGeom prst="line">
              <a:avLst/>
            </a:prstGeom>
            <a:ln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75" name="Straight Connector 274">
              <a:extLst>
                <a:ext uri="{FF2B5EF4-FFF2-40B4-BE49-F238E27FC236}">
                  <a16:creationId xmlns:a16="http://schemas.microsoft.com/office/drawing/2014/main" id="{19995267-3EA9-0634-8F94-F7EB68A72460}"/>
                </a:ext>
              </a:extLst>
            </p:cNvPr>
            <p:cNvCxnSpPr>
              <a:cxnSpLocks/>
              <a:stCxn id="265" idx="7"/>
              <a:endCxn id="263" idx="5"/>
            </p:cNvCxnSpPr>
            <p:nvPr/>
          </p:nvCxnSpPr>
          <p:spPr>
            <a:xfrm flipH="1" flipV="1">
              <a:off x="9211631" y="4565778"/>
              <a:ext cx="420560" cy="1461273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76" name="Straight Connector 275">
              <a:extLst>
                <a:ext uri="{FF2B5EF4-FFF2-40B4-BE49-F238E27FC236}">
                  <a16:creationId xmlns:a16="http://schemas.microsoft.com/office/drawing/2014/main" id="{DD3595B0-900F-CF4A-5528-331660D86BFE}"/>
                </a:ext>
              </a:extLst>
            </p:cNvPr>
            <p:cNvCxnSpPr>
              <a:cxnSpLocks/>
              <a:stCxn id="265" idx="0"/>
              <a:endCxn id="262" idx="5"/>
            </p:cNvCxnSpPr>
            <p:nvPr/>
          </p:nvCxnSpPr>
          <p:spPr>
            <a:xfrm flipH="1" flipV="1">
              <a:off x="9195542" y="5018539"/>
              <a:ext cx="409136" cy="99711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7" name="Straight Connector 276">
              <a:extLst>
                <a:ext uri="{FF2B5EF4-FFF2-40B4-BE49-F238E27FC236}">
                  <a16:creationId xmlns:a16="http://schemas.microsoft.com/office/drawing/2014/main" id="{D18AE18A-522C-4E28-F57D-293D4319964C}"/>
                </a:ext>
              </a:extLst>
            </p:cNvPr>
            <p:cNvCxnSpPr>
              <a:cxnSpLocks/>
              <a:stCxn id="263" idx="1"/>
              <a:endCxn id="266" idx="5"/>
            </p:cNvCxnSpPr>
            <p:nvPr/>
          </p:nvCxnSpPr>
          <p:spPr>
            <a:xfrm flipH="1" flipV="1">
              <a:off x="8777677" y="4162792"/>
              <a:ext cx="378927" cy="34795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78" name="Straight Connector 277">
              <a:extLst>
                <a:ext uri="{FF2B5EF4-FFF2-40B4-BE49-F238E27FC236}">
                  <a16:creationId xmlns:a16="http://schemas.microsoft.com/office/drawing/2014/main" id="{8595FFFB-96B0-3216-7BF2-2CC89D98EF62}"/>
                </a:ext>
              </a:extLst>
            </p:cNvPr>
            <p:cNvCxnSpPr>
              <a:cxnSpLocks/>
              <a:stCxn id="266" idx="2"/>
              <a:endCxn id="259" idx="7"/>
            </p:cNvCxnSpPr>
            <p:nvPr/>
          </p:nvCxnSpPr>
          <p:spPr>
            <a:xfrm flipH="1">
              <a:off x="8133969" y="4135278"/>
              <a:ext cx="577284" cy="414383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79" name="Straight Connector 278">
              <a:extLst>
                <a:ext uri="{FF2B5EF4-FFF2-40B4-BE49-F238E27FC236}">
                  <a16:creationId xmlns:a16="http://schemas.microsoft.com/office/drawing/2014/main" id="{99DD6009-C76F-3DA0-F81D-97597055C89A}"/>
                </a:ext>
              </a:extLst>
            </p:cNvPr>
            <p:cNvCxnSpPr>
              <a:cxnSpLocks/>
              <a:stCxn id="266" idx="4"/>
              <a:endCxn id="260" idx="0"/>
            </p:cNvCxnSpPr>
            <p:nvPr/>
          </p:nvCxnSpPr>
          <p:spPr>
            <a:xfrm flipH="1">
              <a:off x="8739869" y="4174189"/>
              <a:ext cx="10295" cy="78399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0" name="Straight Connector 279">
              <a:extLst>
                <a:ext uri="{FF2B5EF4-FFF2-40B4-BE49-F238E27FC236}">
                  <a16:creationId xmlns:a16="http://schemas.microsoft.com/office/drawing/2014/main" id="{1C6019CC-F2C6-AEBA-591B-E92D5E31CF55}"/>
                </a:ext>
              </a:extLst>
            </p:cNvPr>
            <p:cNvCxnSpPr>
              <a:cxnSpLocks/>
              <a:stCxn id="263" idx="4"/>
              <a:endCxn id="262" idx="0"/>
            </p:cNvCxnSpPr>
            <p:nvPr/>
          </p:nvCxnSpPr>
          <p:spPr>
            <a:xfrm flipH="1">
              <a:off x="9168029" y="4577175"/>
              <a:ext cx="16089" cy="374939"/>
            </a:xfrm>
            <a:prstGeom prst="line">
              <a:avLst/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81" name="Straight Connector 280">
              <a:extLst>
                <a:ext uri="{FF2B5EF4-FFF2-40B4-BE49-F238E27FC236}">
                  <a16:creationId xmlns:a16="http://schemas.microsoft.com/office/drawing/2014/main" id="{B4E502FF-A2BF-7070-4416-5B2FED33BA84}"/>
                </a:ext>
              </a:extLst>
            </p:cNvPr>
            <p:cNvCxnSpPr>
              <a:cxnSpLocks/>
              <a:stCxn id="262" idx="4"/>
              <a:endCxn id="261" idx="0"/>
            </p:cNvCxnSpPr>
            <p:nvPr/>
          </p:nvCxnSpPr>
          <p:spPr>
            <a:xfrm>
              <a:off x="9168029" y="5029936"/>
              <a:ext cx="16090" cy="342099"/>
            </a:xfrm>
            <a:prstGeom prst="line">
              <a:avLst/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82" name="Straight Connector 281">
              <a:extLst>
                <a:ext uri="{FF2B5EF4-FFF2-40B4-BE49-F238E27FC236}">
                  <a16:creationId xmlns:a16="http://schemas.microsoft.com/office/drawing/2014/main" id="{22EB7F18-006A-DBAE-13C8-54972C2E6E81}"/>
                </a:ext>
              </a:extLst>
            </p:cNvPr>
            <p:cNvCxnSpPr>
              <a:cxnSpLocks/>
              <a:stCxn id="261" idx="4"/>
            </p:cNvCxnSpPr>
            <p:nvPr/>
          </p:nvCxnSpPr>
          <p:spPr>
            <a:xfrm flipH="1">
              <a:off x="9168028" y="5449857"/>
              <a:ext cx="16091" cy="342898"/>
            </a:xfrm>
            <a:prstGeom prst="line">
              <a:avLst/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83" name="Straight Connector 282">
              <a:extLst>
                <a:ext uri="{FF2B5EF4-FFF2-40B4-BE49-F238E27FC236}">
                  <a16:creationId xmlns:a16="http://schemas.microsoft.com/office/drawing/2014/main" id="{95DEC178-4EAA-6B65-9754-053C5D7962CA}"/>
                </a:ext>
              </a:extLst>
            </p:cNvPr>
            <p:cNvCxnSpPr>
              <a:cxnSpLocks/>
              <a:stCxn id="257" idx="6"/>
              <a:endCxn id="261" idx="2"/>
            </p:cNvCxnSpPr>
            <p:nvPr/>
          </p:nvCxnSpPr>
          <p:spPr>
            <a:xfrm flipV="1">
              <a:off x="8145366" y="5410946"/>
              <a:ext cx="999842" cy="6071"/>
            </a:xfrm>
            <a:prstGeom prst="line">
              <a:avLst/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84" name="Straight Connector 283">
              <a:extLst>
                <a:ext uri="{FF2B5EF4-FFF2-40B4-BE49-F238E27FC236}">
                  <a16:creationId xmlns:a16="http://schemas.microsoft.com/office/drawing/2014/main" id="{3074DF36-EB69-4CAD-6770-513065F75D2D}"/>
                </a:ext>
              </a:extLst>
            </p:cNvPr>
            <p:cNvCxnSpPr>
              <a:cxnSpLocks/>
              <a:stCxn id="260" idx="5"/>
              <a:endCxn id="261" idx="1"/>
            </p:cNvCxnSpPr>
            <p:nvPr/>
          </p:nvCxnSpPr>
          <p:spPr>
            <a:xfrm>
              <a:off x="8767382" y="5024610"/>
              <a:ext cx="389223" cy="35882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5" name="Straight Connector 284">
              <a:extLst>
                <a:ext uri="{FF2B5EF4-FFF2-40B4-BE49-F238E27FC236}">
                  <a16:creationId xmlns:a16="http://schemas.microsoft.com/office/drawing/2014/main" id="{AA5B0571-A328-F923-035A-463DDEB480D4}"/>
                </a:ext>
              </a:extLst>
            </p:cNvPr>
            <p:cNvCxnSpPr>
              <a:cxnSpLocks/>
              <a:stCxn id="258" idx="6"/>
              <a:endCxn id="260" idx="2"/>
            </p:cNvCxnSpPr>
            <p:nvPr/>
          </p:nvCxnSpPr>
          <p:spPr>
            <a:xfrm>
              <a:off x="8145366" y="4997096"/>
              <a:ext cx="55559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6" name="Straight Connector 285">
              <a:extLst>
                <a:ext uri="{FF2B5EF4-FFF2-40B4-BE49-F238E27FC236}">
                  <a16:creationId xmlns:a16="http://schemas.microsoft.com/office/drawing/2014/main" id="{09D3F8FD-C14C-6230-9FC9-52E678FFEAD5}"/>
                </a:ext>
              </a:extLst>
            </p:cNvPr>
            <p:cNvCxnSpPr>
              <a:cxnSpLocks/>
              <a:stCxn id="257" idx="7"/>
              <a:endCxn id="260" idx="3"/>
            </p:cNvCxnSpPr>
            <p:nvPr/>
          </p:nvCxnSpPr>
          <p:spPr>
            <a:xfrm flipV="1">
              <a:off x="8133969" y="5024610"/>
              <a:ext cx="578386" cy="36489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7" name="Straight Connector 286">
              <a:extLst>
                <a:ext uri="{FF2B5EF4-FFF2-40B4-BE49-F238E27FC236}">
                  <a16:creationId xmlns:a16="http://schemas.microsoft.com/office/drawing/2014/main" id="{75DAEE31-7CB2-D99F-C7EE-B4F52B93AC79}"/>
                </a:ext>
              </a:extLst>
            </p:cNvPr>
            <p:cNvCxnSpPr>
              <a:cxnSpLocks/>
              <a:stCxn id="256" idx="6"/>
              <a:endCxn id="264" idx="2"/>
            </p:cNvCxnSpPr>
            <p:nvPr/>
          </p:nvCxnSpPr>
          <p:spPr>
            <a:xfrm>
              <a:off x="8145366" y="5843191"/>
              <a:ext cx="991776" cy="0"/>
            </a:xfrm>
            <a:prstGeom prst="line">
              <a:avLst/>
            </a:prstGeom>
            <a:ln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288" name="TextBox 287">
              <a:extLst>
                <a:ext uri="{FF2B5EF4-FFF2-40B4-BE49-F238E27FC236}">
                  <a16:creationId xmlns:a16="http://schemas.microsoft.com/office/drawing/2014/main" id="{6C28E4CD-B4E6-D817-E9EF-9BBC17313967}"/>
                </a:ext>
              </a:extLst>
            </p:cNvPr>
            <p:cNvSpPr txBox="1"/>
            <p:nvPr/>
          </p:nvSpPr>
          <p:spPr>
            <a:xfrm>
              <a:off x="7397374" y="5896650"/>
              <a:ext cx="3241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chemeClr val="bg1"/>
                  </a:solidFill>
                </a:rPr>
                <a:t>v</a:t>
              </a:r>
              <a:r>
                <a:rPr lang="en-US" sz="1400" baseline="-25000" dirty="0">
                  <a:solidFill>
                    <a:schemeClr val="bg1"/>
                  </a:solidFill>
                </a:rPr>
                <a:t>1</a:t>
              </a:r>
              <a:endParaRPr lang="en-CA" sz="14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289" name="TextBox 288">
              <a:extLst>
                <a:ext uri="{FF2B5EF4-FFF2-40B4-BE49-F238E27FC236}">
                  <a16:creationId xmlns:a16="http://schemas.microsoft.com/office/drawing/2014/main" id="{CF469FD4-CD34-7B42-E969-596230CA7FB2}"/>
                </a:ext>
              </a:extLst>
            </p:cNvPr>
            <p:cNvSpPr txBox="1"/>
            <p:nvPr/>
          </p:nvSpPr>
          <p:spPr>
            <a:xfrm>
              <a:off x="9366378" y="5950617"/>
              <a:ext cx="3241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chemeClr val="bg1"/>
                  </a:solidFill>
                </a:rPr>
                <a:t>v</a:t>
              </a:r>
              <a:r>
                <a:rPr lang="en-US" sz="1400" baseline="-25000" dirty="0">
                  <a:solidFill>
                    <a:schemeClr val="bg1"/>
                  </a:solidFill>
                </a:rPr>
                <a:t>2</a:t>
              </a:r>
              <a:endParaRPr lang="en-CA" sz="14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290" name="TextBox 289">
              <a:extLst>
                <a:ext uri="{FF2B5EF4-FFF2-40B4-BE49-F238E27FC236}">
                  <a16:creationId xmlns:a16="http://schemas.microsoft.com/office/drawing/2014/main" id="{B9752A96-A9E9-EF35-5BA5-DF5F80F8CB73}"/>
                </a:ext>
              </a:extLst>
            </p:cNvPr>
            <p:cNvSpPr txBox="1"/>
            <p:nvPr/>
          </p:nvSpPr>
          <p:spPr>
            <a:xfrm>
              <a:off x="8871812" y="5698421"/>
              <a:ext cx="3241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chemeClr val="bg1"/>
                  </a:solidFill>
                </a:rPr>
                <a:t>v</a:t>
              </a:r>
              <a:r>
                <a:rPr lang="en-US" sz="1400" baseline="-25000" dirty="0">
                  <a:solidFill>
                    <a:schemeClr val="bg1"/>
                  </a:solidFill>
                </a:rPr>
                <a:t>3</a:t>
              </a:r>
              <a:endParaRPr lang="en-CA" sz="14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291" name="TextBox 290">
              <a:extLst>
                <a:ext uri="{FF2B5EF4-FFF2-40B4-BE49-F238E27FC236}">
                  <a16:creationId xmlns:a16="http://schemas.microsoft.com/office/drawing/2014/main" id="{E23D5060-6E32-3FB7-2979-0206D375F0D8}"/>
                </a:ext>
              </a:extLst>
            </p:cNvPr>
            <p:cNvSpPr txBox="1"/>
            <p:nvPr/>
          </p:nvSpPr>
          <p:spPr>
            <a:xfrm>
              <a:off x="8071384" y="5731845"/>
              <a:ext cx="3241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chemeClr val="bg1"/>
                  </a:solidFill>
                </a:rPr>
                <a:t>v</a:t>
              </a:r>
              <a:r>
                <a:rPr lang="en-US" sz="1400" baseline="-25000" dirty="0">
                  <a:solidFill>
                    <a:schemeClr val="bg1"/>
                  </a:solidFill>
                </a:rPr>
                <a:t>4</a:t>
              </a:r>
              <a:endParaRPr lang="en-CA" sz="14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292" name="TextBox 291">
              <a:extLst>
                <a:ext uri="{FF2B5EF4-FFF2-40B4-BE49-F238E27FC236}">
                  <a16:creationId xmlns:a16="http://schemas.microsoft.com/office/drawing/2014/main" id="{07DD5CB7-6C74-E599-0929-932617BA87CA}"/>
                </a:ext>
              </a:extLst>
            </p:cNvPr>
            <p:cNvSpPr txBox="1"/>
            <p:nvPr/>
          </p:nvSpPr>
          <p:spPr>
            <a:xfrm>
              <a:off x="8062398" y="5317823"/>
              <a:ext cx="3241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chemeClr val="bg1"/>
                  </a:solidFill>
                </a:rPr>
                <a:t>v</a:t>
              </a:r>
              <a:r>
                <a:rPr lang="en-US" sz="1400" baseline="-25000" dirty="0">
                  <a:solidFill>
                    <a:schemeClr val="bg1"/>
                  </a:solidFill>
                </a:rPr>
                <a:t>5</a:t>
              </a:r>
              <a:endParaRPr lang="en-CA" sz="14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293" name="TextBox 292">
              <a:extLst>
                <a:ext uri="{FF2B5EF4-FFF2-40B4-BE49-F238E27FC236}">
                  <a16:creationId xmlns:a16="http://schemas.microsoft.com/office/drawing/2014/main" id="{5F1C5708-4E84-4898-0F4D-57C496EF6B88}"/>
                </a:ext>
              </a:extLst>
            </p:cNvPr>
            <p:cNvSpPr txBox="1"/>
            <p:nvPr/>
          </p:nvSpPr>
          <p:spPr>
            <a:xfrm>
              <a:off x="8844065" y="5290178"/>
              <a:ext cx="43391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dirty="0">
                  <a:solidFill>
                    <a:schemeClr val="bg1"/>
                  </a:solidFill>
                </a:rPr>
                <a:t>v</a:t>
              </a:r>
              <a:r>
                <a:rPr lang="en-US" sz="1400" baseline="-25000" dirty="0">
                  <a:solidFill>
                    <a:schemeClr val="bg1"/>
                  </a:solidFill>
                </a:rPr>
                <a:t>6</a:t>
              </a:r>
              <a:endParaRPr lang="en-CA" sz="14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294" name="TextBox 293">
              <a:extLst>
                <a:ext uri="{FF2B5EF4-FFF2-40B4-BE49-F238E27FC236}">
                  <a16:creationId xmlns:a16="http://schemas.microsoft.com/office/drawing/2014/main" id="{6FE414CE-A465-B2E6-F065-3F0BB1F17303}"/>
                </a:ext>
              </a:extLst>
            </p:cNvPr>
            <p:cNvSpPr txBox="1"/>
            <p:nvPr/>
          </p:nvSpPr>
          <p:spPr>
            <a:xfrm>
              <a:off x="8056105" y="4890987"/>
              <a:ext cx="3241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chemeClr val="bg1"/>
                  </a:solidFill>
                </a:rPr>
                <a:t>v</a:t>
              </a:r>
              <a:r>
                <a:rPr lang="en-US" sz="1400" baseline="-25000" dirty="0">
                  <a:solidFill>
                    <a:schemeClr val="bg1"/>
                  </a:solidFill>
                </a:rPr>
                <a:t>7</a:t>
              </a:r>
              <a:endParaRPr lang="en-CA" sz="14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295" name="TextBox 294">
              <a:extLst>
                <a:ext uri="{FF2B5EF4-FFF2-40B4-BE49-F238E27FC236}">
                  <a16:creationId xmlns:a16="http://schemas.microsoft.com/office/drawing/2014/main" id="{EB0E8ADF-30A3-ED97-6C1F-8E20C19103DA}"/>
                </a:ext>
              </a:extLst>
            </p:cNvPr>
            <p:cNvSpPr txBox="1"/>
            <p:nvPr/>
          </p:nvSpPr>
          <p:spPr>
            <a:xfrm>
              <a:off x="8553076" y="4923211"/>
              <a:ext cx="3241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chemeClr val="bg1"/>
                  </a:solidFill>
                </a:rPr>
                <a:t>v</a:t>
              </a:r>
              <a:r>
                <a:rPr lang="en-US" sz="1400" baseline="-25000" dirty="0">
                  <a:solidFill>
                    <a:schemeClr val="bg1"/>
                  </a:solidFill>
                </a:rPr>
                <a:t>8</a:t>
              </a:r>
              <a:endParaRPr lang="en-CA" sz="14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296" name="TextBox 295">
              <a:extLst>
                <a:ext uri="{FF2B5EF4-FFF2-40B4-BE49-F238E27FC236}">
                  <a16:creationId xmlns:a16="http://schemas.microsoft.com/office/drawing/2014/main" id="{6BB45BFC-920B-A7FA-F63B-4E073D47B239}"/>
                </a:ext>
              </a:extLst>
            </p:cNvPr>
            <p:cNvSpPr txBox="1"/>
            <p:nvPr/>
          </p:nvSpPr>
          <p:spPr>
            <a:xfrm>
              <a:off x="8871812" y="4637680"/>
              <a:ext cx="37892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dirty="0">
                  <a:solidFill>
                    <a:schemeClr val="bg1"/>
                  </a:solidFill>
                </a:rPr>
                <a:t>v</a:t>
              </a:r>
              <a:r>
                <a:rPr lang="en-US" sz="1400" baseline="-25000" dirty="0">
                  <a:solidFill>
                    <a:schemeClr val="bg1"/>
                  </a:solidFill>
                </a:rPr>
                <a:t>9</a:t>
              </a:r>
              <a:endParaRPr lang="en-CA" sz="14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297" name="TextBox 296">
              <a:extLst>
                <a:ext uri="{FF2B5EF4-FFF2-40B4-BE49-F238E27FC236}">
                  <a16:creationId xmlns:a16="http://schemas.microsoft.com/office/drawing/2014/main" id="{470A7FDC-00CC-1A00-C35B-D4D52571FDBC}"/>
                </a:ext>
              </a:extLst>
            </p:cNvPr>
            <p:cNvSpPr txBox="1"/>
            <p:nvPr/>
          </p:nvSpPr>
          <p:spPr>
            <a:xfrm>
              <a:off x="8081314" y="4431701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chemeClr val="bg1"/>
                  </a:solidFill>
                </a:rPr>
                <a:t>v</a:t>
              </a:r>
              <a:r>
                <a:rPr lang="en-US" sz="1400" baseline="-25000" dirty="0">
                  <a:solidFill>
                    <a:schemeClr val="bg1"/>
                  </a:solidFill>
                </a:rPr>
                <a:t>10</a:t>
              </a:r>
              <a:endParaRPr lang="en-CA" sz="14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298" name="TextBox 297">
              <a:extLst>
                <a:ext uri="{FF2B5EF4-FFF2-40B4-BE49-F238E27FC236}">
                  <a16:creationId xmlns:a16="http://schemas.microsoft.com/office/drawing/2014/main" id="{200BC9F9-FE1A-B325-4750-0EA40A00BC79}"/>
                </a:ext>
              </a:extLst>
            </p:cNvPr>
            <p:cNvSpPr txBox="1"/>
            <p:nvPr/>
          </p:nvSpPr>
          <p:spPr>
            <a:xfrm>
              <a:off x="9138828" y="4279594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chemeClr val="bg1"/>
                  </a:solidFill>
                </a:rPr>
                <a:t>v</a:t>
              </a:r>
              <a:r>
                <a:rPr lang="en-US" sz="1400" baseline="-25000" dirty="0">
                  <a:solidFill>
                    <a:schemeClr val="bg1"/>
                  </a:solidFill>
                </a:rPr>
                <a:t>11</a:t>
              </a:r>
              <a:endParaRPr lang="en-CA" sz="14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299" name="TextBox 298">
              <a:extLst>
                <a:ext uri="{FF2B5EF4-FFF2-40B4-BE49-F238E27FC236}">
                  <a16:creationId xmlns:a16="http://schemas.microsoft.com/office/drawing/2014/main" id="{E15D16AC-EAF9-3318-E629-B12830D032AE}"/>
                </a:ext>
              </a:extLst>
            </p:cNvPr>
            <p:cNvSpPr txBox="1"/>
            <p:nvPr/>
          </p:nvSpPr>
          <p:spPr>
            <a:xfrm>
              <a:off x="8740047" y="3752253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chemeClr val="bg1"/>
                  </a:solidFill>
                </a:rPr>
                <a:t>v</a:t>
              </a:r>
              <a:r>
                <a:rPr lang="en-US" sz="1400" baseline="-25000" dirty="0">
                  <a:solidFill>
                    <a:schemeClr val="bg1"/>
                  </a:solidFill>
                </a:rPr>
                <a:t>12</a:t>
              </a:r>
              <a:endParaRPr lang="en-CA" sz="14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300" name="TextBox 299">
              <a:extLst>
                <a:ext uri="{FF2B5EF4-FFF2-40B4-BE49-F238E27FC236}">
                  <a16:creationId xmlns:a16="http://schemas.microsoft.com/office/drawing/2014/main" id="{B35D0969-B951-42DC-D996-E0D130EE7137}"/>
                </a:ext>
              </a:extLst>
            </p:cNvPr>
            <p:cNvSpPr txBox="1"/>
            <p:nvPr/>
          </p:nvSpPr>
          <p:spPr>
            <a:xfrm>
              <a:off x="9898951" y="6055733"/>
              <a:ext cx="3241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chemeClr val="bg1"/>
                  </a:solidFill>
                </a:rPr>
                <a:t>v</a:t>
              </a:r>
              <a:r>
                <a:rPr lang="en-US" sz="1400" baseline="-25000" dirty="0">
                  <a:solidFill>
                    <a:schemeClr val="bg1"/>
                  </a:solidFill>
                </a:rPr>
                <a:t>1</a:t>
              </a:r>
              <a:endParaRPr lang="en-CA" sz="14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301" name="TextBox 300">
              <a:extLst>
                <a:ext uri="{FF2B5EF4-FFF2-40B4-BE49-F238E27FC236}">
                  <a16:creationId xmlns:a16="http://schemas.microsoft.com/office/drawing/2014/main" id="{44204DD4-37D5-3DE5-FDD9-6759765AEA58}"/>
                </a:ext>
              </a:extLst>
            </p:cNvPr>
            <p:cNvSpPr txBox="1"/>
            <p:nvPr/>
          </p:nvSpPr>
          <p:spPr>
            <a:xfrm>
              <a:off x="11390538" y="6031076"/>
              <a:ext cx="3241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chemeClr val="bg1"/>
                  </a:solidFill>
                </a:rPr>
                <a:t>v</a:t>
              </a:r>
              <a:r>
                <a:rPr lang="en-US" sz="1400" baseline="-25000" dirty="0">
                  <a:solidFill>
                    <a:schemeClr val="bg1"/>
                  </a:solidFill>
                </a:rPr>
                <a:t>2</a:t>
              </a:r>
              <a:endParaRPr lang="en-CA" sz="14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302" name="TextBox 301">
              <a:extLst>
                <a:ext uri="{FF2B5EF4-FFF2-40B4-BE49-F238E27FC236}">
                  <a16:creationId xmlns:a16="http://schemas.microsoft.com/office/drawing/2014/main" id="{C1E56324-AB28-9FF9-B34E-885911C8AF18}"/>
                </a:ext>
              </a:extLst>
            </p:cNvPr>
            <p:cNvSpPr txBox="1"/>
            <p:nvPr/>
          </p:nvSpPr>
          <p:spPr>
            <a:xfrm>
              <a:off x="10778457" y="3996267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chemeClr val="bg1"/>
                  </a:solidFill>
                </a:rPr>
                <a:t>v</a:t>
              </a:r>
              <a:r>
                <a:rPr lang="en-US" sz="1400" baseline="-25000" dirty="0">
                  <a:solidFill>
                    <a:schemeClr val="bg1"/>
                  </a:solidFill>
                </a:rPr>
                <a:t>12</a:t>
              </a:r>
              <a:endParaRPr lang="en-CA" sz="14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303" name="Oval 302">
              <a:extLst>
                <a:ext uri="{FF2B5EF4-FFF2-40B4-BE49-F238E27FC236}">
                  <a16:creationId xmlns:a16="http://schemas.microsoft.com/office/drawing/2014/main" id="{81876FD3-CDA8-884E-A178-7462460CEE07}"/>
                </a:ext>
              </a:extLst>
            </p:cNvPr>
            <p:cNvSpPr/>
            <p:nvPr/>
          </p:nvSpPr>
          <p:spPr>
            <a:xfrm>
              <a:off x="10751305" y="4164063"/>
              <a:ext cx="77821" cy="77822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/>
            </a:p>
          </p:txBody>
        </p:sp>
        <p:sp>
          <p:nvSpPr>
            <p:cNvPr id="304" name="Oval 303">
              <a:extLst>
                <a:ext uri="{FF2B5EF4-FFF2-40B4-BE49-F238E27FC236}">
                  <a16:creationId xmlns:a16="http://schemas.microsoft.com/office/drawing/2014/main" id="{70A17C27-8307-CCF8-D460-39C39E2E7566}"/>
                </a:ext>
              </a:extLst>
            </p:cNvPr>
            <p:cNvSpPr/>
            <p:nvPr/>
          </p:nvSpPr>
          <p:spPr>
            <a:xfrm>
              <a:off x="10009137" y="6049296"/>
              <a:ext cx="77821" cy="77822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/>
            </a:p>
          </p:txBody>
        </p:sp>
        <p:sp>
          <p:nvSpPr>
            <p:cNvPr id="305" name="Oval 304">
              <a:extLst>
                <a:ext uri="{FF2B5EF4-FFF2-40B4-BE49-F238E27FC236}">
                  <a16:creationId xmlns:a16="http://schemas.microsoft.com/office/drawing/2014/main" id="{2B299993-C576-E1F9-AFAC-DE1A32B232B0}"/>
                </a:ext>
              </a:extLst>
            </p:cNvPr>
            <p:cNvSpPr/>
            <p:nvPr/>
          </p:nvSpPr>
          <p:spPr>
            <a:xfrm>
              <a:off x="11516505" y="6059834"/>
              <a:ext cx="77821" cy="77822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/>
            </a:p>
          </p:txBody>
        </p:sp>
        <p:cxnSp>
          <p:nvCxnSpPr>
            <p:cNvPr id="306" name="Straight Connector 305">
              <a:extLst>
                <a:ext uri="{FF2B5EF4-FFF2-40B4-BE49-F238E27FC236}">
                  <a16:creationId xmlns:a16="http://schemas.microsoft.com/office/drawing/2014/main" id="{9CFCD5FE-7097-4C4B-B403-0CB1321A6486}"/>
                </a:ext>
              </a:extLst>
            </p:cNvPr>
            <p:cNvCxnSpPr>
              <a:cxnSpLocks/>
              <a:stCxn id="303" idx="2"/>
              <a:endCxn id="304" idx="0"/>
            </p:cNvCxnSpPr>
            <p:nvPr/>
          </p:nvCxnSpPr>
          <p:spPr>
            <a:xfrm flipH="1">
              <a:off x="10048048" y="4202974"/>
              <a:ext cx="703257" cy="1846322"/>
            </a:xfrm>
            <a:prstGeom prst="line">
              <a:avLst/>
            </a:prstGeom>
            <a:ln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07" name="Straight Connector 306">
              <a:extLst>
                <a:ext uri="{FF2B5EF4-FFF2-40B4-BE49-F238E27FC236}">
                  <a16:creationId xmlns:a16="http://schemas.microsoft.com/office/drawing/2014/main" id="{1C750807-ACAD-7B96-2707-8904C1923416}"/>
                </a:ext>
              </a:extLst>
            </p:cNvPr>
            <p:cNvCxnSpPr>
              <a:cxnSpLocks/>
              <a:stCxn id="303" idx="6"/>
              <a:endCxn id="305" idx="0"/>
            </p:cNvCxnSpPr>
            <p:nvPr/>
          </p:nvCxnSpPr>
          <p:spPr>
            <a:xfrm>
              <a:off x="10829126" y="4202974"/>
              <a:ext cx="726290" cy="1856860"/>
            </a:xfrm>
            <a:prstGeom prst="line">
              <a:avLst/>
            </a:prstGeom>
            <a:ln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08" name="Straight Connector 307">
              <a:extLst>
                <a:ext uri="{FF2B5EF4-FFF2-40B4-BE49-F238E27FC236}">
                  <a16:creationId xmlns:a16="http://schemas.microsoft.com/office/drawing/2014/main" id="{BA6387FD-C241-E832-BCE3-D7A5A957FE7A}"/>
                </a:ext>
              </a:extLst>
            </p:cNvPr>
            <p:cNvCxnSpPr>
              <a:cxnSpLocks/>
              <a:stCxn id="304" idx="6"/>
              <a:endCxn id="305" idx="2"/>
            </p:cNvCxnSpPr>
            <p:nvPr/>
          </p:nvCxnSpPr>
          <p:spPr>
            <a:xfrm>
              <a:off x="10086958" y="6088207"/>
              <a:ext cx="1429547" cy="10538"/>
            </a:xfrm>
            <a:prstGeom prst="line">
              <a:avLst/>
            </a:prstGeom>
            <a:ln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309" name="TextBox 308">
              <a:extLst>
                <a:ext uri="{FF2B5EF4-FFF2-40B4-BE49-F238E27FC236}">
                  <a16:creationId xmlns:a16="http://schemas.microsoft.com/office/drawing/2014/main" id="{33B2C5CF-5A49-4C75-0CD2-6FC8AAA55DB1}"/>
                </a:ext>
              </a:extLst>
            </p:cNvPr>
            <p:cNvSpPr txBox="1"/>
            <p:nvPr/>
          </p:nvSpPr>
          <p:spPr>
            <a:xfrm rot="17104710">
              <a:off x="10083830" y="4830742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rgbClr val="00B050"/>
                  </a:solidFill>
                </a:rPr>
                <a:t>v</a:t>
              </a:r>
              <a:r>
                <a:rPr lang="en-US" sz="1400" baseline="-25000" dirty="0">
                  <a:solidFill>
                    <a:srgbClr val="00B050"/>
                  </a:solidFill>
                </a:rPr>
                <a:t>10</a:t>
              </a:r>
              <a:endParaRPr lang="en-CA" sz="1400" baseline="-25000" dirty="0">
                <a:solidFill>
                  <a:srgbClr val="00B050"/>
                </a:solidFill>
              </a:endParaRPr>
            </a:p>
          </p:txBody>
        </p:sp>
        <p:sp>
          <p:nvSpPr>
            <p:cNvPr id="310" name="TextBox 309">
              <a:extLst>
                <a:ext uri="{FF2B5EF4-FFF2-40B4-BE49-F238E27FC236}">
                  <a16:creationId xmlns:a16="http://schemas.microsoft.com/office/drawing/2014/main" id="{C0086A7C-50E0-E4C2-4602-EEF34509AC8B}"/>
                </a:ext>
              </a:extLst>
            </p:cNvPr>
            <p:cNvSpPr txBox="1"/>
            <p:nvPr/>
          </p:nvSpPr>
          <p:spPr>
            <a:xfrm rot="3798306">
              <a:off x="11104213" y="4806606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rgbClr val="00B050"/>
                  </a:solidFill>
                </a:rPr>
                <a:t>v</a:t>
              </a:r>
              <a:r>
                <a:rPr lang="en-US" sz="1400" baseline="-25000" dirty="0">
                  <a:solidFill>
                    <a:srgbClr val="00B050"/>
                  </a:solidFill>
                </a:rPr>
                <a:t>11</a:t>
              </a:r>
              <a:endParaRPr lang="en-CA" sz="1400" baseline="-25000" dirty="0">
                <a:solidFill>
                  <a:srgbClr val="00B050"/>
                </a:solidFill>
              </a:endParaRPr>
            </a:p>
          </p:txBody>
        </p:sp>
        <p:sp>
          <p:nvSpPr>
            <p:cNvPr id="311" name="Oval 310">
              <a:extLst>
                <a:ext uri="{FF2B5EF4-FFF2-40B4-BE49-F238E27FC236}">
                  <a16:creationId xmlns:a16="http://schemas.microsoft.com/office/drawing/2014/main" id="{BB3BA418-7995-4D38-9F0C-008F721214BD}"/>
                </a:ext>
              </a:extLst>
            </p:cNvPr>
            <p:cNvSpPr/>
            <p:nvPr/>
          </p:nvSpPr>
          <p:spPr>
            <a:xfrm>
              <a:off x="10550112" y="5527281"/>
              <a:ext cx="82245" cy="77822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/>
            </a:p>
          </p:txBody>
        </p:sp>
        <p:sp>
          <p:nvSpPr>
            <p:cNvPr id="312" name="TextBox 311">
              <a:extLst>
                <a:ext uri="{FF2B5EF4-FFF2-40B4-BE49-F238E27FC236}">
                  <a16:creationId xmlns:a16="http://schemas.microsoft.com/office/drawing/2014/main" id="{EFA1ACE1-7F47-340A-EFC1-3CF0F855BD8B}"/>
                </a:ext>
              </a:extLst>
            </p:cNvPr>
            <p:cNvSpPr txBox="1"/>
            <p:nvPr/>
          </p:nvSpPr>
          <p:spPr>
            <a:xfrm>
              <a:off x="10467539" y="5490553"/>
              <a:ext cx="3829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dirty="0">
                  <a:solidFill>
                    <a:schemeClr val="bg1"/>
                  </a:solidFill>
                </a:rPr>
                <a:t>v</a:t>
              </a:r>
              <a:r>
                <a:rPr lang="en-US" sz="1400" baseline="-25000" dirty="0">
                  <a:solidFill>
                    <a:schemeClr val="bg1"/>
                  </a:solidFill>
                </a:rPr>
                <a:t>4</a:t>
              </a:r>
              <a:endParaRPr lang="en-CA" sz="1400" baseline="-25000" dirty="0">
                <a:solidFill>
                  <a:schemeClr val="bg1"/>
                </a:solidFill>
              </a:endParaRPr>
            </a:p>
          </p:txBody>
        </p:sp>
        <p:cxnSp>
          <p:nvCxnSpPr>
            <p:cNvPr id="313" name="Straight Connector 312">
              <a:extLst>
                <a:ext uri="{FF2B5EF4-FFF2-40B4-BE49-F238E27FC236}">
                  <a16:creationId xmlns:a16="http://schemas.microsoft.com/office/drawing/2014/main" id="{EDD8CDDF-C938-14F1-B221-6A09C79950BE}"/>
                </a:ext>
              </a:extLst>
            </p:cNvPr>
            <p:cNvCxnSpPr>
              <a:cxnSpLocks/>
              <a:stCxn id="303" idx="4"/>
              <a:endCxn id="311" idx="0"/>
            </p:cNvCxnSpPr>
            <p:nvPr/>
          </p:nvCxnSpPr>
          <p:spPr>
            <a:xfrm flipH="1">
              <a:off x="10591235" y="4241885"/>
              <a:ext cx="198981" cy="1285396"/>
            </a:xfrm>
            <a:prstGeom prst="line">
              <a:avLst/>
            </a:prstGeom>
            <a:ln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14" name="Straight Connector 313">
              <a:extLst>
                <a:ext uri="{FF2B5EF4-FFF2-40B4-BE49-F238E27FC236}">
                  <a16:creationId xmlns:a16="http://schemas.microsoft.com/office/drawing/2014/main" id="{65D9F5D3-4AE6-58C0-B195-FDECE614247E}"/>
                </a:ext>
              </a:extLst>
            </p:cNvPr>
            <p:cNvCxnSpPr>
              <a:cxnSpLocks/>
              <a:stCxn id="311" idx="3"/>
              <a:endCxn id="304" idx="7"/>
            </p:cNvCxnSpPr>
            <p:nvPr/>
          </p:nvCxnSpPr>
          <p:spPr>
            <a:xfrm flipH="1">
              <a:off x="10075561" y="5593706"/>
              <a:ext cx="486596" cy="466987"/>
            </a:xfrm>
            <a:prstGeom prst="line">
              <a:avLst/>
            </a:prstGeom>
            <a:ln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15" name="Straight Connector 314">
              <a:extLst>
                <a:ext uri="{FF2B5EF4-FFF2-40B4-BE49-F238E27FC236}">
                  <a16:creationId xmlns:a16="http://schemas.microsoft.com/office/drawing/2014/main" id="{27428E0D-0364-1F77-9ECB-A376B41913F7}"/>
                </a:ext>
              </a:extLst>
            </p:cNvPr>
            <p:cNvCxnSpPr>
              <a:cxnSpLocks/>
              <a:stCxn id="311" idx="5"/>
              <a:endCxn id="305" idx="1"/>
            </p:cNvCxnSpPr>
            <p:nvPr/>
          </p:nvCxnSpPr>
          <p:spPr>
            <a:xfrm>
              <a:off x="10620312" y="5593706"/>
              <a:ext cx="907590" cy="477525"/>
            </a:xfrm>
            <a:prstGeom prst="line">
              <a:avLst/>
            </a:prstGeom>
            <a:ln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316" name="TextBox 315">
              <a:extLst>
                <a:ext uri="{FF2B5EF4-FFF2-40B4-BE49-F238E27FC236}">
                  <a16:creationId xmlns:a16="http://schemas.microsoft.com/office/drawing/2014/main" id="{31E1A29C-780F-C18D-D2BD-1A50B0B72444}"/>
                </a:ext>
              </a:extLst>
            </p:cNvPr>
            <p:cNvSpPr txBox="1"/>
            <p:nvPr/>
          </p:nvSpPr>
          <p:spPr>
            <a:xfrm rot="16520467">
              <a:off x="10121419" y="4977962"/>
              <a:ext cx="80188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rgbClr val="00B050"/>
                  </a:solidFill>
                </a:rPr>
                <a:t>v</a:t>
              </a:r>
              <a:r>
                <a:rPr lang="en-US" sz="1400" i="1" baseline="-25000" dirty="0">
                  <a:solidFill>
                    <a:srgbClr val="00B050"/>
                  </a:solidFill>
                </a:rPr>
                <a:t>5 </a:t>
              </a:r>
              <a:r>
                <a:rPr lang="en-US" sz="1400" i="1" dirty="0">
                  <a:solidFill>
                    <a:srgbClr val="00B050"/>
                  </a:solidFill>
                </a:rPr>
                <a:t>,v</a:t>
              </a:r>
              <a:r>
                <a:rPr lang="en-US" sz="1400" i="1" baseline="-25000" dirty="0">
                  <a:solidFill>
                    <a:srgbClr val="00B050"/>
                  </a:solidFill>
                </a:rPr>
                <a:t>7 </a:t>
              </a:r>
              <a:r>
                <a:rPr lang="en-US" sz="1400" i="1" dirty="0">
                  <a:solidFill>
                    <a:srgbClr val="00B050"/>
                  </a:solidFill>
                </a:rPr>
                <a:t>,v</a:t>
              </a:r>
              <a:r>
                <a:rPr lang="en-US" sz="1400" baseline="-25000" dirty="0">
                  <a:solidFill>
                    <a:srgbClr val="00B050"/>
                  </a:solidFill>
                </a:rPr>
                <a:t>10</a:t>
              </a:r>
              <a:endParaRPr lang="en-CA" sz="1400" baseline="-25000" dirty="0">
                <a:solidFill>
                  <a:srgbClr val="00B050"/>
                </a:solidFill>
              </a:endParaRPr>
            </a:p>
          </p:txBody>
        </p:sp>
        <p:sp>
          <p:nvSpPr>
            <p:cNvPr id="317" name="TextBox 316">
              <a:extLst>
                <a:ext uri="{FF2B5EF4-FFF2-40B4-BE49-F238E27FC236}">
                  <a16:creationId xmlns:a16="http://schemas.microsoft.com/office/drawing/2014/main" id="{9F1A77F0-7D77-0DB8-7DE7-38B24BDD19C9}"/>
                </a:ext>
              </a:extLst>
            </p:cNvPr>
            <p:cNvSpPr txBox="1"/>
            <p:nvPr/>
          </p:nvSpPr>
          <p:spPr>
            <a:xfrm rot="1505357">
              <a:off x="10832472" y="5705775"/>
              <a:ext cx="3241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rgbClr val="00B050"/>
                  </a:solidFill>
                </a:rPr>
                <a:t>v</a:t>
              </a:r>
              <a:r>
                <a:rPr lang="en-US" sz="1400" baseline="-25000" dirty="0">
                  <a:solidFill>
                    <a:srgbClr val="00B050"/>
                  </a:solidFill>
                </a:rPr>
                <a:t>3</a:t>
              </a:r>
              <a:endParaRPr lang="en-CA" sz="1400" baseline="-25000" dirty="0">
                <a:solidFill>
                  <a:srgbClr val="00B050"/>
                </a:solidFill>
              </a:endParaRPr>
            </a:p>
          </p:txBody>
        </p:sp>
        <p:sp>
          <p:nvSpPr>
            <p:cNvPr id="324" name="TextBox 323">
              <a:extLst>
                <a:ext uri="{FF2B5EF4-FFF2-40B4-BE49-F238E27FC236}">
                  <a16:creationId xmlns:a16="http://schemas.microsoft.com/office/drawing/2014/main" id="{6550FBAD-1F2A-D29B-324D-26634E1FC3B4}"/>
                </a:ext>
              </a:extLst>
            </p:cNvPr>
            <p:cNvSpPr txBox="1"/>
            <p:nvPr/>
          </p:nvSpPr>
          <p:spPr>
            <a:xfrm>
              <a:off x="11018620" y="5232496"/>
              <a:ext cx="3241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chemeClr val="bg1"/>
                  </a:solidFill>
                </a:rPr>
                <a:t>v</a:t>
              </a:r>
              <a:r>
                <a:rPr lang="en-US" sz="1400" i="1" baseline="-25000" dirty="0">
                  <a:solidFill>
                    <a:schemeClr val="bg1"/>
                  </a:solidFill>
                </a:rPr>
                <a:t>6</a:t>
              </a:r>
              <a:endParaRPr lang="en-CA" sz="14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325" name="Oval 324">
              <a:extLst>
                <a:ext uri="{FF2B5EF4-FFF2-40B4-BE49-F238E27FC236}">
                  <a16:creationId xmlns:a16="http://schemas.microsoft.com/office/drawing/2014/main" id="{6163A8DD-8A88-A0EB-58A7-7406C1CBB25D}"/>
                </a:ext>
              </a:extLst>
            </p:cNvPr>
            <p:cNvSpPr/>
            <p:nvPr/>
          </p:nvSpPr>
          <p:spPr>
            <a:xfrm>
              <a:off x="11029862" y="5412731"/>
              <a:ext cx="77821" cy="77822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/>
            </a:p>
          </p:txBody>
        </p:sp>
        <p:cxnSp>
          <p:nvCxnSpPr>
            <p:cNvPr id="327" name="Straight Connector 326">
              <a:extLst>
                <a:ext uri="{FF2B5EF4-FFF2-40B4-BE49-F238E27FC236}">
                  <a16:creationId xmlns:a16="http://schemas.microsoft.com/office/drawing/2014/main" id="{8951D1D8-78BB-A30A-3C38-E4B329E92C1E}"/>
                </a:ext>
              </a:extLst>
            </p:cNvPr>
            <p:cNvCxnSpPr>
              <a:cxnSpLocks/>
              <a:stCxn id="311" idx="6"/>
              <a:endCxn id="325" idx="3"/>
            </p:cNvCxnSpPr>
            <p:nvPr/>
          </p:nvCxnSpPr>
          <p:spPr>
            <a:xfrm flipV="1">
              <a:off x="10632357" y="5479156"/>
              <a:ext cx="408902" cy="87036"/>
            </a:xfrm>
            <a:prstGeom prst="line">
              <a:avLst/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32" name="Straight Connector 331">
              <a:extLst>
                <a:ext uri="{FF2B5EF4-FFF2-40B4-BE49-F238E27FC236}">
                  <a16:creationId xmlns:a16="http://schemas.microsoft.com/office/drawing/2014/main" id="{0B887683-BA84-4244-3564-BA7A9F7D187D}"/>
                </a:ext>
              </a:extLst>
            </p:cNvPr>
            <p:cNvCxnSpPr>
              <a:cxnSpLocks/>
              <a:stCxn id="305" idx="1"/>
              <a:endCxn id="325" idx="5"/>
            </p:cNvCxnSpPr>
            <p:nvPr/>
          </p:nvCxnSpPr>
          <p:spPr>
            <a:xfrm flipH="1" flipV="1">
              <a:off x="11096286" y="5479156"/>
              <a:ext cx="431616" cy="592075"/>
            </a:xfrm>
            <a:prstGeom prst="line">
              <a:avLst/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36" name="Straight Connector 335">
              <a:extLst>
                <a:ext uri="{FF2B5EF4-FFF2-40B4-BE49-F238E27FC236}">
                  <a16:creationId xmlns:a16="http://schemas.microsoft.com/office/drawing/2014/main" id="{7ECDA752-9561-4104-6C10-C860DEE90AD6}"/>
                </a:ext>
              </a:extLst>
            </p:cNvPr>
            <p:cNvCxnSpPr>
              <a:cxnSpLocks/>
              <a:stCxn id="325" idx="0"/>
              <a:endCxn id="303" idx="5"/>
            </p:cNvCxnSpPr>
            <p:nvPr/>
          </p:nvCxnSpPr>
          <p:spPr>
            <a:xfrm flipH="1" flipV="1">
              <a:off x="10817729" y="4230488"/>
              <a:ext cx="251044" cy="1182243"/>
            </a:xfrm>
            <a:prstGeom prst="line">
              <a:avLst/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340" name="TextBox 339">
              <a:extLst>
                <a:ext uri="{FF2B5EF4-FFF2-40B4-BE49-F238E27FC236}">
                  <a16:creationId xmlns:a16="http://schemas.microsoft.com/office/drawing/2014/main" id="{0F555643-845A-09E6-AF52-B460BF8D5726}"/>
                </a:ext>
              </a:extLst>
            </p:cNvPr>
            <p:cNvSpPr txBox="1"/>
            <p:nvPr/>
          </p:nvSpPr>
          <p:spPr>
            <a:xfrm rot="1505357">
              <a:off x="11038657" y="5565639"/>
              <a:ext cx="3241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rgbClr val="00B050"/>
                  </a:solidFill>
                </a:rPr>
                <a:t>v</a:t>
              </a:r>
              <a:r>
                <a:rPr lang="en-US" sz="1400" baseline="-25000" dirty="0">
                  <a:solidFill>
                    <a:srgbClr val="00B050"/>
                  </a:solidFill>
                </a:rPr>
                <a:t>3</a:t>
              </a:r>
              <a:endParaRPr lang="en-CA" sz="1400" baseline="-25000" dirty="0">
                <a:solidFill>
                  <a:srgbClr val="00B050"/>
                </a:solidFill>
              </a:endParaRPr>
            </a:p>
          </p:txBody>
        </p:sp>
        <p:sp>
          <p:nvSpPr>
            <p:cNvPr id="341" name="TextBox 340">
              <a:extLst>
                <a:ext uri="{FF2B5EF4-FFF2-40B4-BE49-F238E27FC236}">
                  <a16:creationId xmlns:a16="http://schemas.microsoft.com/office/drawing/2014/main" id="{21D5FA0A-E4B2-E187-DD63-017928E39139}"/>
                </a:ext>
              </a:extLst>
            </p:cNvPr>
            <p:cNvSpPr txBox="1"/>
            <p:nvPr/>
          </p:nvSpPr>
          <p:spPr>
            <a:xfrm rot="20967351">
              <a:off x="10671484" y="5228472"/>
              <a:ext cx="3241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rgbClr val="00B050"/>
                  </a:solidFill>
                </a:rPr>
                <a:t>v</a:t>
              </a:r>
              <a:r>
                <a:rPr lang="en-US" sz="1400" baseline="-25000" dirty="0">
                  <a:solidFill>
                    <a:srgbClr val="00B050"/>
                  </a:solidFill>
                </a:rPr>
                <a:t>5</a:t>
              </a:r>
              <a:endParaRPr lang="en-CA" sz="1400" baseline="-25000" dirty="0">
                <a:solidFill>
                  <a:srgbClr val="00B050"/>
                </a:solidFill>
              </a:endParaRPr>
            </a:p>
          </p:txBody>
        </p:sp>
        <p:sp>
          <p:nvSpPr>
            <p:cNvPr id="342" name="TextBox 341">
              <a:extLst>
                <a:ext uri="{FF2B5EF4-FFF2-40B4-BE49-F238E27FC236}">
                  <a16:creationId xmlns:a16="http://schemas.microsoft.com/office/drawing/2014/main" id="{DD0745CB-A482-31A0-EC76-BAE14CC5F7AD}"/>
                </a:ext>
              </a:extLst>
            </p:cNvPr>
            <p:cNvSpPr txBox="1"/>
            <p:nvPr/>
          </p:nvSpPr>
          <p:spPr>
            <a:xfrm rot="15624126">
              <a:off x="10709107" y="4850446"/>
              <a:ext cx="62632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rgbClr val="00B050"/>
                  </a:solidFill>
                </a:rPr>
                <a:t>v</a:t>
              </a:r>
              <a:r>
                <a:rPr lang="en-US" sz="1400" i="1" baseline="-25000" dirty="0">
                  <a:solidFill>
                    <a:srgbClr val="00B050"/>
                  </a:solidFill>
                </a:rPr>
                <a:t>9 </a:t>
              </a:r>
              <a:r>
                <a:rPr lang="en-US" sz="1400" i="1" dirty="0">
                  <a:solidFill>
                    <a:srgbClr val="00B050"/>
                  </a:solidFill>
                </a:rPr>
                <a:t>,v</a:t>
              </a:r>
              <a:r>
                <a:rPr lang="en-US" sz="1400" i="1" baseline="-25000" dirty="0">
                  <a:solidFill>
                    <a:srgbClr val="00B050"/>
                  </a:solidFill>
                </a:rPr>
                <a:t>11 </a:t>
              </a:r>
              <a:endParaRPr lang="en-CA" sz="1400" baseline="-25000" dirty="0">
                <a:solidFill>
                  <a:srgbClr val="00B050"/>
                </a:solidFill>
              </a:endParaRPr>
            </a:p>
          </p:txBody>
        </p:sp>
      </p:grpSp>
      <p:sp>
        <p:nvSpPr>
          <p:cNvPr id="343" name="Arrow: Right 342">
            <a:extLst>
              <a:ext uri="{FF2B5EF4-FFF2-40B4-BE49-F238E27FC236}">
                <a16:creationId xmlns:a16="http://schemas.microsoft.com/office/drawing/2014/main" id="{B907602C-FBF8-F246-DDBA-83993E963128}"/>
              </a:ext>
            </a:extLst>
          </p:cNvPr>
          <p:cNvSpPr/>
          <p:nvPr/>
        </p:nvSpPr>
        <p:spPr>
          <a:xfrm>
            <a:off x="7116779" y="2421822"/>
            <a:ext cx="359365" cy="22494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grpSp>
        <p:nvGrpSpPr>
          <p:cNvPr id="345" name="Group 344">
            <a:extLst>
              <a:ext uri="{FF2B5EF4-FFF2-40B4-BE49-F238E27FC236}">
                <a16:creationId xmlns:a16="http://schemas.microsoft.com/office/drawing/2014/main" id="{EE41FDE8-84AE-4F01-0BDD-E99DA77E0BC7}"/>
              </a:ext>
            </a:extLst>
          </p:cNvPr>
          <p:cNvGrpSpPr/>
          <p:nvPr/>
        </p:nvGrpSpPr>
        <p:grpSpPr>
          <a:xfrm>
            <a:off x="2761492" y="3812910"/>
            <a:ext cx="4317292" cy="2611257"/>
            <a:chOff x="7397374" y="3752253"/>
            <a:chExt cx="4317292" cy="2611257"/>
          </a:xfrm>
        </p:grpSpPr>
        <p:sp>
          <p:nvSpPr>
            <p:cNvPr id="346" name="Oval 345">
              <a:extLst>
                <a:ext uri="{FF2B5EF4-FFF2-40B4-BE49-F238E27FC236}">
                  <a16:creationId xmlns:a16="http://schemas.microsoft.com/office/drawing/2014/main" id="{631E9A0A-18A8-357E-342C-CE8AEECD28AB}"/>
                </a:ext>
              </a:extLst>
            </p:cNvPr>
            <p:cNvSpPr/>
            <p:nvPr/>
          </p:nvSpPr>
          <p:spPr>
            <a:xfrm>
              <a:off x="7657970" y="6023355"/>
              <a:ext cx="77821" cy="77822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/>
            </a:p>
          </p:txBody>
        </p:sp>
        <p:sp>
          <p:nvSpPr>
            <p:cNvPr id="347" name="Oval 346">
              <a:extLst>
                <a:ext uri="{FF2B5EF4-FFF2-40B4-BE49-F238E27FC236}">
                  <a16:creationId xmlns:a16="http://schemas.microsoft.com/office/drawing/2014/main" id="{616F3FE5-83F1-8A38-97A0-565CF2995944}"/>
                </a:ext>
              </a:extLst>
            </p:cNvPr>
            <p:cNvSpPr/>
            <p:nvPr/>
          </p:nvSpPr>
          <p:spPr>
            <a:xfrm>
              <a:off x="8067545" y="5804280"/>
              <a:ext cx="77821" cy="77822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/>
            </a:p>
          </p:txBody>
        </p:sp>
        <p:sp>
          <p:nvSpPr>
            <p:cNvPr id="348" name="Oval 347">
              <a:extLst>
                <a:ext uri="{FF2B5EF4-FFF2-40B4-BE49-F238E27FC236}">
                  <a16:creationId xmlns:a16="http://schemas.microsoft.com/office/drawing/2014/main" id="{8FEBB693-2245-8076-8D5F-0FF3C6F2754D}"/>
                </a:ext>
              </a:extLst>
            </p:cNvPr>
            <p:cNvSpPr/>
            <p:nvPr/>
          </p:nvSpPr>
          <p:spPr>
            <a:xfrm>
              <a:off x="8067545" y="5378106"/>
              <a:ext cx="77821" cy="77822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/>
            </a:p>
          </p:txBody>
        </p:sp>
        <p:sp>
          <p:nvSpPr>
            <p:cNvPr id="349" name="Oval 348">
              <a:extLst>
                <a:ext uri="{FF2B5EF4-FFF2-40B4-BE49-F238E27FC236}">
                  <a16:creationId xmlns:a16="http://schemas.microsoft.com/office/drawing/2014/main" id="{158ADB36-3EDB-A23F-A66C-40E6E72DD9F7}"/>
                </a:ext>
              </a:extLst>
            </p:cNvPr>
            <p:cNvSpPr/>
            <p:nvPr/>
          </p:nvSpPr>
          <p:spPr>
            <a:xfrm>
              <a:off x="8067545" y="4958185"/>
              <a:ext cx="77821" cy="77822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/>
            </a:p>
          </p:txBody>
        </p:sp>
        <p:sp>
          <p:nvSpPr>
            <p:cNvPr id="350" name="Oval 349">
              <a:extLst>
                <a:ext uri="{FF2B5EF4-FFF2-40B4-BE49-F238E27FC236}">
                  <a16:creationId xmlns:a16="http://schemas.microsoft.com/office/drawing/2014/main" id="{F592CD2D-8C36-EE27-E5FA-A43898B89DAD}"/>
                </a:ext>
              </a:extLst>
            </p:cNvPr>
            <p:cNvSpPr/>
            <p:nvPr/>
          </p:nvSpPr>
          <p:spPr>
            <a:xfrm>
              <a:off x="8067545" y="4538264"/>
              <a:ext cx="77821" cy="77822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/>
            </a:p>
          </p:txBody>
        </p:sp>
        <p:sp>
          <p:nvSpPr>
            <p:cNvPr id="351" name="Oval 350">
              <a:extLst>
                <a:ext uri="{FF2B5EF4-FFF2-40B4-BE49-F238E27FC236}">
                  <a16:creationId xmlns:a16="http://schemas.microsoft.com/office/drawing/2014/main" id="{DB5F0931-2725-4E2F-62E2-C647050C4A56}"/>
                </a:ext>
              </a:extLst>
            </p:cNvPr>
            <p:cNvSpPr/>
            <p:nvPr/>
          </p:nvSpPr>
          <p:spPr>
            <a:xfrm>
              <a:off x="8700958" y="4958185"/>
              <a:ext cx="77821" cy="77822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/>
            </a:p>
          </p:txBody>
        </p:sp>
        <p:sp>
          <p:nvSpPr>
            <p:cNvPr id="352" name="Oval 351">
              <a:extLst>
                <a:ext uri="{FF2B5EF4-FFF2-40B4-BE49-F238E27FC236}">
                  <a16:creationId xmlns:a16="http://schemas.microsoft.com/office/drawing/2014/main" id="{0E48B9DE-F85D-D1F5-7B87-4518CB7BCE7D}"/>
                </a:ext>
              </a:extLst>
            </p:cNvPr>
            <p:cNvSpPr/>
            <p:nvPr/>
          </p:nvSpPr>
          <p:spPr>
            <a:xfrm>
              <a:off x="9145208" y="5372035"/>
              <a:ext cx="77821" cy="77822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/>
            </a:p>
          </p:txBody>
        </p:sp>
        <p:sp>
          <p:nvSpPr>
            <p:cNvPr id="353" name="Oval 352">
              <a:extLst>
                <a:ext uri="{FF2B5EF4-FFF2-40B4-BE49-F238E27FC236}">
                  <a16:creationId xmlns:a16="http://schemas.microsoft.com/office/drawing/2014/main" id="{30D596A4-4A8D-FCDC-8E86-33BA7E52DF7D}"/>
                </a:ext>
              </a:extLst>
            </p:cNvPr>
            <p:cNvSpPr/>
            <p:nvPr/>
          </p:nvSpPr>
          <p:spPr>
            <a:xfrm>
              <a:off x="9129118" y="4952114"/>
              <a:ext cx="77821" cy="77822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/>
            </a:p>
          </p:txBody>
        </p:sp>
        <p:sp>
          <p:nvSpPr>
            <p:cNvPr id="354" name="Oval 353">
              <a:extLst>
                <a:ext uri="{FF2B5EF4-FFF2-40B4-BE49-F238E27FC236}">
                  <a16:creationId xmlns:a16="http://schemas.microsoft.com/office/drawing/2014/main" id="{B19B1D81-20A5-5EA2-B26B-B77D9BF25F6D}"/>
                </a:ext>
              </a:extLst>
            </p:cNvPr>
            <p:cNvSpPr/>
            <p:nvPr/>
          </p:nvSpPr>
          <p:spPr>
            <a:xfrm>
              <a:off x="9145207" y="4499353"/>
              <a:ext cx="77821" cy="77822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/>
            </a:p>
          </p:txBody>
        </p:sp>
        <p:sp>
          <p:nvSpPr>
            <p:cNvPr id="355" name="Oval 354">
              <a:extLst>
                <a:ext uri="{FF2B5EF4-FFF2-40B4-BE49-F238E27FC236}">
                  <a16:creationId xmlns:a16="http://schemas.microsoft.com/office/drawing/2014/main" id="{5D9A9A69-18A5-460A-99D2-7D2EEA74FDC9}"/>
                </a:ext>
              </a:extLst>
            </p:cNvPr>
            <p:cNvSpPr/>
            <p:nvPr/>
          </p:nvSpPr>
          <p:spPr>
            <a:xfrm>
              <a:off x="9137142" y="5804280"/>
              <a:ext cx="77821" cy="77822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/>
            </a:p>
          </p:txBody>
        </p:sp>
        <p:sp>
          <p:nvSpPr>
            <p:cNvPr id="356" name="Oval 355">
              <a:extLst>
                <a:ext uri="{FF2B5EF4-FFF2-40B4-BE49-F238E27FC236}">
                  <a16:creationId xmlns:a16="http://schemas.microsoft.com/office/drawing/2014/main" id="{AB93D7AB-82B7-BC87-8E93-E1DB0C49A394}"/>
                </a:ext>
              </a:extLst>
            </p:cNvPr>
            <p:cNvSpPr/>
            <p:nvPr/>
          </p:nvSpPr>
          <p:spPr>
            <a:xfrm>
              <a:off x="9565767" y="6015654"/>
              <a:ext cx="77821" cy="77822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/>
            </a:p>
          </p:txBody>
        </p:sp>
        <p:sp>
          <p:nvSpPr>
            <p:cNvPr id="357" name="Oval 356">
              <a:extLst>
                <a:ext uri="{FF2B5EF4-FFF2-40B4-BE49-F238E27FC236}">
                  <a16:creationId xmlns:a16="http://schemas.microsoft.com/office/drawing/2014/main" id="{C2650BF7-4301-0D70-9D7C-E1D7002F8622}"/>
                </a:ext>
              </a:extLst>
            </p:cNvPr>
            <p:cNvSpPr/>
            <p:nvPr/>
          </p:nvSpPr>
          <p:spPr>
            <a:xfrm>
              <a:off x="8711253" y="4096367"/>
              <a:ext cx="77821" cy="77822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/>
            </a:p>
          </p:txBody>
        </p:sp>
        <p:cxnSp>
          <p:nvCxnSpPr>
            <p:cNvPr id="358" name="Straight Connector 357">
              <a:extLst>
                <a:ext uri="{FF2B5EF4-FFF2-40B4-BE49-F238E27FC236}">
                  <a16:creationId xmlns:a16="http://schemas.microsoft.com/office/drawing/2014/main" id="{1B862669-4CFE-18D7-CFF9-0BD68228BF46}"/>
                </a:ext>
              </a:extLst>
            </p:cNvPr>
            <p:cNvCxnSpPr>
              <a:stCxn id="346" idx="0"/>
              <a:endCxn id="350" idx="3"/>
            </p:cNvCxnSpPr>
            <p:nvPr/>
          </p:nvCxnSpPr>
          <p:spPr>
            <a:xfrm flipV="1">
              <a:off x="7696881" y="4604689"/>
              <a:ext cx="382061" cy="1418666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59" name="Straight Connector 358">
              <a:extLst>
                <a:ext uri="{FF2B5EF4-FFF2-40B4-BE49-F238E27FC236}">
                  <a16:creationId xmlns:a16="http://schemas.microsoft.com/office/drawing/2014/main" id="{0EC07030-3868-A9BB-F806-B0D58B58257F}"/>
                </a:ext>
              </a:extLst>
            </p:cNvPr>
            <p:cNvCxnSpPr>
              <a:cxnSpLocks/>
              <a:stCxn id="346" idx="7"/>
              <a:endCxn id="347" idx="2"/>
            </p:cNvCxnSpPr>
            <p:nvPr/>
          </p:nvCxnSpPr>
          <p:spPr>
            <a:xfrm flipV="1">
              <a:off x="7724394" y="5843191"/>
              <a:ext cx="343151" cy="191561"/>
            </a:xfrm>
            <a:prstGeom prst="line">
              <a:avLst/>
            </a:prstGeom>
            <a:ln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60" name="Straight Connector 359">
              <a:extLst>
                <a:ext uri="{FF2B5EF4-FFF2-40B4-BE49-F238E27FC236}">
                  <a16:creationId xmlns:a16="http://schemas.microsoft.com/office/drawing/2014/main" id="{FE81C2C5-D144-E916-D1B2-B6909C6A39D4}"/>
                </a:ext>
              </a:extLst>
            </p:cNvPr>
            <p:cNvCxnSpPr>
              <a:cxnSpLocks/>
              <a:stCxn id="346" idx="0"/>
              <a:endCxn id="348" idx="3"/>
            </p:cNvCxnSpPr>
            <p:nvPr/>
          </p:nvCxnSpPr>
          <p:spPr>
            <a:xfrm flipV="1">
              <a:off x="7696881" y="5444531"/>
              <a:ext cx="382061" cy="5788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1" name="Straight Connector 360">
              <a:extLst>
                <a:ext uri="{FF2B5EF4-FFF2-40B4-BE49-F238E27FC236}">
                  <a16:creationId xmlns:a16="http://schemas.microsoft.com/office/drawing/2014/main" id="{B612E035-CF46-77E3-DCC6-0FBE84284B99}"/>
                </a:ext>
              </a:extLst>
            </p:cNvPr>
            <p:cNvCxnSpPr>
              <a:cxnSpLocks/>
              <a:stCxn id="349" idx="0"/>
            </p:cNvCxnSpPr>
            <p:nvPr/>
          </p:nvCxnSpPr>
          <p:spPr>
            <a:xfrm flipH="1" flipV="1">
              <a:off x="8106455" y="4616086"/>
              <a:ext cx="1" cy="342099"/>
            </a:xfrm>
            <a:prstGeom prst="line">
              <a:avLst/>
            </a:prstGeom>
            <a:ln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62" name="Straight Connector 361">
              <a:extLst>
                <a:ext uri="{FF2B5EF4-FFF2-40B4-BE49-F238E27FC236}">
                  <a16:creationId xmlns:a16="http://schemas.microsoft.com/office/drawing/2014/main" id="{78E6EAEA-F704-5701-4E4B-1C67971DB2E2}"/>
                </a:ext>
              </a:extLst>
            </p:cNvPr>
            <p:cNvCxnSpPr>
              <a:cxnSpLocks/>
              <a:stCxn id="348" idx="0"/>
              <a:endCxn id="349" idx="4"/>
            </p:cNvCxnSpPr>
            <p:nvPr/>
          </p:nvCxnSpPr>
          <p:spPr>
            <a:xfrm flipV="1">
              <a:off x="8106456" y="5036007"/>
              <a:ext cx="0" cy="342099"/>
            </a:xfrm>
            <a:prstGeom prst="line">
              <a:avLst/>
            </a:prstGeom>
            <a:ln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63" name="Straight Connector 362">
              <a:extLst>
                <a:ext uri="{FF2B5EF4-FFF2-40B4-BE49-F238E27FC236}">
                  <a16:creationId xmlns:a16="http://schemas.microsoft.com/office/drawing/2014/main" id="{B7C207D9-AFC1-C1AA-8F4D-2878D005A273}"/>
                </a:ext>
              </a:extLst>
            </p:cNvPr>
            <p:cNvCxnSpPr>
              <a:cxnSpLocks/>
              <a:endCxn id="348" idx="4"/>
            </p:cNvCxnSpPr>
            <p:nvPr/>
          </p:nvCxnSpPr>
          <p:spPr>
            <a:xfrm flipH="1" flipV="1">
              <a:off x="8106456" y="5455928"/>
              <a:ext cx="11397" cy="348352"/>
            </a:xfrm>
            <a:prstGeom prst="line">
              <a:avLst/>
            </a:prstGeom>
            <a:ln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64" name="Straight Connector 363">
              <a:extLst>
                <a:ext uri="{FF2B5EF4-FFF2-40B4-BE49-F238E27FC236}">
                  <a16:creationId xmlns:a16="http://schemas.microsoft.com/office/drawing/2014/main" id="{455D8444-D4D0-1753-B30A-EA1DEC576F51}"/>
                </a:ext>
              </a:extLst>
            </p:cNvPr>
            <p:cNvCxnSpPr>
              <a:cxnSpLocks/>
              <a:stCxn id="356" idx="2"/>
              <a:endCxn id="346" idx="6"/>
            </p:cNvCxnSpPr>
            <p:nvPr/>
          </p:nvCxnSpPr>
          <p:spPr>
            <a:xfrm flipH="1">
              <a:off x="7735791" y="6054565"/>
              <a:ext cx="1829976" cy="7701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65" name="Straight Connector 364">
              <a:extLst>
                <a:ext uri="{FF2B5EF4-FFF2-40B4-BE49-F238E27FC236}">
                  <a16:creationId xmlns:a16="http://schemas.microsoft.com/office/drawing/2014/main" id="{4386417F-44EE-A855-49C8-220E0E06BB7F}"/>
                </a:ext>
              </a:extLst>
            </p:cNvPr>
            <p:cNvCxnSpPr>
              <a:cxnSpLocks/>
              <a:stCxn id="356" idx="1"/>
              <a:endCxn id="355" idx="5"/>
            </p:cNvCxnSpPr>
            <p:nvPr/>
          </p:nvCxnSpPr>
          <p:spPr>
            <a:xfrm flipH="1" flipV="1">
              <a:off x="9203566" y="5870705"/>
              <a:ext cx="373598" cy="156346"/>
            </a:xfrm>
            <a:prstGeom prst="line">
              <a:avLst/>
            </a:prstGeom>
            <a:ln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66" name="Straight Connector 365">
              <a:extLst>
                <a:ext uri="{FF2B5EF4-FFF2-40B4-BE49-F238E27FC236}">
                  <a16:creationId xmlns:a16="http://schemas.microsoft.com/office/drawing/2014/main" id="{79E31661-B90A-77B5-4EC5-4BBC72DB0F0B}"/>
                </a:ext>
              </a:extLst>
            </p:cNvPr>
            <p:cNvCxnSpPr>
              <a:cxnSpLocks/>
              <a:stCxn id="356" idx="7"/>
              <a:endCxn id="354" idx="5"/>
            </p:cNvCxnSpPr>
            <p:nvPr/>
          </p:nvCxnSpPr>
          <p:spPr>
            <a:xfrm flipH="1" flipV="1">
              <a:off x="9211631" y="4565778"/>
              <a:ext cx="420560" cy="1461273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67" name="Straight Connector 366">
              <a:extLst>
                <a:ext uri="{FF2B5EF4-FFF2-40B4-BE49-F238E27FC236}">
                  <a16:creationId xmlns:a16="http://schemas.microsoft.com/office/drawing/2014/main" id="{C3EA4629-2B46-56EA-08B1-782E045F2117}"/>
                </a:ext>
              </a:extLst>
            </p:cNvPr>
            <p:cNvCxnSpPr>
              <a:cxnSpLocks/>
              <a:stCxn id="356" idx="0"/>
              <a:endCxn id="353" idx="5"/>
            </p:cNvCxnSpPr>
            <p:nvPr/>
          </p:nvCxnSpPr>
          <p:spPr>
            <a:xfrm flipH="1" flipV="1">
              <a:off x="9195542" y="5018539"/>
              <a:ext cx="409136" cy="99711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8" name="Straight Connector 367">
              <a:extLst>
                <a:ext uri="{FF2B5EF4-FFF2-40B4-BE49-F238E27FC236}">
                  <a16:creationId xmlns:a16="http://schemas.microsoft.com/office/drawing/2014/main" id="{10299DB7-2E92-4AE1-900E-0E5E3CB97AC5}"/>
                </a:ext>
              </a:extLst>
            </p:cNvPr>
            <p:cNvCxnSpPr>
              <a:cxnSpLocks/>
              <a:stCxn id="354" idx="1"/>
              <a:endCxn id="357" idx="5"/>
            </p:cNvCxnSpPr>
            <p:nvPr/>
          </p:nvCxnSpPr>
          <p:spPr>
            <a:xfrm flipH="1" flipV="1">
              <a:off x="8777677" y="4162792"/>
              <a:ext cx="378927" cy="34795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69" name="Straight Connector 368">
              <a:extLst>
                <a:ext uri="{FF2B5EF4-FFF2-40B4-BE49-F238E27FC236}">
                  <a16:creationId xmlns:a16="http://schemas.microsoft.com/office/drawing/2014/main" id="{99930B6B-84B8-EA7E-4433-9F23CB0445F4}"/>
                </a:ext>
              </a:extLst>
            </p:cNvPr>
            <p:cNvCxnSpPr>
              <a:cxnSpLocks/>
              <a:stCxn id="357" idx="2"/>
              <a:endCxn id="350" idx="7"/>
            </p:cNvCxnSpPr>
            <p:nvPr/>
          </p:nvCxnSpPr>
          <p:spPr>
            <a:xfrm flipH="1">
              <a:off x="8133969" y="4135278"/>
              <a:ext cx="577284" cy="414383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70" name="Straight Connector 369">
              <a:extLst>
                <a:ext uri="{FF2B5EF4-FFF2-40B4-BE49-F238E27FC236}">
                  <a16:creationId xmlns:a16="http://schemas.microsoft.com/office/drawing/2014/main" id="{B437ED4D-7AC2-5E1E-452B-A732C0A58E57}"/>
                </a:ext>
              </a:extLst>
            </p:cNvPr>
            <p:cNvCxnSpPr>
              <a:cxnSpLocks/>
              <a:stCxn id="357" idx="4"/>
              <a:endCxn id="351" idx="0"/>
            </p:cNvCxnSpPr>
            <p:nvPr/>
          </p:nvCxnSpPr>
          <p:spPr>
            <a:xfrm flipH="1">
              <a:off x="8739869" y="4174189"/>
              <a:ext cx="10295" cy="783996"/>
            </a:xfrm>
            <a:prstGeom prst="line">
              <a:avLst/>
            </a:prstGeom>
            <a:ln w="2857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71" name="Straight Connector 370">
              <a:extLst>
                <a:ext uri="{FF2B5EF4-FFF2-40B4-BE49-F238E27FC236}">
                  <a16:creationId xmlns:a16="http://schemas.microsoft.com/office/drawing/2014/main" id="{2846EA7E-7F41-3078-FE70-A0357015A32D}"/>
                </a:ext>
              </a:extLst>
            </p:cNvPr>
            <p:cNvCxnSpPr>
              <a:cxnSpLocks/>
              <a:stCxn id="354" idx="4"/>
              <a:endCxn id="353" idx="0"/>
            </p:cNvCxnSpPr>
            <p:nvPr/>
          </p:nvCxnSpPr>
          <p:spPr>
            <a:xfrm flipH="1">
              <a:off x="9168029" y="4577175"/>
              <a:ext cx="16089" cy="374939"/>
            </a:xfrm>
            <a:prstGeom prst="line">
              <a:avLst/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72" name="Straight Connector 371">
              <a:extLst>
                <a:ext uri="{FF2B5EF4-FFF2-40B4-BE49-F238E27FC236}">
                  <a16:creationId xmlns:a16="http://schemas.microsoft.com/office/drawing/2014/main" id="{1B5D2BB3-6CBA-5E54-C156-FAF3ABBA0516}"/>
                </a:ext>
              </a:extLst>
            </p:cNvPr>
            <p:cNvCxnSpPr>
              <a:cxnSpLocks/>
              <a:stCxn id="353" idx="4"/>
              <a:endCxn id="352" idx="0"/>
            </p:cNvCxnSpPr>
            <p:nvPr/>
          </p:nvCxnSpPr>
          <p:spPr>
            <a:xfrm>
              <a:off x="9168029" y="5029936"/>
              <a:ext cx="16090" cy="342099"/>
            </a:xfrm>
            <a:prstGeom prst="line">
              <a:avLst/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73" name="Straight Connector 372">
              <a:extLst>
                <a:ext uri="{FF2B5EF4-FFF2-40B4-BE49-F238E27FC236}">
                  <a16:creationId xmlns:a16="http://schemas.microsoft.com/office/drawing/2014/main" id="{405212BD-D5E6-5338-3030-C07654A6EC4F}"/>
                </a:ext>
              </a:extLst>
            </p:cNvPr>
            <p:cNvCxnSpPr>
              <a:cxnSpLocks/>
              <a:stCxn id="352" idx="4"/>
            </p:cNvCxnSpPr>
            <p:nvPr/>
          </p:nvCxnSpPr>
          <p:spPr>
            <a:xfrm flipH="1">
              <a:off x="9168028" y="5449857"/>
              <a:ext cx="16091" cy="342898"/>
            </a:xfrm>
            <a:prstGeom prst="line">
              <a:avLst/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74" name="Straight Connector 373">
              <a:extLst>
                <a:ext uri="{FF2B5EF4-FFF2-40B4-BE49-F238E27FC236}">
                  <a16:creationId xmlns:a16="http://schemas.microsoft.com/office/drawing/2014/main" id="{4B0AC1EE-EE4D-6B9F-5DFB-7606669FF086}"/>
                </a:ext>
              </a:extLst>
            </p:cNvPr>
            <p:cNvCxnSpPr>
              <a:cxnSpLocks/>
              <a:stCxn id="348" idx="6"/>
              <a:endCxn id="352" idx="2"/>
            </p:cNvCxnSpPr>
            <p:nvPr/>
          </p:nvCxnSpPr>
          <p:spPr>
            <a:xfrm flipV="1">
              <a:off x="8145366" y="5410946"/>
              <a:ext cx="999842" cy="6071"/>
            </a:xfrm>
            <a:prstGeom prst="line">
              <a:avLst/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75" name="Straight Connector 374">
              <a:extLst>
                <a:ext uri="{FF2B5EF4-FFF2-40B4-BE49-F238E27FC236}">
                  <a16:creationId xmlns:a16="http://schemas.microsoft.com/office/drawing/2014/main" id="{3E05C0F1-F029-6890-0CF8-E5D9418A264A}"/>
                </a:ext>
              </a:extLst>
            </p:cNvPr>
            <p:cNvCxnSpPr>
              <a:cxnSpLocks/>
              <a:stCxn id="351" idx="5"/>
              <a:endCxn id="352" idx="1"/>
            </p:cNvCxnSpPr>
            <p:nvPr/>
          </p:nvCxnSpPr>
          <p:spPr>
            <a:xfrm>
              <a:off x="8767382" y="5024610"/>
              <a:ext cx="389223" cy="358822"/>
            </a:xfrm>
            <a:prstGeom prst="line">
              <a:avLst/>
            </a:prstGeom>
            <a:ln w="2857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76" name="Straight Connector 375">
              <a:extLst>
                <a:ext uri="{FF2B5EF4-FFF2-40B4-BE49-F238E27FC236}">
                  <a16:creationId xmlns:a16="http://schemas.microsoft.com/office/drawing/2014/main" id="{05913354-F957-0EFF-BDC9-B1BE3B03C287}"/>
                </a:ext>
              </a:extLst>
            </p:cNvPr>
            <p:cNvCxnSpPr>
              <a:cxnSpLocks/>
              <a:stCxn id="349" idx="6"/>
              <a:endCxn id="351" idx="2"/>
            </p:cNvCxnSpPr>
            <p:nvPr/>
          </p:nvCxnSpPr>
          <p:spPr>
            <a:xfrm>
              <a:off x="8145366" y="4997096"/>
              <a:ext cx="55559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7" name="Straight Connector 376">
              <a:extLst>
                <a:ext uri="{FF2B5EF4-FFF2-40B4-BE49-F238E27FC236}">
                  <a16:creationId xmlns:a16="http://schemas.microsoft.com/office/drawing/2014/main" id="{2A15A88A-F5A3-C17C-FA98-518831895EF1}"/>
                </a:ext>
              </a:extLst>
            </p:cNvPr>
            <p:cNvCxnSpPr>
              <a:cxnSpLocks/>
              <a:stCxn id="348" idx="7"/>
              <a:endCxn id="351" idx="3"/>
            </p:cNvCxnSpPr>
            <p:nvPr/>
          </p:nvCxnSpPr>
          <p:spPr>
            <a:xfrm flipV="1">
              <a:off x="8133969" y="5024610"/>
              <a:ext cx="578386" cy="364893"/>
            </a:xfrm>
            <a:prstGeom prst="line">
              <a:avLst/>
            </a:prstGeom>
            <a:ln w="2857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78" name="Straight Connector 377">
              <a:extLst>
                <a:ext uri="{FF2B5EF4-FFF2-40B4-BE49-F238E27FC236}">
                  <a16:creationId xmlns:a16="http://schemas.microsoft.com/office/drawing/2014/main" id="{D8DE0A36-DBB1-3761-4AE9-E59D2F103612}"/>
                </a:ext>
              </a:extLst>
            </p:cNvPr>
            <p:cNvCxnSpPr>
              <a:cxnSpLocks/>
              <a:stCxn id="347" idx="6"/>
              <a:endCxn id="355" idx="2"/>
            </p:cNvCxnSpPr>
            <p:nvPr/>
          </p:nvCxnSpPr>
          <p:spPr>
            <a:xfrm>
              <a:off x="8145366" y="5843191"/>
              <a:ext cx="991776" cy="0"/>
            </a:xfrm>
            <a:prstGeom prst="line">
              <a:avLst/>
            </a:prstGeom>
            <a:ln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379" name="TextBox 378">
              <a:extLst>
                <a:ext uri="{FF2B5EF4-FFF2-40B4-BE49-F238E27FC236}">
                  <a16:creationId xmlns:a16="http://schemas.microsoft.com/office/drawing/2014/main" id="{FBD6DDBE-55F7-D1DB-05E9-4768BE41C4C4}"/>
                </a:ext>
              </a:extLst>
            </p:cNvPr>
            <p:cNvSpPr txBox="1"/>
            <p:nvPr/>
          </p:nvSpPr>
          <p:spPr>
            <a:xfrm>
              <a:off x="7397374" y="5896650"/>
              <a:ext cx="3241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chemeClr val="bg1"/>
                  </a:solidFill>
                </a:rPr>
                <a:t>v</a:t>
              </a:r>
              <a:r>
                <a:rPr lang="en-US" sz="1400" baseline="-25000" dirty="0">
                  <a:solidFill>
                    <a:schemeClr val="bg1"/>
                  </a:solidFill>
                </a:rPr>
                <a:t>1</a:t>
              </a:r>
              <a:endParaRPr lang="en-CA" sz="14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380" name="TextBox 379">
              <a:extLst>
                <a:ext uri="{FF2B5EF4-FFF2-40B4-BE49-F238E27FC236}">
                  <a16:creationId xmlns:a16="http://schemas.microsoft.com/office/drawing/2014/main" id="{7C2F4B94-1815-D942-91B7-92BC68D62D9A}"/>
                </a:ext>
              </a:extLst>
            </p:cNvPr>
            <p:cNvSpPr txBox="1"/>
            <p:nvPr/>
          </p:nvSpPr>
          <p:spPr>
            <a:xfrm>
              <a:off x="9366378" y="5950617"/>
              <a:ext cx="3241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chemeClr val="bg1"/>
                  </a:solidFill>
                </a:rPr>
                <a:t>v</a:t>
              </a:r>
              <a:r>
                <a:rPr lang="en-US" sz="1400" baseline="-25000" dirty="0">
                  <a:solidFill>
                    <a:schemeClr val="bg1"/>
                  </a:solidFill>
                </a:rPr>
                <a:t>2</a:t>
              </a:r>
              <a:endParaRPr lang="en-CA" sz="14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381" name="TextBox 380">
              <a:extLst>
                <a:ext uri="{FF2B5EF4-FFF2-40B4-BE49-F238E27FC236}">
                  <a16:creationId xmlns:a16="http://schemas.microsoft.com/office/drawing/2014/main" id="{9401953E-688A-E9A6-A4B7-0A97DE33D45A}"/>
                </a:ext>
              </a:extLst>
            </p:cNvPr>
            <p:cNvSpPr txBox="1"/>
            <p:nvPr/>
          </p:nvSpPr>
          <p:spPr>
            <a:xfrm>
              <a:off x="8871812" y="5698421"/>
              <a:ext cx="3241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chemeClr val="bg1"/>
                  </a:solidFill>
                </a:rPr>
                <a:t>v</a:t>
              </a:r>
              <a:r>
                <a:rPr lang="en-US" sz="1400" baseline="-25000" dirty="0">
                  <a:solidFill>
                    <a:schemeClr val="bg1"/>
                  </a:solidFill>
                </a:rPr>
                <a:t>3</a:t>
              </a:r>
              <a:endParaRPr lang="en-CA" sz="14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382" name="TextBox 381">
              <a:extLst>
                <a:ext uri="{FF2B5EF4-FFF2-40B4-BE49-F238E27FC236}">
                  <a16:creationId xmlns:a16="http://schemas.microsoft.com/office/drawing/2014/main" id="{9F5B56FE-F08D-372F-DBFD-27F0BA834A21}"/>
                </a:ext>
              </a:extLst>
            </p:cNvPr>
            <p:cNvSpPr txBox="1"/>
            <p:nvPr/>
          </p:nvSpPr>
          <p:spPr>
            <a:xfrm>
              <a:off x="8071384" y="5731845"/>
              <a:ext cx="3241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chemeClr val="bg1"/>
                  </a:solidFill>
                </a:rPr>
                <a:t>v</a:t>
              </a:r>
              <a:r>
                <a:rPr lang="en-US" sz="1400" baseline="-25000" dirty="0">
                  <a:solidFill>
                    <a:schemeClr val="bg1"/>
                  </a:solidFill>
                </a:rPr>
                <a:t>4</a:t>
              </a:r>
              <a:endParaRPr lang="en-CA" sz="14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383" name="TextBox 382">
              <a:extLst>
                <a:ext uri="{FF2B5EF4-FFF2-40B4-BE49-F238E27FC236}">
                  <a16:creationId xmlns:a16="http://schemas.microsoft.com/office/drawing/2014/main" id="{05E85951-3BDD-458C-611B-85160E063FC8}"/>
                </a:ext>
              </a:extLst>
            </p:cNvPr>
            <p:cNvSpPr txBox="1"/>
            <p:nvPr/>
          </p:nvSpPr>
          <p:spPr>
            <a:xfrm>
              <a:off x="8062398" y="5317823"/>
              <a:ext cx="3241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chemeClr val="bg1"/>
                  </a:solidFill>
                </a:rPr>
                <a:t>v</a:t>
              </a:r>
              <a:r>
                <a:rPr lang="en-US" sz="1400" baseline="-25000" dirty="0">
                  <a:solidFill>
                    <a:schemeClr val="bg1"/>
                  </a:solidFill>
                </a:rPr>
                <a:t>5</a:t>
              </a:r>
              <a:endParaRPr lang="en-CA" sz="14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384" name="TextBox 383">
              <a:extLst>
                <a:ext uri="{FF2B5EF4-FFF2-40B4-BE49-F238E27FC236}">
                  <a16:creationId xmlns:a16="http://schemas.microsoft.com/office/drawing/2014/main" id="{DD6C6BE1-DE7F-B510-D4BA-DF6C851149F7}"/>
                </a:ext>
              </a:extLst>
            </p:cNvPr>
            <p:cNvSpPr txBox="1"/>
            <p:nvPr/>
          </p:nvSpPr>
          <p:spPr>
            <a:xfrm>
              <a:off x="8844065" y="5290178"/>
              <a:ext cx="43391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dirty="0">
                  <a:solidFill>
                    <a:schemeClr val="bg1"/>
                  </a:solidFill>
                </a:rPr>
                <a:t>v</a:t>
              </a:r>
              <a:r>
                <a:rPr lang="en-US" sz="1400" baseline="-25000" dirty="0">
                  <a:solidFill>
                    <a:schemeClr val="bg1"/>
                  </a:solidFill>
                </a:rPr>
                <a:t>6</a:t>
              </a:r>
              <a:endParaRPr lang="en-CA" sz="14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385" name="TextBox 384">
              <a:extLst>
                <a:ext uri="{FF2B5EF4-FFF2-40B4-BE49-F238E27FC236}">
                  <a16:creationId xmlns:a16="http://schemas.microsoft.com/office/drawing/2014/main" id="{0A63570A-EC07-9AE7-2204-D4D80CC67AB2}"/>
                </a:ext>
              </a:extLst>
            </p:cNvPr>
            <p:cNvSpPr txBox="1"/>
            <p:nvPr/>
          </p:nvSpPr>
          <p:spPr>
            <a:xfrm>
              <a:off x="8056105" y="4890987"/>
              <a:ext cx="3241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chemeClr val="bg1"/>
                  </a:solidFill>
                </a:rPr>
                <a:t>v</a:t>
              </a:r>
              <a:r>
                <a:rPr lang="en-US" sz="1400" baseline="-25000" dirty="0">
                  <a:solidFill>
                    <a:schemeClr val="bg1"/>
                  </a:solidFill>
                </a:rPr>
                <a:t>7</a:t>
              </a:r>
              <a:endParaRPr lang="en-CA" sz="14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386" name="TextBox 385">
              <a:extLst>
                <a:ext uri="{FF2B5EF4-FFF2-40B4-BE49-F238E27FC236}">
                  <a16:creationId xmlns:a16="http://schemas.microsoft.com/office/drawing/2014/main" id="{D3B9AA96-EF8A-6C70-357B-0B3C46E35AB9}"/>
                </a:ext>
              </a:extLst>
            </p:cNvPr>
            <p:cNvSpPr txBox="1"/>
            <p:nvPr/>
          </p:nvSpPr>
          <p:spPr>
            <a:xfrm>
              <a:off x="8553076" y="4923211"/>
              <a:ext cx="3241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chemeClr val="bg1"/>
                  </a:solidFill>
                </a:rPr>
                <a:t>v</a:t>
              </a:r>
              <a:r>
                <a:rPr lang="en-US" sz="1400" baseline="-25000" dirty="0">
                  <a:solidFill>
                    <a:schemeClr val="bg1"/>
                  </a:solidFill>
                </a:rPr>
                <a:t>8</a:t>
              </a:r>
              <a:endParaRPr lang="en-CA" sz="14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387" name="TextBox 386">
              <a:extLst>
                <a:ext uri="{FF2B5EF4-FFF2-40B4-BE49-F238E27FC236}">
                  <a16:creationId xmlns:a16="http://schemas.microsoft.com/office/drawing/2014/main" id="{8E5B0AC4-0415-B3F1-C7EB-9C3E128125C1}"/>
                </a:ext>
              </a:extLst>
            </p:cNvPr>
            <p:cNvSpPr txBox="1"/>
            <p:nvPr/>
          </p:nvSpPr>
          <p:spPr>
            <a:xfrm>
              <a:off x="8871812" y="4637680"/>
              <a:ext cx="37892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dirty="0">
                  <a:solidFill>
                    <a:schemeClr val="bg1"/>
                  </a:solidFill>
                </a:rPr>
                <a:t>v</a:t>
              </a:r>
              <a:r>
                <a:rPr lang="en-US" sz="1400" baseline="-25000" dirty="0">
                  <a:solidFill>
                    <a:schemeClr val="bg1"/>
                  </a:solidFill>
                </a:rPr>
                <a:t>9</a:t>
              </a:r>
              <a:endParaRPr lang="en-CA" sz="14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388" name="TextBox 387">
              <a:extLst>
                <a:ext uri="{FF2B5EF4-FFF2-40B4-BE49-F238E27FC236}">
                  <a16:creationId xmlns:a16="http://schemas.microsoft.com/office/drawing/2014/main" id="{5947BD9E-166B-0E87-F920-361993767B57}"/>
                </a:ext>
              </a:extLst>
            </p:cNvPr>
            <p:cNvSpPr txBox="1"/>
            <p:nvPr/>
          </p:nvSpPr>
          <p:spPr>
            <a:xfrm>
              <a:off x="8081314" y="4431701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chemeClr val="bg1"/>
                  </a:solidFill>
                </a:rPr>
                <a:t>v</a:t>
              </a:r>
              <a:r>
                <a:rPr lang="en-US" sz="1400" baseline="-25000" dirty="0">
                  <a:solidFill>
                    <a:schemeClr val="bg1"/>
                  </a:solidFill>
                </a:rPr>
                <a:t>10</a:t>
              </a:r>
              <a:endParaRPr lang="en-CA" sz="14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389" name="TextBox 388">
              <a:extLst>
                <a:ext uri="{FF2B5EF4-FFF2-40B4-BE49-F238E27FC236}">
                  <a16:creationId xmlns:a16="http://schemas.microsoft.com/office/drawing/2014/main" id="{274D48C9-6549-066C-FAD4-960AC4311BC4}"/>
                </a:ext>
              </a:extLst>
            </p:cNvPr>
            <p:cNvSpPr txBox="1"/>
            <p:nvPr/>
          </p:nvSpPr>
          <p:spPr>
            <a:xfrm>
              <a:off x="9138828" y="4279594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chemeClr val="bg1"/>
                  </a:solidFill>
                </a:rPr>
                <a:t>v</a:t>
              </a:r>
              <a:r>
                <a:rPr lang="en-US" sz="1400" baseline="-25000" dirty="0">
                  <a:solidFill>
                    <a:schemeClr val="bg1"/>
                  </a:solidFill>
                </a:rPr>
                <a:t>11</a:t>
              </a:r>
              <a:endParaRPr lang="en-CA" sz="14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390" name="TextBox 389">
              <a:extLst>
                <a:ext uri="{FF2B5EF4-FFF2-40B4-BE49-F238E27FC236}">
                  <a16:creationId xmlns:a16="http://schemas.microsoft.com/office/drawing/2014/main" id="{408BE6B7-459E-0B71-A48A-3C6D46B545AB}"/>
                </a:ext>
              </a:extLst>
            </p:cNvPr>
            <p:cNvSpPr txBox="1"/>
            <p:nvPr/>
          </p:nvSpPr>
          <p:spPr>
            <a:xfrm>
              <a:off x="8740047" y="3752253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chemeClr val="bg1"/>
                  </a:solidFill>
                </a:rPr>
                <a:t>v</a:t>
              </a:r>
              <a:r>
                <a:rPr lang="en-US" sz="1400" baseline="-25000" dirty="0">
                  <a:solidFill>
                    <a:schemeClr val="bg1"/>
                  </a:solidFill>
                </a:rPr>
                <a:t>12</a:t>
              </a:r>
              <a:endParaRPr lang="en-CA" sz="14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391" name="TextBox 390">
              <a:extLst>
                <a:ext uri="{FF2B5EF4-FFF2-40B4-BE49-F238E27FC236}">
                  <a16:creationId xmlns:a16="http://schemas.microsoft.com/office/drawing/2014/main" id="{5CC50641-886B-ED28-87F2-9BFCFFC2591D}"/>
                </a:ext>
              </a:extLst>
            </p:cNvPr>
            <p:cNvSpPr txBox="1"/>
            <p:nvPr/>
          </p:nvSpPr>
          <p:spPr>
            <a:xfrm>
              <a:off x="9898951" y="6055733"/>
              <a:ext cx="3241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chemeClr val="bg1"/>
                  </a:solidFill>
                </a:rPr>
                <a:t>v</a:t>
              </a:r>
              <a:r>
                <a:rPr lang="en-US" sz="1400" baseline="-25000" dirty="0">
                  <a:solidFill>
                    <a:schemeClr val="bg1"/>
                  </a:solidFill>
                </a:rPr>
                <a:t>1</a:t>
              </a:r>
              <a:endParaRPr lang="en-CA" sz="14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392" name="TextBox 391">
              <a:extLst>
                <a:ext uri="{FF2B5EF4-FFF2-40B4-BE49-F238E27FC236}">
                  <a16:creationId xmlns:a16="http://schemas.microsoft.com/office/drawing/2014/main" id="{912C57A3-2FAC-5542-EC29-D842588D18D8}"/>
                </a:ext>
              </a:extLst>
            </p:cNvPr>
            <p:cNvSpPr txBox="1"/>
            <p:nvPr/>
          </p:nvSpPr>
          <p:spPr>
            <a:xfrm>
              <a:off x="11390538" y="6031076"/>
              <a:ext cx="3241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chemeClr val="bg1"/>
                  </a:solidFill>
                </a:rPr>
                <a:t>v</a:t>
              </a:r>
              <a:r>
                <a:rPr lang="en-US" sz="1400" baseline="-25000" dirty="0">
                  <a:solidFill>
                    <a:schemeClr val="bg1"/>
                  </a:solidFill>
                </a:rPr>
                <a:t>2</a:t>
              </a:r>
              <a:endParaRPr lang="en-CA" sz="14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393" name="TextBox 392">
              <a:extLst>
                <a:ext uri="{FF2B5EF4-FFF2-40B4-BE49-F238E27FC236}">
                  <a16:creationId xmlns:a16="http://schemas.microsoft.com/office/drawing/2014/main" id="{15481C89-36EA-EC5C-50E7-4A8F94295DB1}"/>
                </a:ext>
              </a:extLst>
            </p:cNvPr>
            <p:cNvSpPr txBox="1"/>
            <p:nvPr/>
          </p:nvSpPr>
          <p:spPr>
            <a:xfrm>
              <a:off x="10778457" y="3996267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chemeClr val="bg1"/>
                  </a:solidFill>
                </a:rPr>
                <a:t>v</a:t>
              </a:r>
              <a:r>
                <a:rPr lang="en-US" sz="1400" baseline="-25000" dirty="0">
                  <a:solidFill>
                    <a:schemeClr val="bg1"/>
                  </a:solidFill>
                </a:rPr>
                <a:t>12</a:t>
              </a:r>
              <a:endParaRPr lang="en-CA" sz="14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394" name="Oval 393">
              <a:extLst>
                <a:ext uri="{FF2B5EF4-FFF2-40B4-BE49-F238E27FC236}">
                  <a16:creationId xmlns:a16="http://schemas.microsoft.com/office/drawing/2014/main" id="{08E8CA47-36A9-E6C7-68E2-D21B1F26BAE0}"/>
                </a:ext>
              </a:extLst>
            </p:cNvPr>
            <p:cNvSpPr/>
            <p:nvPr/>
          </p:nvSpPr>
          <p:spPr>
            <a:xfrm>
              <a:off x="10751305" y="4164063"/>
              <a:ext cx="77821" cy="77822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/>
            </a:p>
          </p:txBody>
        </p:sp>
        <p:sp>
          <p:nvSpPr>
            <p:cNvPr id="395" name="Oval 394">
              <a:extLst>
                <a:ext uri="{FF2B5EF4-FFF2-40B4-BE49-F238E27FC236}">
                  <a16:creationId xmlns:a16="http://schemas.microsoft.com/office/drawing/2014/main" id="{5F90AAD9-B205-6B8D-56D7-C93922C84791}"/>
                </a:ext>
              </a:extLst>
            </p:cNvPr>
            <p:cNvSpPr/>
            <p:nvPr/>
          </p:nvSpPr>
          <p:spPr>
            <a:xfrm>
              <a:off x="10009137" y="6049296"/>
              <a:ext cx="77821" cy="77822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/>
            </a:p>
          </p:txBody>
        </p:sp>
        <p:sp>
          <p:nvSpPr>
            <p:cNvPr id="396" name="Oval 395">
              <a:extLst>
                <a:ext uri="{FF2B5EF4-FFF2-40B4-BE49-F238E27FC236}">
                  <a16:creationId xmlns:a16="http://schemas.microsoft.com/office/drawing/2014/main" id="{09615F55-D928-EADD-27C7-B1E6850D4737}"/>
                </a:ext>
              </a:extLst>
            </p:cNvPr>
            <p:cNvSpPr/>
            <p:nvPr/>
          </p:nvSpPr>
          <p:spPr>
            <a:xfrm>
              <a:off x="11516505" y="6059834"/>
              <a:ext cx="77821" cy="77822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/>
            </a:p>
          </p:txBody>
        </p:sp>
        <p:cxnSp>
          <p:nvCxnSpPr>
            <p:cNvPr id="397" name="Straight Connector 396">
              <a:extLst>
                <a:ext uri="{FF2B5EF4-FFF2-40B4-BE49-F238E27FC236}">
                  <a16:creationId xmlns:a16="http://schemas.microsoft.com/office/drawing/2014/main" id="{841C30C9-F803-7BED-98A1-A59654A84B8E}"/>
                </a:ext>
              </a:extLst>
            </p:cNvPr>
            <p:cNvCxnSpPr>
              <a:cxnSpLocks/>
              <a:stCxn id="394" idx="2"/>
              <a:endCxn id="395" idx="0"/>
            </p:cNvCxnSpPr>
            <p:nvPr/>
          </p:nvCxnSpPr>
          <p:spPr>
            <a:xfrm flipH="1">
              <a:off x="10048048" y="4202974"/>
              <a:ext cx="703257" cy="1846322"/>
            </a:xfrm>
            <a:prstGeom prst="line">
              <a:avLst/>
            </a:prstGeom>
            <a:ln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98" name="Straight Connector 397">
              <a:extLst>
                <a:ext uri="{FF2B5EF4-FFF2-40B4-BE49-F238E27FC236}">
                  <a16:creationId xmlns:a16="http://schemas.microsoft.com/office/drawing/2014/main" id="{945BBB7C-0DA3-B1DF-CE97-601912452589}"/>
                </a:ext>
              </a:extLst>
            </p:cNvPr>
            <p:cNvCxnSpPr>
              <a:cxnSpLocks/>
              <a:stCxn id="394" idx="6"/>
              <a:endCxn id="396" idx="0"/>
            </p:cNvCxnSpPr>
            <p:nvPr/>
          </p:nvCxnSpPr>
          <p:spPr>
            <a:xfrm>
              <a:off x="10829126" y="4202974"/>
              <a:ext cx="726290" cy="1856860"/>
            </a:xfrm>
            <a:prstGeom prst="line">
              <a:avLst/>
            </a:prstGeom>
            <a:ln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99" name="Straight Connector 398">
              <a:extLst>
                <a:ext uri="{FF2B5EF4-FFF2-40B4-BE49-F238E27FC236}">
                  <a16:creationId xmlns:a16="http://schemas.microsoft.com/office/drawing/2014/main" id="{0271400B-CE09-F2BF-9565-9D9E9D58849A}"/>
                </a:ext>
              </a:extLst>
            </p:cNvPr>
            <p:cNvCxnSpPr>
              <a:cxnSpLocks/>
              <a:stCxn id="395" idx="6"/>
              <a:endCxn id="396" idx="2"/>
            </p:cNvCxnSpPr>
            <p:nvPr/>
          </p:nvCxnSpPr>
          <p:spPr>
            <a:xfrm>
              <a:off x="10086958" y="6088207"/>
              <a:ext cx="1429547" cy="10538"/>
            </a:xfrm>
            <a:prstGeom prst="line">
              <a:avLst/>
            </a:prstGeom>
            <a:ln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400" name="TextBox 399">
              <a:extLst>
                <a:ext uri="{FF2B5EF4-FFF2-40B4-BE49-F238E27FC236}">
                  <a16:creationId xmlns:a16="http://schemas.microsoft.com/office/drawing/2014/main" id="{3C5B69B0-8A95-15F8-4DC8-B77957F03083}"/>
                </a:ext>
              </a:extLst>
            </p:cNvPr>
            <p:cNvSpPr txBox="1"/>
            <p:nvPr/>
          </p:nvSpPr>
          <p:spPr>
            <a:xfrm rot="17104710">
              <a:off x="10083830" y="4830742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rgbClr val="00B050"/>
                  </a:solidFill>
                </a:rPr>
                <a:t>v</a:t>
              </a:r>
              <a:r>
                <a:rPr lang="en-US" sz="1400" baseline="-25000" dirty="0">
                  <a:solidFill>
                    <a:srgbClr val="00B050"/>
                  </a:solidFill>
                </a:rPr>
                <a:t>10</a:t>
              </a:r>
              <a:endParaRPr lang="en-CA" sz="1400" baseline="-25000" dirty="0">
                <a:solidFill>
                  <a:srgbClr val="00B050"/>
                </a:solidFill>
              </a:endParaRPr>
            </a:p>
          </p:txBody>
        </p:sp>
        <p:sp>
          <p:nvSpPr>
            <p:cNvPr id="401" name="TextBox 400">
              <a:extLst>
                <a:ext uri="{FF2B5EF4-FFF2-40B4-BE49-F238E27FC236}">
                  <a16:creationId xmlns:a16="http://schemas.microsoft.com/office/drawing/2014/main" id="{2203EDA4-9627-512E-601C-384AFE60783B}"/>
                </a:ext>
              </a:extLst>
            </p:cNvPr>
            <p:cNvSpPr txBox="1"/>
            <p:nvPr/>
          </p:nvSpPr>
          <p:spPr>
            <a:xfrm rot="3798306">
              <a:off x="11104213" y="4806606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rgbClr val="00B050"/>
                  </a:solidFill>
                </a:rPr>
                <a:t>v</a:t>
              </a:r>
              <a:r>
                <a:rPr lang="en-US" sz="1400" baseline="-25000" dirty="0">
                  <a:solidFill>
                    <a:srgbClr val="00B050"/>
                  </a:solidFill>
                </a:rPr>
                <a:t>11</a:t>
              </a:r>
              <a:endParaRPr lang="en-CA" sz="1400" baseline="-25000" dirty="0">
                <a:solidFill>
                  <a:srgbClr val="00B050"/>
                </a:solidFill>
              </a:endParaRPr>
            </a:p>
          </p:txBody>
        </p:sp>
        <p:sp>
          <p:nvSpPr>
            <p:cNvPr id="402" name="Oval 401">
              <a:extLst>
                <a:ext uri="{FF2B5EF4-FFF2-40B4-BE49-F238E27FC236}">
                  <a16:creationId xmlns:a16="http://schemas.microsoft.com/office/drawing/2014/main" id="{D5F2204C-0BB5-A450-544B-E727D46CFE45}"/>
                </a:ext>
              </a:extLst>
            </p:cNvPr>
            <p:cNvSpPr/>
            <p:nvPr/>
          </p:nvSpPr>
          <p:spPr>
            <a:xfrm>
              <a:off x="10550112" y="5527281"/>
              <a:ext cx="82245" cy="77822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/>
            </a:p>
          </p:txBody>
        </p:sp>
        <p:sp>
          <p:nvSpPr>
            <p:cNvPr id="403" name="TextBox 402">
              <a:extLst>
                <a:ext uri="{FF2B5EF4-FFF2-40B4-BE49-F238E27FC236}">
                  <a16:creationId xmlns:a16="http://schemas.microsoft.com/office/drawing/2014/main" id="{7B60F6D2-FC6A-2FB0-A19B-CC1928FD01B0}"/>
                </a:ext>
              </a:extLst>
            </p:cNvPr>
            <p:cNvSpPr txBox="1"/>
            <p:nvPr/>
          </p:nvSpPr>
          <p:spPr>
            <a:xfrm>
              <a:off x="10434031" y="5523629"/>
              <a:ext cx="3829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dirty="0">
                  <a:solidFill>
                    <a:schemeClr val="bg1"/>
                  </a:solidFill>
                </a:rPr>
                <a:t>v</a:t>
              </a:r>
              <a:r>
                <a:rPr lang="en-US" sz="1400" baseline="-25000" dirty="0">
                  <a:solidFill>
                    <a:schemeClr val="bg1"/>
                  </a:solidFill>
                </a:rPr>
                <a:t>4</a:t>
              </a:r>
              <a:endParaRPr lang="en-CA" sz="1400" baseline="-25000" dirty="0">
                <a:solidFill>
                  <a:schemeClr val="bg1"/>
                </a:solidFill>
              </a:endParaRPr>
            </a:p>
          </p:txBody>
        </p:sp>
        <p:cxnSp>
          <p:nvCxnSpPr>
            <p:cNvPr id="404" name="Straight Connector 403">
              <a:extLst>
                <a:ext uri="{FF2B5EF4-FFF2-40B4-BE49-F238E27FC236}">
                  <a16:creationId xmlns:a16="http://schemas.microsoft.com/office/drawing/2014/main" id="{EBB59D95-FC9D-4005-36AB-6105DAEB47CC}"/>
                </a:ext>
              </a:extLst>
            </p:cNvPr>
            <p:cNvCxnSpPr>
              <a:cxnSpLocks/>
              <a:stCxn id="394" idx="4"/>
              <a:endCxn id="402" idx="0"/>
            </p:cNvCxnSpPr>
            <p:nvPr/>
          </p:nvCxnSpPr>
          <p:spPr>
            <a:xfrm flipH="1">
              <a:off x="10591235" y="4241885"/>
              <a:ext cx="198981" cy="1285396"/>
            </a:xfrm>
            <a:prstGeom prst="line">
              <a:avLst/>
            </a:prstGeom>
            <a:ln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05" name="Straight Connector 404">
              <a:extLst>
                <a:ext uri="{FF2B5EF4-FFF2-40B4-BE49-F238E27FC236}">
                  <a16:creationId xmlns:a16="http://schemas.microsoft.com/office/drawing/2014/main" id="{06B3A0EF-CA68-CFF9-3E9E-1F4B69B7F8FF}"/>
                </a:ext>
              </a:extLst>
            </p:cNvPr>
            <p:cNvCxnSpPr>
              <a:cxnSpLocks/>
              <a:stCxn id="402" idx="3"/>
              <a:endCxn id="395" idx="7"/>
            </p:cNvCxnSpPr>
            <p:nvPr/>
          </p:nvCxnSpPr>
          <p:spPr>
            <a:xfrm flipH="1">
              <a:off x="10075561" y="5593706"/>
              <a:ext cx="486596" cy="466987"/>
            </a:xfrm>
            <a:prstGeom prst="line">
              <a:avLst/>
            </a:prstGeom>
            <a:ln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06" name="Straight Connector 405">
              <a:extLst>
                <a:ext uri="{FF2B5EF4-FFF2-40B4-BE49-F238E27FC236}">
                  <a16:creationId xmlns:a16="http://schemas.microsoft.com/office/drawing/2014/main" id="{1D0B0D9F-8761-5B2A-98B3-8F172BD4D2B1}"/>
                </a:ext>
              </a:extLst>
            </p:cNvPr>
            <p:cNvCxnSpPr>
              <a:cxnSpLocks/>
              <a:stCxn id="402" idx="5"/>
              <a:endCxn id="396" idx="1"/>
            </p:cNvCxnSpPr>
            <p:nvPr/>
          </p:nvCxnSpPr>
          <p:spPr>
            <a:xfrm>
              <a:off x="10620312" y="5593706"/>
              <a:ext cx="907590" cy="477525"/>
            </a:xfrm>
            <a:prstGeom prst="line">
              <a:avLst/>
            </a:prstGeom>
            <a:ln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407" name="TextBox 406">
              <a:extLst>
                <a:ext uri="{FF2B5EF4-FFF2-40B4-BE49-F238E27FC236}">
                  <a16:creationId xmlns:a16="http://schemas.microsoft.com/office/drawing/2014/main" id="{FE6342DC-3C7F-4014-D5B3-F71A7B3F3B48}"/>
                </a:ext>
              </a:extLst>
            </p:cNvPr>
            <p:cNvSpPr txBox="1"/>
            <p:nvPr/>
          </p:nvSpPr>
          <p:spPr>
            <a:xfrm rot="16520467">
              <a:off x="10121419" y="4977962"/>
              <a:ext cx="80188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rgbClr val="00B050"/>
                  </a:solidFill>
                </a:rPr>
                <a:t>v</a:t>
              </a:r>
              <a:r>
                <a:rPr lang="en-US" sz="1400" i="1" baseline="-25000" dirty="0">
                  <a:solidFill>
                    <a:srgbClr val="00B050"/>
                  </a:solidFill>
                </a:rPr>
                <a:t>5 </a:t>
              </a:r>
              <a:r>
                <a:rPr lang="en-US" sz="1400" i="1" dirty="0">
                  <a:solidFill>
                    <a:srgbClr val="00B050"/>
                  </a:solidFill>
                </a:rPr>
                <a:t>,v</a:t>
              </a:r>
              <a:r>
                <a:rPr lang="en-US" sz="1400" i="1" baseline="-25000" dirty="0">
                  <a:solidFill>
                    <a:srgbClr val="00B050"/>
                  </a:solidFill>
                </a:rPr>
                <a:t>7 </a:t>
              </a:r>
              <a:r>
                <a:rPr lang="en-US" sz="1400" i="1" dirty="0">
                  <a:solidFill>
                    <a:srgbClr val="00B050"/>
                  </a:solidFill>
                </a:rPr>
                <a:t>,v</a:t>
              </a:r>
              <a:r>
                <a:rPr lang="en-US" sz="1400" baseline="-25000" dirty="0">
                  <a:solidFill>
                    <a:srgbClr val="00B050"/>
                  </a:solidFill>
                </a:rPr>
                <a:t>10</a:t>
              </a:r>
              <a:endParaRPr lang="en-CA" sz="1400" baseline="-25000" dirty="0">
                <a:solidFill>
                  <a:srgbClr val="00B050"/>
                </a:solidFill>
              </a:endParaRPr>
            </a:p>
          </p:txBody>
        </p:sp>
        <p:sp>
          <p:nvSpPr>
            <p:cNvPr id="408" name="TextBox 407">
              <a:extLst>
                <a:ext uri="{FF2B5EF4-FFF2-40B4-BE49-F238E27FC236}">
                  <a16:creationId xmlns:a16="http://schemas.microsoft.com/office/drawing/2014/main" id="{E8F0BC2B-A31C-04EA-7FFA-7C16703E73D3}"/>
                </a:ext>
              </a:extLst>
            </p:cNvPr>
            <p:cNvSpPr txBox="1"/>
            <p:nvPr/>
          </p:nvSpPr>
          <p:spPr>
            <a:xfrm rot="1505357">
              <a:off x="10832472" y="5705775"/>
              <a:ext cx="3241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rgbClr val="00B050"/>
                  </a:solidFill>
                </a:rPr>
                <a:t>v</a:t>
              </a:r>
              <a:r>
                <a:rPr lang="en-US" sz="1400" baseline="-25000" dirty="0">
                  <a:solidFill>
                    <a:srgbClr val="00B050"/>
                  </a:solidFill>
                </a:rPr>
                <a:t>3</a:t>
              </a:r>
              <a:endParaRPr lang="en-CA" sz="1400" baseline="-25000" dirty="0">
                <a:solidFill>
                  <a:srgbClr val="00B050"/>
                </a:solidFill>
              </a:endParaRPr>
            </a:p>
          </p:txBody>
        </p:sp>
        <p:sp>
          <p:nvSpPr>
            <p:cNvPr id="409" name="TextBox 408">
              <a:extLst>
                <a:ext uri="{FF2B5EF4-FFF2-40B4-BE49-F238E27FC236}">
                  <a16:creationId xmlns:a16="http://schemas.microsoft.com/office/drawing/2014/main" id="{318D556C-1950-FA32-95B1-136FB47E8616}"/>
                </a:ext>
              </a:extLst>
            </p:cNvPr>
            <p:cNvSpPr txBox="1"/>
            <p:nvPr/>
          </p:nvSpPr>
          <p:spPr>
            <a:xfrm>
              <a:off x="11018620" y="5232496"/>
              <a:ext cx="3241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chemeClr val="bg1"/>
                  </a:solidFill>
                </a:rPr>
                <a:t>v</a:t>
              </a:r>
              <a:r>
                <a:rPr lang="en-US" sz="1400" i="1" baseline="-25000" dirty="0">
                  <a:solidFill>
                    <a:schemeClr val="bg1"/>
                  </a:solidFill>
                </a:rPr>
                <a:t>6</a:t>
              </a:r>
              <a:endParaRPr lang="en-CA" sz="14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410" name="Oval 409">
              <a:extLst>
                <a:ext uri="{FF2B5EF4-FFF2-40B4-BE49-F238E27FC236}">
                  <a16:creationId xmlns:a16="http://schemas.microsoft.com/office/drawing/2014/main" id="{FFF39913-B39E-369B-C7A9-CD11C70E90DD}"/>
                </a:ext>
              </a:extLst>
            </p:cNvPr>
            <p:cNvSpPr/>
            <p:nvPr/>
          </p:nvSpPr>
          <p:spPr>
            <a:xfrm>
              <a:off x="11029862" y="5412731"/>
              <a:ext cx="77821" cy="77822"/>
            </a:xfrm>
            <a:prstGeom prst="ellips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/>
            </a:p>
          </p:txBody>
        </p:sp>
        <p:cxnSp>
          <p:nvCxnSpPr>
            <p:cNvPr id="411" name="Straight Connector 410">
              <a:extLst>
                <a:ext uri="{FF2B5EF4-FFF2-40B4-BE49-F238E27FC236}">
                  <a16:creationId xmlns:a16="http://schemas.microsoft.com/office/drawing/2014/main" id="{21FB5795-B537-7DE1-FA92-B8493FAD64D5}"/>
                </a:ext>
              </a:extLst>
            </p:cNvPr>
            <p:cNvCxnSpPr>
              <a:cxnSpLocks/>
              <a:stCxn id="402" idx="6"/>
              <a:endCxn id="410" idx="3"/>
            </p:cNvCxnSpPr>
            <p:nvPr/>
          </p:nvCxnSpPr>
          <p:spPr>
            <a:xfrm flipV="1">
              <a:off x="10632357" y="5479156"/>
              <a:ext cx="408902" cy="87036"/>
            </a:xfrm>
            <a:prstGeom prst="line">
              <a:avLst/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12" name="Straight Connector 411">
              <a:extLst>
                <a:ext uri="{FF2B5EF4-FFF2-40B4-BE49-F238E27FC236}">
                  <a16:creationId xmlns:a16="http://schemas.microsoft.com/office/drawing/2014/main" id="{00AEA8B7-BFFE-C8EC-F739-E8D2933CEB73}"/>
                </a:ext>
              </a:extLst>
            </p:cNvPr>
            <p:cNvCxnSpPr>
              <a:cxnSpLocks/>
              <a:stCxn id="396" idx="1"/>
              <a:endCxn id="410" idx="5"/>
            </p:cNvCxnSpPr>
            <p:nvPr/>
          </p:nvCxnSpPr>
          <p:spPr>
            <a:xfrm flipH="1" flipV="1">
              <a:off x="11096286" y="5479156"/>
              <a:ext cx="431616" cy="592075"/>
            </a:xfrm>
            <a:prstGeom prst="line">
              <a:avLst/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13" name="Straight Connector 412">
              <a:extLst>
                <a:ext uri="{FF2B5EF4-FFF2-40B4-BE49-F238E27FC236}">
                  <a16:creationId xmlns:a16="http://schemas.microsoft.com/office/drawing/2014/main" id="{09EAC5A4-D36C-9797-C228-0375DB6AE8EA}"/>
                </a:ext>
              </a:extLst>
            </p:cNvPr>
            <p:cNvCxnSpPr>
              <a:cxnSpLocks/>
              <a:stCxn id="410" idx="0"/>
              <a:endCxn id="394" idx="5"/>
            </p:cNvCxnSpPr>
            <p:nvPr/>
          </p:nvCxnSpPr>
          <p:spPr>
            <a:xfrm flipH="1" flipV="1">
              <a:off x="10817729" y="4230488"/>
              <a:ext cx="251044" cy="1182243"/>
            </a:xfrm>
            <a:prstGeom prst="line">
              <a:avLst/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414" name="TextBox 413">
              <a:extLst>
                <a:ext uri="{FF2B5EF4-FFF2-40B4-BE49-F238E27FC236}">
                  <a16:creationId xmlns:a16="http://schemas.microsoft.com/office/drawing/2014/main" id="{16780E8F-0803-B39B-1751-9C856D999CFE}"/>
                </a:ext>
              </a:extLst>
            </p:cNvPr>
            <p:cNvSpPr txBox="1"/>
            <p:nvPr/>
          </p:nvSpPr>
          <p:spPr>
            <a:xfrm rot="1505357">
              <a:off x="11038657" y="5565639"/>
              <a:ext cx="3241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rgbClr val="00B050"/>
                  </a:solidFill>
                </a:rPr>
                <a:t>v</a:t>
              </a:r>
              <a:r>
                <a:rPr lang="en-US" sz="1400" baseline="-25000" dirty="0">
                  <a:solidFill>
                    <a:srgbClr val="00B050"/>
                  </a:solidFill>
                </a:rPr>
                <a:t>3</a:t>
              </a:r>
              <a:endParaRPr lang="en-CA" sz="1400" baseline="-25000" dirty="0">
                <a:solidFill>
                  <a:srgbClr val="00B050"/>
                </a:solidFill>
              </a:endParaRPr>
            </a:p>
          </p:txBody>
        </p:sp>
        <p:sp>
          <p:nvSpPr>
            <p:cNvPr id="415" name="TextBox 414">
              <a:extLst>
                <a:ext uri="{FF2B5EF4-FFF2-40B4-BE49-F238E27FC236}">
                  <a16:creationId xmlns:a16="http://schemas.microsoft.com/office/drawing/2014/main" id="{8AA9B381-F146-D48F-6C0F-5CACB1EF4690}"/>
                </a:ext>
              </a:extLst>
            </p:cNvPr>
            <p:cNvSpPr txBox="1"/>
            <p:nvPr/>
          </p:nvSpPr>
          <p:spPr>
            <a:xfrm rot="20967351">
              <a:off x="10752594" y="5409674"/>
              <a:ext cx="3241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rgbClr val="00B050"/>
                  </a:solidFill>
                </a:rPr>
                <a:t>v</a:t>
              </a:r>
              <a:r>
                <a:rPr lang="en-US" sz="1400" baseline="-25000" dirty="0">
                  <a:solidFill>
                    <a:srgbClr val="00B050"/>
                  </a:solidFill>
                </a:rPr>
                <a:t>5</a:t>
              </a:r>
              <a:endParaRPr lang="en-CA" sz="1400" baseline="-25000" dirty="0">
                <a:solidFill>
                  <a:srgbClr val="00B050"/>
                </a:solidFill>
              </a:endParaRPr>
            </a:p>
          </p:txBody>
        </p:sp>
        <p:sp>
          <p:nvSpPr>
            <p:cNvPr id="416" name="TextBox 415">
              <a:extLst>
                <a:ext uri="{FF2B5EF4-FFF2-40B4-BE49-F238E27FC236}">
                  <a16:creationId xmlns:a16="http://schemas.microsoft.com/office/drawing/2014/main" id="{F7713E47-67E0-1056-599F-099493425D78}"/>
                </a:ext>
              </a:extLst>
            </p:cNvPr>
            <p:cNvSpPr txBox="1"/>
            <p:nvPr/>
          </p:nvSpPr>
          <p:spPr>
            <a:xfrm rot="15624126">
              <a:off x="10709107" y="4850446"/>
              <a:ext cx="62632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rgbClr val="00B050"/>
                  </a:solidFill>
                </a:rPr>
                <a:t>v</a:t>
              </a:r>
              <a:r>
                <a:rPr lang="en-US" sz="1400" i="1" baseline="-25000" dirty="0">
                  <a:solidFill>
                    <a:srgbClr val="00B050"/>
                  </a:solidFill>
                </a:rPr>
                <a:t>9 </a:t>
              </a:r>
              <a:r>
                <a:rPr lang="en-US" sz="1400" i="1" dirty="0">
                  <a:solidFill>
                    <a:srgbClr val="00B050"/>
                  </a:solidFill>
                </a:rPr>
                <a:t>,v</a:t>
              </a:r>
              <a:r>
                <a:rPr lang="en-US" sz="1400" i="1" baseline="-25000" dirty="0">
                  <a:solidFill>
                    <a:srgbClr val="00B050"/>
                  </a:solidFill>
                </a:rPr>
                <a:t>11 </a:t>
              </a:r>
              <a:endParaRPr lang="en-CA" sz="1400" baseline="-25000" dirty="0">
                <a:solidFill>
                  <a:srgbClr val="00B050"/>
                </a:solidFill>
              </a:endParaRPr>
            </a:p>
          </p:txBody>
        </p:sp>
        <p:sp>
          <p:nvSpPr>
            <p:cNvPr id="431" name="TextBox 430">
              <a:extLst>
                <a:ext uri="{FF2B5EF4-FFF2-40B4-BE49-F238E27FC236}">
                  <a16:creationId xmlns:a16="http://schemas.microsoft.com/office/drawing/2014/main" id="{4DE5A3A7-A043-DBDE-156E-EDABA1C3A657}"/>
                </a:ext>
              </a:extLst>
            </p:cNvPr>
            <p:cNvSpPr txBox="1"/>
            <p:nvPr/>
          </p:nvSpPr>
          <p:spPr>
            <a:xfrm rot="20967351">
              <a:off x="10623289" y="5203764"/>
              <a:ext cx="3241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>
                  <a:solidFill>
                    <a:srgbClr val="00B050"/>
                  </a:solidFill>
                </a:rPr>
                <a:t>v</a:t>
              </a:r>
              <a:r>
                <a:rPr lang="en-US" sz="1400" baseline="-25000" dirty="0">
                  <a:solidFill>
                    <a:srgbClr val="00B050"/>
                  </a:solidFill>
                </a:rPr>
                <a:t>5</a:t>
              </a:r>
              <a:endParaRPr lang="en-CA" sz="1400" baseline="-25000" dirty="0">
                <a:solidFill>
                  <a:srgbClr val="00B050"/>
                </a:solidFill>
              </a:endParaRPr>
            </a:p>
          </p:txBody>
        </p:sp>
      </p:grpSp>
      <p:sp>
        <p:nvSpPr>
          <p:cNvPr id="417" name="Oval 416">
            <a:extLst>
              <a:ext uri="{FF2B5EF4-FFF2-40B4-BE49-F238E27FC236}">
                <a16:creationId xmlns:a16="http://schemas.microsoft.com/office/drawing/2014/main" id="{42ACB5FF-856B-3E1E-8602-A5FB1567C5B9}"/>
              </a:ext>
            </a:extLst>
          </p:cNvPr>
          <p:cNvSpPr/>
          <p:nvPr/>
        </p:nvSpPr>
        <p:spPr>
          <a:xfrm>
            <a:off x="6126915" y="5159541"/>
            <a:ext cx="77821" cy="77822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/>
          </a:p>
        </p:txBody>
      </p:sp>
      <p:sp>
        <p:nvSpPr>
          <p:cNvPr id="418" name="TextBox 417">
            <a:extLst>
              <a:ext uri="{FF2B5EF4-FFF2-40B4-BE49-F238E27FC236}">
                <a16:creationId xmlns:a16="http://schemas.microsoft.com/office/drawing/2014/main" id="{C78D96AA-7DCC-E52D-FB68-E18FAF703783}"/>
              </a:ext>
            </a:extLst>
          </p:cNvPr>
          <p:cNvSpPr txBox="1"/>
          <p:nvPr/>
        </p:nvSpPr>
        <p:spPr>
          <a:xfrm>
            <a:off x="6104966" y="4903864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v</a:t>
            </a:r>
            <a:r>
              <a:rPr lang="en-US" sz="1400" baseline="-25000" dirty="0">
                <a:solidFill>
                  <a:schemeClr val="bg1"/>
                </a:solidFill>
              </a:rPr>
              <a:t>8</a:t>
            </a:r>
            <a:endParaRPr lang="en-CA" sz="1400" baseline="-25000" dirty="0">
              <a:solidFill>
                <a:schemeClr val="bg1"/>
              </a:solidFill>
            </a:endParaRPr>
          </a:p>
        </p:txBody>
      </p:sp>
      <p:cxnSp>
        <p:nvCxnSpPr>
          <p:cNvPr id="420" name="Straight Connector 419">
            <a:extLst>
              <a:ext uri="{FF2B5EF4-FFF2-40B4-BE49-F238E27FC236}">
                <a16:creationId xmlns:a16="http://schemas.microsoft.com/office/drawing/2014/main" id="{173942DA-A5F2-F401-6DD6-FFEC3047B9FD}"/>
              </a:ext>
            </a:extLst>
          </p:cNvPr>
          <p:cNvCxnSpPr>
            <a:cxnSpLocks/>
            <a:stCxn id="417" idx="0"/>
            <a:endCxn id="394" idx="5"/>
          </p:cNvCxnSpPr>
          <p:nvPr/>
        </p:nvCxnSpPr>
        <p:spPr>
          <a:xfrm flipV="1">
            <a:off x="6165826" y="4291145"/>
            <a:ext cx="16021" cy="868396"/>
          </a:xfrm>
          <a:prstGeom prst="line">
            <a:avLst/>
          </a:prstGeom>
          <a:ln w="2857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23" name="Straight Connector 422">
            <a:extLst>
              <a:ext uri="{FF2B5EF4-FFF2-40B4-BE49-F238E27FC236}">
                <a16:creationId xmlns:a16="http://schemas.microsoft.com/office/drawing/2014/main" id="{C99AA43A-A20E-723C-4299-56B74313C918}"/>
              </a:ext>
            </a:extLst>
          </p:cNvPr>
          <p:cNvCxnSpPr>
            <a:cxnSpLocks/>
            <a:endCxn id="417" idx="3"/>
          </p:cNvCxnSpPr>
          <p:nvPr/>
        </p:nvCxnSpPr>
        <p:spPr>
          <a:xfrm flipV="1">
            <a:off x="5981709" y="5225966"/>
            <a:ext cx="156603" cy="370659"/>
          </a:xfrm>
          <a:prstGeom prst="line">
            <a:avLst/>
          </a:prstGeom>
          <a:ln w="2857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28" name="Straight Connector 427">
            <a:extLst>
              <a:ext uri="{FF2B5EF4-FFF2-40B4-BE49-F238E27FC236}">
                <a16:creationId xmlns:a16="http://schemas.microsoft.com/office/drawing/2014/main" id="{98A24F5E-7154-AB41-149E-FACD6A0E8EA2}"/>
              </a:ext>
            </a:extLst>
          </p:cNvPr>
          <p:cNvCxnSpPr>
            <a:cxnSpLocks/>
            <a:stCxn id="410" idx="1"/>
            <a:endCxn id="417" idx="6"/>
          </p:cNvCxnSpPr>
          <p:nvPr/>
        </p:nvCxnSpPr>
        <p:spPr>
          <a:xfrm flipH="1" flipV="1">
            <a:off x="6204736" y="5198452"/>
            <a:ext cx="200641" cy="286333"/>
          </a:xfrm>
          <a:prstGeom prst="line">
            <a:avLst/>
          </a:prstGeom>
          <a:ln w="2857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33" name="TextBox 432">
            <a:extLst>
              <a:ext uri="{FF2B5EF4-FFF2-40B4-BE49-F238E27FC236}">
                <a16:creationId xmlns:a16="http://schemas.microsoft.com/office/drawing/2014/main" id="{8FB67A2F-118F-8E6A-B0CC-DEA373B1F327}"/>
              </a:ext>
            </a:extLst>
          </p:cNvPr>
          <p:cNvSpPr txBox="1"/>
          <p:nvPr/>
        </p:nvSpPr>
        <p:spPr>
          <a:xfrm>
            <a:off x="1642080" y="315499"/>
            <a:ext cx="10063518" cy="10895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 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Repeatedly finding 3 vertex disjoint paths from an unvisited vertex v of G 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I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nsert v 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into the 3-tree H 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and create edge labels</a:t>
            </a:r>
            <a:endParaRPr lang="en-US" sz="6000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46482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57">
            <a:extLst>
              <a:ext uri="{FF2B5EF4-FFF2-40B4-BE49-F238E27FC236}">
                <a16:creationId xmlns:a16="http://schemas.microsoft.com/office/drawing/2014/main" id="{11A69BE4-6615-43FB-AB6E-9DB393C81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625244"/>
            <a:ext cx="12192000" cy="232746"/>
          </a:xfr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 anchorCtr="0"/>
          <a:lstStyle/>
          <a:p>
            <a:pPr algn="ctr"/>
            <a:r>
              <a:rPr lang="en-US" sz="1200" dirty="0">
                <a:solidFill>
                  <a:schemeClr val="accent2">
                    <a:lumMod val="50000"/>
                  </a:schemeClr>
                </a:solidFill>
              </a:rPr>
              <a:t>2024 Annual Conference on Theory and Applications of Models of Computation (TAMC)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8C3B501-BED4-417D-8946-22685C4E1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14</a:t>
            </a:fld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7FBA26F-ECAF-38EE-E1C8-C40D8E9C51B3}"/>
              </a:ext>
            </a:extLst>
          </p:cNvPr>
          <p:cNvSpPr txBox="1">
            <a:spLocks/>
          </p:cNvSpPr>
          <p:nvPr/>
        </p:nvSpPr>
        <p:spPr>
          <a:xfrm>
            <a:off x="177801" y="0"/>
            <a:ext cx="11899900" cy="25174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dirty="0" err="1">
                <a:solidFill>
                  <a:schemeClr val="accent2">
                    <a:lumMod val="50000"/>
                  </a:schemeClr>
                </a:solidFill>
                <a:latin typeface="+mn-lt"/>
              </a:rPr>
              <a:t>Pseudopath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 Augmented 3-Tree Core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1605185-736D-8DC4-76E8-0AF538B04294}"/>
              </a:ext>
            </a:extLst>
          </p:cNvPr>
          <p:cNvSpPr/>
          <p:nvPr/>
        </p:nvSpPr>
        <p:spPr>
          <a:xfrm>
            <a:off x="340152" y="5626512"/>
            <a:ext cx="156058" cy="156061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0FA0068-CE0A-5F3E-2E1E-3979ECDA42FA}"/>
              </a:ext>
            </a:extLst>
          </p:cNvPr>
          <p:cNvSpPr/>
          <p:nvPr/>
        </p:nvSpPr>
        <p:spPr>
          <a:xfrm>
            <a:off x="1161493" y="5187190"/>
            <a:ext cx="156058" cy="156061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18C8B53-8C26-8367-B35F-E8915E47DB2E}"/>
              </a:ext>
            </a:extLst>
          </p:cNvPr>
          <p:cNvSpPr/>
          <p:nvPr/>
        </p:nvSpPr>
        <p:spPr>
          <a:xfrm>
            <a:off x="1161493" y="4332561"/>
            <a:ext cx="156058" cy="156061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FD7534B-44C1-180B-8315-ADBF9675FDF5}"/>
              </a:ext>
            </a:extLst>
          </p:cNvPr>
          <p:cNvSpPr/>
          <p:nvPr/>
        </p:nvSpPr>
        <p:spPr>
          <a:xfrm>
            <a:off x="1161493" y="3490471"/>
            <a:ext cx="156058" cy="156061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1B516453-4A58-36C9-1281-9DA1C262184A}"/>
              </a:ext>
            </a:extLst>
          </p:cNvPr>
          <p:cNvSpPr/>
          <p:nvPr/>
        </p:nvSpPr>
        <p:spPr>
          <a:xfrm>
            <a:off x="1161493" y="2648381"/>
            <a:ext cx="156058" cy="156061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7C53D17-A8F0-90EE-46D7-834C20ED41D7}"/>
              </a:ext>
            </a:extLst>
          </p:cNvPr>
          <p:cNvSpPr/>
          <p:nvPr/>
        </p:nvSpPr>
        <p:spPr>
          <a:xfrm>
            <a:off x="2431706" y="3490471"/>
            <a:ext cx="156058" cy="156061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A8BF084-C32A-E018-1FA6-59A7663A419D}"/>
              </a:ext>
            </a:extLst>
          </p:cNvPr>
          <p:cNvSpPr/>
          <p:nvPr/>
        </p:nvSpPr>
        <p:spPr>
          <a:xfrm>
            <a:off x="3322582" y="4320387"/>
            <a:ext cx="156058" cy="156061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CB65A84-CA12-0D9B-E283-56B0AFFD49EE}"/>
              </a:ext>
            </a:extLst>
          </p:cNvPr>
          <p:cNvSpPr/>
          <p:nvPr/>
        </p:nvSpPr>
        <p:spPr>
          <a:xfrm>
            <a:off x="3290316" y="3478297"/>
            <a:ext cx="156058" cy="156061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FC6CA42-2AE4-03AA-3883-12F07A0A2A20}"/>
              </a:ext>
            </a:extLst>
          </p:cNvPr>
          <p:cNvSpPr/>
          <p:nvPr/>
        </p:nvSpPr>
        <p:spPr>
          <a:xfrm>
            <a:off x="3322580" y="2570351"/>
            <a:ext cx="156058" cy="156061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8FF764CA-F290-D3AE-E590-358CE95CF0F6}"/>
              </a:ext>
            </a:extLst>
          </p:cNvPr>
          <p:cNvSpPr/>
          <p:nvPr/>
        </p:nvSpPr>
        <p:spPr>
          <a:xfrm>
            <a:off x="3306407" y="5187190"/>
            <a:ext cx="156058" cy="156061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87264F1C-1056-D420-CED1-A4C6F033CC32}"/>
              </a:ext>
            </a:extLst>
          </p:cNvPr>
          <p:cNvSpPr/>
          <p:nvPr/>
        </p:nvSpPr>
        <p:spPr>
          <a:xfrm>
            <a:off x="4165950" y="5611069"/>
            <a:ext cx="156058" cy="156061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0EEA26B-FAF5-430F-A500-1B6ACB9D54D9}"/>
              </a:ext>
            </a:extLst>
          </p:cNvPr>
          <p:cNvSpPr/>
          <p:nvPr/>
        </p:nvSpPr>
        <p:spPr>
          <a:xfrm>
            <a:off x="2452351" y="1762222"/>
            <a:ext cx="156058" cy="156061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31CB257-ECD0-9C49-3ECC-70DD058CB719}"/>
              </a:ext>
            </a:extLst>
          </p:cNvPr>
          <p:cNvCxnSpPr>
            <a:stCxn id="5" idx="0"/>
            <a:endCxn id="9" idx="3"/>
          </p:cNvCxnSpPr>
          <p:nvPr/>
        </p:nvCxnSpPr>
        <p:spPr>
          <a:xfrm flipV="1">
            <a:off x="418182" y="2781588"/>
            <a:ext cx="766165" cy="2844926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DF1A124-F031-E9F7-585F-0930B9B9D269}"/>
              </a:ext>
            </a:extLst>
          </p:cNvPr>
          <p:cNvCxnSpPr>
            <a:cxnSpLocks/>
            <a:stCxn id="5" idx="7"/>
            <a:endCxn id="6" idx="2"/>
          </p:cNvCxnSpPr>
          <p:nvPr/>
        </p:nvCxnSpPr>
        <p:spPr>
          <a:xfrm flipV="1">
            <a:off x="473356" y="5265220"/>
            <a:ext cx="688137" cy="38414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C9FD362-2C5C-F5DB-BBE8-0B7D9A91DF82}"/>
              </a:ext>
            </a:extLst>
          </p:cNvPr>
          <p:cNvCxnSpPr>
            <a:cxnSpLocks/>
            <a:stCxn id="5" idx="0"/>
            <a:endCxn id="7" idx="3"/>
          </p:cNvCxnSpPr>
          <p:nvPr/>
        </p:nvCxnSpPr>
        <p:spPr>
          <a:xfrm flipV="1">
            <a:off x="418182" y="4465767"/>
            <a:ext cx="766165" cy="116074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98ABEAF-F3B2-065D-3F9E-68B5C6DF7327}"/>
              </a:ext>
            </a:extLst>
          </p:cNvPr>
          <p:cNvCxnSpPr>
            <a:cxnSpLocks/>
            <a:stCxn id="8" idx="0"/>
          </p:cNvCxnSpPr>
          <p:nvPr/>
        </p:nvCxnSpPr>
        <p:spPr>
          <a:xfrm flipH="1" flipV="1">
            <a:off x="1239520" y="2804442"/>
            <a:ext cx="2" cy="686029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7CE888A-5471-CCE2-E526-6E5C49FA2028}"/>
              </a:ext>
            </a:extLst>
          </p:cNvPr>
          <p:cNvCxnSpPr>
            <a:cxnSpLocks/>
            <a:stCxn id="7" idx="0"/>
            <a:endCxn id="8" idx="4"/>
          </p:cNvCxnSpPr>
          <p:nvPr/>
        </p:nvCxnSpPr>
        <p:spPr>
          <a:xfrm flipV="1">
            <a:off x="1239523" y="3646532"/>
            <a:ext cx="0" cy="686029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9CD034C-C8E0-5AA7-1DBA-E9DBFA929CCC}"/>
              </a:ext>
            </a:extLst>
          </p:cNvPr>
          <p:cNvCxnSpPr>
            <a:cxnSpLocks/>
            <a:endCxn id="7" idx="4"/>
          </p:cNvCxnSpPr>
          <p:nvPr/>
        </p:nvCxnSpPr>
        <p:spPr>
          <a:xfrm flipH="1" flipV="1">
            <a:off x="1239523" y="4488622"/>
            <a:ext cx="22855" cy="69856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4BF50A4-DD62-56BB-62A4-6C05FE161045}"/>
              </a:ext>
            </a:extLst>
          </p:cNvPr>
          <p:cNvCxnSpPr>
            <a:cxnSpLocks/>
            <a:stCxn id="16" idx="2"/>
            <a:endCxn id="5" idx="6"/>
          </p:cNvCxnSpPr>
          <p:nvPr/>
        </p:nvCxnSpPr>
        <p:spPr>
          <a:xfrm flipH="1">
            <a:off x="496210" y="5689100"/>
            <a:ext cx="3669739" cy="15443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C08818F-8446-178C-7848-2DFFD074F160}"/>
              </a:ext>
            </a:extLst>
          </p:cNvPr>
          <p:cNvCxnSpPr>
            <a:cxnSpLocks/>
            <a:stCxn id="16" idx="1"/>
            <a:endCxn id="15" idx="5"/>
          </p:cNvCxnSpPr>
          <p:nvPr/>
        </p:nvCxnSpPr>
        <p:spPr>
          <a:xfrm flipH="1" flipV="1">
            <a:off x="3439610" y="5320395"/>
            <a:ext cx="749194" cy="313529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BB2FE89-6BAB-A132-2660-1B75DD765E22}"/>
              </a:ext>
            </a:extLst>
          </p:cNvPr>
          <p:cNvCxnSpPr>
            <a:cxnSpLocks/>
            <a:stCxn id="16" idx="7"/>
            <a:endCxn id="14" idx="5"/>
          </p:cNvCxnSpPr>
          <p:nvPr/>
        </p:nvCxnSpPr>
        <p:spPr>
          <a:xfrm flipH="1" flipV="1">
            <a:off x="3455784" y="2703557"/>
            <a:ext cx="843369" cy="2930367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CB39C20-A5F2-4CD3-2134-572A0F3C9108}"/>
              </a:ext>
            </a:extLst>
          </p:cNvPr>
          <p:cNvCxnSpPr>
            <a:cxnSpLocks/>
            <a:stCxn id="16" idx="0"/>
            <a:endCxn id="13" idx="5"/>
          </p:cNvCxnSpPr>
          <p:nvPr/>
        </p:nvCxnSpPr>
        <p:spPr>
          <a:xfrm flipH="1" flipV="1">
            <a:off x="3423519" y="3611502"/>
            <a:ext cx="820460" cy="199956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C1E0C015-9753-0D7C-2ED3-81C10105AC39}"/>
              </a:ext>
            </a:extLst>
          </p:cNvPr>
          <p:cNvCxnSpPr>
            <a:cxnSpLocks/>
            <a:stCxn id="14" idx="1"/>
            <a:endCxn id="17" idx="5"/>
          </p:cNvCxnSpPr>
          <p:nvPr/>
        </p:nvCxnSpPr>
        <p:spPr>
          <a:xfrm flipH="1" flipV="1">
            <a:off x="2585554" y="1895428"/>
            <a:ext cx="759881" cy="697778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5F17BAD-DF77-1149-BD49-BC3887783E42}"/>
              </a:ext>
            </a:extLst>
          </p:cNvPr>
          <p:cNvCxnSpPr>
            <a:cxnSpLocks/>
            <a:stCxn id="17" idx="2"/>
            <a:endCxn id="9" idx="7"/>
          </p:cNvCxnSpPr>
          <p:nvPr/>
        </p:nvCxnSpPr>
        <p:spPr>
          <a:xfrm flipH="1">
            <a:off x="1294696" y="1840253"/>
            <a:ext cx="1157656" cy="830984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E461A17D-967C-853F-73B4-8C8EDB8FC936}"/>
              </a:ext>
            </a:extLst>
          </p:cNvPr>
          <p:cNvCxnSpPr>
            <a:cxnSpLocks/>
            <a:stCxn id="17" idx="4"/>
            <a:endCxn id="10" idx="0"/>
          </p:cNvCxnSpPr>
          <p:nvPr/>
        </p:nvCxnSpPr>
        <p:spPr>
          <a:xfrm flipH="1">
            <a:off x="2509736" y="1918283"/>
            <a:ext cx="20645" cy="1572188"/>
          </a:xfrm>
          <a:prstGeom prst="line">
            <a:avLst/>
          </a:prstGeom>
          <a:ln w="2857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75446575-6ED2-92DC-CE96-BE84FB6D8A68}"/>
              </a:ext>
            </a:extLst>
          </p:cNvPr>
          <p:cNvCxnSpPr>
            <a:cxnSpLocks/>
            <a:stCxn id="14" idx="4"/>
            <a:endCxn id="13" idx="0"/>
          </p:cNvCxnSpPr>
          <p:nvPr/>
        </p:nvCxnSpPr>
        <p:spPr>
          <a:xfrm flipH="1">
            <a:off x="3368346" y="2726411"/>
            <a:ext cx="32264" cy="75188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3749F88-C0D7-345E-98F6-F34E2689DD9E}"/>
              </a:ext>
            </a:extLst>
          </p:cNvPr>
          <p:cNvCxnSpPr>
            <a:cxnSpLocks/>
            <a:stCxn id="13" idx="4"/>
            <a:endCxn id="12" idx="0"/>
          </p:cNvCxnSpPr>
          <p:nvPr/>
        </p:nvCxnSpPr>
        <p:spPr>
          <a:xfrm>
            <a:off x="3368346" y="3634357"/>
            <a:ext cx="32266" cy="686029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8900F3A-2D6E-23E0-1167-AE71F53BAC31}"/>
              </a:ext>
            </a:extLst>
          </p:cNvPr>
          <p:cNvCxnSpPr>
            <a:cxnSpLocks/>
            <a:stCxn id="12" idx="4"/>
          </p:cNvCxnSpPr>
          <p:nvPr/>
        </p:nvCxnSpPr>
        <p:spPr>
          <a:xfrm flipH="1">
            <a:off x="3368344" y="4476447"/>
            <a:ext cx="32268" cy="68763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F17A09C-B3BF-BAF4-3590-0203D0EBE741}"/>
              </a:ext>
            </a:extLst>
          </p:cNvPr>
          <p:cNvCxnSpPr>
            <a:cxnSpLocks/>
            <a:stCxn id="7" idx="6"/>
            <a:endCxn id="12" idx="2"/>
          </p:cNvCxnSpPr>
          <p:nvPr/>
        </p:nvCxnSpPr>
        <p:spPr>
          <a:xfrm flipV="1">
            <a:off x="1317551" y="4398417"/>
            <a:ext cx="2005031" cy="1217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D8FA8CE-4BEB-E549-E129-DA224755942E}"/>
              </a:ext>
            </a:extLst>
          </p:cNvPr>
          <p:cNvCxnSpPr>
            <a:cxnSpLocks/>
            <a:stCxn id="10" idx="5"/>
            <a:endCxn id="12" idx="1"/>
          </p:cNvCxnSpPr>
          <p:nvPr/>
        </p:nvCxnSpPr>
        <p:spPr>
          <a:xfrm>
            <a:off x="2564910" y="3623677"/>
            <a:ext cx="780527" cy="719564"/>
          </a:xfrm>
          <a:prstGeom prst="line">
            <a:avLst/>
          </a:prstGeom>
          <a:ln w="2857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99C8A51D-7E46-25C6-CF80-99AD907B4627}"/>
              </a:ext>
            </a:extLst>
          </p:cNvPr>
          <p:cNvCxnSpPr>
            <a:cxnSpLocks/>
            <a:stCxn id="8" idx="6"/>
            <a:endCxn id="10" idx="2"/>
          </p:cNvCxnSpPr>
          <p:nvPr/>
        </p:nvCxnSpPr>
        <p:spPr>
          <a:xfrm>
            <a:off x="1317551" y="3568501"/>
            <a:ext cx="111415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2BFE4D8F-432F-EF57-2E77-1783C1FC6474}"/>
              </a:ext>
            </a:extLst>
          </p:cNvPr>
          <p:cNvCxnSpPr>
            <a:cxnSpLocks/>
            <a:stCxn id="7" idx="7"/>
            <a:endCxn id="10" idx="3"/>
          </p:cNvCxnSpPr>
          <p:nvPr/>
        </p:nvCxnSpPr>
        <p:spPr>
          <a:xfrm flipV="1">
            <a:off x="1294696" y="3623677"/>
            <a:ext cx="1159866" cy="731739"/>
          </a:xfrm>
          <a:prstGeom prst="line">
            <a:avLst/>
          </a:prstGeom>
          <a:ln w="2857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DADA91B4-4E69-E264-BA17-7F5982956C66}"/>
              </a:ext>
            </a:extLst>
          </p:cNvPr>
          <p:cNvCxnSpPr>
            <a:cxnSpLocks/>
            <a:stCxn id="6" idx="6"/>
            <a:endCxn id="15" idx="2"/>
          </p:cNvCxnSpPr>
          <p:nvPr/>
        </p:nvCxnSpPr>
        <p:spPr>
          <a:xfrm>
            <a:off x="1317551" y="5265220"/>
            <a:ext cx="1988856" cy="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72C82E5F-4944-4935-969B-B990787E07F8}"/>
              </a:ext>
            </a:extLst>
          </p:cNvPr>
          <p:cNvSpPr txBox="1"/>
          <p:nvPr/>
        </p:nvSpPr>
        <p:spPr>
          <a:xfrm>
            <a:off x="177801" y="5711953"/>
            <a:ext cx="445177" cy="4514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1</a:t>
            </a:r>
            <a:endParaRPr lang="en-CA" baseline="-25000" dirty="0">
              <a:solidFill>
                <a:schemeClr val="bg1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81F6A9D-B249-BE68-1058-334C2EBE3704}"/>
              </a:ext>
            </a:extLst>
          </p:cNvPr>
          <p:cNvSpPr txBox="1"/>
          <p:nvPr/>
        </p:nvSpPr>
        <p:spPr>
          <a:xfrm>
            <a:off x="4025423" y="5661664"/>
            <a:ext cx="445177" cy="4514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2</a:t>
            </a:r>
            <a:endParaRPr lang="en-CA" baseline="-25000" dirty="0">
              <a:solidFill>
                <a:schemeClr val="bg1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E5A5405-E563-7F80-2EFA-45F6579A7EA4}"/>
              </a:ext>
            </a:extLst>
          </p:cNvPr>
          <p:cNvSpPr txBox="1"/>
          <p:nvPr/>
        </p:nvSpPr>
        <p:spPr>
          <a:xfrm>
            <a:off x="2999113" y="5187190"/>
            <a:ext cx="445177" cy="4514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3</a:t>
            </a:r>
            <a:endParaRPr lang="en-CA" baseline="-25000" dirty="0">
              <a:solidFill>
                <a:schemeClr val="bg1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23777C7-8744-B986-B6FB-9147352B8270}"/>
              </a:ext>
            </a:extLst>
          </p:cNvPr>
          <p:cNvSpPr txBox="1"/>
          <p:nvPr/>
        </p:nvSpPr>
        <p:spPr>
          <a:xfrm>
            <a:off x="1227004" y="5190253"/>
            <a:ext cx="445177" cy="4514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4</a:t>
            </a:r>
            <a:endParaRPr lang="en-CA" baseline="-25000" dirty="0">
              <a:solidFill>
                <a:schemeClr val="bg1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618FFCD-88F5-761C-3E3E-B115FF1F0A50}"/>
              </a:ext>
            </a:extLst>
          </p:cNvPr>
          <p:cNvSpPr txBox="1"/>
          <p:nvPr/>
        </p:nvSpPr>
        <p:spPr>
          <a:xfrm>
            <a:off x="1198730" y="4376234"/>
            <a:ext cx="445177" cy="4514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5</a:t>
            </a:r>
            <a:endParaRPr lang="en-CA" baseline="-25000" dirty="0">
              <a:solidFill>
                <a:schemeClr val="bg1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DA08438-4A63-5A41-3EF8-BFE0D3ECF453}"/>
              </a:ext>
            </a:extLst>
          </p:cNvPr>
          <p:cNvSpPr txBox="1"/>
          <p:nvPr/>
        </p:nvSpPr>
        <p:spPr>
          <a:xfrm>
            <a:off x="2976924" y="4297409"/>
            <a:ext cx="870145" cy="451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6</a:t>
            </a:r>
            <a:endParaRPr lang="en-CA" baseline="-25000" dirty="0">
              <a:solidFill>
                <a:schemeClr val="bg1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7B28657-65D2-FD05-6E01-002792EA28B5}"/>
              </a:ext>
            </a:extLst>
          </p:cNvPr>
          <p:cNvSpPr txBox="1"/>
          <p:nvPr/>
        </p:nvSpPr>
        <p:spPr>
          <a:xfrm>
            <a:off x="1245143" y="3226318"/>
            <a:ext cx="445177" cy="4514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7</a:t>
            </a:r>
            <a:endParaRPr lang="en-CA" baseline="-25000" dirty="0">
              <a:solidFill>
                <a:schemeClr val="bg1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B2FCCDD-C926-5B80-804B-5A0668B04559}"/>
              </a:ext>
            </a:extLst>
          </p:cNvPr>
          <p:cNvSpPr txBox="1"/>
          <p:nvPr/>
        </p:nvSpPr>
        <p:spPr>
          <a:xfrm>
            <a:off x="2256295" y="3608663"/>
            <a:ext cx="445177" cy="4514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8</a:t>
            </a:r>
            <a:endParaRPr lang="en-CA" baseline="-25000" dirty="0">
              <a:solidFill>
                <a:schemeClr val="bg1"/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6AF6A24-BEB0-DF40-C03A-3297FFF8DA03}"/>
              </a:ext>
            </a:extLst>
          </p:cNvPr>
          <p:cNvSpPr txBox="1"/>
          <p:nvPr/>
        </p:nvSpPr>
        <p:spPr>
          <a:xfrm>
            <a:off x="2938712" y="3199880"/>
            <a:ext cx="759881" cy="451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9</a:t>
            </a:r>
            <a:endParaRPr lang="en-CA" baseline="-25000" dirty="0">
              <a:solidFill>
                <a:schemeClr val="bg1"/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F787CE7-FE6E-DB4E-3870-0B45C42638DA}"/>
              </a:ext>
            </a:extLst>
          </p:cNvPr>
          <p:cNvSpPr txBox="1"/>
          <p:nvPr/>
        </p:nvSpPr>
        <p:spPr>
          <a:xfrm>
            <a:off x="1234352" y="2575546"/>
            <a:ext cx="539228" cy="4514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10</a:t>
            </a:r>
            <a:endParaRPr lang="en-CA" baseline="-25000" dirty="0">
              <a:solidFill>
                <a:schemeClr val="bg1"/>
              </a:solidFill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EE4EB2AB-3022-C6E9-B393-0671EB6D8A2B}"/>
              </a:ext>
            </a:extLst>
          </p:cNvPr>
          <p:cNvSpPr txBox="1"/>
          <p:nvPr/>
        </p:nvSpPr>
        <p:spPr>
          <a:xfrm>
            <a:off x="3309788" y="2129657"/>
            <a:ext cx="539228" cy="4514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11</a:t>
            </a:r>
            <a:endParaRPr lang="en-CA" baseline="-25000" dirty="0">
              <a:solidFill>
                <a:schemeClr val="bg1"/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69D5710-F5F9-95EF-1B6A-2EFE037B2BE1}"/>
              </a:ext>
            </a:extLst>
          </p:cNvPr>
          <p:cNvSpPr txBox="1"/>
          <p:nvPr/>
        </p:nvSpPr>
        <p:spPr>
          <a:xfrm>
            <a:off x="2532877" y="1447402"/>
            <a:ext cx="539228" cy="4514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12</a:t>
            </a:r>
            <a:endParaRPr lang="en-CA" baseline="-25000" dirty="0">
              <a:solidFill>
                <a:schemeClr val="bg1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C1B9D73-9123-8410-3785-1442F9CD72B6}"/>
              </a:ext>
            </a:extLst>
          </p:cNvPr>
          <p:cNvSpPr txBox="1"/>
          <p:nvPr/>
        </p:nvSpPr>
        <p:spPr>
          <a:xfrm>
            <a:off x="4821192" y="5633718"/>
            <a:ext cx="445177" cy="4514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1</a:t>
            </a:r>
            <a:endParaRPr lang="en-CA" baseline="-25000" dirty="0">
              <a:solidFill>
                <a:schemeClr val="bg1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9A62F09A-A922-9C66-4766-0BAB92C8A808}"/>
              </a:ext>
            </a:extLst>
          </p:cNvPr>
          <p:cNvSpPr txBox="1"/>
          <p:nvPr/>
        </p:nvSpPr>
        <p:spPr>
          <a:xfrm>
            <a:off x="6584909" y="1503763"/>
            <a:ext cx="539228" cy="4514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12</a:t>
            </a:r>
            <a:endParaRPr lang="en-CA" baseline="-25000" dirty="0">
              <a:solidFill>
                <a:schemeClr val="bg1"/>
              </a:solidFill>
            </a:endParaRP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1DD0D2FC-0854-5AEE-7C8A-7B8E167542EE}"/>
              </a:ext>
            </a:extLst>
          </p:cNvPr>
          <p:cNvSpPr/>
          <p:nvPr/>
        </p:nvSpPr>
        <p:spPr>
          <a:xfrm>
            <a:off x="6530459" y="1840253"/>
            <a:ext cx="156058" cy="156061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ABDD4E7A-BF83-2335-8AE3-545CAD72042D}"/>
              </a:ext>
            </a:extLst>
          </p:cNvPr>
          <p:cNvSpPr/>
          <p:nvPr/>
        </p:nvSpPr>
        <p:spPr>
          <a:xfrm>
            <a:off x="5042154" y="5620810"/>
            <a:ext cx="156058" cy="156061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FA3D56DE-2BA6-F71D-A6E3-6613FD59B612}"/>
              </a:ext>
            </a:extLst>
          </p:cNvPr>
          <p:cNvSpPr/>
          <p:nvPr/>
        </p:nvSpPr>
        <p:spPr>
          <a:xfrm>
            <a:off x="8064952" y="5641942"/>
            <a:ext cx="156058" cy="156061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039F91CB-1161-0741-DD3A-97C643AFAE6F}"/>
              </a:ext>
            </a:extLst>
          </p:cNvPr>
          <p:cNvCxnSpPr>
            <a:cxnSpLocks/>
            <a:stCxn id="54" idx="2"/>
            <a:endCxn id="55" idx="0"/>
          </p:cNvCxnSpPr>
          <p:nvPr/>
        </p:nvCxnSpPr>
        <p:spPr>
          <a:xfrm flipH="1">
            <a:off x="5120184" y="1918283"/>
            <a:ext cx="1410275" cy="3702527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AF2A35C5-157A-B103-C17E-A8FD28FEC80E}"/>
              </a:ext>
            </a:extLst>
          </p:cNvPr>
          <p:cNvCxnSpPr>
            <a:cxnSpLocks/>
            <a:stCxn id="54" idx="6"/>
            <a:endCxn id="56" idx="0"/>
          </p:cNvCxnSpPr>
          <p:nvPr/>
        </p:nvCxnSpPr>
        <p:spPr>
          <a:xfrm>
            <a:off x="6686517" y="1918283"/>
            <a:ext cx="1456464" cy="3723659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14C1F2F7-4381-B922-540A-C4F423CD92AE}"/>
              </a:ext>
            </a:extLst>
          </p:cNvPr>
          <p:cNvCxnSpPr>
            <a:cxnSpLocks/>
            <a:stCxn id="55" idx="6"/>
            <a:endCxn id="56" idx="2"/>
          </p:cNvCxnSpPr>
          <p:nvPr/>
        </p:nvCxnSpPr>
        <p:spPr>
          <a:xfrm>
            <a:off x="5198212" y="5698841"/>
            <a:ext cx="2866740" cy="21133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7EDCFE3A-CF5A-52C1-5042-77743FDF4170}"/>
              </a:ext>
            </a:extLst>
          </p:cNvPr>
          <p:cNvSpPr txBox="1"/>
          <p:nvPr/>
        </p:nvSpPr>
        <p:spPr>
          <a:xfrm rot="17104710">
            <a:off x="5472943" y="3081959"/>
            <a:ext cx="539229" cy="4514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B050"/>
                </a:solidFill>
              </a:rPr>
              <a:t>v</a:t>
            </a:r>
            <a:r>
              <a:rPr lang="en-US" baseline="-25000" dirty="0">
                <a:solidFill>
                  <a:srgbClr val="00B050"/>
                </a:solidFill>
              </a:rPr>
              <a:t>10</a:t>
            </a:r>
            <a:endParaRPr lang="en-CA" baseline="-25000" dirty="0">
              <a:solidFill>
                <a:srgbClr val="00B050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C39ED672-56D3-FCD6-1FC8-AB6645D01BB4}"/>
              </a:ext>
            </a:extLst>
          </p:cNvPr>
          <p:cNvSpPr txBox="1"/>
          <p:nvPr/>
        </p:nvSpPr>
        <p:spPr>
          <a:xfrm rot="3798306">
            <a:off x="7353011" y="3211656"/>
            <a:ext cx="539229" cy="4514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B050"/>
                </a:solidFill>
              </a:rPr>
              <a:t>v</a:t>
            </a:r>
            <a:r>
              <a:rPr lang="en-US" baseline="-25000" dirty="0">
                <a:solidFill>
                  <a:srgbClr val="00B050"/>
                </a:solidFill>
              </a:rPr>
              <a:t>11</a:t>
            </a:r>
            <a:endParaRPr lang="en-CA" baseline="-25000" dirty="0">
              <a:solidFill>
                <a:srgbClr val="00B050"/>
              </a:solidFill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824E9DE6-7738-47E1-5DF7-DB8FB02A17E1}"/>
              </a:ext>
            </a:extLst>
          </p:cNvPr>
          <p:cNvSpPr/>
          <p:nvPr/>
        </p:nvSpPr>
        <p:spPr>
          <a:xfrm>
            <a:off x="6126997" y="4573986"/>
            <a:ext cx="164930" cy="156061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8C65C41A-C354-CBE4-F245-EC436E99C1C1}"/>
              </a:ext>
            </a:extLst>
          </p:cNvPr>
          <p:cNvSpPr txBox="1"/>
          <p:nvPr/>
        </p:nvSpPr>
        <p:spPr>
          <a:xfrm>
            <a:off x="5894215" y="4566662"/>
            <a:ext cx="767920" cy="451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4</a:t>
            </a:r>
            <a:endParaRPr lang="en-CA" baseline="-25000" dirty="0">
              <a:solidFill>
                <a:schemeClr val="bg1"/>
              </a:solidFill>
            </a:endParaRP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1B1C7DB3-A221-E34D-5B75-0615D84D637E}"/>
              </a:ext>
            </a:extLst>
          </p:cNvPr>
          <p:cNvCxnSpPr>
            <a:cxnSpLocks/>
            <a:stCxn id="54" idx="4"/>
            <a:endCxn id="62" idx="0"/>
          </p:cNvCxnSpPr>
          <p:nvPr/>
        </p:nvCxnSpPr>
        <p:spPr>
          <a:xfrm flipH="1">
            <a:off x="6209463" y="1996313"/>
            <a:ext cx="399027" cy="2577673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FC05C9F9-AB83-7BC0-1A4F-38D60E529B60}"/>
              </a:ext>
            </a:extLst>
          </p:cNvPr>
          <p:cNvCxnSpPr>
            <a:cxnSpLocks/>
            <a:stCxn id="62" idx="3"/>
            <a:endCxn id="55" idx="7"/>
          </p:cNvCxnSpPr>
          <p:nvPr/>
        </p:nvCxnSpPr>
        <p:spPr>
          <a:xfrm flipH="1">
            <a:off x="5175357" y="4707192"/>
            <a:ext cx="975794" cy="936474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936177B0-408E-756E-2227-051EC48C22C0}"/>
              </a:ext>
            </a:extLst>
          </p:cNvPr>
          <p:cNvCxnSpPr>
            <a:cxnSpLocks/>
            <a:stCxn id="62" idx="5"/>
            <a:endCxn id="56" idx="1"/>
          </p:cNvCxnSpPr>
          <p:nvPr/>
        </p:nvCxnSpPr>
        <p:spPr>
          <a:xfrm>
            <a:off x="6267773" y="4707192"/>
            <a:ext cx="1820035" cy="957606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1C7E9B31-3671-A087-390F-567119FCEBDC}"/>
              </a:ext>
            </a:extLst>
          </p:cNvPr>
          <p:cNvSpPr txBox="1"/>
          <p:nvPr/>
        </p:nvSpPr>
        <p:spPr>
          <a:xfrm rot="16520467">
            <a:off x="5474592" y="3555283"/>
            <a:ext cx="1193516" cy="4514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B050"/>
                </a:solidFill>
              </a:rPr>
              <a:t>v</a:t>
            </a:r>
            <a:r>
              <a:rPr lang="en-US" i="1" baseline="-25000" dirty="0">
                <a:solidFill>
                  <a:srgbClr val="00B050"/>
                </a:solidFill>
              </a:rPr>
              <a:t>5 </a:t>
            </a:r>
            <a:r>
              <a:rPr lang="en-US" i="1" dirty="0">
                <a:solidFill>
                  <a:srgbClr val="00B050"/>
                </a:solidFill>
              </a:rPr>
              <a:t>,v</a:t>
            </a:r>
            <a:r>
              <a:rPr lang="en-US" i="1" baseline="-25000" dirty="0">
                <a:solidFill>
                  <a:srgbClr val="00B050"/>
                </a:solidFill>
              </a:rPr>
              <a:t>7 </a:t>
            </a:r>
            <a:r>
              <a:rPr lang="en-US" i="1" dirty="0">
                <a:solidFill>
                  <a:srgbClr val="00B050"/>
                </a:solidFill>
              </a:rPr>
              <a:t>,v</a:t>
            </a:r>
            <a:r>
              <a:rPr lang="en-US" baseline="-25000" dirty="0">
                <a:solidFill>
                  <a:srgbClr val="00B050"/>
                </a:solidFill>
              </a:rPr>
              <a:t>10</a:t>
            </a:r>
            <a:endParaRPr lang="en-CA" baseline="-25000" dirty="0">
              <a:solidFill>
                <a:srgbClr val="00B050"/>
              </a:solidFill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70F13814-C98A-F554-D5A9-050DCDAAD025}"/>
              </a:ext>
            </a:extLst>
          </p:cNvPr>
          <p:cNvSpPr txBox="1"/>
          <p:nvPr/>
        </p:nvSpPr>
        <p:spPr>
          <a:xfrm rot="1505357">
            <a:off x="6795634" y="5014806"/>
            <a:ext cx="445177" cy="4514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B050"/>
                </a:solidFill>
              </a:rPr>
              <a:t>v</a:t>
            </a:r>
            <a:r>
              <a:rPr lang="en-US" baseline="-25000" dirty="0">
                <a:solidFill>
                  <a:srgbClr val="00B050"/>
                </a:solidFill>
              </a:rPr>
              <a:t>3</a:t>
            </a:r>
            <a:endParaRPr lang="en-CA" baseline="-25000" dirty="0">
              <a:solidFill>
                <a:srgbClr val="00B050"/>
              </a:solidFill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7053A6B7-3EBD-3A85-D86D-C9AB6C96BA43}"/>
              </a:ext>
            </a:extLst>
          </p:cNvPr>
          <p:cNvSpPr txBox="1"/>
          <p:nvPr/>
        </p:nvSpPr>
        <p:spPr>
          <a:xfrm>
            <a:off x="7066519" y="3982838"/>
            <a:ext cx="445177" cy="4514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v</a:t>
            </a:r>
            <a:r>
              <a:rPr lang="en-US" i="1" baseline="-25000" dirty="0">
                <a:solidFill>
                  <a:schemeClr val="bg1"/>
                </a:solidFill>
              </a:rPr>
              <a:t>6</a:t>
            </a:r>
            <a:endParaRPr lang="en-CA" baseline="-25000" dirty="0">
              <a:solidFill>
                <a:schemeClr val="bg1"/>
              </a:solidFill>
            </a:endParaRP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EA657642-9F25-9FFC-441D-E727251C4F2A}"/>
              </a:ext>
            </a:extLst>
          </p:cNvPr>
          <p:cNvSpPr/>
          <p:nvPr/>
        </p:nvSpPr>
        <p:spPr>
          <a:xfrm>
            <a:off x="7089062" y="4344272"/>
            <a:ext cx="156058" cy="156061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72943775-91F5-A3C3-54E3-B94C0F386E6B}"/>
              </a:ext>
            </a:extLst>
          </p:cNvPr>
          <p:cNvCxnSpPr>
            <a:cxnSpLocks/>
            <a:stCxn id="62" idx="6"/>
            <a:endCxn id="70" idx="3"/>
          </p:cNvCxnSpPr>
          <p:nvPr/>
        </p:nvCxnSpPr>
        <p:spPr>
          <a:xfrm flipV="1">
            <a:off x="6291927" y="4477478"/>
            <a:ext cx="819990" cy="17453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3B6F3587-F003-856F-C365-5CD79455039F}"/>
              </a:ext>
            </a:extLst>
          </p:cNvPr>
          <p:cNvCxnSpPr>
            <a:cxnSpLocks/>
            <a:stCxn id="56" idx="1"/>
            <a:endCxn id="70" idx="5"/>
          </p:cNvCxnSpPr>
          <p:nvPr/>
        </p:nvCxnSpPr>
        <p:spPr>
          <a:xfrm flipH="1" flipV="1">
            <a:off x="7222266" y="4477478"/>
            <a:ext cx="865541" cy="118732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43C2CBB4-A6BC-B02E-D8D8-C8EE1F9B4B71}"/>
              </a:ext>
            </a:extLst>
          </p:cNvPr>
          <p:cNvCxnSpPr>
            <a:cxnSpLocks/>
            <a:stCxn id="70" idx="0"/>
            <a:endCxn id="54" idx="5"/>
          </p:cNvCxnSpPr>
          <p:nvPr/>
        </p:nvCxnSpPr>
        <p:spPr>
          <a:xfrm flipH="1" flipV="1">
            <a:off x="6663663" y="1973459"/>
            <a:ext cx="503431" cy="237081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3875C523-F291-98F5-9FED-C1E1C452A41B}"/>
              </a:ext>
            </a:extLst>
          </p:cNvPr>
          <p:cNvSpPr txBox="1"/>
          <p:nvPr/>
        </p:nvSpPr>
        <p:spPr>
          <a:xfrm rot="1505357">
            <a:off x="7209105" y="4733785"/>
            <a:ext cx="445177" cy="4514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B050"/>
                </a:solidFill>
              </a:rPr>
              <a:t>v</a:t>
            </a:r>
            <a:r>
              <a:rPr lang="en-US" baseline="-25000" dirty="0">
                <a:solidFill>
                  <a:srgbClr val="00B050"/>
                </a:solidFill>
              </a:rPr>
              <a:t>3</a:t>
            </a:r>
            <a:endParaRPr lang="en-CA" baseline="-25000" dirty="0">
              <a:solidFill>
                <a:srgbClr val="00B050"/>
              </a:solidFill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08100D3-C170-24D2-1B6C-68AA6AF786D3}"/>
              </a:ext>
            </a:extLst>
          </p:cNvPr>
          <p:cNvSpPr txBox="1"/>
          <p:nvPr/>
        </p:nvSpPr>
        <p:spPr>
          <a:xfrm rot="20967351">
            <a:off x="6635449" y="4421019"/>
            <a:ext cx="445177" cy="4514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B050"/>
                </a:solidFill>
              </a:rPr>
              <a:t>v</a:t>
            </a:r>
            <a:r>
              <a:rPr lang="en-US" baseline="-25000" dirty="0">
                <a:solidFill>
                  <a:srgbClr val="00B050"/>
                </a:solidFill>
              </a:rPr>
              <a:t>5</a:t>
            </a:r>
            <a:endParaRPr lang="en-CA" baseline="-25000" dirty="0">
              <a:solidFill>
                <a:srgbClr val="00B050"/>
              </a:solidFill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468D848C-D9FB-B8AD-41E6-A903137B3DF9}"/>
              </a:ext>
            </a:extLst>
          </p:cNvPr>
          <p:cNvSpPr txBox="1"/>
          <p:nvPr/>
        </p:nvSpPr>
        <p:spPr>
          <a:xfrm rot="15624126">
            <a:off x="6615178" y="3299569"/>
            <a:ext cx="917316" cy="4514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B050"/>
                </a:solidFill>
              </a:rPr>
              <a:t>v</a:t>
            </a:r>
            <a:r>
              <a:rPr lang="en-US" i="1" baseline="-25000" dirty="0">
                <a:solidFill>
                  <a:srgbClr val="00B050"/>
                </a:solidFill>
              </a:rPr>
              <a:t>9 </a:t>
            </a:r>
            <a:r>
              <a:rPr lang="en-US" i="1" dirty="0">
                <a:solidFill>
                  <a:srgbClr val="00B050"/>
                </a:solidFill>
              </a:rPr>
              <a:t>,v</a:t>
            </a:r>
            <a:r>
              <a:rPr lang="en-US" i="1" baseline="-25000" dirty="0">
                <a:solidFill>
                  <a:srgbClr val="00B050"/>
                </a:solidFill>
              </a:rPr>
              <a:t>11 </a:t>
            </a:r>
            <a:endParaRPr lang="en-CA" baseline="-25000" dirty="0">
              <a:solidFill>
                <a:srgbClr val="00B050"/>
              </a:solidFill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760DCD7C-CB95-B451-2717-95ABFA44AF19}"/>
              </a:ext>
            </a:extLst>
          </p:cNvPr>
          <p:cNvSpPr txBox="1"/>
          <p:nvPr/>
        </p:nvSpPr>
        <p:spPr>
          <a:xfrm rot="20967351">
            <a:off x="6376150" y="4008098"/>
            <a:ext cx="445177" cy="4514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B050"/>
                </a:solidFill>
              </a:rPr>
              <a:t>v</a:t>
            </a:r>
            <a:r>
              <a:rPr lang="en-US" baseline="-25000" dirty="0">
                <a:solidFill>
                  <a:srgbClr val="00B050"/>
                </a:solidFill>
              </a:rPr>
              <a:t>5</a:t>
            </a:r>
            <a:endParaRPr lang="en-CA" baseline="-25000" dirty="0">
              <a:solidFill>
                <a:srgbClr val="00B050"/>
              </a:solidFill>
            </a:endParaRP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55BEB71B-DAAF-036B-326D-12CC4A09A1E7}"/>
              </a:ext>
            </a:extLst>
          </p:cNvPr>
          <p:cNvSpPr/>
          <p:nvPr/>
        </p:nvSpPr>
        <p:spPr>
          <a:xfrm>
            <a:off x="6553504" y="3714898"/>
            <a:ext cx="156058" cy="156061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2EA0A34B-77AC-8A13-9636-05D139484111}"/>
              </a:ext>
            </a:extLst>
          </p:cNvPr>
          <p:cNvSpPr txBox="1"/>
          <p:nvPr/>
        </p:nvSpPr>
        <p:spPr>
          <a:xfrm>
            <a:off x="6596881" y="3375523"/>
            <a:ext cx="445177" cy="4514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8</a:t>
            </a:r>
            <a:endParaRPr lang="en-CA" baseline="-25000" dirty="0">
              <a:solidFill>
                <a:schemeClr val="bg1"/>
              </a:solidFill>
            </a:endParaRPr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DB292E30-1B7E-37EC-A613-29D79BCA792B}"/>
              </a:ext>
            </a:extLst>
          </p:cNvPr>
          <p:cNvCxnSpPr>
            <a:cxnSpLocks/>
            <a:stCxn id="78" idx="0"/>
            <a:endCxn id="54" idx="5"/>
          </p:cNvCxnSpPr>
          <p:nvPr/>
        </p:nvCxnSpPr>
        <p:spPr>
          <a:xfrm flipV="1">
            <a:off x="6631535" y="1973459"/>
            <a:ext cx="32128" cy="1741440"/>
          </a:xfrm>
          <a:prstGeom prst="line">
            <a:avLst/>
          </a:prstGeom>
          <a:ln w="2857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DEE71F70-4B85-8CB2-FF94-49C303620E98}"/>
              </a:ext>
            </a:extLst>
          </p:cNvPr>
          <p:cNvCxnSpPr>
            <a:cxnSpLocks/>
            <a:endCxn id="78" idx="3"/>
          </p:cNvCxnSpPr>
          <p:nvPr/>
        </p:nvCxnSpPr>
        <p:spPr>
          <a:xfrm flipV="1">
            <a:off x="6262316" y="3848105"/>
            <a:ext cx="314044" cy="743302"/>
          </a:xfrm>
          <a:prstGeom prst="line">
            <a:avLst/>
          </a:prstGeom>
          <a:ln w="2857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BD078EF0-8D85-C3FA-FBC5-DC748C6AAC3E}"/>
              </a:ext>
            </a:extLst>
          </p:cNvPr>
          <p:cNvCxnSpPr>
            <a:cxnSpLocks/>
            <a:stCxn id="70" idx="1"/>
            <a:endCxn id="78" idx="6"/>
          </p:cNvCxnSpPr>
          <p:nvPr/>
        </p:nvCxnSpPr>
        <p:spPr>
          <a:xfrm flipH="1" flipV="1">
            <a:off x="6709563" y="3792929"/>
            <a:ext cx="402355" cy="574199"/>
          </a:xfrm>
          <a:prstGeom prst="line">
            <a:avLst/>
          </a:prstGeom>
          <a:ln w="2857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ACA3EA62-129D-7D6D-B0AE-B19C67E4BAD8}"/>
              </a:ext>
            </a:extLst>
          </p:cNvPr>
          <p:cNvSpPr txBox="1"/>
          <p:nvPr/>
        </p:nvSpPr>
        <p:spPr>
          <a:xfrm>
            <a:off x="8557596" y="5633478"/>
            <a:ext cx="445177" cy="4514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1</a:t>
            </a:r>
            <a:endParaRPr lang="en-CA" baseline="-25000" dirty="0">
              <a:solidFill>
                <a:schemeClr val="bg1"/>
              </a:solidFill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05D82A55-C8D6-BA7B-AD91-280F2E05B53F}"/>
              </a:ext>
            </a:extLst>
          </p:cNvPr>
          <p:cNvSpPr txBox="1"/>
          <p:nvPr/>
        </p:nvSpPr>
        <p:spPr>
          <a:xfrm>
            <a:off x="10321313" y="1503523"/>
            <a:ext cx="539228" cy="4514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12</a:t>
            </a:r>
            <a:endParaRPr lang="en-CA" baseline="-25000" dirty="0">
              <a:solidFill>
                <a:schemeClr val="bg1"/>
              </a:solidFill>
            </a:endParaRPr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4672936E-4C86-DC43-FCB8-CA4FA3DE85F7}"/>
              </a:ext>
            </a:extLst>
          </p:cNvPr>
          <p:cNvSpPr/>
          <p:nvPr/>
        </p:nvSpPr>
        <p:spPr>
          <a:xfrm>
            <a:off x="10266863" y="1840013"/>
            <a:ext cx="156058" cy="156061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EC870593-48FC-B52D-5E25-76FB3AB2AAF7}"/>
              </a:ext>
            </a:extLst>
          </p:cNvPr>
          <p:cNvSpPr/>
          <p:nvPr/>
        </p:nvSpPr>
        <p:spPr>
          <a:xfrm>
            <a:off x="8778558" y="5620570"/>
            <a:ext cx="156058" cy="156061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F91F7769-1F2C-5A08-D402-47672AB4737A}"/>
              </a:ext>
            </a:extLst>
          </p:cNvPr>
          <p:cNvSpPr/>
          <p:nvPr/>
        </p:nvSpPr>
        <p:spPr>
          <a:xfrm>
            <a:off x="11801356" y="5641702"/>
            <a:ext cx="156058" cy="156061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B0B6497D-6C8C-BE7F-84D3-BD00CF17C234}"/>
              </a:ext>
            </a:extLst>
          </p:cNvPr>
          <p:cNvCxnSpPr>
            <a:cxnSpLocks/>
            <a:stCxn id="89" idx="2"/>
            <a:endCxn id="90" idx="0"/>
          </p:cNvCxnSpPr>
          <p:nvPr/>
        </p:nvCxnSpPr>
        <p:spPr>
          <a:xfrm flipH="1">
            <a:off x="8856588" y="1918043"/>
            <a:ext cx="1410275" cy="3702527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AFB61942-135C-A60F-BFFD-27DB239D704A}"/>
              </a:ext>
            </a:extLst>
          </p:cNvPr>
          <p:cNvCxnSpPr>
            <a:cxnSpLocks/>
            <a:stCxn id="89" idx="6"/>
            <a:endCxn id="91" idx="0"/>
          </p:cNvCxnSpPr>
          <p:nvPr/>
        </p:nvCxnSpPr>
        <p:spPr>
          <a:xfrm>
            <a:off x="10422921" y="1918043"/>
            <a:ext cx="1456464" cy="3723659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8F56029D-57BC-A59E-DE43-50AD5499AD2C}"/>
              </a:ext>
            </a:extLst>
          </p:cNvPr>
          <p:cNvCxnSpPr>
            <a:cxnSpLocks/>
            <a:stCxn id="90" idx="6"/>
            <a:endCxn id="91" idx="2"/>
          </p:cNvCxnSpPr>
          <p:nvPr/>
        </p:nvCxnSpPr>
        <p:spPr>
          <a:xfrm>
            <a:off x="8934616" y="5698601"/>
            <a:ext cx="2866740" cy="21133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95" name="TextBox 94">
            <a:extLst>
              <a:ext uri="{FF2B5EF4-FFF2-40B4-BE49-F238E27FC236}">
                <a16:creationId xmlns:a16="http://schemas.microsoft.com/office/drawing/2014/main" id="{B5603D8B-04CE-4BB2-82CC-5759190018D8}"/>
              </a:ext>
            </a:extLst>
          </p:cNvPr>
          <p:cNvSpPr txBox="1"/>
          <p:nvPr/>
        </p:nvSpPr>
        <p:spPr>
          <a:xfrm rot="17104710">
            <a:off x="9220215" y="2892364"/>
            <a:ext cx="539229" cy="4514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B050"/>
                </a:solidFill>
              </a:rPr>
              <a:t>v</a:t>
            </a:r>
            <a:r>
              <a:rPr lang="en-US" baseline="-25000" dirty="0">
                <a:solidFill>
                  <a:srgbClr val="00B050"/>
                </a:solidFill>
              </a:rPr>
              <a:t>10</a:t>
            </a:r>
            <a:endParaRPr lang="en-CA" baseline="-25000" dirty="0">
              <a:solidFill>
                <a:srgbClr val="00B050"/>
              </a:solidFill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3A373EE5-D186-8519-F0B2-70D2125D368C}"/>
              </a:ext>
            </a:extLst>
          </p:cNvPr>
          <p:cNvSpPr txBox="1"/>
          <p:nvPr/>
        </p:nvSpPr>
        <p:spPr>
          <a:xfrm rot="3798306">
            <a:off x="11089415" y="3211416"/>
            <a:ext cx="539229" cy="4514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B050"/>
                </a:solidFill>
              </a:rPr>
              <a:t>v</a:t>
            </a:r>
            <a:r>
              <a:rPr lang="en-US" baseline="-25000" dirty="0">
                <a:solidFill>
                  <a:srgbClr val="00B050"/>
                </a:solidFill>
              </a:rPr>
              <a:t>11</a:t>
            </a:r>
            <a:endParaRPr lang="en-CA" baseline="-25000" dirty="0">
              <a:solidFill>
                <a:srgbClr val="00B050"/>
              </a:solidFill>
            </a:endParaRPr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996F677A-3998-7434-9562-47A1A2EF8B19}"/>
              </a:ext>
            </a:extLst>
          </p:cNvPr>
          <p:cNvSpPr/>
          <p:nvPr/>
        </p:nvSpPr>
        <p:spPr>
          <a:xfrm>
            <a:off x="9863401" y="4573746"/>
            <a:ext cx="164930" cy="156061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AC0AD49C-ECE4-4DA9-4773-2DBB26149F7B}"/>
              </a:ext>
            </a:extLst>
          </p:cNvPr>
          <p:cNvSpPr txBox="1"/>
          <p:nvPr/>
        </p:nvSpPr>
        <p:spPr>
          <a:xfrm>
            <a:off x="9732996" y="4654315"/>
            <a:ext cx="767920" cy="451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4</a:t>
            </a:r>
            <a:endParaRPr lang="en-CA" baseline="-25000" dirty="0">
              <a:solidFill>
                <a:schemeClr val="bg1"/>
              </a:solidFill>
            </a:endParaRPr>
          </a:p>
        </p:txBody>
      </p: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58D4D76B-94D0-45D5-D2E4-1E491F26C46C}"/>
              </a:ext>
            </a:extLst>
          </p:cNvPr>
          <p:cNvCxnSpPr>
            <a:cxnSpLocks/>
            <a:stCxn id="89" idx="4"/>
            <a:endCxn id="97" idx="0"/>
          </p:cNvCxnSpPr>
          <p:nvPr/>
        </p:nvCxnSpPr>
        <p:spPr>
          <a:xfrm flipH="1">
            <a:off x="9945867" y="1996073"/>
            <a:ext cx="399027" cy="2577673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C6443E2E-D7DE-3D4C-2A00-F151C7C99112}"/>
              </a:ext>
            </a:extLst>
          </p:cNvPr>
          <p:cNvCxnSpPr>
            <a:cxnSpLocks/>
            <a:stCxn id="97" idx="3"/>
            <a:endCxn id="90" idx="7"/>
          </p:cNvCxnSpPr>
          <p:nvPr/>
        </p:nvCxnSpPr>
        <p:spPr>
          <a:xfrm flipH="1">
            <a:off x="8911761" y="4706952"/>
            <a:ext cx="975794" cy="936474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7E885250-C8E4-8AF3-50ED-0B870F63B5DD}"/>
              </a:ext>
            </a:extLst>
          </p:cNvPr>
          <p:cNvCxnSpPr>
            <a:cxnSpLocks/>
            <a:stCxn id="97" idx="5"/>
            <a:endCxn id="91" idx="1"/>
          </p:cNvCxnSpPr>
          <p:nvPr/>
        </p:nvCxnSpPr>
        <p:spPr>
          <a:xfrm>
            <a:off x="10004177" y="4706952"/>
            <a:ext cx="1820035" cy="957606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3" name="TextBox 102">
            <a:extLst>
              <a:ext uri="{FF2B5EF4-FFF2-40B4-BE49-F238E27FC236}">
                <a16:creationId xmlns:a16="http://schemas.microsoft.com/office/drawing/2014/main" id="{90F31811-1F3C-E22E-8B6B-C5A981F17A28}"/>
              </a:ext>
            </a:extLst>
          </p:cNvPr>
          <p:cNvSpPr txBox="1"/>
          <p:nvPr/>
        </p:nvSpPr>
        <p:spPr>
          <a:xfrm rot="1505357">
            <a:off x="10532038" y="5014566"/>
            <a:ext cx="445177" cy="4514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B050"/>
                </a:solidFill>
              </a:rPr>
              <a:t>v</a:t>
            </a:r>
            <a:r>
              <a:rPr lang="en-US" baseline="-25000" dirty="0">
                <a:solidFill>
                  <a:srgbClr val="00B050"/>
                </a:solidFill>
              </a:rPr>
              <a:t>3</a:t>
            </a:r>
            <a:endParaRPr lang="en-CA" baseline="-25000" dirty="0">
              <a:solidFill>
                <a:srgbClr val="00B050"/>
              </a:solidFill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76600FF2-9380-7706-8D56-1CD6B9F0386A}"/>
              </a:ext>
            </a:extLst>
          </p:cNvPr>
          <p:cNvSpPr txBox="1"/>
          <p:nvPr/>
        </p:nvSpPr>
        <p:spPr>
          <a:xfrm>
            <a:off x="10802923" y="3982598"/>
            <a:ext cx="445177" cy="4514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v</a:t>
            </a:r>
            <a:r>
              <a:rPr lang="en-US" i="1" baseline="-25000" dirty="0">
                <a:solidFill>
                  <a:schemeClr val="bg1"/>
                </a:solidFill>
              </a:rPr>
              <a:t>6</a:t>
            </a:r>
            <a:endParaRPr lang="en-CA" baseline="-25000" dirty="0">
              <a:solidFill>
                <a:schemeClr val="bg1"/>
              </a:solidFill>
            </a:endParaRPr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79B62C63-5FB6-6D5E-DCF6-5F493D8CD378}"/>
              </a:ext>
            </a:extLst>
          </p:cNvPr>
          <p:cNvSpPr/>
          <p:nvPr/>
        </p:nvSpPr>
        <p:spPr>
          <a:xfrm>
            <a:off x="10825466" y="4344032"/>
            <a:ext cx="156058" cy="156061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F09B310C-1744-AE88-5AE9-641457352E23}"/>
              </a:ext>
            </a:extLst>
          </p:cNvPr>
          <p:cNvCxnSpPr>
            <a:cxnSpLocks/>
            <a:stCxn id="97" idx="6"/>
            <a:endCxn id="105" idx="3"/>
          </p:cNvCxnSpPr>
          <p:nvPr/>
        </p:nvCxnSpPr>
        <p:spPr>
          <a:xfrm flipV="1">
            <a:off x="10028331" y="4477238"/>
            <a:ext cx="819990" cy="17453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F66C41E1-150E-DE48-284B-4EBD3CC6CCE4}"/>
              </a:ext>
            </a:extLst>
          </p:cNvPr>
          <p:cNvCxnSpPr>
            <a:cxnSpLocks/>
            <a:stCxn id="91" idx="1"/>
            <a:endCxn id="105" idx="5"/>
          </p:cNvCxnSpPr>
          <p:nvPr/>
        </p:nvCxnSpPr>
        <p:spPr>
          <a:xfrm flipH="1" flipV="1">
            <a:off x="10958670" y="4477238"/>
            <a:ext cx="865541" cy="118732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1DD14CFE-5B33-FB01-8701-C573356B44BF}"/>
              </a:ext>
            </a:extLst>
          </p:cNvPr>
          <p:cNvCxnSpPr>
            <a:cxnSpLocks/>
            <a:stCxn id="105" idx="0"/>
            <a:endCxn id="89" idx="5"/>
          </p:cNvCxnSpPr>
          <p:nvPr/>
        </p:nvCxnSpPr>
        <p:spPr>
          <a:xfrm flipH="1" flipV="1">
            <a:off x="10400067" y="1973219"/>
            <a:ext cx="503431" cy="237081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9" name="TextBox 108">
            <a:extLst>
              <a:ext uri="{FF2B5EF4-FFF2-40B4-BE49-F238E27FC236}">
                <a16:creationId xmlns:a16="http://schemas.microsoft.com/office/drawing/2014/main" id="{EC48C64E-F698-C3E3-3912-EF2F3091523C}"/>
              </a:ext>
            </a:extLst>
          </p:cNvPr>
          <p:cNvSpPr txBox="1"/>
          <p:nvPr/>
        </p:nvSpPr>
        <p:spPr>
          <a:xfrm rot="1505357">
            <a:off x="10945509" y="4733545"/>
            <a:ext cx="445177" cy="4514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B050"/>
                </a:solidFill>
              </a:rPr>
              <a:t>v</a:t>
            </a:r>
            <a:r>
              <a:rPr lang="en-US" baseline="-25000" dirty="0">
                <a:solidFill>
                  <a:srgbClr val="00B050"/>
                </a:solidFill>
              </a:rPr>
              <a:t>3</a:t>
            </a:r>
            <a:endParaRPr lang="en-CA" baseline="-25000" dirty="0">
              <a:solidFill>
                <a:srgbClr val="00B050"/>
              </a:solidFill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2E2E5B3C-54BA-5946-C915-1600236E76ED}"/>
              </a:ext>
            </a:extLst>
          </p:cNvPr>
          <p:cNvSpPr txBox="1"/>
          <p:nvPr/>
        </p:nvSpPr>
        <p:spPr>
          <a:xfrm rot="20967351">
            <a:off x="10438998" y="4472426"/>
            <a:ext cx="445177" cy="4514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B050"/>
                </a:solidFill>
              </a:rPr>
              <a:t>v</a:t>
            </a:r>
            <a:r>
              <a:rPr lang="en-US" baseline="-25000" dirty="0">
                <a:solidFill>
                  <a:srgbClr val="00B050"/>
                </a:solidFill>
              </a:rPr>
              <a:t>5</a:t>
            </a:r>
            <a:endParaRPr lang="en-CA" baseline="-25000" dirty="0">
              <a:solidFill>
                <a:srgbClr val="00B050"/>
              </a:solidFill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16B01560-F5AD-FF78-B8F0-C88C568E1332}"/>
              </a:ext>
            </a:extLst>
          </p:cNvPr>
          <p:cNvSpPr txBox="1"/>
          <p:nvPr/>
        </p:nvSpPr>
        <p:spPr>
          <a:xfrm rot="3888452">
            <a:off x="10771224" y="3537476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B050"/>
                </a:solidFill>
              </a:rPr>
              <a:t>v</a:t>
            </a:r>
            <a:r>
              <a:rPr lang="en-US" i="1" baseline="-25000" dirty="0">
                <a:solidFill>
                  <a:srgbClr val="00B050"/>
                </a:solidFill>
              </a:rPr>
              <a:t>9  </a:t>
            </a:r>
            <a:endParaRPr lang="en-CA" baseline="-25000" dirty="0">
              <a:solidFill>
                <a:srgbClr val="00B050"/>
              </a:solidFill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5F309941-E929-E157-2F78-BA9F11AC9E39}"/>
              </a:ext>
            </a:extLst>
          </p:cNvPr>
          <p:cNvSpPr txBox="1"/>
          <p:nvPr/>
        </p:nvSpPr>
        <p:spPr>
          <a:xfrm rot="20967351">
            <a:off x="10093723" y="4033832"/>
            <a:ext cx="445177" cy="4514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B050"/>
                </a:solidFill>
              </a:rPr>
              <a:t>v</a:t>
            </a:r>
            <a:r>
              <a:rPr lang="en-US" baseline="-25000" dirty="0">
                <a:solidFill>
                  <a:srgbClr val="00B050"/>
                </a:solidFill>
              </a:rPr>
              <a:t>5</a:t>
            </a:r>
            <a:endParaRPr lang="en-CA" baseline="-25000" dirty="0">
              <a:solidFill>
                <a:srgbClr val="00B050"/>
              </a:solidFill>
            </a:endParaRPr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8CA3DA41-530D-B803-FF16-AD8490946B0A}"/>
              </a:ext>
            </a:extLst>
          </p:cNvPr>
          <p:cNvSpPr/>
          <p:nvPr/>
        </p:nvSpPr>
        <p:spPr>
          <a:xfrm>
            <a:off x="10289908" y="3714658"/>
            <a:ext cx="156058" cy="156061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423DB256-F9ED-241A-5BAB-06AFEAE6C829}"/>
              </a:ext>
            </a:extLst>
          </p:cNvPr>
          <p:cNvSpPr txBox="1"/>
          <p:nvPr/>
        </p:nvSpPr>
        <p:spPr>
          <a:xfrm>
            <a:off x="10321313" y="3363551"/>
            <a:ext cx="445177" cy="4514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8</a:t>
            </a:r>
            <a:endParaRPr lang="en-CA" baseline="-25000" dirty="0">
              <a:solidFill>
                <a:schemeClr val="bg1"/>
              </a:solidFill>
            </a:endParaRPr>
          </a:p>
        </p:txBody>
      </p: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2A0A1798-3D37-1DAC-9BC4-B12B70D663D2}"/>
              </a:ext>
            </a:extLst>
          </p:cNvPr>
          <p:cNvCxnSpPr>
            <a:cxnSpLocks/>
            <a:stCxn id="113" idx="0"/>
            <a:endCxn id="89" idx="5"/>
          </p:cNvCxnSpPr>
          <p:nvPr/>
        </p:nvCxnSpPr>
        <p:spPr>
          <a:xfrm flipV="1">
            <a:off x="10367939" y="1973219"/>
            <a:ext cx="32128" cy="1741440"/>
          </a:xfrm>
          <a:prstGeom prst="line">
            <a:avLst/>
          </a:prstGeom>
          <a:ln w="2857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7914E143-DD67-6BAA-152E-C0B5CC39F241}"/>
              </a:ext>
            </a:extLst>
          </p:cNvPr>
          <p:cNvCxnSpPr>
            <a:cxnSpLocks/>
            <a:endCxn id="113" idx="3"/>
          </p:cNvCxnSpPr>
          <p:nvPr/>
        </p:nvCxnSpPr>
        <p:spPr>
          <a:xfrm flipV="1">
            <a:off x="9998720" y="3847865"/>
            <a:ext cx="314044" cy="743302"/>
          </a:xfrm>
          <a:prstGeom prst="line">
            <a:avLst/>
          </a:prstGeom>
          <a:ln w="2857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D266D638-D221-4452-F6DB-EDA2FAB51EDD}"/>
              </a:ext>
            </a:extLst>
          </p:cNvPr>
          <p:cNvCxnSpPr>
            <a:cxnSpLocks/>
            <a:stCxn id="105" idx="1"/>
            <a:endCxn id="113" idx="6"/>
          </p:cNvCxnSpPr>
          <p:nvPr/>
        </p:nvCxnSpPr>
        <p:spPr>
          <a:xfrm flipH="1" flipV="1">
            <a:off x="10445967" y="3792689"/>
            <a:ext cx="402355" cy="574199"/>
          </a:xfrm>
          <a:prstGeom prst="line">
            <a:avLst/>
          </a:prstGeom>
          <a:ln w="2857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18" name="Rectangle 117">
            <a:extLst>
              <a:ext uri="{FF2B5EF4-FFF2-40B4-BE49-F238E27FC236}">
                <a16:creationId xmlns:a16="http://schemas.microsoft.com/office/drawing/2014/main" id="{4142776E-8679-6318-0C3D-6A54438F47E3}"/>
              </a:ext>
            </a:extLst>
          </p:cNvPr>
          <p:cNvSpPr/>
          <p:nvPr/>
        </p:nvSpPr>
        <p:spPr>
          <a:xfrm>
            <a:off x="9739967" y="3089432"/>
            <a:ext cx="114192" cy="12319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FF9492D4-B3E6-B512-2698-9EFB25EC3951}"/>
              </a:ext>
            </a:extLst>
          </p:cNvPr>
          <p:cNvSpPr/>
          <p:nvPr/>
        </p:nvSpPr>
        <p:spPr>
          <a:xfrm>
            <a:off x="10129296" y="2955259"/>
            <a:ext cx="114192" cy="12319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CAA037FD-6F51-C9CC-7D99-B9C807323191}"/>
              </a:ext>
            </a:extLst>
          </p:cNvPr>
          <p:cNvSpPr/>
          <p:nvPr/>
        </p:nvSpPr>
        <p:spPr>
          <a:xfrm>
            <a:off x="10053806" y="3375545"/>
            <a:ext cx="114192" cy="12319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9525A1FC-DD1A-432B-0B91-5E919DA302A8}"/>
              </a:ext>
            </a:extLst>
          </p:cNvPr>
          <p:cNvSpPr/>
          <p:nvPr/>
        </p:nvSpPr>
        <p:spPr>
          <a:xfrm>
            <a:off x="10006474" y="3708316"/>
            <a:ext cx="114192" cy="12319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898263F9-E7CF-8777-56D8-98B00EF7E986}"/>
              </a:ext>
            </a:extLst>
          </p:cNvPr>
          <p:cNvSpPr txBox="1"/>
          <p:nvPr/>
        </p:nvSpPr>
        <p:spPr>
          <a:xfrm rot="17104710">
            <a:off x="9859680" y="2482697"/>
            <a:ext cx="539229" cy="4514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B050"/>
                </a:solidFill>
              </a:rPr>
              <a:t>v</a:t>
            </a:r>
            <a:r>
              <a:rPr lang="en-US" baseline="-25000" dirty="0">
                <a:solidFill>
                  <a:srgbClr val="00B050"/>
                </a:solidFill>
              </a:rPr>
              <a:t>10</a:t>
            </a:r>
            <a:endParaRPr lang="en-CA" baseline="-25000" dirty="0">
              <a:solidFill>
                <a:srgbClr val="00B050"/>
              </a:solidFill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C638D215-4121-AD36-676D-93DFCE5C5CED}"/>
              </a:ext>
            </a:extLst>
          </p:cNvPr>
          <p:cNvSpPr txBox="1"/>
          <p:nvPr/>
        </p:nvSpPr>
        <p:spPr>
          <a:xfrm rot="17104710">
            <a:off x="9708903" y="3237994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B050"/>
                </a:solidFill>
              </a:rPr>
              <a:t>v</a:t>
            </a:r>
            <a:r>
              <a:rPr lang="en-US" baseline="-25000" dirty="0">
                <a:solidFill>
                  <a:srgbClr val="00B050"/>
                </a:solidFill>
              </a:rPr>
              <a:t>7</a:t>
            </a:r>
            <a:endParaRPr lang="en-CA" baseline="-25000" dirty="0">
              <a:solidFill>
                <a:srgbClr val="00B050"/>
              </a:solidFill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E3703E60-CAC8-8F79-DC84-02B6F3CC0C99}"/>
              </a:ext>
            </a:extLst>
          </p:cNvPr>
          <p:cNvSpPr txBox="1"/>
          <p:nvPr/>
        </p:nvSpPr>
        <p:spPr>
          <a:xfrm rot="17104710">
            <a:off x="9632916" y="3657328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B050"/>
                </a:solidFill>
              </a:rPr>
              <a:t>v</a:t>
            </a:r>
            <a:r>
              <a:rPr lang="en-US" baseline="-25000" dirty="0">
                <a:solidFill>
                  <a:srgbClr val="00B050"/>
                </a:solidFill>
              </a:rPr>
              <a:t>5</a:t>
            </a:r>
            <a:endParaRPr lang="en-CA" baseline="-25000" dirty="0">
              <a:solidFill>
                <a:srgbClr val="00B050"/>
              </a:solidFill>
            </a:endParaRP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C989F25B-F7D8-2B24-A80E-064E0662908C}"/>
              </a:ext>
            </a:extLst>
          </p:cNvPr>
          <p:cNvSpPr/>
          <p:nvPr/>
        </p:nvSpPr>
        <p:spPr>
          <a:xfrm>
            <a:off x="10176779" y="3993968"/>
            <a:ext cx="114192" cy="12319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C2AAED72-99B1-C369-03A1-F808E17DC652}"/>
              </a:ext>
            </a:extLst>
          </p:cNvPr>
          <p:cNvSpPr/>
          <p:nvPr/>
        </p:nvSpPr>
        <p:spPr>
          <a:xfrm>
            <a:off x="10965323" y="5203625"/>
            <a:ext cx="114192" cy="12319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94B25558-CA86-563B-7E68-B947EDEF7A81}"/>
              </a:ext>
            </a:extLst>
          </p:cNvPr>
          <p:cNvSpPr/>
          <p:nvPr/>
        </p:nvSpPr>
        <p:spPr>
          <a:xfrm>
            <a:off x="11296106" y="4956142"/>
            <a:ext cx="114192" cy="12319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3AADD0B3-A46E-5374-51D3-D15D77AB08F4}"/>
              </a:ext>
            </a:extLst>
          </p:cNvPr>
          <p:cNvSpPr/>
          <p:nvPr/>
        </p:nvSpPr>
        <p:spPr>
          <a:xfrm>
            <a:off x="10486413" y="4496653"/>
            <a:ext cx="114192" cy="12319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ED4DDC2B-AAC8-5F2B-4C17-6EE8E7A5862F}"/>
              </a:ext>
            </a:extLst>
          </p:cNvPr>
          <p:cNvSpPr/>
          <p:nvPr/>
        </p:nvSpPr>
        <p:spPr>
          <a:xfrm>
            <a:off x="10620098" y="3250126"/>
            <a:ext cx="114192" cy="12319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B09CACC2-4D46-FCA0-0417-367F6669E852}"/>
              </a:ext>
            </a:extLst>
          </p:cNvPr>
          <p:cNvSpPr/>
          <p:nvPr/>
        </p:nvSpPr>
        <p:spPr>
          <a:xfrm>
            <a:off x="10715006" y="3724675"/>
            <a:ext cx="114192" cy="12319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4D413E82-1AB0-86E9-D553-5562EE6B7F58}"/>
              </a:ext>
            </a:extLst>
          </p:cNvPr>
          <p:cNvSpPr txBox="1"/>
          <p:nvPr/>
        </p:nvSpPr>
        <p:spPr>
          <a:xfrm rot="3798306">
            <a:off x="10508899" y="2879196"/>
            <a:ext cx="539229" cy="4514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B050"/>
                </a:solidFill>
              </a:rPr>
              <a:t>v</a:t>
            </a:r>
            <a:r>
              <a:rPr lang="en-US" baseline="-25000" dirty="0">
                <a:solidFill>
                  <a:srgbClr val="00B050"/>
                </a:solidFill>
              </a:rPr>
              <a:t>11</a:t>
            </a:r>
            <a:endParaRPr lang="en-CA" baseline="-25000" dirty="0">
              <a:solidFill>
                <a:srgbClr val="00B050"/>
              </a:solidFill>
            </a:endParaRP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1A92577B-4225-06B5-F89C-E5CBFC67B1B5}"/>
              </a:ext>
            </a:extLst>
          </p:cNvPr>
          <p:cNvSpPr/>
          <p:nvPr/>
        </p:nvSpPr>
        <p:spPr>
          <a:xfrm>
            <a:off x="10945186" y="3287102"/>
            <a:ext cx="114192" cy="12319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id="{E71FCEB6-3DB4-D019-C0EB-CD158AA9BF77}"/>
              </a:ext>
            </a:extLst>
          </p:cNvPr>
          <p:cNvCxnSpPr>
            <a:cxnSpLocks/>
            <a:stCxn id="118" idx="3"/>
            <a:endCxn id="119" idx="1"/>
          </p:cNvCxnSpPr>
          <p:nvPr/>
        </p:nvCxnSpPr>
        <p:spPr>
          <a:xfrm flipV="1">
            <a:off x="9854159" y="3016854"/>
            <a:ext cx="275137" cy="134173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8105BC36-0043-F031-7996-B8180295B0B2}"/>
              </a:ext>
            </a:extLst>
          </p:cNvPr>
          <p:cNvCxnSpPr>
            <a:cxnSpLocks/>
            <a:endCxn id="132" idx="1"/>
          </p:cNvCxnSpPr>
          <p:nvPr/>
        </p:nvCxnSpPr>
        <p:spPr>
          <a:xfrm>
            <a:off x="10715006" y="3305507"/>
            <a:ext cx="230180" cy="4319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16AA321B-5427-DCED-4CB0-078AB5A6933F}"/>
              </a:ext>
            </a:extLst>
          </p:cNvPr>
          <p:cNvCxnSpPr>
            <a:cxnSpLocks/>
            <a:endCxn id="125" idx="1"/>
          </p:cNvCxnSpPr>
          <p:nvPr/>
        </p:nvCxnSpPr>
        <p:spPr>
          <a:xfrm>
            <a:off x="10123923" y="3826171"/>
            <a:ext cx="52856" cy="22939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4CDB059D-7DFD-6E55-9A60-6CBAD39568AF}"/>
              </a:ext>
            </a:extLst>
          </p:cNvPr>
          <p:cNvCxnSpPr>
            <a:cxnSpLocks/>
            <a:stCxn id="125" idx="2"/>
            <a:endCxn id="128" idx="0"/>
          </p:cNvCxnSpPr>
          <p:nvPr/>
        </p:nvCxnSpPr>
        <p:spPr>
          <a:xfrm>
            <a:off x="10233875" y="4117158"/>
            <a:ext cx="309634" cy="37949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60A1DBBE-6D82-F8C8-0327-A6BDBC3D328C}"/>
              </a:ext>
            </a:extLst>
          </p:cNvPr>
          <p:cNvCxnSpPr>
            <a:cxnSpLocks/>
            <a:stCxn id="127" idx="1"/>
            <a:endCxn id="126" idx="3"/>
          </p:cNvCxnSpPr>
          <p:nvPr/>
        </p:nvCxnSpPr>
        <p:spPr>
          <a:xfrm flipH="1">
            <a:off x="11079515" y="5017737"/>
            <a:ext cx="216591" cy="247483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0" name="TextBox 149">
            <a:extLst>
              <a:ext uri="{FF2B5EF4-FFF2-40B4-BE49-F238E27FC236}">
                <a16:creationId xmlns:a16="http://schemas.microsoft.com/office/drawing/2014/main" id="{3AC80DE5-605C-B72B-15B7-1DF34A96C2D0}"/>
              </a:ext>
            </a:extLst>
          </p:cNvPr>
          <p:cNvSpPr txBox="1"/>
          <p:nvPr/>
        </p:nvSpPr>
        <p:spPr>
          <a:xfrm>
            <a:off x="1353837" y="6184402"/>
            <a:ext cx="39125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A plane graph </a:t>
            </a:r>
            <a:r>
              <a:rPr lang="en-US" sz="1800" i="1" dirty="0">
                <a:solidFill>
                  <a:schemeClr val="bg1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G</a:t>
            </a:r>
            <a:endParaRPr lang="en-CA" dirty="0">
              <a:solidFill>
                <a:schemeClr val="bg1"/>
              </a:solidFill>
            </a:endParaRP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50CEC073-8D3D-98CF-DC4B-986EBB0CFF16}"/>
              </a:ext>
            </a:extLst>
          </p:cNvPr>
          <p:cNvSpPr txBox="1"/>
          <p:nvPr/>
        </p:nvSpPr>
        <p:spPr>
          <a:xfrm>
            <a:off x="5122842" y="6190698"/>
            <a:ext cx="32472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solidFill>
                  <a:schemeClr val="bg1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A </a:t>
            </a:r>
            <a:r>
              <a:rPr lang="en-US" dirty="0">
                <a:solidFill>
                  <a:schemeClr val="bg1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3-tree core H</a:t>
            </a:r>
            <a:endParaRPr lang="en-CA" dirty="0">
              <a:solidFill>
                <a:schemeClr val="bg1"/>
              </a:solidFill>
            </a:endParaRP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9A451482-A8FA-2B97-F9A7-F98A3ABCC564}"/>
              </a:ext>
            </a:extLst>
          </p:cNvPr>
          <p:cNvSpPr txBox="1"/>
          <p:nvPr/>
        </p:nvSpPr>
        <p:spPr>
          <a:xfrm>
            <a:off x="8648700" y="6190698"/>
            <a:ext cx="33428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P</a:t>
            </a:r>
            <a:r>
              <a:rPr lang="en-US" sz="1800" dirty="0" err="1">
                <a:solidFill>
                  <a:schemeClr val="bg1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seudopath</a:t>
            </a:r>
            <a:r>
              <a:rPr lang="en-US" sz="1800" dirty="0">
                <a:solidFill>
                  <a:schemeClr val="bg1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 augmentation of </a:t>
            </a:r>
            <a:r>
              <a:rPr lang="en-US" dirty="0">
                <a:solidFill>
                  <a:schemeClr val="bg1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H</a:t>
            </a:r>
            <a:endParaRPr lang="en-CA" dirty="0">
              <a:solidFill>
                <a:schemeClr val="bg1"/>
              </a:solidFill>
            </a:endParaRP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0EA2D9EF-9334-AFA3-5DA9-AD118CD1FE00}"/>
              </a:ext>
            </a:extLst>
          </p:cNvPr>
          <p:cNvSpPr txBox="1"/>
          <p:nvPr/>
        </p:nvSpPr>
        <p:spPr>
          <a:xfrm>
            <a:off x="618229" y="404518"/>
            <a:ext cx="11899900" cy="7571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 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Subdivide the edges and connect consecutive 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division vertices of same label with an edge</a:t>
            </a:r>
            <a:endParaRPr lang="en-US" sz="2400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6701590B-5336-70DD-9EB7-AD790A545694}"/>
              </a:ext>
            </a:extLst>
          </p:cNvPr>
          <p:cNvSpPr txBox="1"/>
          <p:nvPr/>
        </p:nvSpPr>
        <p:spPr>
          <a:xfrm>
            <a:off x="8112059" y="5674035"/>
            <a:ext cx="445177" cy="4514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2</a:t>
            </a:r>
            <a:endParaRPr lang="en-CA" baseline="-25000" dirty="0">
              <a:solidFill>
                <a:schemeClr val="bg1"/>
              </a:solidFill>
            </a:endParaRP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1E0A883C-8D1C-3E78-5810-8D246C3A369C}"/>
              </a:ext>
            </a:extLst>
          </p:cNvPr>
          <p:cNvSpPr txBox="1"/>
          <p:nvPr/>
        </p:nvSpPr>
        <p:spPr>
          <a:xfrm>
            <a:off x="11764224" y="5674035"/>
            <a:ext cx="445177" cy="4514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2</a:t>
            </a:r>
            <a:endParaRPr lang="en-CA" baseline="-25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6332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57">
            <a:extLst>
              <a:ext uri="{FF2B5EF4-FFF2-40B4-BE49-F238E27FC236}">
                <a16:creationId xmlns:a16="http://schemas.microsoft.com/office/drawing/2014/main" id="{11A69BE4-6615-43FB-AB6E-9DB393C81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625244"/>
            <a:ext cx="12192000" cy="232746"/>
          </a:xfr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 anchorCtr="0"/>
          <a:lstStyle/>
          <a:p>
            <a:pPr algn="ctr"/>
            <a:r>
              <a:rPr lang="en-US" sz="1200" dirty="0">
                <a:solidFill>
                  <a:schemeClr val="accent2">
                    <a:lumMod val="50000"/>
                  </a:schemeClr>
                </a:solidFill>
              </a:rPr>
              <a:t>2024 Annual Conference on Theory and Applications of Models of Computation (TAMC)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8C3B501-BED4-417D-8946-22685C4E1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15</a:t>
            </a:fld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7FBA26F-ECAF-38EE-E1C8-C40D8E9C51B3}"/>
              </a:ext>
            </a:extLst>
          </p:cNvPr>
          <p:cNvSpPr txBox="1">
            <a:spLocks/>
          </p:cNvSpPr>
          <p:nvPr/>
        </p:nvSpPr>
        <p:spPr>
          <a:xfrm>
            <a:off x="177801" y="0"/>
            <a:ext cx="11899900" cy="25174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dirty="0" err="1">
                <a:solidFill>
                  <a:schemeClr val="accent2">
                    <a:lumMod val="50000"/>
                  </a:schemeClr>
                </a:solidFill>
                <a:latin typeface="+mn-lt"/>
              </a:rPr>
              <a:t>Pseudopath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 Augmented 3-Tree Core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1605185-736D-8DC4-76E8-0AF538B04294}"/>
              </a:ext>
            </a:extLst>
          </p:cNvPr>
          <p:cNvSpPr/>
          <p:nvPr/>
        </p:nvSpPr>
        <p:spPr>
          <a:xfrm>
            <a:off x="340152" y="5626512"/>
            <a:ext cx="156058" cy="156061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0FA0068-CE0A-5F3E-2E1E-3979ECDA42FA}"/>
              </a:ext>
            </a:extLst>
          </p:cNvPr>
          <p:cNvSpPr/>
          <p:nvPr/>
        </p:nvSpPr>
        <p:spPr>
          <a:xfrm>
            <a:off x="1161493" y="5187190"/>
            <a:ext cx="156058" cy="156061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18C8B53-8C26-8367-B35F-E8915E47DB2E}"/>
              </a:ext>
            </a:extLst>
          </p:cNvPr>
          <p:cNvSpPr/>
          <p:nvPr/>
        </p:nvSpPr>
        <p:spPr>
          <a:xfrm>
            <a:off x="1161493" y="4332561"/>
            <a:ext cx="156058" cy="156061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FD7534B-44C1-180B-8315-ADBF9675FDF5}"/>
              </a:ext>
            </a:extLst>
          </p:cNvPr>
          <p:cNvSpPr/>
          <p:nvPr/>
        </p:nvSpPr>
        <p:spPr>
          <a:xfrm>
            <a:off x="1161493" y="3490471"/>
            <a:ext cx="156058" cy="156061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1B516453-4A58-36C9-1281-9DA1C262184A}"/>
              </a:ext>
            </a:extLst>
          </p:cNvPr>
          <p:cNvSpPr/>
          <p:nvPr/>
        </p:nvSpPr>
        <p:spPr>
          <a:xfrm>
            <a:off x="1161493" y="2648381"/>
            <a:ext cx="156058" cy="156061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7C53D17-A8F0-90EE-46D7-834C20ED41D7}"/>
              </a:ext>
            </a:extLst>
          </p:cNvPr>
          <p:cNvSpPr/>
          <p:nvPr/>
        </p:nvSpPr>
        <p:spPr>
          <a:xfrm>
            <a:off x="2431706" y="3490471"/>
            <a:ext cx="156058" cy="156061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A8BF084-C32A-E018-1FA6-59A7663A419D}"/>
              </a:ext>
            </a:extLst>
          </p:cNvPr>
          <p:cNvSpPr/>
          <p:nvPr/>
        </p:nvSpPr>
        <p:spPr>
          <a:xfrm>
            <a:off x="3322582" y="4320387"/>
            <a:ext cx="156058" cy="156061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CB65A84-CA12-0D9B-E283-56B0AFFD49EE}"/>
              </a:ext>
            </a:extLst>
          </p:cNvPr>
          <p:cNvSpPr/>
          <p:nvPr/>
        </p:nvSpPr>
        <p:spPr>
          <a:xfrm>
            <a:off x="3290316" y="3478297"/>
            <a:ext cx="156058" cy="156061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FC6CA42-2AE4-03AA-3883-12F07A0A2A20}"/>
              </a:ext>
            </a:extLst>
          </p:cNvPr>
          <p:cNvSpPr/>
          <p:nvPr/>
        </p:nvSpPr>
        <p:spPr>
          <a:xfrm>
            <a:off x="3322580" y="2570351"/>
            <a:ext cx="156058" cy="156061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8FF764CA-F290-D3AE-E590-358CE95CF0F6}"/>
              </a:ext>
            </a:extLst>
          </p:cNvPr>
          <p:cNvSpPr/>
          <p:nvPr/>
        </p:nvSpPr>
        <p:spPr>
          <a:xfrm>
            <a:off x="3306407" y="5187190"/>
            <a:ext cx="156058" cy="156061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87264F1C-1056-D420-CED1-A4C6F033CC32}"/>
              </a:ext>
            </a:extLst>
          </p:cNvPr>
          <p:cNvSpPr/>
          <p:nvPr/>
        </p:nvSpPr>
        <p:spPr>
          <a:xfrm>
            <a:off x="4165950" y="5611069"/>
            <a:ext cx="156058" cy="156061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0EEA26B-FAF5-430F-A500-1B6ACB9D54D9}"/>
              </a:ext>
            </a:extLst>
          </p:cNvPr>
          <p:cNvSpPr/>
          <p:nvPr/>
        </p:nvSpPr>
        <p:spPr>
          <a:xfrm>
            <a:off x="2452351" y="1762222"/>
            <a:ext cx="156058" cy="156061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31CB257-ECD0-9C49-3ECC-70DD058CB719}"/>
              </a:ext>
            </a:extLst>
          </p:cNvPr>
          <p:cNvCxnSpPr>
            <a:stCxn id="5" idx="0"/>
            <a:endCxn id="9" idx="3"/>
          </p:cNvCxnSpPr>
          <p:nvPr/>
        </p:nvCxnSpPr>
        <p:spPr>
          <a:xfrm flipV="1">
            <a:off x="418182" y="2781588"/>
            <a:ext cx="766165" cy="2844926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DF1A124-F031-E9F7-585F-0930B9B9D269}"/>
              </a:ext>
            </a:extLst>
          </p:cNvPr>
          <p:cNvCxnSpPr>
            <a:cxnSpLocks/>
            <a:stCxn id="5" idx="7"/>
            <a:endCxn id="6" idx="2"/>
          </p:cNvCxnSpPr>
          <p:nvPr/>
        </p:nvCxnSpPr>
        <p:spPr>
          <a:xfrm flipV="1">
            <a:off x="473356" y="5265220"/>
            <a:ext cx="688137" cy="38414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C9FD362-2C5C-F5DB-BBE8-0B7D9A91DF82}"/>
              </a:ext>
            </a:extLst>
          </p:cNvPr>
          <p:cNvCxnSpPr>
            <a:cxnSpLocks/>
            <a:stCxn id="5" idx="0"/>
            <a:endCxn id="7" idx="3"/>
          </p:cNvCxnSpPr>
          <p:nvPr/>
        </p:nvCxnSpPr>
        <p:spPr>
          <a:xfrm flipV="1">
            <a:off x="418182" y="4465767"/>
            <a:ext cx="766165" cy="1160746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98ABEAF-F3B2-065D-3F9E-68B5C6DF7327}"/>
              </a:ext>
            </a:extLst>
          </p:cNvPr>
          <p:cNvCxnSpPr>
            <a:cxnSpLocks/>
            <a:stCxn id="8" idx="0"/>
          </p:cNvCxnSpPr>
          <p:nvPr/>
        </p:nvCxnSpPr>
        <p:spPr>
          <a:xfrm flipH="1" flipV="1">
            <a:off x="1239520" y="2804442"/>
            <a:ext cx="2" cy="686029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7CE888A-5471-CCE2-E526-6E5C49FA2028}"/>
              </a:ext>
            </a:extLst>
          </p:cNvPr>
          <p:cNvCxnSpPr>
            <a:cxnSpLocks/>
            <a:stCxn id="7" idx="0"/>
            <a:endCxn id="8" idx="4"/>
          </p:cNvCxnSpPr>
          <p:nvPr/>
        </p:nvCxnSpPr>
        <p:spPr>
          <a:xfrm flipV="1">
            <a:off x="1239523" y="3646532"/>
            <a:ext cx="0" cy="686029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9CD034C-C8E0-5AA7-1DBA-E9DBFA929CCC}"/>
              </a:ext>
            </a:extLst>
          </p:cNvPr>
          <p:cNvCxnSpPr>
            <a:cxnSpLocks/>
            <a:endCxn id="7" idx="4"/>
          </p:cNvCxnSpPr>
          <p:nvPr/>
        </p:nvCxnSpPr>
        <p:spPr>
          <a:xfrm flipH="1" flipV="1">
            <a:off x="1239523" y="4488622"/>
            <a:ext cx="22855" cy="69856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4BF50A4-DD62-56BB-62A4-6C05FE161045}"/>
              </a:ext>
            </a:extLst>
          </p:cNvPr>
          <p:cNvCxnSpPr>
            <a:cxnSpLocks/>
            <a:stCxn id="16" idx="2"/>
            <a:endCxn id="5" idx="6"/>
          </p:cNvCxnSpPr>
          <p:nvPr/>
        </p:nvCxnSpPr>
        <p:spPr>
          <a:xfrm flipH="1">
            <a:off x="496210" y="5689100"/>
            <a:ext cx="3669739" cy="15443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C08818F-8446-178C-7848-2DFFD074F160}"/>
              </a:ext>
            </a:extLst>
          </p:cNvPr>
          <p:cNvCxnSpPr>
            <a:cxnSpLocks/>
            <a:stCxn id="16" idx="1"/>
            <a:endCxn id="15" idx="5"/>
          </p:cNvCxnSpPr>
          <p:nvPr/>
        </p:nvCxnSpPr>
        <p:spPr>
          <a:xfrm flipH="1" flipV="1">
            <a:off x="3439610" y="5320395"/>
            <a:ext cx="749194" cy="313529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BB2FE89-6BAB-A132-2660-1B75DD765E22}"/>
              </a:ext>
            </a:extLst>
          </p:cNvPr>
          <p:cNvCxnSpPr>
            <a:cxnSpLocks/>
            <a:stCxn id="16" idx="7"/>
            <a:endCxn id="14" idx="5"/>
          </p:cNvCxnSpPr>
          <p:nvPr/>
        </p:nvCxnSpPr>
        <p:spPr>
          <a:xfrm flipH="1" flipV="1">
            <a:off x="3455784" y="2703557"/>
            <a:ext cx="843369" cy="2930367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CB39C20-A5F2-4CD3-2134-572A0F3C9108}"/>
              </a:ext>
            </a:extLst>
          </p:cNvPr>
          <p:cNvCxnSpPr>
            <a:cxnSpLocks/>
            <a:stCxn id="16" idx="0"/>
            <a:endCxn id="13" idx="5"/>
          </p:cNvCxnSpPr>
          <p:nvPr/>
        </p:nvCxnSpPr>
        <p:spPr>
          <a:xfrm flipH="1" flipV="1">
            <a:off x="3423519" y="3611502"/>
            <a:ext cx="820460" cy="1999567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C1E0C015-9753-0D7C-2ED3-81C10105AC39}"/>
              </a:ext>
            </a:extLst>
          </p:cNvPr>
          <p:cNvCxnSpPr>
            <a:cxnSpLocks/>
            <a:stCxn id="14" idx="1"/>
            <a:endCxn id="17" idx="5"/>
          </p:cNvCxnSpPr>
          <p:nvPr/>
        </p:nvCxnSpPr>
        <p:spPr>
          <a:xfrm flipH="1" flipV="1">
            <a:off x="2585554" y="1895428"/>
            <a:ext cx="759881" cy="697778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5F17BAD-DF77-1149-BD49-BC3887783E42}"/>
              </a:ext>
            </a:extLst>
          </p:cNvPr>
          <p:cNvCxnSpPr>
            <a:cxnSpLocks/>
            <a:stCxn id="17" idx="2"/>
            <a:endCxn id="9" idx="7"/>
          </p:cNvCxnSpPr>
          <p:nvPr/>
        </p:nvCxnSpPr>
        <p:spPr>
          <a:xfrm flipH="1">
            <a:off x="1294696" y="1840253"/>
            <a:ext cx="1157656" cy="830984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E461A17D-967C-853F-73B4-8C8EDB8FC936}"/>
              </a:ext>
            </a:extLst>
          </p:cNvPr>
          <p:cNvCxnSpPr>
            <a:cxnSpLocks/>
            <a:stCxn id="17" idx="4"/>
            <a:endCxn id="10" idx="0"/>
          </p:cNvCxnSpPr>
          <p:nvPr/>
        </p:nvCxnSpPr>
        <p:spPr>
          <a:xfrm flipH="1">
            <a:off x="2509736" y="1918283"/>
            <a:ext cx="20645" cy="1572188"/>
          </a:xfrm>
          <a:prstGeom prst="line">
            <a:avLst/>
          </a:prstGeom>
          <a:ln w="2857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75446575-6ED2-92DC-CE96-BE84FB6D8A68}"/>
              </a:ext>
            </a:extLst>
          </p:cNvPr>
          <p:cNvCxnSpPr>
            <a:cxnSpLocks/>
            <a:stCxn id="14" idx="4"/>
            <a:endCxn id="13" idx="0"/>
          </p:cNvCxnSpPr>
          <p:nvPr/>
        </p:nvCxnSpPr>
        <p:spPr>
          <a:xfrm flipH="1">
            <a:off x="3368346" y="2726411"/>
            <a:ext cx="32264" cy="75188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3749F88-C0D7-345E-98F6-F34E2689DD9E}"/>
              </a:ext>
            </a:extLst>
          </p:cNvPr>
          <p:cNvCxnSpPr>
            <a:cxnSpLocks/>
            <a:stCxn id="13" idx="4"/>
            <a:endCxn id="12" idx="0"/>
          </p:cNvCxnSpPr>
          <p:nvPr/>
        </p:nvCxnSpPr>
        <p:spPr>
          <a:xfrm>
            <a:off x="3368346" y="3634357"/>
            <a:ext cx="32266" cy="686029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8900F3A-2D6E-23E0-1167-AE71F53BAC31}"/>
              </a:ext>
            </a:extLst>
          </p:cNvPr>
          <p:cNvCxnSpPr>
            <a:cxnSpLocks/>
            <a:stCxn id="12" idx="4"/>
          </p:cNvCxnSpPr>
          <p:nvPr/>
        </p:nvCxnSpPr>
        <p:spPr>
          <a:xfrm flipH="1">
            <a:off x="3368344" y="4476447"/>
            <a:ext cx="32268" cy="68763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F17A09C-B3BF-BAF4-3590-0203D0EBE741}"/>
              </a:ext>
            </a:extLst>
          </p:cNvPr>
          <p:cNvCxnSpPr>
            <a:cxnSpLocks/>
            <a:stCxn id="7" idx="6"/>
            <a:endCxn id="12" idx="2"/>
          </p:cNvCxnSpPr>
          <p:nvPr/>
        </p:nvCxnSpPr>
        <p:spPr>
          <a:xfrm flipV="1">
            <a:off x="1317551" y="4398417"/>
            <a:ext cx="2005031" cy="1217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D8FA8CE-4BEB-E549-E129-DA224755942E}"/>
              </a:ext>
            </a:extLst>
          </p:cNvPr>
          <p:cNvCxnSpPr>
            <a:cxnSpLocks/>
            <a:stCxn id="10" idx="5"/>
            <a:endCxn id="12" idx="1"/>
          </p:cNvCxnSpPr>
          <p:nvPr/>
        </p:nvCxnSpPr>
        <p:spPr>
          <a:xfrm>
            <a:off x="2564910" y="3623677"/>
            <a:ext cx="780527" cy="719564"/>
          </a:xfrm>
          <a:prstGeom prst="line">
            <a:avLst/>
          </a:prstGeom>
          <a:ln w="2857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99C8A51D-7E46-25C6-CF80-99AD907B4627}"/>
              </a:ext>
            </a:extLst>
          </p:cNvPr>
          <p:cNvCxnSpPr>
            <a:cxnSpLocks/>
            <a:stCxn id="8" idx="6"/>
            <a:endCxn id="10" idx="2"/>
          </p:cNvCxnSpPr>
          <p:nvPr/>
        </p:nvCxnSpPr>
        <p:spPr>
          <a:xfrm>
            <a:off x="1317551" y="3568501"/>
            <a:ext cx="1114155" cy="0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2BFE4D8F-432F-EF57-2E77-1783C1FC6474}"/>
              </a:ext>
            </a:extLst>
          </p:cNvPr>
          <p:cNvCxnSpPr>
            <a:cxnSpLocks/>
            <a:stCxn id="7" idx="7"/>
            <a:endCxn id="10" idx="3"/>
          </p:cNvCxnSpPr>
          <p:nvPr/>
        </p:nvCxnSpPr>
        <p:spPr>
          <a:xfrm flipV="1">
            <a:off x="1294696" y="3623677"/>
            <a:ext cx="1159866" cy="731739"/>
          </a:xfrm>
          <a:prstGeom prst="line">
            <a:avLst/>
          </a:prstGeom>
          <a:ln w="2857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DADA91B4-4E69-E264-BA17-7F5982956C66}"/>
              </a:ext>
            </a:extLst>
          </p:cNvPr>
          <p:cNvCxnSpPr>
            <a:cxnSpLocks/>
            <a:stCxn id="6" idx="6"/>
            <a:endCxn id="15" idx="2"/>
          </p:cNvCxnSpPr>
          <p:nvPr/>
        </p:nvCxnSpPr>
        <p:spPr>
          <a:xfrm>
            <a:off x="1317551" y="5265220"/>
            <a:ext cx="1988856" cy="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72C82E5F-4944-4935-969B-B990787E07F8}"/>
              </a:ext>
            </a:extLst>
          </p:cNvPr>
          <p:cNvSpPr txBox="1"/>
          <p:nvPr/>
        </p:nvSpPr>
        <p:spPr>
          <a:xfrm>
            <a:off x="177801" y="5711953"/>
            <a:ext cx="445177" cy="4514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1</a:t>
            </a:r>
            <a:endParaRPr lang="en-CA" baseline="-25000" dirty="0">
              <a:solidFill>
                <a:schemeClr val="bg1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81F6A9D-B249-BE68-1058-334C2EBE3704}"/>
              </a:ext>
            </a:extLst>
          </p:cNvPr>
          <p:cNvSpPr txBox="1"/>
          <p:nvPr/>
        </p:nvSpPr>
        <p:spPr>
          <a:xfrm>
            <a:off x="4025423" y="5661664"/>
            <a:ext cx="445177" cy="4514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2</a:t>
            </a:r>
            <a:endParaRPr lang="en-CA" baseline="-25000" dirty="0">
              <a:solidFill>
                <a:schemeClr val="bg1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E5A5405-E563-7F80-2EFA-45F6579A7EA4}"/>
              </a:ext>
            </a:extLst>
          </p:cNvPr>
          <p:cNvSpPr txBox="1"/>
          <p:nvPr/>
        </p:nvSpPr>
        <p:spPr>
          <a:xfrm>
            <a:off x="2999113" y="5187190"/>
            <a:ext cx="445177" cy="4514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3</a:t>
            </a:r>
            <a:endParaRPr lang="en-CA" baseline="-25000" dirty="0">
              <a:solidFill>
                <a:schemeClr val="bg1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23777C7-8744-B986-B6FB-9147352B8270}"/>
              </a:ext>
            </a:extLst>
          </p:cNvPr>
          <p:cNvSpPr txBox="1"/>
          <p:nvPr/>
        </p:nvSpPr>
        <p:spPr>
          <a:xfrm>
            <a:off x="1227004" y="5190253"/>
            <a:ext cx="445177" cy="4514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4</a:t>
            </a:r>
            <a:endParaRPr lang="en-CA" baseline="-25000" dirty="0">
              <a:solidFill>
                <a:schemeClr val="bg1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618FFCD-88F5-761C-3E3E-B115FF1F0A50}"/>
              </a:ext>
            </a:extLst>
          </p:cNvPr>
          <p:cNvSpPr txBox="1"/>
          <p:nvPr/>
        </p:nvSpPr>
        <p:spPr>
          <a:xfrm>
            <a:off x="1198730" y="4376234"/>
            <a:ext cx="445177" cy="4514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5</a:t>
            </a:r>
            <a:endParaRPr lang="en-CA" baseline="-25000" dirty="0">
              <a:solidFill>
                <a:schemeClr val="bg1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DA08438-4A63-5A41-3EF8-BFE0D3ECF453}"/>
              </a:ext>
            </a:extLst>
          </p:cNvPr>
          <p:cNvSpPr txBox="1"/>
          <p:nvPr/>
        </p:nvSpPr>
        <p:spPr>
          <a:xfrm>
            <a:off x="2976924" y="4297409"/>
            <a:ext cx="870145" cy="451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6</a:t>
            </a:r>
            <a:endParaRPr lang="en-CA" baseline="-25000" dirty="0">
              <a:solidFill>
                <a:schemeClr val="bg1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7B28657-65D2-FD05-6E01-002792EA28B5}"/>
              </a:ext>
            </a:extLst>
          </p:cNvPr>
          <p:cNvSpPr txBox="1"/>
          <p:nvPr/>
        </p:nvSpPr>
        <p:spPr>
          <a:xfrm>
            <a:off x="1245143" y="3226318"/>
            <a:ext cx="445177" cy="4514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7</a:t>
            </a:r>
            <a:endParaRPr lang="en-CA" baseline="-25000" dirty="0">
              <a:solidFill>
                <a:schemeClr val="bg1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B2FCCDD-C926-5B80-804B-5A0668B04559}"/>
              </a:ext>
            </a:extLst>
          </p:cNvPr>
          <p:cNvSpPr txBox="1"/>
          <p:nvPr/>
        </p:nvSpPr>
        <p:spPr>
          <a:xfrm>
            <a:off x="2256295" y="3608663"/>
            <a:ext cx="445177" cy="4514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8</a:t>
            </a:r>
            <a:endParaRPr lang="en-CA" baseline="-25000" dirty="0">
              <a:solidFill>
                <a:schemeClr val="bg1"/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6AF6A24-BEB0-DF40-C03A-3297FFF8DA03}"/>
              </a:ext>
            </a:extLst>
          </p:cNvPr>
          <p:cNvSpPr txBox="1"/>
          <p:nvPr/>
        </p:nvSpPr>
        <p:spPr>
          <a:xfrm>
            <a:off x="2938712" y="3199880"/>
            <a:ext cx="759881" cy="451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9</a:t>
            </a:r>
            <a:endParaRPr lang="en-CA" baseline="-25000" dirty="0">
              <a:solidFill>
                <a:schemeClr val="bg1"/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F787CE7-FE6E-DB4E-3870-0B45C42638DA}"/>
              </a:ext>
            </a:extLst>
          </p:cNvPr>
          <p:cNvSpPr txBox="1"/>
          <p:nvPr/>
        </p:nvSpPr>
        <p:spPr>
          <a:xfrm>
            <a:off x="1234352" y="2575546"/>
            <a:ext cx="539228" cy="4514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10</a:t>
            </a:r>
            <a:endParaRPr lang="en-CA" baseline="-25000" dirty="0">
              <a:solidFill>
                <a:schemeClr val="bg1"/>
              </a:solidFill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EE4EB2AB-3022-C6E9-B393-0671EB6D8A2B}"/>
              </a:ext>
            </a:extLst>
          </p:cNvPr>
          <p:cNvSpPr txBox="1"/>
          <p:nvPr/>
        </p:nvSpPr>
        <p:spPr>
          <a:xfrm>
            <a:off x="3309788" y="2129657"/>
            <a:ext cx="539228" cy="4514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11</a:t>
            </a:r>
            <a:endParaRPr lang="en-CA" baseline="-25000" dirty="0">
              <a:solidFill>
                <a:schemeClr val="bg1"/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69D5710-F5F9-95EF-1B6A-2EFE037B2BE1}"/>
              </a:ext>
            </a:extLst>
          </p:cNvPr>
          <p:cNvSpPr txBox="1"/>
          <p:nvPr/>
        </p:nvSpPr>
        <p:spPr>
          <a:xfrm>
            <a:off x="2532877" y="1447402"/>
            <a:ext cx="539228" cy="4514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12</a:t>
            </a:r>
            <a:endParaRPr lang="en-CA" baseline="-25000" dirty="0">
              <a:solidFill>
                <a:schemeClr val="bg1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C1B9D73-9123-8410-3785-1442F9CD72B6}"/>
              </a:ext>
            </a:extLst>
          </p:cNvPr>
          <p:cNvSpPr txBox="1"/>
          <p:nvPr/>
        </p:nvSpPr>
        <p:spPr>
          <a:xfrm>
            <a:off x="4821192" y="5633718"/>
            <a:ext cx="445177" cy="4514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1</a:t>
            </a:r>
            <a:endParaRPr lang="en-CA" baseline="-25000" dirty="0">
              <a:solidFill>
                <a:schemeClr val="bg1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0C67480-D997-559E-D764-1FA20FFB2432}"/>
              </a:ext>
            </a:extLst>
          </p:cNvPr>
          <p:cNvSpPr txBox="1"/>
          <p:nvPr/>
        </p:nvSpPr>
        <p:spPr>
          <a:xfrm>
            <a:off x="8112059" y="5674035"/>
            <a:ext cx="445177" cy="4514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2</a:t>
            </a:r>
            <a:endParaRPr lang="en-CA" baseline="-25000" dirty="0">
              <a:solidFill>
                <a:schemeClr val="bg1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9A62F09A-A922-9C66-4766-0BAB92C8A808}"/>
              </a:ext>
            </a:extLst>
          </p:cNvPr>
          <p:cNvSpPr txBox="1"/>
          <p:nvPr/>
        </p:nvSpPr>
        <p:spPr>
          <a:xfrm>
            <a:off x="6584909" y="1503763"/>
            <a:ext cx="539228" cy="4514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12</a:t>
            </a:r>
            <a:endParaRPr lang="en-CA" baseline="-25000" dirty="0">
              <a:solidFill>
                <a:schemeClr val="bg1"/>
              </a:solidFill>
            </a:endParaRP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1DD0D2FC-0854-5AEE-7C8A-7B8E167542EE}"/>
              </a:ext>
            </a:extLst>
          </p:cNvPr>
          <p:cNvSpPr/>
          <p:nvPr/>
        </p:nvSpPr>
        <p:spPr>
          <a:xfrm>
            <a:off x="6530459" y="1840253"/>
            <a:ext cx="156058" cy="156061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ABDD4E7A-BF83-2335-8AE3-545CAD72042D}"/>
              </a:ext>
            </a:extLst>
          </p:cNvPr>
          <p:cNvSpPr/>
          <p:nvPr/>
        </p:nvSpPr>
        <p:spPr>
          <a:xfrm>
            <a:off x="5042154" y="5620810"/>
            <a:ext cx="156058" cy="156061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FA3D56DE-2BA6-F71D-A6E3-6613FD59B612}"/>
              </a:ext>
            </a:extLst>
          </p:cNvPr>
          <p:cNvSpPr/>
          <p:nvPr/>
        </p:nvSpPr>
        <p:spPr>
          <a:xfrm>
            <a:off x="8064952" y="5641942"/>
            <a:ext cx="156058" cy="156061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039F91CB-1161-0741-DD3A-97C643AFAE6F}"/>
              </a:ext>
            </a:extLst>
          </p:cNvPr>
          <p:cNvCxnSpPr>
            <a:cxnSpLocks/>
            <a:stCxn id="54" idx="2"/>
            <a:endCxn id="55" idx="0"/>
          </p:cNvCxnSpPr>
          <p:nvPr/>
        </p:nvCxnSpPr>
        <p:spPr>
          <a:xfrm flipH="1">
            <a:off x="5120184" y="1918283"/>
            <a:ext cx="1410275" cy="3702527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AF2A35C5-157A-B103-C17E-A8FD28FEC80E}"/>
              </a:ext>
            </a:extLst>
          </p:cNvPr>
          <p:cNvCxnSpPr>
            <a:cxnSpLocks/>
            <a:stCxn id="54" idx="6"/>
            <a:endCxn id="56" idx="0"/>
          </p:cNvCxnSpPr>
          <p:nvPr/>
        </p:nvCxnSpPr>
        <p:spPr>
          <a:xfrm>
            <a:off x="6686517" y="1918283"/>
            <a:ext cx="1456464" cy="3723659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14C1F2F7-4381-B922-540A-C4F423CD92AE}"/>
              </a:ext>
            </a:extLst>
          </p:cNvPr>
          <p:cNvCxnSpPr>
            <a:cxnSpLocks/>
            <a:stCxn id="55" idx="6"/>
            <a:endCxn id="56" idx="2"/>
          </p:cNvCxnSpPr>
          <p:nvPr/>
        </p:nvCxnSpPr>
        <p:spPr>
          <a:xfrm>
            <a:off x="5198212" y="5698841"/>
            <a:ext cx="2866740" cy="21133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7EDCFE3A-CF5A-52C1-5042-77743FDF4170}"/>
              </a:ext>
            </a:extLst>
          </p:cNvPr>
          <p:cNvSpPr txBox="1"/>
          <p:nvPr/>
        </p:nvSpPr>
        <p:spPr>
          <a:xfrm rot="17104710">
            <a:off x="5472943" y="3081959"/>
            <a:ext cx="539229" cy="4514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B050"/>
                </a:solidFill>
              </a:rPr>
              <a:t>v</a:t>
            </a:r>
            <a:r>
              <a:rPr lang="en-US" baseline="-25000" dirty="0">
                <a:solidFill>
                  <a:srgbClr val="00B050"/>
                </a:solidFill>
              </a:rPr>
              <a:t>10</a:t>
            </a:r>
            <a:endParaRPr lang="en-CA" baseline="-25000" dirty="0">
              <a:solidFill>
                <a:srgbClr val="00B050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C39ED672-56D3-FCD6-1FC8-AB6645D01BB4}"/>
              </a:ext>
            </a:extLst>
          </p:cNvPr>
          <p:cNvSpPr txBox="1"/>
          <p:nvPr/>
        </p:nvSpPr>
        <p:spPr>
          <a:xfrm rot="3798306">
            <a:off x="7353011" y="3211656"/>
            <a:ext cx="539229" cy="4514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B050"/>
                </a:solidFill>
              </a:rPr>
              <a:t>v</a:t>
            </a:r>
            <a:r>
              <a:rPr lang="en-US" baseline="-25000" dirty="0">
                <a:solidFill>
                  <a:srgbClr val="00B050"/>
                </a:solidFill>
              </a:rPr>
              <a:t>11</a:t>
            </a:r>
            <a:endParaRPr lang="en-CA" baseline="-25000" dirty="0">
              <a:solidFill>
                <a:srgbClr val="00B050"/>
              </a:solidFill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824E9DE6-7738-47E1-5DF7-DB8FB02A17E1}"/>
              </a:ext>
            </a:extLst>
          </p:cNvPr>
          <p:cNvSpPr/>
          <p:nvPr/>
        </p:nvSpPr>
        <p:spPr>
          <a:xfrm>
            <a:off x="6126997" y="4573986"/>
            <a:ext cx="164930" cy="156061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8C65C41A-C354-CBE4-F245-EC436E99C1C1}"/>
              </a:ext>
            </a:extLst>
          </p:cNvPr>
          <p:cNvSpPr txBox="1"/>
          <p:nvPr/>
        </p:nvSpPr>
        <p:spPr>
          <a:xfrm>
            <a:off x="5894215" y="4566662"/>
            <a:ext cx="767920" cy="451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4</a:t>
            </a:r>
            <a:endParaRPr lang="en-CA" baseline="-25000" dirty="0">
              <a:solidFill>
                <a:schemeClr val="bg1"/>
              </a:solidFill>
            </a:endParaRP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1B1C7DB3-A221-E34D-5B75-0615D84D637E}"/>
              </a:ext>
            </a:extLst>
          </p:cNvPr>
          <p:cNvCxnSpPr>
            <a:cxnSpLocks/>
            <a:stCxn id="54" idx="4"/>
            <a:endCxn id="62" idx="0"/>
          </p:cNvCxnSpPr>
          <p:nvPr/>
        </p:nvCxnSpPr>
        <p:spPr>
          <a:xfrm flipH="1">
            <a:off x="6209463" y="1996313"/>
            <a:ext cx="399027" cy="2577673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FC05C9F9-AB83-7BC0-1A4F-38D60E529B60}"/>
              </a:ext>
            </a:extLst>
          </p:cNvPr>
          <p:cNvCxnSpPr>
            <a:cxnSpLocks/>
            <a:stCxn id="62" idx="3"/>
            <a:endCxn id="55" idx="7"/>
          </p:cNvCxnSpPr>
          <p:nvPr/>
        </p:nvCxnSpPr>
        <p:spPr>
          <a:xfrm flipH="1">
            <a:off x="5175357" y="4707192"/>
            <a:ext cx="975794" cy="936474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936177B0-408E-756E-2227-051EC48C22C0}"/>
              </a:ext>
            </a:extLst>
          </p:cNvPr>
          <p:cNvCxnSpPr>
            <a:cxnSpLocks/>
            <a:stCxn id="62" idx="5"/>
            <a:endCxn id="56" idx="1"/>
          </p:cNvCxnSpPr>
          <p:nvPr/>
        </p:nvCxnSpPr>
        <p:spPr>
          <a:xfrm>
            <a:off x="6267773" y="4707192"/>
            <a:ext cx="1820035" cy="957606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1C7E9B31-3671-A087-390F-567119FCEBDC}"/>
              </a:ext>
            </a:extLst>
          </p:cNvPr>
          <p:cNvSpPr txBox="1"/>
          <p:nvPr/>
        </p:nvSpPr>
        <p:spPr>
          <a:xfrm rot="16520467">
            <a:off x="5474592" y="3555283"/>
            <a:ext cx="1193516" cy="4514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B050"/>
                </a:solidFill>
              </a:rPr>
              <a:t>v</a:t>
            </a:r>
            <a:r>
              <a:rPr lang="en-US" i="1" baseline="-25000" dirty="0">
                <a:solidFill>
                  <a:srgbClr val="00B050"/>
                </a:solidFill>
              </a:rPr>
              <a:t>5 </a:t>
            </a:r>
            <a:r>
              <a:rPr lang="en-US" i="1" dirty="0">
                <a:solidFill>
                  <a:srgbClr val="00B050"/>
                </a:solidFill>
              </a:rPr>
              <a:t>,v</a:t>
            </a:r>
            <a:r>
              <a:rPr lang="en-US" i="1" baseline="-25000" dirty="0">
                <a:solidFill>
                  <a:srgbClr val="00B050"/>
                </a:solidFill>
              </a:rPr>
              <a:t>7 </a:t>
            </a:r>
            <a:r>
              <a:rPr lang="en-US" i="1" dirty="0">
                <a:solidFill>
                  <a:srgbClr val="00B050"/>
                </a:solidFill>
              </a:rPr>
              <a:t>,v</a:t>
            </a:r>
            <a:r>
              <a:rPr lang="en-US" baseline="-25000" dirty="0">
                <a:solidFill>
                  <a:srgbClr val="00B050"/>
                </a:solidFill>
              </a:rPr>
              <a:t>10</a:t>
            </a:r>
            <a:endParaRPr lang="en-CA" baseline="-25000" dirty="0">
              <a:solidFill>
                <a:srgbClr val="00B050"/>
              </a:solidFill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70F13814-C98A-F554-D5A9-050DCDAAD025}"/>
              </a:ext>
            </a:extLst>
          </p:cNvPr>
          <p:cNvSpPr txBox="1"/>
          <p:nvPr/>
        </p:nvSpPr>
        <p:spPr>
          <a:xfrm rot="1505357">
            <a:off x="6795634" y="5014806"/>
            <a:ext cx="445177" cy="4514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B050"/>
                </a:solidFill>
              </a:rPr>
              <a:t>v</a:t>
            </a:r>
            <a:r>
              <a:rPr lang="en-US" baseline="-25000" dirty="0">
                <a:solidFill>
                  <a:srgbClr val="00B050"/>
                </a:solidFill>
              </a:rPr>
              <a:t>3</a:t>
            </a:r>
            <a:endParaRPr lang="en-CA" baseline="-25000" dirty="0">
              <a:solidFill>
                <a:srgbClr val="00B050"/>
              </a:solidFill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7053A6B7-3EBD-3A85-D86D-C9AB6C96BA43}"/>
              </a:ext>
            </a:extLst>
          </p:cNvPr>
          <p:cNvSpPr txBox="1"/>
          <p:nvPr/>
        </p:nvSpPr>
        <p:spPr>
          <a:xfrm>
            <a:off x="7066519" y="3982838"/>
            <a:ext cx="445177" cy="4514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v</a:t>
            </a:r>
            <a:r>
              <a:rPr lang="en-US" i="1" baseline="-25000" dirty="0">
                <a:solidFill>
                  <a:schemeClr val="bg1"/>
                </a:solidFill>
              </a:rPr>
              <a:t>6</a:t>
            </a:r>
            <a:endParaRPr lang="en-CA" baseline="-25000" dirty="0">
              <a:solidFill>
                <a:schemeClr val="bg1"/>
              </a:solidFill>
            </a:endParaRP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EA657642-9F25-9FFC-441D-E727251C4F2A}"/>
              </a:ext>
            </a:extLst>
          </p:cNvPr>
          <p:cNvSpPr/>
          <p:nvPr/>
        </p:nvSpPr>
        <p:spPr>
          <a:xfrm>
            <a:off x="7089062" y="4344272"/>
            <a:ext cx="156058" cy="156061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72943775-91F5-A3C3-54E3-B94C0F386E6B}"/>
              </a:ext>
            </a:extLst>
          </p:cNvPr>
          <p:cNvCxnSpPr>
            <a:cxnSpLocks/>
            <a:stCxn id="62" idx="6"/>
            <a:endCxn id="70" idx="3"/>
          </p:cNvCxnSpPr>
          <p:nvPr/>
        </p:nvCxnSpPr>
        <p:spPr>
          <a:xfrm flipV="1">
            <a:off x="6291927" y="4477478"/>
            <a:ext cx="819990" cy="17453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3B6F3587-F003-856F-C365-5CD79455039F}"/>
              </a:ext>
            </a:extLst>
          </p:cNvPr>
          <p:cNvCxnSpPr>
            <a:cxnSpLocks/>
            <a:stCxn id="56" idx="1"/>
            <a:endCxn id="70" idx="5"/>
          </p:cNvCxnSpPr>
          <p:nvPr/>
        </p:nvCxnSpPr>
        <p:spPr>
          <a:xfrm flipH="1" flipV="1">
            <a:off x="7222266" y="4477478"/>
            <a:ext cx="865541" cy="118732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43C2CBB4-A6BC-B02E-D8D8-C8EE1F9B4B71}"/>
              </a:ext>
            </a:extLst>
          </p:cNvPr>
          <p:cNvCxnSpPr>
            <a:cxnSpLocks/>
            <a:stCxn id="70" idx="0"/>
            <a:endCxn id="54" idx="5"/>
          </p:cNvCxnSpPr>
          <p:nvPr/>
        </p:nvCxnSpPr>
        <p:spPr>
          <a:xfrm flipH="1" flipV="1">
            <a:off x="6663663" y="1973459"/>
            <a:ext cx="503431" cy="237081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3875C523-F291-98F5-9FED-C1E1C452A41B}"/>
              </a:ext>
            </a:extLst>
          </p:cNvPr>
          <p:cNvSpPr txBox="1"/>
          <p:nvPr/>
        </p:nvSpPr>
        <p:spPr>
          <a:xfrm rot="1505357">
            <a:off x="7209105" y="4733785"/>
            <a:ext cx="445177" cy="4514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B050"/>
                </a:solidFill>
              </a:rPr>
              <a:t>v</a:t>
            </a:r>
            <a:r>
              <a:rPr lang="en-US" baseline="-25000" dirty="0">
                <a:solidFill>
                  <a:srgbClr val="00B050"/>
                </a:solidFill>
              </a:rPr>
              <a:t>3</a:t>
            </a:r>
            <a:endParaRPr lang="en-CA" baseline="-25000" dirty="0">
              <a:solidFill>
                <a:srgbClr val="00B050"/>
              </a:solidFill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08100D3-C170-24D2-1B6C-68AA6AF786D3}"/>
              </a:ext>
            </a:extLst>
          </p:cNvPr>
          <p:cNvSpPr txBox="1"/>
          <p:nvPr/>
        </p:nvSpPr>
        <p:spPr>
          <a:xfrm rot="20967351">
            <a:off x="6635449" y="4421019"/>
            <a:ext cx="445177" cy="4514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B050"/>
                </a:solidFill>
              </a:rPr>
              <a:t>v</a:t>
            </a:r>
            <a:r>
              <a:rPr lang="en-US" baseline="-25000" dirty="0">
                <a:solidFill>
                  <a:srgbClr val="00B050"/>
                </a:solidFill>
              </a:rPr>
              <a:t>5</a:t>
            </a:r>
            <a:endParaRPr lang="en-CA" baseline="-25000" dirty="0">
              <a:solidFill>
                <a:srgbClr val="00B050"/>
              </a:solidFill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468D848C-D9FB-B8AD-41E6-A903137B3DF9}"/>
              </a:ext>
            </a:extLst>
          </p:cNvPr>
          <p:cNvSpPr txBox="1"/>
          <p:nvPr/>
        </p:nvSpPr>
        <p:spPr>
          <a:xfrm rot="15624126">
            <a:off x="6615178" y="3299569"/>
            <a:ext cx="917316" cy="4514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B050"/>
                </a:solidFill>
              </a:rPr>
              <a:t>v</a:t>
            </a:r>
            <a:r>
              <a:rPr lang="en-US" i="1" baseline="-25000" dirty="0">
                <a:solidFill>
                  <a:srgbClr val="00B050"/>
                </a:solidFill>
              </a:rPr>
              <a:t>9 </a:t>
            </a:r>
            <a:r>
              <a:rPr lang="en-US" i="1" dirty="0">
                <a:solidFill>
                  <a:srgbClr val="00B050"/>
                </a:solidFill>
              </a:rPr>
              <a:t>,v</a:t>
            </a:r>
            <a:r>
              <a:rPr lang="en-US" i="1" baseline="-25000" dirty="0">
                <a:solidFill>
                  <a:srgbClr val="00B050"/>
                </a:solidFill>
              </a:rPr>
              <a:t>11 </a:t>
            </a:r>
            <a:endParaRPr lang="en-CA" baseline="-25000" dirty="0">
              <a:solidFill>
                <a:srgbClr val="00B050"/>
              </a:solidFill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760DCD7C-CB95-B451-2717-95ABFA44AF19}"/>
              </a:ext>
            </a:extLst>
          </p:cNvPr>
          <p:cNvSpPr txBox="1"/>
          <p:nvPr/>
        </p:nvSpPr>
        <p:spPr>
          <a:xfrm rot="20967351">
            <a:off x="6376150" y="4008098"/>
            <a:ext cx="445177" cy="4514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B050"/>
                </a:solidFill>
              </a:rPr>
              <a:t>v</a:t>
            </a:r>
            <a:r>
              <a:rPr lang="en-US" baseline="-25000" dirty="0">
                <a:solidFill>
                  <a:srgbClr val="00B050"/>
                </a:solidFill>
              </a:rPr>
              <a:t>5</a:t>
            </a:r>
            <a:endParaRPr lang="en-CA" baseline="-25000" dirty="0">
              <a:solidFill>
                <a:srgbClr val="00B050"/>
              </a:solidFill>
            </a:endParaRP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55BEB71B-DAAF-036B-326D-12CC4A09A1E7}"/>
              </a:ext>
            </a:extLst>
          </p:cNvPr>
          <p:cNvSpPr/>
          <p:nvPr/>
        </p:nvSpPr>
        <p:spPr>
          <a:xfrm>
            <a:off x="6553504" y="3714898"/>
            <a:ext cx="156058" cy="156061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2EA0A34B-77AC-8A13-9636-05D139484111}"/>
              </a:ext>
            </a:extLst>
          </p:cNvPr>
          <p:cNvSpPr txBox="1"/>
          <p:nvPr/>
        </p:nvSpPr>
        <p:spPr>
          <a:xfrm>
            <a:off x="6596881" y="3375523"/>
            <a:ext cx="445177" cy="4514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8</a:t>
            </a:r>
            <a:endParaRPr lang="en-CA" baseline="-25000" dirty="0">
              <a:solidFill>
                <a:schemeClr val="bg1"/>
              </a:solidFill>
            </a:endParaRPr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DB292E30-1B7E-37EC-A613-29D79BCA792B}"/>
              </a:ext>
            </a:extLst>
          </p:cNvPr>
          <p:cNvCxnSpPr>
            <a:cxnSpLocks/>
            <a:stCxn id="78" idx="0"/>
            <a:endCxn id="54" idx="5"/>
          </p:cNvCxnSpPr>
          <p:nvPr/>
        </p:nvCxnSpPr>
        <p:spPr>
          <a:xfrm flipV="1">
            <a:off x="6631535" y="1973459"/>
            <a:ext cx="32128" cy="1741440"/>
          </a:xfrm>
          <a:prstGeom prst="line">
            <a:avLst/>
          </a:prstGeom>
          <a:ln w="2857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DEE71F70-4B85-8CB2-FF94-49C303620E98}"/>
              </a:ext>
            </a:extLst>
          </p:cNvPr>
          <p:cNvCxnSpPr>
            <a:cxnSpLocks/>
            <a:endCxn id="78" idx="3"/>
          </p:cNvCxnSpPr>
          <p:nvPr/>
        </p:nvCxnSpPr>
        <p:spPr>
          <a:xfrm flipV="1">
            <a:off x="6262316" y="3848105"/>
            <a:ext cx="314044" cy="743302"/>
          </a:xfrm>
          <a:prstGeom prst="line">
            <a:avLst/>
          </a:prstGeom>
          <a:ln w="2857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BD078EF0-8D85-C3FA-FBC5-DC748C6AAC3E}"/>
              </a:ext>
            </a:extLst>
          </p:cNvPr>
          <p:cNvCxnSpPr>
            <a:cxnSpLocks/>
            <a:stCxn id="70" idx="1"/>
            <a:endCxn id="78" idx="6"/>
          </p:cNvCxnSpPr>
          <p:nvPr/>
        </p:nvCxnSpPr>
        <p:spPr>
          <a:xfrm flipH="1" flipV="1">
            <a:off x="6709563" y="3792929"/>
            <a:ext cx="402355" cy="574199"/>
          </a:xfrm>
          <a:prstGeom prst="line">
            <a:avLst/>
          </a:prstGeom>
          <a:ln w="2857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ACA3EA62-129D-7D6D-B0AE-B19C67E4BAD8}"/>
              </a:ext>
            </a:extLst>
          </p:cNvPr>
          <p:cNvSpPr txBox="1"/>
          <p:nvPr/>
        </p:nvSpPr>
        <p:spPr>
          <a:xfrm>
            <a:off x="8557596" y="5633478"/>
            <a:ext cx="445177" cy="4514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1</a:t>
            </a:r>
            <a:endParaRPr lang="en-CA" baseline="-25000" dirty="0">
              <a:solidFill>
                <a:schemeClr val="bg1"/>
              </a:solidFill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42A0227D-6D9C-F495-1C87-0E7BA8E550D9}"/>
              </a:ext>
            </a:extLst>
          </p:cNvPr>
          <p:cNvSpPr txBox="1"/>
          <p:nvPr/>
        </p:nvSpPr>
        <p:spPr>
          <a:xfrm>
            <a:off x="11764224" y="5674035"/>
            <a:ext cx="445177" cy="4514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2</a:t>
            </a:r>
            <a:endParaRPr lang="en-CA" baseline="-25000" dirty="0">
              <a:solidFill>
                <a:schemeClr val="bg1"/>
              </a:solidFill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05D82A55-C8D6-BA7B-AD91-280F2E05B53F}"/>
              </a:ext>
            </a:extLst>
          </p:cNvPr>
          <p:cNvSpPr txBox="1"/>
          <p:nvPr/>
        </p:nvSpPr>
        <p:spPr>
          <a:xfrm>
            <a:off x="10321313" y="1503523"/>
            <a:ext cx="539228" cy="4514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12</a:t>
            </a:r>
            <a:endParaRPr lang="en-CA" baseline="-25000" dirty="0">
              <a:solidFill>
                <a:schemeClr val="bg1"/>
              </a:solidFill>
            </a:endParaRPr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4672936E-4C86-DC43-FCB8-CA4FA3DE85F7}"/>
              </a:ext>
            </a:extLst>
          </p:cNvPr>
          <p:cNvSpPr/>
          <p:nvPr/>
        </p:nvSpPr>
        <p:spPr>
          <a:xfrm>
            <a:off x="10266863" y="1840013"/>
            <a:ext cx="156058" cy="156061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EC870593-48FC-B52D-5E25-76FB3AB2AAF7}"/>
              </a:ext>
            </a:extLst>
          </p:cNvPr>
          <p:cNvSpPr/>
          <p:nvPr/>
        </p:nvSpPr>
        <p:spPr>
          <a:xfrm>
            <a:off x="8778558" y="5620570"/>
            <a:ext cx="156058" cy="156061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F91F7769-1F2C-5A08-D402-47672AB4737A}"/>
              </a:ext>
            </a:extLst>
          </p:cNvPr>
          <p:cNvSpPr/>
          <p:nvPr/>
        </p:nvSpPr>
        <p:spPr>
          <a:xfrm>
            <a:off x="11801356" y="5641702"/>
            <a:ext cx="156058" cy="156061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B0B6497D-6C8C-BE7F-84D3-BD00CF17C234}"/>
              </a:ext>
            </a:extLst>
          </p:cNvPr>
          <p:cNvCxnSpPr>
            <a:cxnSpLocks/>
            <a:stCxn id="89" idx="2"/>
            <a:endCxn id="90" idx="0"/>
          </p:cNvCxnSpPr>
          <p:nvPr/>
        </p:nvCxnSpPr>
        <p:spPr>
          <a:xfrm flipH="1">
            <a:off x="8856588" y="1918043"/>
            <a:ext cx="1410275" cy="3702527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AFB61942-135C-A60F-BFFD-27DB239D704A}"/>
              </a:ext>
            </a:extLst>
          </p:cNvPr>
          <p:cNvCxnSpPr>
            <a:cxnSpLocks/>
            <a:stCxn id="89" idx="6"/>
            <a:endCxn id="91" idx="0"/>
          </p:cNvCxnSpPr>
          <p:nvPr/>
        </p:nvCxnSpPr>
        <p:spPr>
          <a:xfrm>
            <a:off x="10422921" y="1918043"/>
            <a:ext cx="1456464" cy="3723659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8F56029D-57BC-A59E-DE43-50AD5499AD2C}"/>
              </a:ext>
            </a:extLst>
          </p:cNvPr>
          <p:cNvCxnSpPr>
            <a:cxnSpLocks/>
            <a:stCxn id="90" idx="6"/>
            <a:endCxn id="91" idx="2"/>
          </p:cNvCxnSpPr>
          <p:nvPr/>
        </p:nvCxnSpPr>
        <p:spPr>
          <a:xfrm>
            <a:off x="8934616" y="5698601"/>
            <a:ext cx="2866740" cy="21133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95" name="TextBox 94">
            <a:extLst>
              <a:ext uri="{FF2B5EF4-FFF2-40B4-BE49-F238E27FC236}">
                <a16:creationId xmlns:a16="http://schemas.microsoft.com/office/drawing/2014/main" id="{B5603D8B-04CE-4BB2-82CC-5759190018D8}"/>
              </a:ext>
            </a:extLst>
          </p:cNvPr>
          <p:cNvSpPr txBox="1"/>
          <p:nvPr/>
        </p:nvSpPr>
        <p:spPr>
          <a:xfrm rot="17104710">
            <a:off x="9220215" y="2892364"/>
            <a:ext cx="539229" cy="4514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B050"/>
                </a:solidFill>
              </a:rPr>
              <a:t>v</a:t>
            </a:r>
            <a:r>
              <a:rPr lang="en-US" baseline="-25000" dirty="0">
                <a:solidFill>
                  <a:srgbClr val="00B050"/>
                </a:solidFill>
              </a:rPr>
              <a:t>10</a:t>
            </a:r>
            <a:endParaRPr lang="en-CA" baseline="-25000" dirty="0">
              <a:solidFill>
                <a:srgbClr val="00B050"/>
              </a:solidFill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3A373EE5-D186-8519-F0B2-70D2125D368C}"/>
              </a:ext>
            </a:extLst>
          </p:cNvPr>
          <p:cNvSpPr txBox="1"/>
          <p:nvPr/>
        </p:nvSpPr>
        <p:spPr>
          <a:xfrm rot="3798306">
            <a:off x="11089415" y="3211416"/>
            <a:ext cx="539229" cy="4514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B050"/>
                </a:solidFill>
              </a:rPr>
              <a:t>v</a:t>
            </a:r>
            <a:r>
              <a:rPr lang="en-US" baseline="-25000" dirty="0">
                <a:solidFill>
                  <a:srgbClr val="00B050"/>
                </a:solidFill>
              </a:rPr>
              <a:t>11</a:t>
            </a:r>
            <a:endParaRPr lang="en-CA" baseline="-25000" dirty="0">
              <a:solidFill>
                <a:srgbClr val="00B050"/>
              </a:solidFill>
            </a:endParaRPr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996F677A-3998-7434-9562-47A1A2EF8B19}"/>
              </a:ext>
            </a:extLst>
          </p:cNvPr>
          <p:cNvSpPr/>
          <p:nvPr/>
        </p:nvSpPr>
        <p:spPr>
          <a:xfrm>
            <a:off x="9863401" y="4573746"/>
            <a:ext cx="164930" cy="156061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AC0AD49C-ECE4-4DA9-4773-2DBB26149F7B}"/>
              </a:ext>
            </a:extLst>
          </p:cNvPr>
          <p:cNvSpPr txBox="1"/>
          <p:nvPr/>
        </p:nvSpPr>
        <p:spPr>
          <a:xfrm>
            <a:off x="9732996" y="4654315"/>
            <a:ext cx="767920" cy="451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4</a:t>
            </a:r>
            <a:endParaRPr lang="en-CA" baseline="-25000" dirty="0">
              <a:solidFill>
                <a:schemeClr val="bg1"/>
              </a:solidFill>
            </a:endParaRPr>
          </a:p>
        </p:txBody>
      </p: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58D4D76B-94D0-45D5-D2E4-1E491F26C46C}"/>
              </a:ext>
            </a:extLst>
          </p:cNvPr>
          <p:cNvCxnSpPr>
            <a:cxnSpLocks/>
            <a:stCxn id="89" idx="4"/>
            <a:endCxn id="97" idx="0"/>
          </p:cNvCxnSpPr>
          <p:nvPr/>
        </p:nvCxnSpPr>
        <p:spPr>
          <a:xfrm flipH="1">
            <a:off x="9945867" y="1996073"/>
            <a:ext cx="399027" cy="2577673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C6443E2E-D7DE-3D4C-2A00-F151C7C99112}"/>
              </a:ext>
            </a:extLst>
          </p:cNvPr>
          <p:cNvCxnSpPr>
            <a:cxnSpLocks/>
            <a:stCxn id="97" idx="3"/>
            <a:endCxn id="90" idx="7"/>
          </p:cNvCxnSpPr>
          <p:nvPr/>
        </p:nvCxnSpPr>
        <p:spPr>
          <a:xfrm flipH="1">
            <a:off x="8911761" y="4706952"/>
            <a:ext cx="975794" cy="936474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7E885250-C8E4-8AF3-50ED-0B870F63B5DD}"/>
              </a:ext>
            </a:extLst>
          </p:cNvPr>
          <p:cNvCxnSpPr>
            <a:cxnSpLocks/>
            <a:stCxn id="97" idx="5"/>
            <a:endCxn id="91" idx="1"/>
          </p:cNvCxnSpPr>
          <p:nvPr/>
        </p:nvCxnSpPr>
        <p:spPr>
          <a:xfrm>
            <a:off x="10004177" y="4706952"/>
            <a:ext cx="1820035" cy="957606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3" name="TextBox 102">
            <a:extLst>
              <a:ext uri="{FF2B5EF4-FFF2-40B4-BE49-F238E27FC236}">
                <a16:creationId xmlns:a16="http://schemas.microsoft.com/office/drawing/2014/main" id="{90F31811-1F3C-E22E-8B6B-C5A981F17A28}"/>
              </a:ext>
            </a:extLst>
          </p:cNvPr>
          <p:cNvSpPr txBox="1"/>
          <p:nvPr/>
        </p:nvSpPr>
        <p:spPr>
          <a:xfrm rot="1505357">
            <a:off x="10532038" y="5014566"/>
            <a:ext cx="445177" cy="4514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B050"/>
                </a:solidFill>
              </a:rPr>
              <a:t>v</a:t>
            </a:r>
            <a:r>
              <a:rPr lang="en-US" baseline="-25000" dirty="0">
                <a:solidFill>
                  <a:srgbClr val="00B050"/>
                </a:solidFill>
              </a:rPr>
              <a:t>3</a:t>
            </a:r>
            <a:endParaRPr lang="en-CA" baseline="-25000" dirty="0">
              <a:solidFill>
                <a:srgbClr val="00B050"/>
              </a:solidFill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76600FF2-9380-7706-8D56-1CD6B9F0386A}"/>
              </a:ext>
            </a:extLst>
          </p:cNvPr>
          <p:cNvSpPr txBox="1"/>
          <p:nvPr/>
        </p:nvSpPr>
        <p:spPr>
          <a:xfrm>
            <a:off x="10802923" y="3982598"/>
            <a:ext cx="445177" cy="4514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v</a:t>
            </a:r>
            <a:r>
              <a:rPr lang="en-US" i="1" baseline="-25000" dirty="0">
                <a:solidFill>
                  <a:schemeClr val="bg1"/>
                </a:solidFill>
              </a:rPr>
              <a:t>6</a:t>
            </a:r>
            <a:endParaRPr lang="en-CA" baseline="-25000" dirty="0">
              <a:solidFill>
                <a:schemeClr val="bg1"/>
              </a:solidFill>
            </a:endParaRPr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79B62C63-5FB6-6D5E-DCF6-5F493D8CD378}"/>
              </a:ext>
            </a:extLst>
          </p:cNvPr>
          <p:cNvSpPr/>
          <p:nvPr/>
        </p:nvSpPr>
        <p:spPr>
          <a:xfrm>
            <a:off x="10825466" y="4344032"/>
            <a:ext cx="156058" cy="156061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F09B310C-1744-AE88-5AE9-641457352E23}"/>
              </a:ext>
            </a:extLst>
          </p:cNvPr>
          <p:cNvCxnSpPr>
            <a:cxnSpLocks/>
            <a:stCxn id="97" idx="6"/>
            <a:endCxn id="105" idx="3"/>
          </p:cNvCxnSpPr>
          <p:nvPr/>
        </p:nvCxnSpPr>
        <p:spPr>
          <a:xfrm flipV="1">
            <a:off x="10028331" y="4477238"/>
            <a:ext cx="819990" cy="17453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F66C41E1-150E-DE48-284B-4EBD3CC6CCE4}"/>
              </a:ext>
            </a:extLst>
          </p:cNvPr>
          <p:cNvCxnSpPr>
            <a:cxnSpLocks/>
            <a:stCxn id="91" idx="1"/>
            <a:endCxn id="105" idx="5"/>
          </p:cNvCxnSpPr>
          <p:nvPr/>
        </p:nvCxnSpPr>
        <p:spPr>
          <a:xfrm flipH="1" flipV="1">
            <a:off x="10958670" y="4477238"/>
            <a:ext cx="865541" cy="118732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1DD14CFE-5B33-FB01-8701-C573356B44BF}"/>
              </a:ext>
            </a:extLst>
          </p:cNvPr>
          <p:cNvCxnSpPr>
            <a:cxnSpLocks/>
            <a:stCxn id="105" idx="0"/>
            <a:endCxn id="89" idx="5"/>
          </p:cNvCxnSpPr>
          <p:nvPr/>
        </p:nvCxnSpPr>
        <p:spPr>
          <a:xfrm flipH="1" flipV="1">
            <a:off x="10400067" y="1973219"/>
            <a:ext cx="503431" cy="237081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9" name="TextBox 108">
            <a:extLst>
              <a:ext uri="{FF2B5EF4-FFF2-40B4-BE49-F238E27FC236}">
                <a16:creationId xmlns:a16="http://schemas.microsoft.com/office/drawing/2014/main" id="{EC48C64E-F698-C3E3-3912-EF2F3091523C}"/>
              </a:ext>
            </a:extLst>
          </p:cNvPr>
          <p:cNvSpPr txBox="1"/>
          <p:nvPr/>
        </p:nvSpPr>
        <p:spPr>
          <a:xfrm rot="1505357">
            <a:off x="10945509" y="4733545"/>
            <a:ext cx="445177" cy="4514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B050"/>
                </a:solidFill>
              </a:rPr>
              <a:t>v</a:t>
            </a:r>
            <a:r>
              <a:rPr lang="en-US" baseline="-25000" dirty="0">
                <a:solidFill>
                  <a:srgbClr val="00B050"/>
                </a:solidFill>
              </a:rPr>
              <a:t>3</a:t>
            </a:r>
            <a:endParaRPr lang="en-CA" baseline="-25000" dirty="0">
              <a:solidFill>
                <a:srgbClr val="00B050"/>
              </a:solidFill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2E2E5B3C-54BA-5946-C915-1600236E76ED}"/>
              </a:ext>
            </a:extLst>
          </p:cNvPr>
          <p:cNvSpPr txBox="1"/>
          <p:nvPr/>
        </p:nvSpPr>
        <p:spPr>
          <a:xfrm rot="20967351">
            <a:off x="10438998" y="4472426"/>
            <a:ext cx="445177" cy="4514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B050"/>
                </a:solidFill>
              </a:rPr>
              <a:t>v</a:t>
            </a:r>
            <a:r>
              <a:rPr lang="en-US" baseline="-25000" dirty="0">
                <a:solidFill>
                  <a:srgbClr val="00B050"/>
                </a:solidFill>
              </a:rPr>
              <a:t>5</a:t>
            </a:r>
            <a:endParaRPr lang="en-CA" baseline="-25000" dirty="0">
              <a:solidFill>
                <a:srgbClr val="00B050"/>
              </a:solidFill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16B01560-F5AD-FF78-B8F0-C88C568E1332}"/>
              </a:ext>
            </a:extLst>
          </p:cNvPr>
          <p:cNvSpPr txBox="1"/>
          <p:nvPr/>
        </p:nvSpPr>
        <p:spPr>
          <a:xfrm rot="3888452">
            <a:off x="10771224" y="3537476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B050"/>
                </a:solidFill>
              </a:rPr>
              <a:t>v</a:t>
            </a:r>
            <a:r>
              <a:rPr lang="en-US" i="1" baseline="-25000" dirty="0">
                <a:solidFill>
                  <a:srgbClr val="00B050"/>
                </a:solidFill>
              </a:rPr>
              <a:t>9  </a:t>
            </a:r>
            <a:endParaRPr lang="en-CA" baseline="-25000" dirty="0">
              <a:solidFill>
                <a:srgbClr val="00B050"/>
              </a:solidFill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5F309941-E929-E157-2F78-BA9F11AC9E39}"/>
              </a:ext>
            </a:extLst>
          </p:cNvPr>
          <p:cNvSpPr txBox="1"/>
          <p:nvPr/>
        </p:nvSpPr>
        <p:spPr>
          <a:xfrm rot="20967351">
            <a:off x="10093723" y="4033832"/>
            <a:ext cx="445177" cy="4514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B050"/>
                </a:solidFill>
              </a:rPr>
              <a:t>v</a:t>
            </a:r>
            <a:r>
              <a:rPr lang="en-US" baseline="-25000" dirty="0">
                <a:solidFill>
                  <a:srgbClr val="00B050"/>
                </a:solidFill>
              </a:rPr>
              <a:t>5</a:t>
            </a:r>
            <a:endParaRPr lang="en-CA" baseline="-25000" dirty="0">
              <a:solidFill>
                <a:srgbClr val="00B050"/>
              </a:solidFill>
            </a:endParaRPr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8CA3DA41-530D-B803-FF16-AD8490946B0A}"/>
              </a:ext>
            </a:extLst>
          </p:cNvPr>
          <p:cNvSpPr/>
          <p:nvPr/>
        </p:nvSpPr>
        <p:spPr>
          <a:xfrm>
            <a:off x="10289908" y="3714658"/>
            <a:ext cx="156058" cy="156061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423DB256-F9ED-241A-5BAB-06AFEAE6C829}"/>
              </a:ext>
            </a:extLst>
          </p:cNvPr>
          <p:cNvSpPr txBox="1"/>
          <p:nvPr/>
        </p:nvSpPr>
        <p:spPr>
          <a:xfrm>
            <a:off x="10321313" y="3363551"/>
            <a:ext cx="445177" cy="4514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v</a:t>
            </a:r>
            <a:r>
              <a:rPr lang="en-US" baseline="-25000" dirty="0">
                <a:solidFill>
                  <a:schemeClr val="bg1"/>
                </a:solidFill>
              </a:rPr>
              <a:t>8</a:t>
            </a:r>
            <a:endParaRPr lang="en-CA" baseline="-25000" dirty="0">
              <a:solidFill>
                <a:schemeClr val="bg1"/>
              </a:solidFill>
            </a:endParaRPr>
          </a:p>
        </p:txBody>
      </p: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2A0A1798-3D37-1DAC-9BC4-B12B70D663D2}"/>
              </a:ext>
            </a:extLst>
          </p:cNvPr>
          <p:cNvCxnSpPr>
            <a:cxnSpLocks/>
            <a:stCxn id="113" idx="0"/>
            <a:endCxn id="89" idx="5"/>
          </p:cNvCxnSpPr>
          <p:nvPr/>
        </p:nvCxnSpPr>
        <p:spPr>
          <a:xfrm flipV="1">
            <a:off x="10367939" y="1973219"/>
            <a:ext cx="32128" cy="1741440"/>
          </a:xfrm>
          <a:prstGeom prst="line">
            <a:avLst/>
          </a:prstGeom>
          <a:ln w="2857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7914E143-DD67-6BAA-152E-C0B5CC39F241}"/>
              </a:ext>
            </a:extLst>
          </p:cNvPr>
          <p:cNvCxnSpPr>
            <a:cxnSpLocks/>
            <a:endCxn id="113" idx="3"/>
          </p:cNvCxnSpPr>
          <p:nvPr/>
        </p:nvCxnSpPr>
        <p:spPr>
          <a:xfrm flipV="1">
            <a:off x="9998720" y="3847865"/>
            <a:ext cx="314044" cy="743302"/>
          </a:xfrm>
          <a:prstGeom prst="line">
            <a:avLst/>
          </a:prstGeom>
          <a:ln w="2857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D266D638-D221-4452-F6DB-EDA2FAB51EDD}"/>
              </a:ext>
            </a:extLst>
          </p:cNvPr>
          <p:cNvCxnSpPr>
            <a:cxnSpLocks/>
            <a:stCxn id="105" idx="1"/>
            <a:endCxn id="113" idx="6"/>
          </p:cNvCxnSpPr>
          <p:nvPr/>
        </p:nvCxnSpPr>
        <p:spPr>
          <a:xfrm flipH="1" flipV="1">
            <a:off x="10445967" y="3792689"/>
            <a:ext cx="402355" cy="574199"/>
          </a:xfrm>
          <a:prstGeom prst="line">
            <a:avLst/>
          </a:prstGeom>
          <a:ln w="2857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18" name="Rectangle 117">
            <a:extLst>
              <a:ext uri="{FF2B5EF4-FFF2-40B4-BE49-F238E27FC236}">
                <a16:creationId xmlns:a16="http://schemas.microsoft.com/office/drawing/2014/main" id="{4142776E-8679-6318-0C3D-6A54438F47E3}"/>
              </a:ext>
            </a:extLst>
          </p:cNvPr>
          <p:cNvSpPr/>
          <p:nvPr/>
        </p:nvSpPr>
        <p:spPr>
          <a:xfrm>
            <a:off x="9739967" y="3089432"/>
            <a:ext cx="114192" cy="12319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FF9492D4-B3E6-B512-2698-9EFB25EC3951}"/>
              </a:ext>
            </a:extLst>
          </p:cNvPr>
          <p:cNvSpPr/>
          <p:nvPr/>
        </p:nvSpPr>
        <p:spPr>
          <a:xfrm>
            <a:off x="10129296" y="2955259"/>
            <a:ext cx="114192" cy="12319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CAA037FD-6F51-C9CC-7D99-B9C807323191}"/>
              </a:ext>
            </a:extLst>
          </p:cNvPr>
          <p:cNvSpPr/>
          <p:nvPr/>
        </p:nvSpPr>
        <p:spPr>
          <a:xfrm>
            <a:off x="10053806" y="3375545"/>
            <a:ext cx="114192" cy="12319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9525A1FC-DD1A-432B-0B91-5E919DA302A8}"/>
              </a:ext>
            </a:extLst>
          </p:cNvPr>
          <p:cNvSpPr/>
          <p:nvPr/>
        </p:nvSpPr>
        <p:spPr>
          <a:xfrm>
            <a:off x="10006474" y="3708316"/>
            <a:ext cx="114192" cy="12319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898263F9-E7CF-8777-56D8-98B00EF7E986}"/>
              </a:ext>
            </a:extLst>
          </p:cNvPr>
          <p:cNvSpPr txBox="1"/>
          <p:nvPr/>
        </p:nvSpPr>
        <p:spPr>
          <a:xfrm rot="17104710">
            <a:off x="9859680" y="2482697"/>
            <a:ext cx="539229" cy="4514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B050"/>
                </a:solidFill>
              </a:rPr>
              <a:t>v</a:t>
            </a:r>
            <a:r>
              <a:rPr lang="en-US" baseline="-25000" dirty="0">
                <a:solidFill>
                  <a:srgbClr val="00B050"/>
                </a:solidFill>
              </a:rPr>
              <a:t>10</a:t>
            </a:r>
            <a:endParaRPr lang="en-CA" baseline="-25000" dirty="0">
              <a:solidFill>
                <a:srgbClr val="00B050"/>
              </a:solidFill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C638D215-4121-AD36-676D-93DFCE5C5CED}"/>
              </a:ext>
            </a:extLst>
          </p:cNvPr>
          <p:cNvSpPr txBox="1"/>
          <p:nvPr/>
        </p:nvSpPr>
        <p:spPr>
          <a:xfrm rot="17104710">
            <a:off x="9708903" y="3237994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B050"/>
                </a:solidFill>
              </a:rPr>
              <a:t>v</a:t>
            </a:r>
            <a:r>
              <a:rPr lang="en-US" baseline="-25000" dirty="0">
                <a:solidFill>
                  <a:srgbClr val="00B050"/>
                </a:solidFill>
              </a:rPr>
              <a:t>7</a:t>
            </a:r>
            <a:endParaRPr lang="en-CA" baseline="-25000" dirty="0">
              <a:solidFill>
                <a:srgbClr val="00B050"/>
              </a:solidFill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E3703E60-CAC8-8F79-DC84-02B6F3CC0C99}"/>
              </a:ext>
            </a:extLst>
          </p:cNvPr>
          <p:cNvSpPr txBox="1"/>
          <p:nvPr/>
        </p:nvSpPr>
        <p:spPr>
          <a:xfrm rot="17104710">
            <a:off x="9632916" y="3657328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B050"/>
                </a:solidFill>
              </a:rPr>
              <a:t>v</a:t>
            </a:r>
            <a:r>
              <a:rPr lang="en-US" baseline="-25000" dirty="0">
                <a:solidFill>
                  <a:srgbClr val="00B050"/>
                </a:solidFill>
              </a:rPr>
              <a:t>5</a:t>
            </a:r>
            <a:endParaRPr lang="en-CA" baseline="-25000" dirty="0">
              <a:solidFill>
                <a:srgbClr val="00B050"/>
              </a:solidFill>
            </a:endParaRP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C989F25B-F7D8-2B24-A80E-064E0662908C}"/>
              </a:ext>
            </a:extLst>
          </p:cNvPr>
          <p:cNvSpPr/>
          <p:nvPr/>
        </p:nvSpPr>
        <p:spPr>
          <a:xfrm>
            <a:off x="10176779" y="3993968"/>
            <a:ext cx="114192" cy="12319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C2AAED72-99B1-C369-03A1-F808E17DC652}"/>
              </a:ext>
            </a:extLst>
          </p:cNvPr>
          <p:cNvSpPr/>
          <p:nvPr/>
        </p:nvSpPr>
        <p:spPr>
          <a:xfrm>
            <a:off x="10965323" y="5203625"/>
            <a:ext cx="114192" cy="12319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94B25558-CA86-563B-7E68-B947EDEF7A81}"/>
              </a:ext>
            </a:extLst>
          </p:cNvPr>
          <p:cNvSpPr/>
          <p:nvPr/>
        </p:nvSpPr>
        <p:spPr>
          <a:xfrm>
            <a:off x="11296106" y="4956142"/>
            <a:ext cx="114192" cy="12319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3AADD0B3-A46E-5374-51D3-D15D77AB08F4}"/>
              </a:ext>
            </a:extLst>
          </p:cNvPr>
          <p:cNvSpPr/>
          <p:nvPr/>
        </p:nvSpPr>
        <p:spPr>
          <a:xfrm>
            <a:off x="10486413" y="4496653"/>
            <a:ext cx="114192" cy="12319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ED4DDC2B-AAC8-5F2B-4C17-6EE8E7A5862F}"/>
              </a:ext>
            </a:extLst>
          </p:cNvPr>
          <p:cNvSpPr/>
          <p:nvPr/>
        </p:nvSpPr>
        <p:spPr>
          <a:xfrm>
            <a:off x="10620098" y="3250126"/>
            <a:ext cx="114192" cy="12319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B09CACC2-4D46-FCA0-0417-367F6669E852}"/>
              </a:ext>
            </a:extLst>
          </p:cNvPr>
          <p:cNvSpPr/>
          <p:nvPr/>
        </p:nvSpPr>
        <p:spPr>
          <a:xfrm>
            <a:off x="10715006" y="3724675"/>
            <a:ext cx="114192" cy="12319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4D413E82-1AB0-86E9-D553-5562EE6B7F58}"/>
              </a:ext>
            </a:extLst>
          </p:cNvPr>
          <p:cNvSpPr txBox="1"/>
          <p:nvPr/>
        </p:nvSpPr>
        <p:spPr>
          <a:xfrm rot="3798306">
            <a:off x="10508899" y="2879196"/>
            <a:ext cx="539229" cy="4514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B050"/>
                </a:solidFill>
              </a:rPr>
              <a:t>v</a:t>
            </a:r>
            <a:r>
              <a:rPr lang="en-US" baseline="-25000" dirty="0">
                <a:solidFill>
                  <a:srgbClr val="00B050"/>
                </a:solidFill>
              </a:rPr>
              <a:t>11</a:t>
            </a:r>
            <a:endParaRPr lang="en-CA" baseline="-25000" dirty="0">
              <a:solidFill>
                <a:srgbClr val="00B050"/>
              </a:solidFill>
            </a:endParaRP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1A92577B-4225-06B5-F89C-E5CBFC67B1B5}"/>
              </a:ext>
            </a:extLst>
          </p:cNvPr>
          <p:cNvSpPr/>
          <p:nvPr/>
        </p:nvSpPr>
        <p:spPr>
          <a:xfrm>
            <a:off x="10945186" y="3287102"/>
            <a:ext cx="114192" cy="12319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id="{E71FCEB6-3DB4-D019-C0EB-CD158AA9BF77}"/>
              </a:ext>
            </a:extLst>
          </p:cNvPr>
          <p:cNvCxnSpPr>
            <a:cxnSpLocks/>
            <a:stCxn id="118" idx="3"/>
            <a:endCxn id="119" idx="1"/>
          </p:cNvCxnSpPr>
          <p:nvPr/>
        </p:nvCxnSpPr>
        <p:spPr>
          <a:xfrm flipV="1">
            <a:off x="9854159" y="3016854"/>
            <a:ext cx="275137" cy="134173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8105BC36-0043-F031-7996-B8180295B0B2}"/>
              </a:ext>
            </a:extLst>
          </p:cNvPr>
          <p:cNvCxnSpPr>
            <a:cxnSpLocks/>
            <a:endCxn id="132" idx="1"/>
          </p:cNvCxnSpPr>
          <p:nvPr/>
        </p:nvCxnSpPr>
        <p:spPr>
          <a:xfrm>
            <a:off x="10715006" y="3305507"/>
            <a:ext cx="230180" cy="4319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16AA321B-5427-DCED-4CB0-078AB5A6933F}"/>
              </a:ext>
            </a:extLst>
          </p:cNvPr>
          <p:cNvCxnSpPr>
            <a:cxnSpLocks/>
            <a:endCxn id="125" idx="1"/>
          </p:cNvCxnSpPr>
          <p:nvPr/>
        </p:nvCxnSpPr>
        <p:spPr>
          <a:xfrm>
            <a:off x="10123923" y="3826171"/>
            <a:ext cx="52856" cy="22939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4CDB059D-7DFD-6E55-9A60-6CBAD39568AF}"/>
              </a:ext>
            </a:extLst>
          </p:cNvPr>
          <p:cNvCxnSpPr>
            <a:cxnSpLocks/>
            <a:stCxn id="125" idx="2"/>
            <a:endCxn id="128" idx="0"/>
          </p:cNvCxnSpPr>
          <p:nvPr/>
        </p:nvCxnSpPr>
        <p:spPr>
          <a:xfrm>
            <a:off x="10233875" y="4117158"/>
            <a:ext cx="309634" cy="37949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60A1DBBE-6D82-F8C8-0327-A6BDBC3D328C}"/>
              </a:ext>
            </a:extLst>
          </p:cNvPr>
          <p:cNvCxnSpPr>
            <a:cxnSpLocks/>
            <a:stCxn id="127" idx="1"/>
            <a:endCxn id="126" idx="3"/>
          </p:cNvCxnSpPr>
          <p:nvPr/>
        </p:nvCxnSpPr>
        <p:spPr>
          <a:xfrm flipH="1">
            <a:off x="11079515" y="5017737"/>
            <a:ext cx="216591" cy="247483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0" name="TextBox 149">
            <a:extLst>
              <a:ext uri="{FF2B5EF4-FFF2-40B4-BE49-F238E27FC236}">
                <a16:creationId xmlns:a16="http://schemas.microsoft.com/office/drawing/2014/main" id="{3AC80DE5-605C-B72B-15B7-1DF34A96C2D0}"/>
              </a:ext>
            </a:extLst>
          </p:cNvPr>
          <p:cNvSpPr txBox="1"/>
          <p:nvPr/>
        </p:nvSpPr>
        <p:spPr>
          <a:xfrm>
            <a:off x="1353837" y="6184402"/>
            <a:ext cx="39125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A plane graph </a:t>
            </a:r>
            <a:r>
              <a:rPr lang="en-US" sz="1800" i="1" dirty="0">
                <a:solidFill>
                  <a:schemeClr val="bg1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G</a:t>
            </a:r>
            <a:endParaRPr lang="en-CA" dirty="0">
              <a:solidFill>
                <a:schemeClr val="bg1"/>
              </a:solidFill>
            </a:endParaRP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50CEC073-8D3D-98CF-DC4B-986EBB0CFF16}"/>
              </a:ext>
            </a:extLst>
          </p:cNvPr>
          <p:cNvSpPr txBox="1"/>
          <p:nvPr/>
        </p:nvSpPr>
        <p:spPr>
          <a:xfrm>
            <a:off x="5122842" y="6190698"/>
            <a:ext cx="32472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solidFill>
                  <a:schemeClr val="bg1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A </a:t>
            </a:r>
            <a:r>
              <a:rPr lang="en-US" dirty="0">
                <a:solidFill>
                  <a:schemeClr val="bg1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3-tree core H</a:t>
            </a:r>
            <a:endParaRPr lang="en-CA" dirty="0">
              <a:solidFill>
                <a:schemeClr val="bg1"/>
              </a:solidFill>
            </a:endParaRP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9A451482-A8FA-2B97-F9A7-F98A3ABCC564}"/>
              </a:ext>
            </a:extLst>
          </p:cNvPr>
          <p:cNvSpPr txBox="1"/>
          <p:nvPr/>
        </p:nvSpPr>
        <p:spPr>
          <a:xfrm>
            <a:off x="8648700" y="6190698"/>
            <a:ext cx="33428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P</a:t>
            </a:r>
            <a:r>
              <a:rPr lang="en-US" sz="1800" dirty="0" err="1">
                <a:solidFill>
                  <a:schemeClr val="bg1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seudopath</a:t>
            </a:r>
            <a:r>
              <a:rPr lang="en-US" sz="1800" dirty="0">
                <a:solidFill>
                  <a:schemeClr val="bg1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 augmentation of </a:t>
            </a:r>
            <a:r>
              <a:rPr lang="en-US" dirty="0">
                <a:solidFill>
                  <a:schemeClr val="bg1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H</a:t>
            </a:r>
            <a:endParaRPr lang="en-CA" dirty="0">
              <a:solidFill>
                <a:schemeClr val="bg1"/>
              </a:solidFill>
            </a:endParaRP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0EA2D9EF-9334-AFA3-5DA9-AD118CD1FE00}"/>
              </a:ext>
            </a:extLst>
          </p:cNvPr>
          <p:cNvSpPr txBox="1"/>
          <p:nvPr/>
        </p:nvSpPr>
        <p:spPr>
          <a:xfrm>
            <a:off x="618229" y="404518"/>
            <a:ext cx="11899900" cy="10895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 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Subdivide the edges and connect consecutive 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division vertices of same label with an edge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Add the edges that are in G but not 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represented in H</a:t>
            </a:r>
            <a:endParaRPr lang="en-US" sz="2400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17BA7E7C-3248-DC78-BEC1-33707E0BE31A}"/>
              </a:ext>
            </a:extLst>
          </p:cNvPr>
          <p:cNvCxnSpPr>
            <a:cxnSpLocks/>
            <a:stCxn id="90" idx="7"/>
            <a:endCxn id="121" idx="1"/>
          </p:cNvCxnSpPr>
          <p:nvPr/>
        </p:nvCxnSpPr>
        <p:spPr>
          <a:xfrm flipV="1">
            <a:off x="8911762" y="3769911"/>
            <a:ext cx="1094712" cy="1873514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FB9F1DC9-54E2-E4E8-36F4-E6ECCC48E7B9}"/>
              </a:ext>
            </a:extLst>
          </p:cNvPr>
          <p:cNvCxnSpPr>
            <a:cxnSpLocks/>
            <a:stCxn id="120" idx="3"/>
            <a:endCxn id="113" idx="1"/>
          </p:cNvCxnSpPr>
          <p:nvPr/>
        </p:nvCxnSpPr>
        <p:spPr>
          <a:xfrm>
            <a:off x="10167998" y="3437140"/>
            <a:ext cx="144764" cy="300373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893C82EB-7567-1BA2-4977-64B503D2A730}"/>
              </a:ext>
            </a:extLst>
          </p:cNvPr>
          <p:cNvCxnSpPr>
            <a:cxnSpLocks/>
            <a:stCxn id="111" idx="2"/>
            <a:endCxn id="91" idx="0"/>
          </p:cNvCxnSpPr>
          <p:nvPr/>
        </p:nvCxnSpPr>
        <p:spPr>
          <a:xfrm>
            <a:off x="10827902" y="3800747"/>
            <a:ext cx="1051483" cy="1840955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80288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57">
            <a:extLst>
              <a:ext uri="{FF2B5EF4-FFF2-40B4-BE49-F238E27FC236}">
                <a16:creationId xmlns:a16="http://schemas.microsoft.com/office/drawing/2014/main" id="{11A69BE4-6615-43FB-AB6E-9DB393C81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625244"/>
            <a:ext cx="12192000" cy="232746"/>
          </a:xfr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 anchorCtr="0"/>
          <a:lstStyle/>
          <a:p>
            <a:pPr algn="ctr"/>
            <a:r>
              <a:rPr lang="en-US" sz="1200" dirty="0">
                <a:solidFill>
                  <a:schemeClr val="accent2">
                    <a:lumMod val="50000"/>
                  </a:schemeClr>
                </a:solidFill>
              </a:rPr>
              <a:t>2024 Annual Conference on Theory and Applications of Models of Computation (TAMC)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8C3B501-BED4-417D-8946-22685C4E1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16</a:t>
            </a:fld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7FBA26F-ECAF-38EE-E1C8-C40D8E9C51B3}"/>
              </a:ext>
            </a:extLst>
          </p:cNvPr>
          <p:cNvSpPr txBox="1">
            <a:spLocks/>
          </p:cNvSpPr>
          <p:nvPr/>
        </p:nvSpPr>
        <p:spPr>
          <a:xfrm>
            <a:off x="177801" y="0"/>
            <a:ext cx="11899900" cy="25174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sz="54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From Flat Visibility Representation of H to Ortho-Path Visibility Drawing of 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2B307CE-39EA-4DE4-8082-34B779D2B8F0}"/>
              </a:ext>
            </a:extLst>
          </p:cNvPr>
          <p:cNvSpPr txBox="1"/>
          <p:nvPr/>
        </p:nvSpPr>
        <p:spPr>
          <a:xfrm>
            <a:off x="486919" y="4530367"/>
            <a:ext cx="2593975" cy="461665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202122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Current Drawing</a:t>
            </a:r>
            <a:endParaRPr lang="en-CA" sz="24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DE1CAED-2783-6661-C1C2-AF6E5562DB06}"/>
              </a:ext>
            </a:extLst>
          </p:cNvPr>
          <p:cNvSpPr txBox="1"/>
          <p:nvPr/>
        </p:nvSpPr>
        <p:spPr>
          <a:xfrm>
            <a:off x="583313" y="3921507"/>
            <a:ext cx="3513581" cy="1938992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solidFill>
                  <a:srgbClr val="202122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Schematic representation of a given flat Visibility representation of a 3-tree core </a:t>
            </a:r>
            <a:endParaRPr lang="en-CA" sz="2400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4F37026-398F-C326-372C-C0AB34441C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8077" y="1863564"/>
            <a:ext cx="6354062" cy="2124371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C8197E09-91F4-1087-02E9-FA61D07E96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0731" y="1863564"/>
            <a:ext cx="1428949" cy="2067213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456D0F7B-7520-A887-517D-E2489777BEA3}"/>
              </a:ext>
            </a:extLst>
          </p:cNvPr>
          <p:cNvSpPr txBox="1"/>
          <p:nvPr/>
        </p:nvSpPr>
        <p:spPr>
          <a:xfrm>
            <a:off x="5427664" y="3977398"/>
            <a:ext cx="5334887" cy="830997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solidFill>
                  <a:srgbClr val="202122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Allocation of slab region in each face to draw missing edges later</a:t>
            </a:r>
            <a:endParaRPr lang="en-CA" sz="2400" dirty="0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4D14AD03-57FD-99EB-89EF-33EFC8A2A36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85513" y="4860496"/>
            <a:ext cx="4420487" cy="1511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2059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57">
            <a:extLst>
              <a:ext uri="{FF2B5EF4-FFF2-40B4-BE49-F238E27FC236}">
                <a16:creationId xmlns:a16="http://schemas.microsoft.com/office/drawing/2014/main" id="{11A69BE4-6615-43FB-AB6E-9DB393C81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625244"/>
            <a:ext cx="12192000" cy="232746"/>
          </a:xfr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 anchorCtr="0"/>
          <a:lstStyle/>
          <a:p>
            <a:pPr algn="ctr"/>
            <a:r>
              <a:rPr lang="en-US" sz="1200" dirty="0">
                <a:solidFill>
                  <a:schemeClr val="accent2">
                    <a:lumMod val="50000"/>
                  </a:schemeClr>
                </a:solidFill>
              </a:rPr>
              <a:t>2024 Annual Conference on Theory and Applications of Models of Computation (TAMC)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8C3B501-BED4-417D-8946-22685C4E1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17</a:t>
            </a:fld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7FBA26F-ECAF-38EE-E1C8-C40D8E9C51B3}"/>
              </a:ext>
            </a:extLst>
          </p:cNvPr>
          <p:cNvSpPr txBox="1">
            <a:spLocks/>
          </p:cNvSpPr>
          <p:nvPr/>
        </p:nvSpPr>
        <p:spPr>
          <a:xfrm>
            <a:off x="177801" y="0"/>
            <a:ext cx="11899900" cy="25174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sz="54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From Flat Visibility Representation of H to Ortho-Path Visibility Drawing of G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CA90058-402B-DFCA-96CA-30660A1049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997654"/>
            <a:ext cx="12192000" cy="286269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2B307CE-39EA-4DE4-8082-34B779D2B8F0}"/>
              </a:ext>
            </a:extLst>
          </p:cNvPr>
          <p:cNvSpPr txBox="1"/>
          <p:nvPr/>
        </p:nvSpPr>
        <p:spPr>
          <a:xfrm>
            <a:off x="1876425" y="4473209"/>
            <a:ext cx="2593975" cy="461665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202122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Current Drawing</a:t>
            </a:r>
            <a:endParaRPr lang="en-CA" sz="24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DE1CAED-2783-6661-C1C2-AF6E5562DB06}"/>
              </a:ext>
            </a:extLst>
          </p:cNvPr>
          <p:cNvSpPr txBox="1"/>
          <p:nvPr/>
        </p:nvSpPr>
        <p:spPr>
          <a:xfrm>
            <a:off x="6007100" y="4542725"/>
            <a:ext cx="6070601" cy="461665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202122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Insertion of a </a:t>
            </a:r>
            <a:r>
              <a:rPr lang="en-US" sz="2400" dirty="0" err="1">
                <a:solidFill>
                  <a:srgbClr val="202122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pseudopath</a:t>
            </a:r>
            <a:r>
              <a:rPr lang="en-US" sz="2400" dirty="0">
                <a:solidFill>
                  <a:srgbClr val="202122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 shown in orange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37513739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57">
            <a:extLst>
              <a:ext uri="{FF2B5EF4-FFF2-40B4-BE49-F238E27FC236}">
                <a16:creationId xmlns:a16="http://schemas.microsoft.com/office/drawing/2014/main" id="{11A69BE4-6615-43FB-AB6E-9DB393C81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625244"/>
            <a:ext cx="12192000" cy="232746"/>
          </a:xfr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 anchorCtr="0"/>
          <a:lstStyle/>
          <a:p>
            <a:pPr algn="ctr"/>
            <a:r>
              <a:rPr lang="en-US" sz="1200" dirty="0">
                <a:solidFill>
                  <a:schemeClr val="accent2">
                    <a:lumMod val="50000"/>
                  </a:schemeClr>
                </a:solidFill>
              </a:rPr>
              <a:t>2024 Annual Conference on Theory and Applications of Models of Computation (TAMC)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8C3B501-BED4-417D-8946-22685C4E1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18</a:t>
            </a:fld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7FBA26F-ECAF-38EE-E1C8-C40D8E9C51B3}"/>
              </a:ext>
            </a:extLst>
          </p:cNvPr>
          <p:cNvSpPr txBox="1">
            <a:spLocks/>
          </p:cNvSpPr>
          <p:nvPr/>
        </p:nvSpPr>
        <p:spPr>
          <a:xfrm>
            <a:off x="177801" y="0"/>
            <a:ext cx="11899900" cy="25174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sz="54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From Flat Visibility Representation of H to Ortho-Path Visibility Drawing of 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E83FAB-E3FD-9433-A66A-13DF40FFD395}"/>
              </a:ext>
            </a:extLst>
          </p:cNvPr>
          <p:cNvSpPr txBox="1"/>
          <p:nvPr/>
        </p:nvSpPr>
        <p:spPr>
          <a:xfrm>
            <a:off x="177800" y="5362418"/>
            <a:ext cx="117602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rgbClr val="202122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Each time we insert a </a:t>
            </a:r>
            <a:r>
              <a:rPr lang="en-US" sz="2800" dirty="0" err="1">
                <a:solidFill>
                  <a:srgbClr val="202122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pseudopath</a:t>
            </a:r>
            <a:r>
              <a:rPr lang="en-US" sz="2800" dirty="0">
                <a:solidFill>
                  <a:srgbClr val="202122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 into the current drawing, we scale up the drawing by a factor of two. How many </a:t>
            </a:r>
            <a:r>
              <a:rPr lang="en-US" sz="2800" dirty="0" err="1">
                <a:solidFill>
                  <a:srgbClr val="202122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pseudopaths</a:t>
            </a:r>
            <a:r>
              <a:rPr lang="en-US" sz="2800" dirty="0">
                <a:solidFill>
                  <a:srgbClr val="202122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 do we insert?</a:t>
            </a:r>
            <a:endParaRPr lang="en-CA" sz="2800" dirty="0">
              <a:solidFill>
                <a:srgbClr val="2021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ctr"/>
            <a:endParaRPr lang="en-CA" sz="2800" dirty="0">
              <a:solidFill>
                <a:srgbClr val="2021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CA90058-402B-DFCA-96CA-30660A1049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997654"/>
            <a:ext cx="12192000" cy="286269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2B307CE-39EA-4DE4-8082-34B779D2B8F0}"/>
              </a:ext>
            </a:extLst>
          </p:cNvPr>
          <p:cNvSpPr txBox="1"/>
          <p:nvPr/>
        </p:nvSpPr>
        <p:spPr>
          <a:xfrm>
            <a:off x="1876425" y="4473209"/>
            <a:ext cx="2593975" cy="461665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202122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Current Drawing</a:t>
            </a:r>
            <a:endParaRPr lang="en-CA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9BEEFB3-6181-786E-801D-70020C0796DD}"/>
              </a:ext>
            </a:extLst>
          </p:cNvPr>
          <p:cNvSpPr/>
          <p:nvPr/>
        </p:nvSpPr>
        <p:spPr>
          <a:xfrm>
            <a:off x="177800" y="2038904"/>
            <a:ext cx="5562599" cy="286269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A flat visibility representation of  the 3-tree core </a:t>
            </a:r>
            <a:r>
              <a:rPr lang="en-US" sz="2800" i="1" dirty="0">
                <a:solidFill>
                  <a:schemeClr val="bg1"/>
                </a:solidFill>
              </a:rPr>
              <a:t>H</a:t>
            </a:r>
            <a:r>
              <a:rPr lang="en-US" sz="2800" dirty="0">
                <a:solidFill>
                  <a:schemeClr val="bg1"/>
                </a:solidFill>
              </a:rPr>
              <a:t> with height </a:t>
            </a:r>
            <a:r>
              <a:rPr lang="en-US" sz="2800" i="1" dirty="0">
                <a:solidFill>
                  <a:schemeClr val="bg1"/>
                </a:solidFill>
              </a:rPr>
              <a:t>k</a:t>
            </a:r>
            <a:endParaRPr lang="en-CA" sz="2800" i="1" dirty="0">
              <a:solidFill>
                <a:schemeClr val="bg1"/>
              </a:solidFill>
            </a:endParaRP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6F8ADA2D-F633-20E9-22A6-475F50292F58}"/>
              </a:ext>
            </a:extLst>
          </p:cNvPr>
          <p:cNvSpPr/>
          <p:nvPr/>
        </p:nvSpPr>
        <p:spPr>
          <a:xfrm>
            <a:off x="5848350" y="3264486"/>
            <a:ext cx="317500" cy="46166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93C6A2-BD10-37AE-58D4-22E5F7BA1018}"/>
              </a:ext>
            </a:extLst>
          </p:cNvPr>
          <p:cNvSpPr/>
          <p:nvPr/>
        </p:nvSpPr>
        <p:spPr>
          <a:xfrm>
            <a:off x="6451600" y="2038904"/>
            <a:ext cx="5562599" cy="286269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An ortho-path visibility representation of </a:t>
            </a:r>
            <a:r>
              <a:rPr lang="en-US" sz="2800" i="1" dirty="0">
                <a:solidFill>
                  <a:schemeClr val="bg1"/>
                </a:solidFill>
              </a:rPr>
              <a:t>G</a:t>
            </a:r>
            <a:r>
              <a:rPr lang="en-US" sz="2800" dirty="0">
                <a:solidFill>
                  <a:schemeClr val="bg1"/>
                </a:solidFill>
              </a:rPr>
              <a:t> with height O(</a:t>
            </a:r>
            <a:r>
              <a:rPr lang="en-US" sz="2800" i="1" dirty="0">
                <a:solidFill>
                  <a:schemeClr val="bg1"/>
                </a:solidFill>
              </a:rPr>
              <a:t>k2</a:t>
            </a:r>
            <a:r>
              <a:rPr lang="en-US" sz="2800" i="1" baseline="30000" dirty="0">
                <a:solidFill>
                  <a:schemeClr val="bg1"/>
                </a:solidFill>
              </a:rPr>
              <a:t>d</a:t>
            </a:r>
            <a:r>
              <a:rPr lang="en-US" sz="2800" dirty="0">
                <a:solidFill>
                  <a:schemeClr val="bg1"/>
                </a:solidFill>
              </a:rPr>
              <a:t>)</a:t>
            </a:r>
            <a:r>
              <a:rPr lang="en-US" sz="2800" i="1" dirty="0">
                <a:solidFill>
                  <a:schemeClr val="bg1"/>
                </a:solidFill>
              </a:rPr>
              <a:t>,</a:t>
            </a:r>
            <a:r>
              <a:rPr lang="en-US" sz="2800" dirty="0">
                <a:solidFill>
                  <a:schemeClr val="bg1"/>
                </a:solidFill>
              </a:rPr>
              <a:t> where </a:t>
            </a:r>
            <a:r>
              <a:rPr lang="en-US" sz="2800" i="1" dirty="0">
                <a:solidFill>
                  <a:schemeClr val="bg1"/>
                </a:solidFill>
              </a:rPr>
              <a:t>d </a:t>
            </a:r>
            <a:r>
              <a:rPr lang="en-US" sz="2800" dirty="0">
                <a:solidFill>
                  <a:schemeClr val="bg1"/>
                </a:solidFill>
              </a:rPr>
              <a:t>is the distance between </a:t>
            </a:r>
            <a:r>
              <a:rPr lang="en-US" sz="2800" i="1" dirty="0">
                <a:solidFill>
                  <a:schemeClr val="bg1"/>
                </a:solidFill>
              </a:rPr>
              <a:t>G </a:t>
            </a:r>
            <a:r>
              <a:rPr lang="en-US" sz="2800" dirty="0">
                <a:solidFill>
                  <a:schemeClr val="bg1"/>
                </a:solidFill>
              </a:rPr>
              <a:t>and </a:t>
            </a:r>
            <a:r>
              <a:rPr lang="en-US" sz="2800" i="1" dirty="0">
                <a:solidFill>
                  <a:schemeClr val="bg1"/>
                </a:solidFill>
              </a:rPr>
              <a:t>H </a:t>
            </a:r>
            <a:endParaRPr lang="en-CA" sz="28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22851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57">
            <a:extLst>
              <a:ext uri="{FF2B5EF4-FFF2-40B4-BE49-F238E27FC236}">
                <a16:creationId xmlns:a16="http://schemas.microsoft.com/office/drawing/2014/main" id="{11A69BE4-6615-43FB-AB6E-9DB393C81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625244"/>
            <a:ext cx="12192000" cy="232746"/>
          </a:xfr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 anchorCtr="0"/>
          <a:lstStyle/>
          <a:p>
            <a:pPr algn="ctr"/>
            <a:r>
              <a:rPr lang="en-US" sz="1200" dirty="0">
                <a:solidFill>
                  <a:schemeClr val="accent2">
                    <a:lumMod val="50000"/>
                  </a:schemeClr>
                </a:solidFill>
              </a:rPr>
              <a:t>2024 Annual Conference on Theory and Applications of Models of Computation (TAMC)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8C3B501-BED4-417D-8946-22685C4E1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19</a:t>
            </a:fld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7FBA26F-ECAF-38EE-E1C8-C40D8E9C51B3}"/>
              </a:ext>
            </a:extLst>
          </p:cNvPr>
          <p:cNvSpPr txBox="1">
            <a:spLocks/>
          </p:cNvSpPr>
          <p:nvPr/>
        </p:nvSpPr>
        <p:spPr>
          <a:xfrm>
            <a:off x="146050" y="911571"/>
            <a:ext cx="11899900" cy="25174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sz="40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Can we always find a large 3-tree core? Equivalently, can we always find a 3-tree core that is not very far from </a:t>
            </a:r>
            <a:r>
              <a:rPr lang="en-US" sz="4000" i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G</a:t>
            </a:r>
            <a:r>
              <a:rPr lang="en-US" sz="40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?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endParaRPr lang="en-US" sz="4000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</a:pPr>
            <a:endParaRPr lang="en-US" sz="4000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</a:pPr>
            <a:endParaRPr lang="en-US" sz="4000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75947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241F2F96-4AB1-4739-8A2B-1FE24F534E3E}"/>
              </a:ext>
            </a:extLst>
          </p:cNvPr>
          <p:cNvSpPr txBox="1">
            <a:spLocks/>
          </p:cNvSpPr>
          <p:nvPr/>
        </p:nvSpPr>
        <p:spPr>
          <a:xfrm>
            <a:off x="3137771" y="1370415"/>
            <a:ext cx="5611930" cy="7721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sz="32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What is a Plane 3-tree?</a:t>
            </a:r>
          </a:p>
        </p:txBody>
      </p:sp>
      <p:sp>
        <p:nvSpPr>
          <p:cNvPr id="11" name="Footer Placeholder 57">
            <a:extLst>
              <a:ext uri="{FF2B5EF4-FFF2-40B4-BE49-F238E27FC236}">
                <a16:creationId xmlns:a16="http://schemas.microsoft.com/office/drawing/2014/main" id="{11A69BE4-6615-43FB-AB6E-9DB393C81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625244"/>
            <a:ext cx="12192000" cy="232746"/>
          </a:xfr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 anchorCtr="0"/>
          <a:lstStyle/>
          <a:p>
            <a:pPr algn="ctr"/>
            <a:r>
              <a:rPr lang="en-US" sz="1200" dirty="0">
                <a:solidFill>
                  <a:schemeClr val="accent2">
                    <a:lumMod val="50000"/>
                  </a:schemeClr>
                </a:solidFill>
              </a:rPr>
              <a:t>2024 Annual Conference on Theory and Applications of Models of Computation (TAMC)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8C3B501-BED4-417D-8946-22685C4E1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2</a:t>
            </a:fld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53497F5-9065-BAC4-EE09-95A50F4AE5C3}"/>
              </a:ext>
            </a:extLst>
          </p:cNvPr>
          <p:cNvSpPr txBox="1">
            <a:spLocks/>
          </p:cNvSpPr>
          <p:nvPr/>
        </p:nvSpPr>
        <p:spPr>
          <a:xfrm>
            <a:off x="236289" y="31136"/>
            <a:ext cx="11719419" cy="8630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On the </a:t>
            </a:r>
            <a:r>
              <a:rPr lang="en-US" u="sng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3-Tree Core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 of Plane Graphs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8EB3DBB-82C8-43FB-83DD-81F9A1E4D33D}"/>
              </a:ext>
            </a:extLst>
          </p:cNvPr>
          <p:cNvSpPr txBox="1">
            <a:spLocks/>
          </p:cNvSpPr>
          <p:nvPr/>
        </p:nvSpPr>
        <p:spPr>
          <a:xfrm>
            <a:off x="749475" y="965447"/>
            <a:ext cx="10693050" cy="4068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t" anchorCtr="0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400" kern="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The term </a:t>
            </a:r>
            <a:r>
              <a:rPr lang="en-US" sz="2400" b="1" kern="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3-tree core</a:t>
            </a:r>
            <a:r>
              <a:rPr lang="en-US" sz="2400" kern="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is motivated from a subclass of plane graphs called </a:t>
            </a:r>
            <a:r>
              <a:rPr lang="en-US" sz="2400" b="1" kern="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plane 3-tree</a:t>
            </a:r>
          </a:p>
          <a:p>
            <a:pPr marL="571500" indent="-5715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sz="2400" kern="0" dirty="0">
              <a:solidFill>
                <a:prstClr val="black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71500" indent="-5715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sz="2400" kern="0" dirty="0">
              <a:solidFill>
                <a:prstClr val="black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71500" indent="-5715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sz="2400" kern="0" dirty="0">
              <a:solidFill>
                <a:prstClr val="black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2562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57">
            <a:extLst>
              <a:ext uri="{FF2B5EF4-FFF2-40B4-BE49-F238E27FC236}">
                <a16:creationId xmlns:a16="http://schemas.microsoft.com/office/drawing/2014/main" id="{11A69BE4-6615-43FB-AB6E-9DB393C81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625244"/>
            <a:ext cx="12192000" cy="232746"/>
          </a:xfr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 anchorCtr="0"/>
          <a:lstStyle/>
          <a:p>
            <a:pPr algn="ctr"/>
            <a:r>
              <a:rPr lang="en-US" sz="1200" dirty="0">
                <a:solidFill>
                  <a:schemeClr val="accent2">
                    <a:lumMod val="50000"/>
                  </a:schemeClr>
                </a:solidFill>
              </a:rPr>
              <a:t>2024 Annual Conference on Theory and Applications of Models of Computation (TAMC)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8C3B501-BED4-417D-8946-22685C4E1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20</a:t>
            </a:fld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7FBA26F-ECAF-38EE-E1C8-C40D8E9C51B3}"/>
              </a:ext>
            </a:extLst>
          </p:cNvPr>
          <p:cNvSpPr txBox="1">
            <a:spLocks/>
          </p:cNvSpPr>
          <p:nvPr/>
        </p:nvSpPr>
        <p:spPr>
          <a:xfrm>
            <a:off x="146050" y="911571"/>
            <a:ext cx="11899900" cy="25174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t" anchorCtr="0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sz="40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Can we always find a large 3-tree core? Equivalently, can we always find a 3-tree core that is not very far from </a:t>
            </a:r>
            <a:r>
              <a:rPr lang="en-US" sz="4000" i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G</a:t>
            </a:r>
            <a:r>
              <a:rPr lang="en-US" sz="40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?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endParaRPr lang="en-US" sz="4000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</a:pPr>
            <a:endParaRPr lang="en-US" sz="4000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sz="4000" dirty="0">
                <a:solidFill>
                  <a:schemeClr val="bg1"/>
                </a:solidFill>
                <a:latin typeface="+mn-lt"/>
              </a:rPr>
              <a:t>Yes. 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sz="4000" dirty="0">
                <a:solidFill>
                  <a:schemeClr val="bg1"/>
                </a:solidFill>
                <a:latin typeface="+mn-lt"/>
              </a:rPr>
              <a:t>Every plane triangulation has a 3-tree core with at least ⌈(n + 1)/2⌉ vertices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endParaRPr lang="en-US" sz="4000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</a:pPr>
            <a:endParaRPr lang="en-US" sz="4000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980080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57">
            <a:extLst>
              <a:ext uri="{FF2B5EF4-FFF2-40B4-BE49-F238E27FC236}">
                <a16:creationId xmlns:a16="http://schemas.microsoft.com/office/drawing/2014/main" id="{11A69BE4-6615-43FB-AB6E-9DB393C81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625244"/>
            <a:ext cx="12192000" cy="232746"/>
          </a:xfr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 anchorCtr="0"/>
          <a:lstStyle/>
          <a:p>
            <a:pPr algn="ctr"/>
            <a:r>
              <a:rPr lang="en-US" sz="1200" dirty="0">
                <a:solidFill>
                  <a:schemeClr val="accent2">
                    <a:lumMod val="50000"/>
                  </a:schemeClr>
                </a:solidFill>
              </a:rPr>
              <a:t>2024 Annual Conference on Theory and Applications of Models of Computation (TAMC)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8C3B501-BED4-417D-8946-22685C4E1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21</a:t>
            </a:fld>
            <a:endParaRPr lang="en-US" dirty="0"/>
          </a:p>
        </p:txBody>
      </p:sp>
      <p:sp>
        <p:nvSpPr>
          <p:cNvPr id="649" name="Oval 648">
            <a:extLst>
              <a:ext uri="{FF2B5EF4-FFF2-40B4-BE49-F238E27FC236}">
                <a16:creationId xmlns:a16="http://schemas.microsoft.com/office/drawing/2014/main" id="{5E26AE12-D84D-D770-AEAE-763B9F39FDB4}"/>
              </a:ext>
            </a:extLst>
          </p:cNvPr>
          <p:cNvSpPr>
            <a:spLocks noChangeAspect="1"/>
          </p:cNvSpPr>
          <p:nvPr/>
        </p:nvSpPr>
        <p:spPr>
          <a:xfrm>
            <a:off x="1967787" y="1463084"/>
            <a:ext cx="121920" cy="121920"/>
          </a:xfrm>
          <a:prstGeom prst="ellipse">
            <a:avLst/>
          </a:prstGeom>
          <a:solidFill>
            <a:srgbClr val="4747FB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50" name="Oval 649">
            <a:extLst>
              <a:ext uri="{FF2B5EF4-FFF2-40B4-BE49-F238E27FC236}">
                <a16:creationId xmlns:a16="http://schemas.microsoft.com/office/drawing/2014/main" id="{8ADE5E45-F0DD-FFBD-DA3C-26609BA305B0}"/>
              </a:ext>
            </a:extLst>
          </p:cNvPr>
          <p:cNvSpPr>
            <a:spLocks noChangeAspect="1"/>
          </p:cNvSpPr>
          <p:nvPr/>
        </p:nvSpPr>
        <p:spPr>
          <a:xfrm>
            <a:off x="1061854" y="3080217"/>
            <a:ext cx="121920" cy="121920"/>
          </a:xfrm>
          <a:prstGeom prst="ellipse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 kern="0" dirty="0">
              <a:solidFill>
                <a:sysClr val="window" lastClr="FFFFFF"/>
              </a:solidFill>
              <a:latin typeface="Tw Cen MT"/>
            </a:endParaRPr>
          </a:p>
        </p:txBody>
      </p:sp>
      <p:sp>
        <p:nvSpPr>
          <p:cNvPr id="651" name="Oval 650">
            <a:extLst>
              <a:ext uri="{FF2B5EF4-FFF2-40B4-BE49-F238E27FC236}">
                <a16:creationId xmlns:a16="http://schemas.microsoft.com/office/drawing/2014/main" id="{7012A5A5-BEF1-7F3E-6660-0EFF07C89340}"/>
              </a:ext>
            </a:extLst>
          </p:cNvPr>
          <p:cNvSpPr>
            <a:spLocks noChangeAspect="1"/>
          </p:cNvSpPr>
          <p:nvPr/>
        </p:nvSpPr>
        <p:spPr>
          <a:xfrm>
            <a:off x="1620654" y="2470618"/>
            <a:ext cx="121920" cy="121920"/>
          </a:xfrm>
          <a:prstGeom prst="ellipse">
            <a:avLst/>
          </a:prstGeom>
          <a:solidFill>
            <a:srgbClr val="FF0000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 kern="0" dirty="0">
              <a:solidFill>
                <a:sysClr val="window" lastClr="FFFFFF"/>
              </a:solidFill>
              <a:latin typeface="Tw Cen MT"/>
            </a:endParaRPr>
          </a:p>
        </p:txBody>
      </p:sp>
      <p:sp>
        <p:nvSpPr>
          <p:cNvPr id="652" name="Oval 651">
            <a:extLst>
              <a:ext uri="{FF2B5EF4-FFF2-40B4-BE49-F238E27FC236}">
                <a16:creationId xmlns:a16="http://schemas.microsoft.com/office/drawing/2014/main" id="{3DBB2AF5-F906-CDBB-632F-D52AB0974F7D}"/>
              </a:ext>
            </a:extLst>
          </p:cNvPr>
          <p:cNvSpPr>
            <a:spLocks noChangeAspect="1"/>
          </p:cNvSpPr>
          <p:nvPr/>
        </p:nvSpPr>
        <p:spPr>
          <a:xfrm>
            <a:off x="1688387" y="2030351"/>
            <a:ext cx="121920" cy="121920"/>
          </a:xfrm>
          <a:prstGeom prst="ellipse">
            <a:avLst/>
          </a:prstGeom>
          <a:solidFill>
            <a:sysClr val="windowText" lastClr="000000">
              <a:lumMod val="50000"/>
              <a:lumOff val="50000"/>
            </a:sys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53" name="Oval 652">
            <a:extLst>
              <a:ext uri="{FF2B5EF4-FFF2-40B4-BE49-F238E27FC236}">
                <a16:creationId xmlns:a16="http://schemas.microsoft.com/office/drawing/2014/main" id="{D1C573E9-1681-367D-7AFE-45D67BD68C43}"/>
              </a:ext>
            </a:extLst>
          </p:cNvPr>
          <p:cNvSpPr>
            <a:spLocks noChangeAspect="1"/>
          </p:cNvSpPr>
          <p:nvPr/>
        </p:nvSpPr>
        <p:spPr>
          <a:xfrm>
            <a:off x="2154053" y="2106551"/>
            <a:ext cx="121920" cy="121920"/>
          </a:xfrm>
          <a:prstGeom prst="ellipse">
            <a:avLst/>
          </a:prstGeom>
          <a:solidFill>
            <a:srgbClr val="00FF00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 kern="0" dirty="0">
              <a:solidFill>
                <a:sysClr val="window" lastClr="FFFFFF"/>
              </a:solidFill>
              <a:latin typeface="Tw Cen MT"/>
            </a:endParaRPr>
          </a:p>
        </p:txBody>
      </p:sp>
      <p:sp>
        <p:nvSpPr>
          <p:cNvPr id="654" name="Freeform 85">
            <a:extLst>
              <a:ext uri="{FF2B5EF4-FFF2-40B4-BE49-F238E27FC236}">
                <a16:creationId xmlns:a16="http://schemas.microsoft.com/office/drawing/2014/main" id="{465EC53A-310B-1AE9-EFF5-88B7709A4546}"/>
              </a:ext>
            </a:extLst>
          </p:cNvPr>
          <p:cNvSpPr/>
          <p:nvPr/>
        </p:nvSpPr>
        <p:spPr>
          <a:xfrm>
            <a:off x="1106031" y="1531911"/>
            <a:ext cx="863600" cy="1549400"/>
          </a:xfrm>
          <a:custGeom>
            <a:avLst/>
            <a:gdLst>
              <a:gd name="connsiteX0" fmla="*/ 0 w 863600"/>
              <a:gd name="connsiteY0" fmla="*/ 1549400 h 1549400"/>
              <a:gd name="connsiteX1" fmla="*/ 59267 w 863600"/>
              <a:gd name="connsiteY1" fmla="*/ 736600 h 1549400"/>
              <a:gd name="connsiteX2" fmla="*/ 330200 w 863600"/>
              <a:gd name="connsiteY2" fmla="*/ 304800 h 1549400"/>
              <a:gd name="connsiteX3" fmla="*/ 863600 w 863600"/>
              <a:gd name="connsiteY3" fmla="*/ 0 h 154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3600" h="1549400">
                <a:moveTo>
                  <a:pt x="0" y="1549400"/>
                </a:moveTo>
                <a:cubicBezTo>
                  <a:pt x="2117" y="1246716"/>
                  <a:pt x="4234" y="944033"/>
                  <a:pt x="59267" y="736600"/>
                </a:cubicBezTo>
                <a:cubicBezTo>
                  <a:pt x="114300" y="529167"/>
                  <a:pt x="196145" y="427567"/>
                  <a:pt x="330200" y="304800"/>
                </a:cubicBezTo>
                <a:cubicBezTo>
                  <a:pt x="464255" y="182033"/>
                  <a:pt x="663927" y="91016"/>
                  <a:pt x="863600" y="0"/>
                </a:cubicBezTo>
              </a:path>
            </a:pathLst>
          </a:cu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55" name="Freeform 86">
            <a:extLst>
              <a:ext uri="{FF2B5EF4-FFF2-40B4-BE49-F238E27FC236}">
                <a16:creationId xmlns:a16="http://schemas.microsoft.com/office/drawing/2014/main" id="{66E94BA5-CC30-9A5D-6876-1589E88029D8}"/>
              </a:ext>
            </a:extLst>
          </p:cNvPr>
          <p:cNvSpPr/>
          <p:nvPr/>
        </p:nvSpPr>
        <p:spPr>
          <a:xfrm>
            <a:off x="2088164" y="1540377"/>
            <a:ext cx="889000" cy="1490134"/>
          </a:xfrm>
          <a:custGeom>
            <a:avLst/>
            <a:gdLst>
              <a:gd name="connsiteX0" fmla="*/ 0 w 889000"/>
              <a:gd name="connsiteY0" fmla="*/ 0 h 1490134"/>
              <a:gd name="connsiteX1" fmla="*/ 711200 w 889000"/>
              <a:gd name="connsiteY1" fmla="*/ 508000 h 1490134"/>
              <a:gd name="connsiteX2" fmla="*/ 889000 w 889000"/>
              <a:gd name="connsiteY2" fmla="*/ 1490134 h 1490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9000" h="1490134">
                <a:moveTo>
                  <a:pt x="0" y="0"/>
                </a:moveTo>
                <a:cubicBezTo>
                  <a:pt x="281516" y="129822"/>
                  <a:pt x="563033" y="259644"/>
                  <a:pt x="711200" y="508000"/>
                </a:cubicBezTo>
                <a:cubicBezTo>
                  <a:pt x="859367" y="756356"/>
                  <a:pt x="874183" y="1123245"/>
                  <a:pt x="889000" y="1490134"/>
                </a:cubicBezTo>
              </a:path>
            </a:pathLst>
          </a:cu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56" name="Freeform 87">
            <a:extLst>
              <a:ext uri="{FF2B5EF4-FFF2-40B4-BE49-F238E27FC236}">
                <a16:creationId xmlns:a16="http://schemas.microsoft.com/office/drawing/2014/main" id="{61DF2268-210E-9A48-35CE-24AD3276990B}"/>
              </a:ext>
            </a:extLst>
          </p:cNvPr>
          <p:cNvSpPr/>
          <p:nvPr/>
        </p:nvSpPr>
        <p:spPr>
          <a:xfrm>
            <a:off x="1173764" y="3115177"/>
            <a:ext cx="1769534" cy="119320"/>
          </a:xfrm>
          <a:custGeom>
            <a:avLst/>
            <a:gdLst>
              <a:gd name="connsiteX0" fmla="*/ 0 w 1769534"/>
              <a:gd name="connsiteY0" fmla="*/ 42334 h 119320"/>
              <a:gd name="connsiteX1" fmla="*/ 863600 w 1769534"/>
              <a:gd name="connsiteY1" fmla="*/ 118534 h 119320"/>
              <a:gd name="connsiteX2" fmla="*/ 1769534 w 1769534"/>
              <a:gd name="connsiteY2" fmla="*/ 0 h 119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69534" h="119320">
                <a:moveTo>
                  <a:pt x="0" y="42334"/>
                </a:moveTo>
                <a:cubicBezTo>
                  <a:pt x="284339" y="83962"/>
                  <a:pt x="568678" y="125590"/>
                  <a:pt x="863600" y="118534"/>
                </a:cubicBezTo>
                <a:cubicBezTo>
                  <a:pt x="1158522" y="111478"/>
                  <a:pt x="1464028" y="55739"/>
                  <a:pt x="1769534" y="0"/>
                </a:cubicBezTo>
              </a:path>
            </a:pathLst>
          </a:cu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57" name="Freeform 88">
            <a:extLst>
              <a:ext uri="{FF2B5EF4-FFF2-40B4-BE49-F238E27FC236}">
                <a16:creationId xmlns:a16="http://schemas.microsoft.com/office/drawing/2014/main" id="{38D20A75-0483-642B-025C-91940793E33F}"/>
              </a:ext>
            </a:extLst>
          </p:cNvPr>
          <p:cNvSpPr/>
          <p:nvPr/>
        </p:nvSpPr>
        <p:spPr>
          <a:xfrm>
            <a:off x="1148364" y="2090711"/>
            <a:ext cx="524934" cy="999066"/>
          </a:xfrm>
          <a:custGeom>
            <a:avLst/>
            <a:gdLst>
              <a:gd name="connsiteX0" fmla="*/ 0 w 524934"/>
              <a:gd name="connsiteY0" fmla="*/ 999066 h 999066"/>
              <a:gd name="connsiteX1" fmla="*/ 135467 w 524934"/>
              <a:gd name="connsiteY1" fmla="*/ 364066 h 999066"/>
              <a:gd name="connsiteX2" fmla="*/ 524934 w 524934"/>
              <a:gd name="connsiteY2" fmla="*/ 0 h 999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4934" h="999066">
                <a:moveTo>
                  <a:pt x="0" y="999066"/>
                </a:moveTo>
                <a:cubicBezTo>
                  <a:pt x="23989" y="764821"/>
                  <a:pt x="47978" y="530577"/>
                  <a:pt x="135467" y="364066"/>
                </a:cubicBezTo>
                <a:cubicBezTo>
                  <a:pt x="222956" y="197555"/>
                  <a:pt x="373945" y="98777"/>
                  <a:pt x="524934" y="0"/>
                </a:cubicBezTo>
              </a:path>
            </a:pathLst>
          </a:cu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58" name="Freeform 89">
            <a:extLst>
              <a:ext uri="{FF2B5EF4-FFF2-40B4-BE49-F238E27FC236}">
                <a16:creationId xmlns:a16="http://schemas.microsoft.com/office/drawing/2014/main" id="{81926266-B221-A9D8-B096-A891CDD1073D}"/>
              </a:ext>
            </a:extLst>
          </p:cNvPr>
          <p:cNvSpPr/>
          <p:nvPr/>
        </p:nvSpPr>
        <p:spPr>
          <a:xfrm>
            <a:off x="1783364" y="1565777"/>
            <a:ext cx="194734" cy="474134"/>
          </a:xfrm>
          <a:custGeom>
            <a:avLst/>
            <a:gdLst>
              <a:gd name="connsiteX0" fmla="*/ 0 w 194734"/>
              <a:gd name="connsiteY0" fmla="*/ 474134 h 474134"/>
              <a:gd name="connsiteX1" fmla="*/ 76200 w 194734"/>
              <a:gd name="connsiteY1" fmla="*/ 203200 h 474134"/>
              <a:gd name="connsiteX2" fmla="*/ 194734 w 194734"/>
              <a:gd name="connsiteY2" fmla="*/ 0 h 474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4734" h="474134">
                <a:moveTo>
                  <a:pt x="0" y="474134"/>
                </a:moveTo>
                <a:cubicBezTo>
                  <a:pt x="21872" y="378178"/>
                  <a:pt x="43744" y="282222"/>
                  <a:pt x="76200" y="203200"/>
                </a:cubicBezTo>
                <a:cubicBezTo>
                  <a:pt x="108656" y="124178"/>
                  <a:pt x="151695" y="62089"/>
                  <a:pt x="194734" y="0"/>
                </a:cubicBezTo>
              </a:path>
            </a:pathLst>
          </a:cu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59" name="Freeform 90">
            <a:extLst>
              <a:ext uri="{FF2B5EF4-FFF2-40B4-BE49-F238E27FC236}">
                <a16:creationId xmlns:a16="http://schemas.microsoft.com/office/drawing/2014/main" id="{52D0FFB9-BADB-B402-85E8-4EC1B4136980}"/>
              </a:ext>
            </a:extLst>
          </p:cNvPr>
          <p:cNvSpPr/>
          <p:nvPr/>
        </p:nvSpPr>
        <p:spPr>
          <a:xfrm>
            <a:off x="2062764" y="1574244"/>
            <a:ext cx="143933" cy="533400"/>
          </a:xfrm>
          <a:custGeom>
            <a:avLst/>
            <a:gdLst>
              <a:gd name="connsiteX0" fmla="*/ 143933 w 143933"/>
              <a:gd name="connsiteY0" fmla="*/ 533400 h 533400"/>
              <a:gd name="connsiteX1" fmla="*/ 101600 w 143933"/>
              <a:gd name="connsiteY1" fmla="*/ 228600 h 533400"/>
              <a:gd name="connsiteX2" fmla="*/ 0 w 143933"/>
              <a:gd name="connsiteY2" fmla="*/ 0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3933" h="533400">
                <a:moveTo>
                  <a:pt x="143933" y="533400"/>
                </a:moveTo>
                <a:cubicBezTo>
                  <a:pt x="134761" y="425450"/>
                  <a:pt x="125589" y="317500"/>
                  <a:pt x="101600" y="228600"/>
                </a:cubicBezTo>
                <a:cubicBezTo>
                  <a:pt x="77611" y="139700"/>
                  <a:pt x="38805" y="69850"/>
                  <a:pt x="0" y="0"/>
                </a:cubicBezTo>
              </a:path>
            </a:pathLst>
          </a:cu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60" name="Freeform 91">
            <a:extLst>
              <a:ext uri="{FF2B5EF4-FFF2-40B4-BE49-F238E27FC236}">
                <a16:creationId xmlns:a16="http://schemas.microsoft.com/office/drawing/2014/main" id="{0CC65861-81F4-0AA5-6022-477BB13F7BA8}"/>
              </a:ext>
            </a:extLst>
          </p:cNvPr>
          <p:cNvSpPr/>
          <p:nvPr/>
        </p:nvSpPr>
        <p:spPr>
          <a:xfrm>
            <a:off x="1808764" y="2090711"/>
            <a:ext cx="347134" cy="67733"/>
          </a:xfrm>
          <a:custGeom>
            <a:avLst/>
            <a:gdLst>
              <a:gd name="connsiteX0" fmla="*/ 0 w 347134"/>
              <a:gd name="connsiteY0" fmla="*/ 0 h 67733"/>
              <a:gd name="connsiteX1" fmla="*/ 347134 w 347134"/>
              <a:gd name="connsiteY1" fmla="*/ 67733 h 67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7134" h="67733">
                <a:moveTo>
                  <a:pt x="0" y="0"/>
                </a:moveTo>
                <a:lnTo>
                  <a:pt x="347134" y="67733"/>
                </a:lnTo>
              </a:path>
            </a:pathLst>
          </a:cu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61" name="Freeform 92">
            <a:extLst>
              <a:ext uri="{FF2B5EF4-FFF2-40B4-BE49-F238E27FC236}">
                <a16:creationId xmlns:a16="http://schemas.microsoft.com/office/drawing/2014/main" id="{2D1CF74A-554E-37E3-F47A-CCC743636F5E}"/>
              </a:ext>
            </a:extLst>
          </p:cNvPr>
          <p:cNvSpPr/>
          <p:nvPr/>
        </p:nvSpPr>
        <p:spPr>
          <a:xfrm>
            <a:off x="2071231" y="1557311"/>
            <a:ext cx="485492" cy="846666"/>
          </a:xfrm>
          <a:custGeom>
            <a:avLst/>
            <a:gdLst>
              <a:gd name="connsiteX0" fmla="*/ 448733 w 485492"/>
              <a:gd name="connsiteY0" fmla="*/ 846666 h 846666"/>
              <a:gd name="connsiteX1" fmla="*/ 440267 w 485492"/>
              <a:gd name="connsiteY1" fmla="*/ 465666 h 846666"/>
              <a:gd name="connsiteX2" fmla="*/ 0 w 485492"/>
              <a:gd name="connsiteY2" fmla="*/ 0 h 846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5492" h="846666">
                <a:moveTo>
                  <a:pt x="448733" y="846666"/>
                </a:moveTo>
                <a:cubicBezTo>
                  <a:pt x="481894" y="726721"/>
                  <a:pt x="515056" y="606777"/>
                  <a:pt x="440267" y="465666"/>
                </a:cubicBezTo>
                <a:cubicBezTo>
                  <a:pt x="365478" y="324555"/>
                  <a:pt x="182739" y="162277"/>
                  <a:pt x="0" y="0"/>
                </a:cubicBezTo>
              </a:path>
            </a:pathLst>
          </a:cu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62" name="Freeform 93">
            <a:extLst>
              <a:ext uri="{FF2B5EF4-FFF2-40B4-BE49-F238E27FC236}">
                <a16:creationId xmlns:a16="http://schemas.microsoft.com/office/drawing/2014/main" id="{5488A837-2060-E8CE-568A-08CE62E804BC}"/>
              </a:ext>
            </a:extLst>
          </p:cNvPr>
          <p:cNvSpPr/>
          <p:nvPr/>
        </p:nvSpPr>
        <p:spPr>
          <a:xfrm>
            <a:off x="2232098" y="2217711"/>
            <a:ext cx="245533" cy="211666"/>
          </a:xfrm>
          <a:custGeom>
            <a:avLst/>
            <a:gdLst>
              <a:gd name="connsiteX0" fmla="*/ 0 w 245533"/>
              <a:gd name="connsiteY0" fmla="*/ 0 h 211666"/>
              <a:gd name="connsiteX1" fmla="*/ 93133 w 245533"/>
              <a:gd name="connsiteY1" fmla="*/ 135466 h 211666"/>
              <a:gd name="connsiteX2" fmla="*/ 245533 w 245533"/>
              <a:gd name="connsiteY2" fmla="*/ 211666 h 211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5533" h="211666">
                <a:moveTo>
                  <a:pt x="0" y="0"/>
                </a:moveTo>
                <a:cubicBezTo>
                  <a:pt x="26105" y="50094"/>
                  <a:pt x="52211" y="100188"/>
                  <a:pt x="93133" y="135466"/>
                </a:cubicBezTo>
                <a:cubicBezTo>
                  <a:pt x="134055" y="170744"/>
                  <a:pt x="189794" y="191205"/>
                  <a:pt x="245533" y="211666"/>
                </a:cubicBezTo>
              </a:path>
            </a:pathLst>
          </a:cu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63" name="Freeform 94">
            <a:extLst>
              <a:ext uri="{FF2B5EF4-FFF2-40B4-BE49-F238E27FC236}">
                <a16:creationId xmlns:a16="http://schemas.microsoft.com/office/drawing/2014/main" id="{35D06AFB-639A-D339-53E9-06D5BAED972C}"/>
              </a:ext>
            </a:extLst>
          </p:cNvPr>
          <p:cNvSpPr/>
          <p:nvPr/>
        </p:nvSpPr>
        <p:spPr>
          <a:xfrm>
            <a:off x="1774898" y="2141511"/>
            <a:ext cx="677333" cy="347133"/>
          </a:xfrm>
          <a:custGeom>
            <a:avLst/>
            <a:gdLst>
              <a:gd name="connsiteX0" fmla="*/ 0 w 677333"/>
              <a:gd name="connsiteY0" fmla="*/ 0 h 347133"/>
              <a:gd name="connsiteX1" fmla="*/ 228600 w 677333"/>
              <a:gd name="connsiteY1" fmla="*/ 237066 h 347133"/>
              <a:gd name="connsiteX2" fmla="*/ 677333 w 677333"/>
              <a:gd name="connsiteY2" fmla="*/ 347133 h 347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7333" h="347133">
                <a:moveTo>
                  <a:pt x="0" y="0"/>
                </a:moveTo>
                <a:cubicBezTo>
                  <a:pt x="57855" y="89605"/>
                  <a:pt x="115711" y="179211"/>
                  <a:pt x="228600" y="237066"/>
                </a:cubicBezTo>
                <a:cubicBezTo>
                  <a:pt x="341489" y="294921"/>
                  <a:pt x="509411" y="321027"/>
                  <a:pt x="677333" y="347133"/>
                </a:cubicBezTo>
              </a:path>
            </a:pathLst>
          </a:cu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64" name="Oval 663">
            <a:extLst>
              <a:ext uri="{FF2B5EF4-FFF2-40B4-BE49-F238E27FC236}">
                <a16:creationId xmlns:a16="http://schemas.microsoft.com/office/drawing/2014/main" id="{51D2C9BB-BA3A-EF97-9FCE-889E54A3BCB9}"/>
              </a:ext>
            </a:extLst>
          </p:cNvPr>
          <p:cNvSpPr>
            <a:spLocks noChangeAspect="1"/>
          </p:cNvSpPr>
          <p:nvPr/>
        </p:nvSpPr>
        <p:spPr>
          <a:xfrm>
            <a:off x="2441920" y="2402884"/>
            <a:ext cx="121920" cy="121920"/>
          </a:xfrm>
          <a:prstGeom prst="ellipse">
            <a:avLst/>
          </a:prstGeom>
          <a:solidFill>
            <a:srgbClr val="AE78D6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 kern="0" dirty="0">
              <a:solidFill>
                <a:sysClr val="window" lastClr="FFFFFF"/>
              </a:solidFill>
              <a:latin typeface="Tw Cen MT"/>
            </a:endParaRPr>
          </a:p>
        </p:txBody>
      </p:sp>
      <p:sp>
        <p:nvSpPr>
          <p:cNvPr id="665" name="Freeform 96">
            <a:extLst>
              <a:ext uri="{FF2B5EF4-FFF2-40B4-BE49-F238E27FC236}">
                <a16:creationId xmlns:a16="http://schemas.microsoft.com/office/drawing/2014/main" id="{EDEB5E60-78B1-BEE4-1A07-C3C0C50FCF82}"/>
              </a:ext>
            </a:extLst>
          </p:cNvPr>
          <p:cNvSpPr/>
          <p:nvPr/>
        </p:nvSpPr>
        <p:spPr>
          <a:xfrm>
            <a:off x="2553831" y="2497111"/>
            <a:ext cx="389467" cy="567266"/>
          </a:xfrm>
          <a:custGeom>
            <a:avLst/>
            <a:gdLst>
              <a:gd name="connsiteX0" fmla="*/ 0 w 389467"/>
              <a:gd name="connsiteY0" fmla="*/ 0 h 567266"/>
              <a:gd name="connsiteX1" fmla="*/ 237067 w 389467"/>
              <a:gd name="connsiteY1" fmla="*/ 262466 h 567266"/>
              <a:gd name="connsiteX2" fmla="*/ 389467 w 389467"/>
              <a:gd name="connsiteY2" fmla="*/ 567266 h 567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9467" h="567266">
                <a:moveTo>
                  <a:pt x="0" y="0"/>
                </a:moveTo>
                <a:cubicBezTo>
                  <a:pt x="86078" y="83961"/>
                  <a:pt x="172156" y="167922"/>
                  <a:pt x="237067" y="262466"/>
                </a:cubicBezTo>
                <a:cubicBezTo>
                  <a:pt x="301978" y="357010"/>
                  <a:pt x="345722" y="462138"/>
                  <a:pt x="389467" y="567266"/>
                </a:cubicBezTo>
              </a:path>
            </a:pathLst>
          </a:cu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66" name="Freeform 97">
            <a:extLst>
              <a:ext uri="{FF2B5EF4-FFF2-40B4-BE49-F238E27FC236}">
                <a16:creationId xmlns:a16="http://schemas.microsoft.com/office/drawing/2014/main" id="{CA4EAC76-63C9-6306-AD3A-3132E5FB96A9}"/>
              </a:ext>
            </a:extLst>
          </p:cNvPr>
          <p:cNvSpPr/>
          <p:nvPr/>
        </p:nvSpPr>
        <p:spPr>
          <a:xfrm>
            <a:off x="1182231" y="2835777"/>
            <a:ext cx="812800" cy="304800"/>
          </a:xfrm>
          <a:custGeom>
            <a:avLst/>
            <a:gdLst>
              <a:gd name="connsiteX0" fmla="*/ 0 w 812800"/>
              <a:gd name="connsiteY0" fmla="*/ 304800 h 304800"/>
              <a:gd name="connsiteX1" fmla="*/ 541867 w 812800"/>
              <a:gd name="connsiteY1" fmla="*/ 127000 h 304800"/>
              <a:gd name="connsiteX2" fmla="*/ 812800 w 812800"/>
              <a:gd name="connsiteY2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2800" h="304800">
                <a:moveTo>
                  <a:pt x="0" y="304800"/>
                </a:moveTo>
                <a:cubicBezTo>
                  <a:pt x="203200" y="241300"/>
                  <a:pt x="406400" y="177800"/>
                  <a:pt x="541867" y="127000"/>
                </a:cubicBezTo>
                <a:cubicBezTo>
                  <a:pt x="677334" y="76200"/>
                  <a:pt x="745067" y="38100"/>
                  <a:pt x="812800" y="0"/>
                </a:cubicBezTo>
              </a:path>
            </a:pathLst>
          </a:cu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67" name="Freeform 98">
            <a:extLst>
              <a:ext uri="{FF2B5EF4-FFF2-40B4-BE49-F238E27FC236}">
                <a16:creationId xmlns:a16="http://schemas.microsoft.com/office/drawing/2014/main" id="{F8572715-1ED7-9C2A-A9C6-242AC2A84D9D}"/>
              </a:ext>
            </a:extLst>
          </p:cNvPr>
          <p:cNvSpPr/>
          <p:nvPr/>
        </p:nvSpPr>
        <p:spPr>
          <a:xfrm>
            <a:off x="2079698" y="2827311"/>
            <a:ext cx="863600" cy="254000"/>
          </a:xfrm>
          <a:custGeom>
            <a:avLst/>
            <a:gdLst>
              <a:gd name="connsiteX0" fmla="*/ 0 w 863600"/>
              <a:gd name="connsiteY0" fmla="*/ 0 h 254000"/>
              <a:gd name="connsiteX1" fmla="*/ 508000 w 863600"/>
              <a:gd name="connsiteY1" fmla="*/ 118533 h 254000"/>
              <a:gd name="connsiteX2" fmla="*/ 863600 w 863600"/>
              <a:gd name="connsiteY2" fmla="*/ 254000 h 25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3600" h="254000">
                <a:moveTo>
                  <a:pt x="0" y="0"/>
                </a:moveTo>
                <a:cubicBezTo>
                  <a:pt x="182033" y="38100"/>
                  <a:pt x="364067" y="76200"/>
                  <a:pt x="508000" y="118533"/>
                </a:cubicBezTo>
                <a:cubicBezTo>
                  <a:pt x="651933" y="160866"/>
                  <a:pt x="757766" y="207433"/>
                  <a:pt x="863600" y="254000"/>
                </a:cubicBezTo>
              </a:path>
            </a:pathLst>
          </a:cu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68" name="Oval 667">
            <a:extLst>
              <a:ext uri="{FF2B5EF4-FFF2-40B4-BE49-F238E27FC236}">
                <a16:creationId xmlns:a16="http://schemas.microsoft.com/office/drawing/2014/main" id="{B64DE455-6C35-FA43-80BF-2CFD2043AC33}"/>
              </a:ext>
            </a:extLst>
          </p:cNvPr>
          <p:cNvSpPr>
            <a:spLocks noChangeAspect="1"/>
          </p:cNvSpPr>
          <p:nvPr/>
        </p:nvSpPr>
        <p:spPr>
          <a:xfrm>
            <a:off x="1967786" y="2750018"/>
            <a:ext cx="121920" cy="121920"/>
          </a:xfrm>
          <a:prstGeom prst="ellipse">
            <a:avLst/>
          </a:prstGeom>
          <a:solidFill>
            <a:sysClr val="windowText" lastClr="000000">
              <a:lumMod val="50000"/>
              <a:lumOff val="50000"/>
            </a:sys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69" name="Freeform 100">
            <a:extLst>
              <a:ext uri="{FF2B5EF4-FFF2-40B4-BE49-F238E27FC236}">
                <a16:creationId xmlns:a16="http://schemas.microsoft.com/office/drawing/2014/main" id="{D0FC3ACF-9C1C-957A-4129-DCCCAEAE1835}"/>
              </a:ext>
            </a:extLst>
          </p:cNvPr>
          <p:cNvSpPr/>
          <p:nvPr/>
        </p:nvSpPr>
        <p:spPr>
          <a:xfrm>
            <a:off x="2096631" y="2505577"/>
            <a:ext cx="389467" cy="296334"/>
          </a:xfrm>
          <a:custGeom>
            <a:avLst/>
            <a:gdLst>
              <a:gd name="connsiteX0" fmla="*/ 0 w 389467"/>
              <a:gd name="connsiteY0" fmla="*/ 296334 h 296334"/>
              <a:gd name="connsiteX1" fmla="*/ 296333 w 389467"/>
              <a:gd name="connsiteY1" fmla="*/ 152400 h 296334"/>
              <a:gd name="connsiteX2" fmla="*/ 389467 w 389467"/>
              <a:gd name="connsiteY2" fmla="*/ 0 h 296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9467" h="296334">
                <a:moveTo>
                  <a:pt x="0" y="296334"/>
                </a:moveTo>
                <a:cubicBezTo>
                  <a:pt x="115711" y="249061"/>
                  <a:pt x="231422" y="201789"/>
                  <a:pt x="296333" y="152400"/>
                </a:cubicBezTo>
                <a:cubicBezTo>
                  <a:pt x="361244" y="103011"/>
                  <a:pt x="375355" y="51505"/>
                  <a:pt x="389467" y="0"/>
                </a:cubicBezTo>
              </a:path>
            </a:pathLst>
          </a:cu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70" name="Freeform 101">
            <a:extLst>
              <a:ext uri="{FF2B5EF4-FFF2-40B4-BE49-F238E27FC236}">
                <a16:creationId xmlns:a16="http://schemas.microsoft.com/office/drawing/2014/main" id="{B939EC95-B082-67B5-E0FB-55EE741D9354}"/>
              </a:ext>
            </a:extLst>
          </p:cNvPr>
          <p:cNvSpPr/>
          <p:nvPr/>
        </p:nvSpPr>
        <p:spPr>
          <a:xfrm>
            <a:off x="1669225" y="2141511"/>
            <a:ext cx="46406" cy="330200"/>
          </a:xfrm>
          <a:custGeom>
            <a:avLst/>
            <a:gdLst>
              <a:gd name="connsiteX0" fmla="*/ 4073 w 46406"/>
              <a:gd name="connsiteY0" fmla="*/ 330200 h 330200"/>
              <a:gd name="connsiteX1" fmla="*/ 4073 w 46406"/>
              <a:gd name="connsiteY1" fmla="*/ 203200 h 330200"/>
              <a:gd name="connsiteX2" fmla="*/ 46406 w 46406"/>
              <a:gd name="connsiteY2" fmla="*/ 0 h 33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06" h="330200">
                <a:moveTo>
                  <a:pt x="4073" y="330200"/>
                </a:moveTo>
                <a:cubicBezTo>
                  <a:pt x="545" y="294216"/>
                  <a:pt x="-2982" y="258233"/>
                  <a:pt x="4073" y="203200"/>
                </a:cubicBezTo>
                <a:cubicBezTo>
                  <a:pt x="11128" y="148167"/>
                  <a:pt x="28767" y="74083"/>
                  <a:pt x="46406" y="0"/>
                </a:cubicBezTo>
              </a:path>
            </a:pathLst>
          </a:cu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71" name="Freeform 102">
            <a:extLst>
              <a:ext uri="{FF2B5EF4-FFF2-40B4-BE49-F238E27FC236}">
                <a16:creationId xmlns:a16="http://schemas.microsoft.com/office/drawing/2014/main" id="{CD8BB50C-D049-FA2A-4972-A046D39FAB88}"/>
              </a:ext>
            </a:extLst>
          </p:cNvPr>
          <p:cNvSpPr/>
          <p:nvPr/>
        </p:nvSpPr>
        <p:spPr>
          <a:xfrm>
            <a:off x="1724098" y="2522511"/>
            <a:ext cx="736600" cy="42696"/>
          </a:xfrm>
          <a:custGeom>
            <a:avLst/>
            <a:gdLst>
              <a:gd name="connsiteX0" fmla="*/ 0 w 736600"/>
              <a:gd name="connsiteY0" fmla="*/ 16933 h 42696"/>
              <a:gd name="connsiteX1" fmla="*/ 465666 w 736600"/>
              <a:gd name="connsiteY1" fmla="*/ 42333 h 42696"/>
              <a:gd name="connsiteX2" fmla="*/ 736600 w 736600"/>
              <a:gd name="connsiteY2" fmla="*/ 0 h 42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6600" h="42696">
                <a:moveTo>
                  <a:pt x="0" y="16933"/>
                </a:moveTo>
                <a:cubicBezTo>
                  <a:pt x="171449" y="31044"/>
                  <a:pt x="342899" y="45155"/>
                  <a:pt x="465666" y="42333"/>
                </a:cubicBezTo>
                <a:cubicBezTo>
                  <a:pt x="588433" y="39511"/>
                  <a:pt x="662516" y="19755"/>
                  <a:pt x="736600" y="0"/>
                </a:cubicBezTo>
              </a:path>
            </a:pathLst>
          </a:cu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72" name="Freeform 103">
            <a:extLst>
              <a:ext uri="{FF2B5EF4-FFF2-40B4-BE49-F238E27FC236}">
                <a16:creationId xmlns:a16="http://schemas.microsoft.com/office/drawing/2014/main" id="{2225B463-8EE6-8233-0798-F1237DE485DC}"/>
              </a:ext>
            </a:extLst>
          </p:cNvPr>
          <p:cNvSpPr/>
          <p:nvPr/>
        </p:nvSpPr>
        <p:spPr>
          <a:xfrm>
            <a:off x="1690231" y="2581777"/>
            <a:ext cx="270933" cy="211667"/>
          </a:xfrm>
          <a:custGeom>
            <a:avLst/>
            <a:gdLst>
              <a:gd name="connsiteX0" fmla="*/ 270933 w 270933"/>
              <a:gd name="connsiteY0" fmla="*/ 211667 h 211667"/>
              <a:gd name="connsiteX1" fmla="*/ 101600 w 270933"/>
              <a:gd name="connsiteY1" fmla="*/ 152400 h 211667"/>
              <a:gd name="connsiteX2" fmla="*/ 0 w 270933"/>
              <a:gd name="connsiteY2" fmla="*/ 0 h 211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0933" h="211667">
                <a:moveTo>
                  <a:pt x="270933" y="211667"/>
                </a:moveTo>
                <a:cubicBezTo>
                  <a:pt x="208844" y="199672"/>
                  <a:pt x="146756" y="187678"/>
                  <a:pt x="101600" y="152400"/>
                </a:cubicBezTo>
                <a:cubicBezTo>
                  <a:pt x="56444" y="117122"/>
                  <a:pt x="28222" y="58561"/>
                  <a:pt x="0" y="0"/>
                </a:cubicBezTo>
              </a:path>
            </a:pathLst>
          </a:cu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73" name="Freeform 104">
            <a:extLst>
              <a:ext uri="{FF2B5EF4-FFF2-40B4-BE49-F238E27FC236}">
                <a16:creationId xmlns:a16="http://schemas.microsoft.com/office/drawing/2014/main" id="{B3D32248-D0D1-789C-0EAF-9A7C7909421B}"/>
              </a:ext>
            </a:extLst>
          </p:cNvPr>
          <p:cNvSpPr/>
          <p:nvPr/>
        </p:nvSpPr>
        <p:spPr>
          <a:xfrm>
            <a:off x="1165298" y="2564844"/>
            <a:ext cx="465666" cy="558800"/>
          </a:xfrm>
          <a:custGeom>
            <a:avLst/>
            <a:gdLst>
              <a:gd name="connsiteX0" fmla="*/ 0 w 465666"/>
              <a:gd name="connsiteY0" fmla="*/ 558800 h 558800"/>
              <a:gd name="connsiteX1" fmla="*/ 287866 w 465666"/>
              <a:gd name="connsiteY1" fmla="*/ 313267 h 558800"/>
              <a:gd name="connsiteX2" fmla="*/ 465666 w 465666"/>
              <a:gd name="connsiteY2" fmla="*/ 0 h 55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5666" h="558800">
                <a:moveTo>
                  <a:pt x="0" y="558800"/>
                </a:moveTo>
                <a:cubicBezTo>
                  <a:pt x="105127" y="482600"/>
                  <a:pt x="210255" y="406400"/>
                  <a:pt x="287866" y="313267"/>
                </a:cubicBezTo>
                <a:cubicBezTo>
                  <a:pt x="365477" y="220134"/>
                  <a:pt x="415571" y="110067"/>
                  <a:pt x="465666" y="0"/>
                </a:cubicBezTo>
              </a:path>
            </a:pathLst>
          </a:cu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74" name="Rectangle 673">
            <a:extLst>
              <a:ext uri="{FF2B5EF4-FFF2-40B4-BE49-F238E27FC236}">
                <a16:creationId xmlns:a16="http://schemas.microsoft.com/office/drawing/2014/main" id="{CED319ED-41D4-9686-3932-B586871C35A7}"/>
              </a:ext>
            </a:extLst>
          </p:cNvPr>
          <p:cNvSpPr/>
          <p:nvPr/>
        </p:nvSpPr>
        <p:spPr>
          <a:xfrm>
            <a:off x="699631" y="3051905"/>
            <a:ext cx="456777" cy="2279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</a:t>
            </a:r>
            <a:r>
              <a:rPr kumimoji="0" lang="en-CA" sz="1800" b="0" i="0" u="none" strike="noStrike" kern="120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</a:t>
            </a:r>
          </a:p>
        </p:txBody>
      </p:sp>
      <p:sp>
        <p:nvSpPr>
          <p:cNvPr id="675" name="Rectangle 674">
            <a:extLst>
              <a:ext uri="{FF2B5EF4-FFF2-40B4-BE49-F238E27FC236}">
                <a16:creationId xmlns:a16="http://schemas.microsoft.com/office/drawing/2014/main" id="{C1355260-980C-3651-5A6F-10D1C263E20F}"/>
              </a:ext>
            </a:extLst>
          </p:cNvPr>
          <p:cNvSpPr/>
          <p:nvPr/>
        </p:nvSpPr>
        <p:spPr>
          <a:xfrm>
            <a:off x="2968698" y="3068838"/>
            <a:ext cx="456777" cy="2279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</a:t>
            </a:r>
            <a:r>
              <a:rPr kumimoji="0" lang="en-CA" sz="1800" b="0" i="0" u="none" strike="noStrike" kern="120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</a:t>
            </a:r>
          </a:p>
        </p:txBody>
      </p:sp>
      <p:sp>
        <p:nvSpPr>
          <p:cNvPr id="676" name="Rectangle 675">
            <a:extLst>
              <a:ext uri="{FF2B5EF4-FFF2-40B4-BE49-F238E27FC236}">
                <a16:creationId xmlns:a16="http://schemas.microsoft.com/office/drawing/2014/main" id="{911D92D7-73F2-1308-99E6-C84BAFB0D176}"/>
              </a:ext>
            </a:extLst>
          </p:cNvPr>
          <p:cNvSpPr/>
          <p:nvPr/>
        </p:nvSpPr>
        <p:spPr>
          <a:xfrm>
            <a:off x="1893431" y="2831771"/>
            <a:ext cx="456777" cy="2279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</a:t>
            </a:r>
            <a:r>
              <a:rPr kumimoji="0" lang="en-CA" sz="1800" b="0" i="0" u="none" strike="noStrike" kern="120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3</a:t>
            </a:r>
          </a:p>
        </p:txBody>
      </p:sp>
      <p:sp>
        <p:nvSpPr>
          <p:cNvPr id="677" name="Rectangle 676">
            <a:extLst>
              <a:ext uri="{FF2B5EF4-FFF2-40B4-BE49-F238E27FC236}">
                <a16:creationId xmlns:a16="http://schemas.microsoft.com/office/drawing/2014/main" id="{DB9FC4F8-F696-79A2-6CD8-24D4DEA67E7F}"/>
              </a:ext>
            </a:extLst>
          </p:cNvPr>
          <p:cNvSpPr/>
          <p:nvPr/>
        </p:nvSpPr>
        <p:spPr>
          <a:xfrm>
            <a:off x="1266897" y="2366105"/>
            <a:ext cx="456777" cy="2279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</a:t>
            </a:r>
            <a:r>
              <a:rPr kumimoji="0" lang="en-CA" sz="1800" b="0" i="0" u="none" strike="noStrike" kern="120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4</a:t>
            </a:r>
          </a:p>
        </p:txBody>
      </p:sp>
      <p:sp>
        <p:nvSpPr>
          <p:cNvPr id="678" name="Rectangle 677">
            <a:extLst>
              <a:ext uri="{FF2B5EF4-FFF2-40B4-BE49-F238E27FC236}">
                <a16:creationId xmlns:a16="http://schemas.microsoft.com/office/drawing/2014/main" id="{9084CE76-7122-5F5A-B023-CFE18F068D3B}"/>
              </a:ext>
            </a:extLst>
          </p:cNvPr>
          <p:cNvSpPr/>
          <p:nvPr/>
        </p:nvSpPr>
        <p:spPr>
          <a:xfrm>
            <a:off x="2452230" y="2256038"/>
            <a:ext cx="456777" cy="2279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</a:t>
            </a:r>
            <a:r>
              <a:rPr kumimoji="0" lang="en-CA" sz="1800" b="0" i="0" u="none" strike="noStrike" kern="120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5</a:t>
            </a:r>
          </a:p>
        </p:txBody>
      </p:sp>
      <p:sp>
        <p:nvSpPr>
          <p:cNvPr id="679" name="Rectangle 678">
            <a:extLst>
              <a:ext uri="{FF2B5EF4-FFF2-40B4-BE49-F238E27FC236}">
                <a16:creationId xmlns:a16="http://schemas.microsoft.com/office/drawing/2014/main" id="{BFBD44FF-2B99-4198-3C80-D514FF7515BA}"/>
              </a:ext>
            </a:extLst>
          </p:cNvPr>
          <p:cNvSpPr/>
          <p:nvPr/>
        </p:nvSpPr>
        <p:spPr>
          <a:xfrm>
            <a:off x="1393896" y="1764971"/>
            <a:ext cx="456777" cy="2279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</a:t>
            </a:r>
            <a:r>
              <a:rPr kumimoji="0" lang="en-CA" sz="1800" b="0" i="0" u="none" strike="noStrike" kern="120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6</a:t>
            </a:r>
          </a:p>
        </p:txBody>
      </p:sp>
      <p:sp>
        <p:nvSpPr>
          <p:cNvPr id="680" name="Rectangle 679">
            <a:extLst>
              <a:ext uri="{FF2B5EF4-FFF2-40B4-BE49-F238E27FC236}">
                <a16:creationId xmlns:a16="http://schemas.microsoft.com/office/drawing/2014/main" id="{62CA2BFB-C6E0-BBF9-9336-F9C3E6DCE062}"/>
              </a:ext>
            </a:extLst>
          </p:cNvPr>
          <p:cNvSpPr/>
          <p:nvPr/>
        </p:nvSpPr>
        <p:spPr>
          <a:xfrm>
            <a:off x="2130496" y="1925838"/>
            <a:ext cx="456777" cy="2279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</a:t>
            </a:r>
            <a:r>
              <a:rPr kumimoji="0" lang="en-CA" sz="1800" b="0" i="0" u="none" strike="noStrike" kern="120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7</a:t>
            </a:r>
          </a:p>
        </p:txBody>
      </p:sp>
      <p:sp>
        <p:nvSpPr>
          <p:cNvPr id="681" name="Rectangle 680">
            <a:extLst>
              <a:ext uri="{FF2B5EF4-FFF2-40B4-BE49-F238E27FC236}">
                <a16:creationId xmlns:a16="http://schemas.microsoft.com/office/drawing/2014/main" id="{AE5ABB55-9D6B-A9D3-825F-8DEA54196DD7}"/>
              </a:ext>
            </a:extLst>
          </p:cNvPr>
          <p:cNvSpPr/>
          <p:nvPr/>
        </p:nvSpPr>
        <p:spPr>
          <a:xfrm>
            <a:off x="1842629" y="1240038"/>
            <a:ext cx="1192540" cy="49476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1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</a:t>
            </a:r>
            <a:r>
              <a:rPr kumimoji="0" lang="en-CA" sz="1800" b="0" i="1" u="none" strike="noStrike" kern="1200" cap="none" spc="0" normalizeH="0" baseline="-2500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</a:t>
            </a:r>
            <a:r>
              <a:rPr kumimoji="0" lang="en-CA" sz="1800" b="0" i="0" u="none" strike="noStrike" kern="120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= </a:t>
            </a:r>
            <a:r>
              <a:rPr kumimoji="0" lang="en-CA" sz="1800" b="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</a:t>
            </a:r>
            <a:r>
              <a:rPr kumimoji="0" lang="en-CA" sz="1800" b="0" i="0" u="none" strike="noStrike" kern="120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-2500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82" name="Oval 681">
            <a:extLst>
              <a:ext uri="{FF2B5EF4-FFF2-40B4-BE49-F238E27FC236}">
                <a16:creationId xmlns:a16="http://schemas.microsoft.com/office/drawing/2014/main" id="{311814F9-F7BB-6BC3-5473-B7AE80D670E4}"/>
              </a:ext>
            </a:extLst>
          </p:cNvPr>
          <p:cNvSpPr>
            <a:spLocks noChangeAspect="1"/>
          </p:cNvSpPr>
          <p:nvPr/>
        </p:nvSpPr>
        <p:spPr>
          <a:xfrm>
            <a:off x="2924520" y="3033473"/>
            <a:ext cx="121920" cy="121920"/>
          </a:xfrm>
          <a:prstGeom prst="ellipse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 kern="0" dirty="0">
              <a:solidFill>
                <a:sysClr val="window" lastClr="FFFFFF"/>
              </a:solidFill>
              <a:latin typeface="Tw Cen MT"/>
            </a:endParaRPr>
          </a:p>
        </p:txBody>
      </p:sp>
      <p:sp>
        <p:nvSpPr>
          <p:cNvPr id="683" name="Oval 682">
            <a:extLst>
              <a:ext uri="{FF2B5EF4-FFF2-40B4-BE49-F238E27FC236}">
                <a16:creationId xmlns:a16="http://schemas.microsoft.com/office/drawing/2014/main" id="{8DB4E3AC-AB0A-3011-C16B-A65BEF7BDB12}"/>
              </a:ext>
            </a:extLst>
          </p:cNvPr>
          <p:cNvSpPr>
            <a:spLocks noChangeAspect="1"/>
          </p:cNvSpPr>
          <p:nvPr/>
        </p:nvSpPr>
        <p:spPr>
          <a:xfrm>
            <a:off x="9214146" y="1475331"/>
            <a:ext cx="121920" cy="121920"/>
          </a:xfrm>
          <a:prstGeom prst="ellipse">
            <a:avLst/>
          </a:prstGeom>
          <a:solidFill>
            <a:srgbClr val="4747FB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84" name="Oval 683">
            <a:extLst>
              <a:ext uri="{FF2B5EF4-FFF2-40B4-BE49-F238E27FC236}">
                <a16:creationId xmlns:a16="http://schemas.microsoft.com/office/drawing/2014/main" id="{0447D164-9630-4C44-A254-1E3CBCF44759}"/>
              </a:ext>
            </a:extLst>
          </p:cNvPr>
          <p:cNvSpPr>
            <a:spLocks noChangeAspect="1"/>
          </p:cNvSpPr>
          <p:nvPr/>
        </p:nvSpPr>
        <p:spPr>
          <a:xfrm>
            <a:off x="8308213" y="3092464"/>
            <a:ext cx="121920" cy="121920"/>
          </a:xfrm>
          <a:prstGeom prst="ellipse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 kern="0" dirty="0">
              <a:solidFill>
                <a:sysClr val="window" lastClr="FFFFFF"/>
              </a:solidFill>
              <a:latin typeface="Tw Cen MT"/>
            </a:endParaRPr>
          </a:p>
        </p:txBody>
      </p:sp>
      <p:sp>
        <p:nvSpPr>
          <p:cNvPr id="685" name="Oval 684">
            <a:extLst>
              <a:ext uri="{FF2B5EF4-FFF2-40B4-BE49-F238E27FC236}">
                <a16:creationId xmlns:a16="http://schemas.microsoft.com/office/drawing/2014/main" id="{7E564598-F134-5DED-4695-48937BD13620}"/>
              </a:ext>
            </a:extLst>
          </p:cNvPr>
          <p:cNvSpPr>
            <a:spLocks noChangeAspect="1"/>
          </p:cNvSpPr>
          <p:nvPr/>
        </p:nvSpPr>
        <p:spPr>
          <a:xfrm>
            <a:off x="8867013" y="2482865"/>
            <a:ext cx="121920" cy="121920"/>
          </a:xfrm>
          <a:prstGeom prst="ellipse">
            <a:avLst/>
          </a:prstGeom>
          <a:solidFill>
            <a:srgbClr val="FF0000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 kern="0" dirty="0">
              <a:solidFill>
                <a:sysClr val="window" lastClr="FFFFFF"/>
              </a:solidFill>
              <a:latin typeface="Tw Cen MT"/>
            </a:endParaRPr>
          </a:p>
        </p:txBody>
      </p:sp>
      <p:sp>
        <p:nvSpPr>
          <p:cNvPr id="686" name="Oval 685">
            <a:extLst>
              <a:ext uri="{FF2B5EF4-FFF2-40B4-BE49-F238E27FC236}">
                <a16:creationId xmlns:a16="http://schemas.microsoft.com/office/drawing/2014/main" id="{EAF52D44-50CC-FFDC-7365-1C55460CE1F3}"/>
              </a:ext>
            </a:extLst>
          </p:cNvPr>
          <p:cNvSpPr>
            <a:spLocks noChangeAspect="1"/>
          </p:cNvSpPr>
          <p:nvPr/>
        </p:nvSpPr>
        <p:spPr>
          <a:xfrm>
            <a:off x="8934746" y="2042598"/>
            <a:ext cx="121920" cy="121920"/>
          </a:xfrm>
          <a:prstGeom prst="ellipse">
            <a:avLst/>
          </a:prstGeom>
          <a:solidFill>
            <a:sysClr val="windowText" lastClr="000000">
              <a:lumMod val="50000"/>
              <a:lumOff val="50000"/>
            </a:sys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87" name="Oval 686">
            <a:extLst>
              <a:ext uri="{FF2B5EF4-FFF2-40B4-BE49-F238E27FC236}">
                <a16:creationId xmlns:a16="http://schemas.microsoft.com/office/drawing/2014/main" id="{F76F6EF3-628A-A5CB-B855-258149ACA457}"/>
              </a:ext>
            </a:extLst>
          </p:cNvPr>
          <p:cNvSpPr>
            <a:spLocks noChangeAspect="1"/>
          </p:cNvSpPr>
          <p:nvPr/>
        </p:nvSpPr>
        <p:spPr>
          <a:xfrm>
            <a:off x="9400412" y="2118798"/>
            <a:ext cx="121920" cy="121920"/>
          </a:xfrm>
          <a:prstGeom prst="ellipse">
            <a:avLst/>
          </a:prstGeom>
          <a:solidFill>
            <a:srgbClr val="00FF00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 kern="0" dirty="0">
              <a:solidFill>
                <a:sysClr val="window" lastClr="FFFFFF"/>
              </a:solidFill>
              <a:latin typeface="Tw Cen MT"/>
            </a:endParaRPr>
          </a:p>
        </p:txBody>
      </p:sp>
      <p:sp>
        <p:nvSpPr>
          <p:cNvPr id="688" name="Freeform 119">
            <a:extLst>
              <a:ext uri="{FF2B5EF4-FFF2-40B4-BE49-F238E27FC236}">
                <a16:creationId xmlns:a16="http://schemas.microsoft.com/office/drawing/2014/main" id="{5B312347-60C7-755C-1591-9E957653506B}"/>
              </a:ext>
            </a:extLst>
          </p:cNvPr>
          <p:cNvSpPr/>
          <p:nvPr/>
        </p:nvSpPr>
        <p:spPr>
          <a:xfrm>
            <a:off x="8352390" y="1544158"/>
            <a:ext cx="863600" cy="1549400"/>
          </a:xfrm>
          <a:custGeom>
            <a:avLst/>
            <a:gdLst>
              <a:gd name="connsiteX0" fmla="*/ 0 w 863600"/>
              <a:gd name="connsiteY0" fmla="*/ 1549400 h 1549400"/>
              <a:gd name="connsiteX1" fmla="*/ 59267 w 863600"/>
              <a:gd name="connsiteY1" fmla="*/ 736600 h 1549400"/>
              <a:gd name="connsiteX2" fmla="*/ 330200 w 863600"/>
              <a:gd name="connsiteY2" fmla="*/ 304800 h 1549400"/>
              <a:gd name="connsiteX3" fmla="*/ 863600 w 863600"/>
              <a:gd name="connsiteY3" fmla="*/ 0 h 154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3600" h="1549400">
                <a:moveTo>
                  <a:pt x="0" y="1549400"/>
                </a:moveTo>
                <a:cubicBezTo>
                  <a:pt x="2117" y="1246716"/>
                  <a:pt x="4234" y="944033"/>
                  <a:pt x="59267" y="736600"/>
                </a:cubicBezTo>
                <a:cubicBezTo>
                  <a:pt x="114300" y="529167"/>
                  <a:pt x="196145" y="427567"/>
                  <a:pt x="330200" y="304800"/>
                </a:cubicBezTo>
                <a:cubicBezTo>
                  <a:pt x="464255" y="182033"/>
                  <a:pt x="663927" y="91016"/>
                  <a:pt x="863600" y="0"/>
                </a:cubicBezTo>
              </a:path>
            </a:pathLst>
          </a:cu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89" name="Freeform 120">
            <a:extLst>
              <a:ext uri="{FF2B5EF4-FFF2-40B4-BE49-F238E27FC236}">
                <a16:creationId xmlns:a16="http://schemas.microsoft.com/office/drawing/2014/main" id="{5ECA49E3-3791-552C-9ACD-774E2C127A8E}"/>
              </a:ext>
            </a:extLst>
          </p:cNvPr>
          <p:cNvSpPr/>
          <p:nvPr/>
        </p:nvSpPr>
        <p:spPr>
          <a:xfrm>
            <a:off x="9334523" y="1552624"/>
            <a:ext cx="889000" cy="1490134"/>
          </a:xfrm>
          <a:custGeom>
            <a:avLst/>
            <a:gdLst>
              <a:gd name="connsiteX0" fmla="*/ 0 w 889000"/>
              <a:gd name="connsiteY0" fmla="*/ 0 h 1490134"/>
              <a:gd name="connsiteX1" fmla="*/ 711200 w 889000"/>
              <a:gd name="connsiteY1" fmla="*/ 508000 h 1490134"/>
              <a:gd name="connsiteX2" fmla="*/ 889000 w 889000"/>
              <a:gd name="connsiteY2" fmla="*/ 1490134 h 1490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9000" h="1490134">
                <a:moveTo>
                  <a:pt x="0" y="0"/>
                </a:moveTo>
                <a:cubicBezTo>
                  <a:pt x="281516" y="129822"/>
                  <a:pt x="563033" y="259644"/>
                  <a:pt x="711200" y="508000"/>
                </a:cubicBezTo>
                <a:cubicBezTo>
                  <a:pt x="859367" y="756356"/>
                  <a:pt x="874183" y="1123245"/>
                  <a:pt x="889000" y="1490134"/>
                </a:cubicBezTo>
              </a:path>
            </a:pathLst>
          </a:cu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90" name="Freeform 121">
            <a:extLst>
              <a:ext uri="{FF2B5EF4-FFF2-40B4-BE49-F238E27FC236}">
                <a16:creationId xmlns:a16="http://schemas.microsoft.com/office/drawing/2014/main" id="{9576D5D5-CD17-9383-4F86-1F80646B01AF}"/>
              </a:ext>
            </a:extLst>
          </p:cNvPr>
          <p:cNvSpPr/>
          <p:nvPr/>
        </p:nvSpPr>
        <p:spPr>
          <a:xfrm>
            <a:off x="8420123" y="3127424"/>
            <a:ext cx="1769534" cy="119320"/>
          </a:xfrm>
          <a:custGeom>
            <a:avLst/>
            <a:gdLst>
              <a:gd name="connsiteX0" fmla="*/ 0 w 1769534"/>
              <a:gd name="connsiteY0" fmla="*/ 42334 h 119320"/>
              <a:gd name="connsiteX1" fmla="*/ 863600 w 1769534"/>
              <a:gd name="connsiteY1" fmla="*/ 118534 h 119320"/>
              <a:gd name="connsiteX2" fmla="*/ 1769534 w 1769534"/>
              <a:gd name="connsiteY2" fmla="*/ 0 h 119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69534" h="119320">
                <a:moveTo>
                  <a:pt x="0" y="42334"/>
                </a:moveTo>
                <a:cubicBezTo>
                  <a:pt x="284339" y="83962"/>
                  <a:pt x="568678" y="125590"/>
                  <a:pt x="863600" y="118534"/>
                </a:cubicBezTo>
                <a:cubicBezTo>
                  <a:pt x="1158522" y="111478"/>
                  <a:pt x="1464028" y="55739"/>
                  <a:pt x="1769534" y="0"/>
                </a:cubicBezTo>
              </a:path>
            </a:pathLst>
          </a:cu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91" name="Freeform 122">
            <a:extLst>
              <a:ext uri="{FF2B5EF4-FFF2-40B4-BE49-F238E27FC236}">
                <a16:creationId xmlns:a16="http://schemas.microsoft.com/office/drawing/2014/main" id="{2EEC2EAC-E46F-723E-515D-D7FACF6312A8}"/>
              </a:ext>
            </a:extLst>
          </p:cNvPr>
          <p:cNvSpPr/>
          <p:nvPr/>
        </p:nvSpPr>
        <p:spPr>
          <a:xfrm>
            <a:off x="8394723" y="2102958"/>
            <a:ext cx="524934" cy="999066"/>
          </a:xfrm>
          <a:custGeom>
            <a:avLst/>
            <a:gdLst>
              <a:gd name="connsiteX0" fmla="*/ 0 w 524934"/>
              <a:gd name="connsiteY0" fmla="*/ 999066 h 999066"/>
              <a:gd name="connsiteX1" fmla="*/ 135467 w 524934"/>
              <a:gd name="connsiteY1" fmla="*/ 364066 h 999066"/>
              <a:gd name="connsiteX2" fmla="*/ 524934 w 524934"/>
              <a:gd name="connsiteY2" fmla="*/ 0 h 999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4934" h="999066">
                <a:moveTo>
                  <a:pt x="0" y="999066"/>
                </a:moveTo>
                <a:cubicBezTo>
                  <a:pt x="23989" y="764821"/>
                  <a:pt x="47978" y="530577"/>
                  <a:pt x="135467" y="364066"/>
                </a:cubicBezTo>
                <a:cubicBezTo>
                  <a:pt x="222956" y="197555"/>
                  <a:pt x="373945" y="98777"/>
                  <a:pt x="524934" y="0"/>
                </a:cubicBezTo>
              </a:path>
            </a:pathLst>
          </a:custGeom>
          <a:noFill/>
          <a:ln w="25400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ysDot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92" name="Freeform 123">
            <a:extLst>
              <a:ext uri="{FF2B5EF4-FFF2-40B4-BE49-F238E27FC236}">
                <a16:creationId xmlns:a16="http://schemas.microsoft.com/office/drawing/2014/main" id="{E407B83E-444B-C8F5-7EC4-922DFDDBBAE4}"/>
              </a:ext>
            </a:extLst>
          </p:cNvPr>
          <p:cNvSpPr/>
          <p:nvPr/>
        </p:nvSpPr>
        <p:spPr>
          <a:xfrm>
            <a:off x="9029723" y="1578024"/>
            <a:ext cx="194734" cy="474134"/>
          </a:xfrm>
          <a:custGeom>
            <a:avLst/>
            <a:gdLst>
              <a:gd name="connsiteX0" fmla="*/ 0 w 194734"/>
              <a:gd name="connsiteY0" fmla="*/ 474134 h 474134"/>
              <a:gd name="connsiteX1" fmla="*/ 76200 w 194734"/>
              <a:gd name="connsiteY1" fmla="*/ 203200 h 474134"/>
              <a:gd name="connsiteX2" fmla="*/ 194734 w 194734"/>
              <a:gd name="connsiteY2" fmla="*/ 0 h 474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4734" h="474134">
                <a:moveTo>
                  <a:pt x="0" y="474134"/>
                </a:moveTo>
                <a:cubicBezTo>
                  <a:pt x="21872" y="378178"/>
                  <a:pt x="43744" y="282222"/>
                  <a:pt x="76200" y="203200"/>
                </a:cubicBezTo>
                <a:cubicBezTo>
                  <a:pt x="108656" y="124178"/>
                  <a:pt x="151695" y="62089"/>
                  <a:pt x="194734" y="0"/>
                </a:cubicBezTo>
              </a:path>
            </a:pathLst>
          </a:custGeom>
          <a:noFill/>
          <a:ln w="25400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93" name="Freeform 124">
            <a:extLst>
              <a:ext uri="{FF2B5EF4-FFF2-40B4-BE49-F238E27FC236}">
                <a16:creationId xmlns:a16="http://schemas.microsoft.com/office/drawing/2014/main" id="{E3BAAF88-4C12-E109-4854-B855A7AA46D6}"/>
              </a:ext>
            </a:extLst>
          </p:cNvPr>
          <p:cNvSpPr/>
          <p:nvPr/>
        </p:nvSpPr>
        <p:spPr>
          <a:xfrm>
            <a:off x="9309123" y="1586491"/>
            <a:ext cx="143933" cy="533400"/>
          </a:xfrm>
          <a:custGeom>
            <a:avLst/>
            <a:gdLst>
              <a:gd name="connsiteX0" fmla="*/ 143933 w 143933"/>
              <a:gd name="connsiteY0" fmla="*/ 533400 h 533400"/>
              <a:gd name="connsiteX1" fmla="*/ 101600 w 143933"/>
              <a:gd name="connsiteY1" fmla="*/ 228600 h 533400"/>
              <a:gd name="connsiteX2" fmla="*/ 0 w 143933"/>
              <a:gd name="connsiteY2" fmla="*/ 0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3933" h="533400">
                <a:moveTo>
                  <a:pt x="143933" y="533400"/>
                </a:moveTo>
                <a:cubicBezTo>
                  <a:pt x="134761" y="425450"/>
                  <a:pt x="125589" y="317500"/>
                  <a:pt x="101600" y="228600"/>
                </a:cubicBezTo>
                <a:cubicBezTo>
                  <a:pt x="77611" y="139700"/>
                  <a:pt x="38805" y="69850"/>
                  <a:pt x="0" y="0"/>
                </a:cubicBezTo>
              </a:path>
            </a:pathLst>
          </a:custGeom>
          <a:noFill/>
          <a:ln w="25400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94" name="Freeform 125">
            <a:extLst>
              <a:ext uri="{FF2B5EF4-FFF2-40B4-BE49-F238E27FC236}">
                <a16:creationId xmlns:a16="http://schemas.microsoft.com/office/drawing/2014/main" id="{E7F3F8D5-084D-0D25-FAFD-958A85FB1EC5}"/>
              </a:ext>
            </a:extLst>
          </p:cNvPr>
          <p:cNvSpPr/>
          <p:nvPr/>
        </p:nvSpPr>
        <p:spPr>
          <a:xfrm>
            <a:off x="9055123" y="2102958"/>
            <a:ext cx="347134" cy="67733"/>
          </a:xfrm>
          <a:custGeom>
            <a:avLst/>
            <a:gdLst>
              <a:gd name="connsiteX0" fmla="*/ 0 w 347134"/>
              <a:gd name="connsiteY0" fmla="*/ 0 h 67733"/>
              <a:gd name="connsiteX1" fmla="*/ 347134 w 347134"/>
              <a:gd name="connsiteY1" fmla="*/ 67733 h 67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7134" h="67733">
                <a:moveTo>
                  <a:pt x="0" y="0"/>
                </a:moveTo>
                <a:lnTo>
                  <a:pt x="347134" y="67733"/>
                </a:lnTo>
              </a:path>
            </a:pathLst>
          </a:custGeom>
          <a:noFill/>
          <a:ln w="25400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ysDot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95" name="Freeform 126">
            <a:extLst>
              <a:ext uri="{FF2B5EF4-FFF2-40B4-BE49-F238E27FC236}">
                <a16:creationId xmlns:a16="http://schemas.microsoft.com/office/drawing/2014/main" id="{9F46B164-E032-1BB3-5AE3-EA4826C22510}"/>
              </a:ext>
            </a:extLst>
          </p:cNvPr>
          <p:cNvSpPr/>
          <p:nvPr/>
        </p:nvSpPr>
        <p:spPr>
          <a:xfrm>
            <a:off x="9317590" y="1569558"/>
            <a:ext cx="485492" cy="846666"/>
          </a:xfrm>
          <a:custGeom>
            <a:avLst/>
            <a:gdLst>
              <a:gd name="connsiteX0" fmla="*/ 448733 w 485492"/>
              <a:gd name="connsiteY0" fmla="*/ 846666 h 846666"/>
              <a:gd name="connsiteX1" fmla="*/ 440267 w 485492"/>
              <a:gd name="connsiteY1" fmla="*/ 465666 h 846666"/>
              <a:gd name="connsiteX2" fmla="*/ 0 w 485492"/>
              <a:gd name="connsiteY2" fmla="*/ 0 h 846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5492" h="846666">
                <a:moveTo>
                  <a:pt x="448733" y="846666"/>
                </a:moveTo>
                <a:cubicBezTo>
                  <a:pt x="481894" y="726721"/>
                  <a:pt x="515056" y="606777"/>
                  <a:pt x="440267" y="465666"/>
                </a:cubicBezTo>
                <a:cubicBezTo>
                  <a:pt x="365478" y="324555"/>
                  <a:pt x="182739" y="162277"/>
                  <a:pt x="0" y="0"/>
                </a:cubicBezTo>
              </a:path>
            </a:pathLst>
          </a:custGeom>
          <a:noFill/>
          <a:ln w="25400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96" name="Freeform 127">
            <a:extLst>
              <a:ext uri="{FF2B5EF4-FFF2-40B4-BE49-F238E27FC236}">
                <a16:creationId xmlns:a16="http://schemas.microsoft.com/office/drawing/2014/main" id="{67D5A27C-4248-64DD-BD84-C51A7F6A56BE}"/>
              </a:ext>
            </a:extLst>
          </p:cNvPr>
          <p:cNvSpPr/>
          <p:nvPr/>
        </p:nvSpPr>
        <p:spPr>
          <a:xfrm>
            <a:off x="9478457" y="2229958"/>
            <a:ext cx="245533" cy="211666"/>
          </a:xfrm>
          <a:custGeom>
            <a:avLst/>
            <a:gdLst>
              <a:gd name="connsiteX0" fmla="*/ 0 w 245533"/>
              <a:gd name="connsiteY0" fmla="*/ 0 h 211666"/>
              <a:gd name="connsiteX1" fmla="*/ 93133 w 245533"/>
              <a:gd name="connsiteY1" fmla="*/ 135466 h 211666"/>
              <a:gd name="connsiteX2" fmla="*/ 245533 w 245533"/>
              <a:gd name="connsiteY2" fmla="*/ 211666 h 211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5533" h="211666">
                <a:moveTo>
                  <a:pt x="0" y="0"/>
                </a:moveTo>
                <a:cubicBezTo>
                  <a:pt x="26105" y="50094"/>
                  <a:pt x="52211" y="100188"/>
                  <a:pt x="93133" y="135466"/>
                </a:cubicBezTo>
                <a:cubicBezTo>
                  <a:pt x="134055" y="170744"/>
                  <a:pt x="189794" y="191205"/>
                  <a:pt x="245533" y="211666"/>
                </a:cubicBezTo>
              </a:path>
            </a:pathLst>
          </a:custGeom>
          <a:noFill/>
          <a:ln w="25400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97" name="Freeform 128">
            <a:extLst>
              <a:ext uri="{FF2B5EF4-FFF2-40B4-BE49-F238E27FC236}">
                <a16:creationId xmlns:a16="http://schemas.microsoft.com/office/drawing/2014/main" id="{30F46618-C471-FA75-D22D-090A2D819A46}"/>
              </a:ext>
            </a:extLst>
          </p:cNvPr>
          <p:cNvSpPr/>
          <p:nvPr/>
        </p:nvSpPr>
        <p:spPr>
          <a:xfrm>
            <a:off x="9021257" y="2153758"/>
            <a:ext cx="677333" cy="347133"/>
          </a:xfrm>
          <a:custGeom>
            <a:avLst/>
            <a:gdLst>
              <a:gd name="connsiteX0" fmla="*/ 0 w 677333"/>
              <a:gd name="connsiteY0" fmla="*/ 0 h 347133"/>
              <a:gd name="connsiteX1" fmla="*/ 228600 w 677333"/>
              <a:gd name="connsiteY1" fmla="*/ 237066 h 347133"/>
              <a:gd name="connsiteX2" fmla="*/ 677333 w 677333"/>
              <a:gd name="connsiteY2" fmla="*/ 347133 h 347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7333" h="347133">
                <a:moveTo>
                  <a:pt x="0" y="0"/>
                </a:moveTo>
                <a:cubicBezTo>
                  <a:pt x="57855" y="89605"/>
                  <a:pt x="115711" y="179211"/>
                  <a:pt x="228600" y="237066"/>
                </a:cubicBezTo>
                <a:cubicBezTo>
                  <a:pt x="341489" y="294921"/>
                  <a:pt x="509411" y="321027"/>
                  <a:pt x="677333" y="347133"/>
                </a:cubicBezTo>
              </a:path>
            </a:pathLst>
          </a:custGeom>
          <a:noFill/>
          <a:ln w="25400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98" name="Oval 697">
            <a:extLst>
              <a:ext uri="{FF2B5EF4-FFF2-40B4-BE49-F238E27FC236}">
                <a16:creationId xmlns:a16="http://schemas.microsoft.com/office/drawing/2014/main" id="{5832B67E-3ED4-9B0E-7D0C-8B8BE2F67291}"/>
              </a:ext>
            </a:extLst>
          </p:cNvPr>
          <p:cNvSpPr>
            <a:spLocks noChangeAspect="1"/>
          </p:cNvSpPr>
          <p:nvPr/>
        </p:nvSpPr>
        <p:spPr>
          <a:xfrm>
            <a:off x="9688279" y="2415131"/>
            <a:ext cx="121920" cy="121920"/>
          </a:xfrm>
          <a:prstGeom prst="ellipse">
            <a:avLst/>
          </a:prstGeom>
          <a:solidFill>
            <a:srgbClr val="AE78D6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 kern="0" dirty="0">
              <a:solidFill>
                <a:sysClr val="window" lastClr="FFFFFF"/>
              </a:solidFill>
              <a:latin typeface="Tw Cen MT"/>
            </a:endParaRPr>
          </a:p>
        </p:txBody>
      </p:sp>
      <p:sp>
        <p:nvSpPr>
          <p:cNvPr id="699" name="Freeform 130">
            <a:extLst>
              <a:ext uri="{FF2B5EF4-FFF2-40B4-BE49-F238E27FC236}">
                <a16:creationId xmlns:a16="http://schemas.microsoft.com/office/drawing/2014/main" id="{2FEF01E3-CCDE-A8F8-4848-9629A0F929A7}"/>
              </a:ext>
            </a:extLst>
          </p:cNvPr>
          <p:cNvSpPr/>
          <p:nvPr/>
        </p:nvSpPr>
        <p:spPr>
          <a:xfrm>
            <a:off x="9800190" y="2509358"/>
            <a:ext cx="389467" cy="567266"/>
          </a:xfrm>
          <a:custGeom>
            <a:avLst/>
            <a:gdLst>
              <a:gd name="connsiteX0" fmla="*/ 0 w 389467"/>
              <a:gd name="connsiteY0" fmla="*/ 0 h 567266"/>
              <a:gd name="connsiteX1" fmla="*/ 237067 w 389467"/>
              <a:gd name="connsiteY1" fmla="*/ 262466 h 567266"/>
              <a:gd name="connsiteX2" fmla="*/ 389467 w 389467"/>
              <a:gd name="connsiteY2" fmla="*/ 567266 h 567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9467" h="567266">
                <a:moveTo>
                  <a:pt x="0" y="0"/>
                </a:moveTo>
                <a:cubicBezTo>
                  <a:pt x="86078" y="83961"/>
                  <a:pt x="172156" y="167922"/>
                  <a:pt x="237067" y="262466"/>
                </a:cubicBezTo>
                <a:cubicBezTo>
                  <a:pt x="301978" y="357010"/>
                  <a:pt x="345722" y="462138"/>
                  <a:pt x="389467" y="567266"/>
                </a:cubicBezTo>
              </a:path>
            </a:pathLst>
          </a:custGeom>
          <a:noFill/>
          <a:ln w="25400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00" name="Freeform 131">
            <a:extLst>
              <a:ext uri="{FF2B5EF4-FFF2-40B4-BE49-F238E27FC236}">
                <a16:creationId xmlns:a16="http://schemas.microsoft.com/office/drawing/2014/main" id="{FEA86F8F-CAD4-5FC6-58BC-19060BA07964}"/>
              </a:ext>
            </a:extLst>
          </p:cNvPr>
          <p:cNvSpPr/>
          <p:nvPr/>
        </p:nvSpPr>
        <p:spPr>
          <a:xfrm>
            <a:off x="8428590" y="2848024"/>
            <a:ext cx="812800" cy="304800"/>
          </a:xfrm>
          <a:custGeom>
            <a:avLst/>
            <a:gdLst>
              <a:gd name="connsiteX0" fmla="*/ 0 w 812800"/>
              <a:gd name="connsiteY0" fmla="*/ 304800 h 304800"/>
              <a:gd name="connsiteX1" fmla="*/ 541867 w 812800"/>
              <a:gd name="connsiteY1" fmla="*/ 127000 h 304800"/>
              <a:gd name="connsiteX2" fmla="*/ 812800 w 812800"/>
              <a:gd name="connsiteY2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2800" h="304800">
                <a:moveTo>
                  <a:pt x="0" y="304800"/>
                </a:moveTo>
                <a:cubicBezTo>
                  <a:pt x="203200" y="241300"/>
                  <a:pt x="406400" y="177800"/>
                  <a:pt x="541867" y="127000"/>
                </a:cubicBezTo>
                <a:cubicBezTo>
                  <a:pt x="677334" y="76200"/>
                  <a:pt x="745067" y="38100"/>
                  <a:pt x="812800" y="0"/>
                </a:cubicBezTo>
              </a:path>
            </a:pathLst>
          </a:custGeom>
          <a:noFill/>
          <a:ln w="25400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ysDot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01" name="Freeform 132">
            <a:extLst>
              <a:ext uri="{FF2B5EF4-FFF2-40B4-BE49-F238E27FC236}">
                <a16:creationId xmlns:a16="http://schemas.microsoft.com/office/drawing/2014/main" id="{4F8924D7-2A6A-D6BE-AF7E-357C0F901CCB}"/>
              </a:ext>
            </a:extLst>
          </p:cNvPr>
          <p:cNvSpPr/>
          <p:nvPr/>
        </p:nvSpPr>
        <p:spPr>
          <a:xfrm>
            <a:off x="9326057" y="2839558"/>
            <a:ext cx="863600" cy="254000"/>
          </a:xfrm>
          <a:custGeom>
            <a:avLst/>
            <a:gdLst>
              <a:gd name="connsiteX0" fmla="*/ 0 w 863600"/>
              <a:gd name="connsiteY0" fmla="*/ 0 h 254000"/>
              <a:gd name="connsiteX1" fmla="*/ 508000 w 863600"/>
              <a:gd name="connsiteY1" fmla="*/ 118533 h 254000"/>
              <a:gd name="connsiteX2" fmla="*/ 863600 w 863600"/>
              <a:gd name="connsiteY2" fmla="*/ 254000 h 25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3600" h="254000">
                <a:moveTo>
                  <a:pt x="0" y="0"/>
                </a:moveTo>
                <a:cubicBezTo>
                  <a:pt x="182033" y="38100"/>
                  <a:pt x="364067" y="76200"/>
                  <a:pt x="508000" y="118533"/>
                </a:cubicBezTo>
                <a:cubicBezTo>
                  <a:pt x="651933" y="160866"/>
                  <a:pt x="757766" y="207433"/>
                  <a:pt x="863600" y="254000"/>
                </a:cubicBezTo>
              </a:path>
            </a:pathLst>
          </a:custGeom>
          <a:noFill/>
          <a:ln w="25400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02" name="Oval 701">
            <a:extLst>
              <a:ext uri="{FF2B5EF4-FFF2-40B4-BE49-F238E27FC236}">
                <a16:creationId xmlns:a16="http://schemas.microsoft.com/office/drawing/2014/main" id="{33BC4AA5-46A4-83D9-6B2C-C7BCAE37F32B}"/>
              </a:ext>
            </a:extLst>
          </p:cNvPr>
          <p:cNvSpPr>
            <a:spLocks noChangeAspect="1"/>
          </p:cNvSpPr>
          <p:nvPr/>
        </p:nvSpPr>
        <p:spPr>
          <a:xfrm>
            <a:off x="9214145" y="2762265"/>
            <a:ext cx="121920" cy="121920"/>
          </a:xfrm>
          <a:prstGeom prst="ellipse">
            <a:avLst/>
          </a:prstGeom>
          <a:solidFill>
            <a:sysClr val="windowText" lastClr="000000">
              <a:lumMod val="50000"/>
              <a:lumOff val="50000"/>
            </a:sys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03" name="Freeform 134">
            <a:extLst>
              <a:ext uri="{FF2B5EF4-FFF2-40B4-BE49-F238E27FC236}">
                <a16:creationId xmlns:a16="http://schemas.microsoft.com/office/drawing/2014/main" id="{69C12B9E-656D-708A-DD59-ECCCCACFE90C}"/>
              </a:ext>
            </a:extLst>
          </p:cNvPr>
          <p:cNvSpPr/>
          <p:nvPr/>
        </p:nvSpPr>
        <p:spPr>
          <a:xfrm>
            <a:off x="9342990" y="2517824"/>
            <a:ext cx="389467" cy="296334"/>
          </a:xfrm>
          <a:custGeom>
            <a:avLst/>
            <a:gdLst>
              <a:gd name="connsiteX0" fmla="*/ 0 w 389467"/>
              <a:gd name="connsiteY0" fmla="*/ 296334 h 296334"/>
              <a:gd name="connsiteX1" fmla="*/ 296333 w 389467"/>
              <a:gd name="connsiteY1" fmla="*/ 152400 h 296334"/>
              <a:gd name="connsiteX2" fmla="*/ 389467 w 389467"/>
              <a:gd name="connsiteY2" fmla="*/ 0 h 296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9467" h="296334">
                <a:moveTo>
                  <a:pt x="0" y="296334"/>
                </a:moveTo>
                <a:cubicBezTo>
                  <a:pt x="115711" y="249061"/>
                  <a:pt x="231422" y="201789"/>
                  <a:pt x="296333" y="152400"/>
                </a:cubicBezTo>
                <a:cubicBezTo>
                  <a:pt x="361244" y="103011"/>
                  <a:pt x="375355" y="51505"/>
                  <a:pt x="389467" y="0"/>
                </a:cubicBezTo>
              </a:path>
            </a:pathLst>
          </a:custGeom>
          <a:noFill/>
          <a:ln w="25400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04" name="Freeform 135">
            <a:extLst>
              <a:ext uri="{FF2B5EF4-FFF2-40B4-BE49-F238E27FC236}">
                <a16:creationId xmlns:a16="http://schemas.microsoft.com/office/drawing/2014/main" id="{4AF2787D-E3FD-CDA5-CB06-BBE621290396}"/>
              </a:ext>
            </a:extLst>
          </p:cNvPr>
          <p:cNvSpPr/>
          <p:nvPr/>
        </p:nvSpPr>
        <p:spPr>
          <a:xfrm>
            <a:off x="8915584" y="2153758"/>
            <a:ext cx="46406" cy="330200"/>
          </a:xfrm>
          <a:custGeom>
            <a:avLst/>
            <a:gdLst>
              <a:gd name="connsiteX0" fmla="*/ 4073 w 46406"/>
              <a:gd name="connsiteY0" fmla="*/ 330200 h 330200"/>
              <a:gd name="connsiteX1" fmla="*/ 4073 w 46406"/>
              <a:gd name="connsiteY1" fmla="*/ 203200 h 330200"/>
              <a:gd name="connsiteX2" fmla="*/ 46406 w 46406"/>
              <a:gd name="connsiteY2" fmla="*/ 0 h 33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06" h="330200">
                <a:moveTo>
                  <a:pt x="4073" y="330200"/>
                </a:moveTo>
                <a:cubicBezTo>
                  <a:pt x="545" y="294216"/>
                  <a:pt x="-2982" y="258233"/>
                  <a:pt x="4073" y="203200"/>
                </a:cubicBezTo>
                <a:cubicBezTo>
                  <a:pt x="11128" y="148167"/>
                  <a:pt x="28767" y="74083"/>
                  <a:pt x="46406" y="0"/>
                </a:cubicBezTo>
              </a:path>
            </a:pathLst>
          </a:custGeom>
          <a:noFill/>
          <a:ln w="25400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05" name="Freeform 136">
            <a:extLst>
              <a:ext uri="{FF2B5EF4-FFF2-40B4-BE49-F238E27FC236}">
                <a16:creationId xmlns:a16="http://schemas.microsoft.com/office/drawing/2014/main" id="{33A9E22A-2591-8115-5135-EDBD0CA62BE2}"/>
              </a:ext>
            </a:extLst>
          </p:cNvPr>
          <p:cNvSpPr/>
          <p:nvPr/>
        </p:nvSpPr>
        <p:spPr>
          <a:xfrm>
            <a:off x="8970457" y="2534758"/>
            <a:ext cx="736600" cy="42696"/>
          </a:xfrm>
          <a:custGeom>
            <a:avLst/>
            <a:gdLst>
              <a:gd name="connsiteX0" fmla="*/ 0 w 736600"/>
              <a:gd name="connsiteY0" fmla="*/ 16933 h 42696"/>
              <a:gd name="connsiteX1" fmla="*/ 465666 w 736600"/>
              <a:gd name="connsiteY1" fmla="*/ 42333 h 42696"/>
              <a:gd name="connsiteX2" fmla="*/ 736600 w 736600"/>
              <a:gd name="connsiteY2" fmla="*/ 0 h 42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6600" h="42696">
                <a:moveTo>
                  <a:pt x="0" y="16933"/>
                </a:moveTo>
                <a:cubicBezTo>
                  <a:pt x="171449" y="31044"/>
                  <a:pt x="342899" y="45155"/>
                  <a:pt x="465666" y="42333"/>
                </a:cubicBezTo>
                <a:cubicBezTo>
                  <a:pt x="588433" y="39511"/>
                  <a:pt x="662516" y="19755"/>
                  <a:pt x="736600" y="0"/>
                </a:cubicBezTo>
              </a:path>
            </a:pathLst>
          </a:custGeom>
          <a:noFill/>
          <a:ln w="25400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ysDot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06" name="Freeform 137">
            <a:extLst>
              <a:ext uri="{FF2B5EF4-FFF2-40B4-BE49-F238E27FC236}">
                <a16:creationId xmlns:a16="http://schemas.microsoft.com/office/drawing/2014/main" id="{94B1AD25-E265-D52F-0489-E7840C3A223E}"/>
              </a:ext>
            </a:extLst>
          </p:cNvPr>
          <p:cNvSpPr/>
          <p:nvPr/>
        </p:nvSpPr>
        <p:spPr>
          <a:xfrm>
            <a:off x="8936590" y="2594024"/>
            <a:ext cx="270933" cy="211667"/>
          </a:xfrm>
          <a:custGeom>
            <a:avLst/>
            <a:gdLst>
              <a:gd name="connsiteX0" fmla="*/ 270933 w 270933"/>
              <a:gd name="connsiteY0" fmla="*/ 211667 h 211667"/>
              <a:gd name="connsiteX1" fmla="*/ 101600 w 270933"/>
              <a:gd name="connsiteY1" fmla="*/ 152400 h 211667"/>
              <a:gd name="connsiteX2" fmla="*/ 0 w 270933"/>
              <a:gd name="connsiteY2" fmla="*/ 0 h 211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0933" h="211667">
                <a:moveTo>
                  <a:pt x="270933" y="211667"/>
                </a:moveTo>
                <a:cubicBezTo>
                  <a:pt x="208844" y="199672"/>
                  <a:pt x="146756" y="187678"/>
                  <a:pt x="101600" y="152400"/>
                </a:cubicBezTo>
                <a:cubicBezTo>
                  <a:pt x="56444" y="117122"/>
                  <a:pt x="28222" y="58561"/>
                  <a:pt x="0" y="0"/>
                </a:cubicBezTo>
              </a:path>
            </a:pathLst>
          </a:custGeom>
          <a:noFill/>
          <a:ln w="25400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07" name="Freeform 138">
            <a:extLst>
              <a:ext uri="{FF2B5EF4-FFF2-40B4-BE49-F238E27FC236}">
                <a16:creationId xmlns:a16="http://schemas.microsoft.com/office/drawing/2014/main" id="{FA4BFB17-252C-C76E-1E54-745A2B6D10FE}"/>
              </a:ext>
            </a:extLst>
          </p:cNvPr>
          <p:cNvSpPr/>
          <p:nvPr/>
        </p:nvSpPr>
        <p:spPr>
          <a:xfrm>
            <a:off x="8411657" y="2577091"/>
            <a:ext cx="465666" cy="558800"/>
          </a:xfrm>
          <a:custGeom>
            <a:avLst/>
            <a:gdLst>
              <a:gd name="connsiteX0" fmla="*/ 0 w 465666"/>
              <a:gd name="connsiteY0" fmla="*/ 558800 h 558800"/>
              <a:gd name="connsiteX1" fmla="*/ 287866 w 465666"/>
              <a:gd name="connsiteY1" fmla="*/ 313267 h 558800"/>
              <a:gd name="connsiteX2" fmla="*/ 465666 w 465666"/>
              <a:gd name="connsiteY2" fmla="*/ 0 h 55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5666" h="558800">
                <a:moveTo>
                  <a:pt x="0" y="558800"/>
                </a:moveTo>
                <a:cubicBezTo>
                  <a:pt x="105127" y="482600"/>
                  <a:pt x="210255" y="406400"/>
                  <a:pt x="287866" y="313267"/>
                </a:cubicBezTo>
                <a:cubicBezTo>
                  <a:pt x="365477" y="220134"/>
                  <a:pt x="415571" y="110067"/>
                  <a:pt x="465666" y="0"/>
                </a:cubicBezTo>
              </a:path>
            </a:pathLst>
          </a:custGeom>
          <a:noFill/>
          <a:ln w="25400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ysDot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08" name="Rectangle 707">
            <a:extLst>
              <a:ext uri="{FF2B5EF4-FFF2-40B4-BE49-F238E27FC236}">
                <a16:creationId xmlns:a16="http://schemas.microsoft.com/office/drawing/2014/main" id="{A8982425-C8BF-8612-6E9B-B092C1AE82A0}"/>
              </a:ext>
            </a:extLst>
          </p:cNvPr>
          <p:cNvSpPr/>
          <p:nvPr/>
        </p:nvSpPr>
        <p:spPr>
          <a:xfrm>
            <a:off x="7945990" y="3064152"/>
            <a:ext cx="456777" cy="2279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</a:t>
            </a:r>
            <a:r>
              <a:rPr kumimoji="0" lang="en-CA" sz="1800" b="0" i="0" u="none" strike="noStrike" kern="120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</a:t>
            </a:r>
          </a:p>
        </p:txBody>
      </p:sp>
      <p:sp>
        <p:nvSpPr>
          <p:cNvPr id="709" name="Rectangle 708">
            <a:extLst>
              <a:ext uri="{FF2B5EF4-FFF2-40B4-BE49-F238E27FC236}">
                <a16:creationId xmlns:a16="http://schemas.microsoft.com/office/drawing/2014/main" id="{31324BDF-BEAC-4A7F-9E38-DCC73BA354D3}"/>
              </a:ext>
            </a:extLst>
          </p:cNvPr>
          <p:cNvSpPr/>
          <p:nvPr/>
        </p:nvSpPr>
        <p:spPr>
          <a:xfrm>
            <a:off x="10215057" y="3081085"/>
            <a:ext cx="456777" cy="2279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</a:t>
            </a:r>
            <a:r>
              <a:rPr kumimoji="0" lang="en-CA" sz="1800" b="0" i="0" u="none" strike="noStrike" kern="120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</a:t>
            </a:r>
          </a:p>
        </p:txBody>
      </p:sp>
      <p:sp>
        <p:nvSpPr>
          <p:cNvPr id="710" name="Rectangle 709">
            <a:extLst>
              <a:ext uri="{FF2B5EF4-FFF2-40B4-BE49-F238E27FC236}">
                <a16:creationId xmlns:a16="http://schemas.microsoft.com/office/drawing/2014/main" id="{7D863109-9056-3A8C-B62E-1C90289775CD}"/>
              </a:ext>
            </a:extLst>
          </p:cNvPr>
          <p:cNvSpPr/>
          <p:nvPr/>
        </p:nvSpPr>
        <p:spPr>
          <a:xfrm>
            <a:off x="9139790" y="2844018"/>
            <a:ext cx="456777" cy="2279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</a:t>
            </a:r>
            <a:r>
              <a:rPr kumimoji="0" lang="en-CA" sz="1800" b="0" i="0" u="none" strike="noStrike" kern="120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3</a:t>
            </a:r>
          </a:p>
        </p:txBody>
      </p:sp>
      <p:sp>
        <p:nvSpPr>
          <p:cNvPr id="711" name="Rectangle 710">
            <a:extLst>
              <a:ext uri="{FF2B5EF4-FFF2-40B4-BE49-F238E27FC236}">
                <a16:creationId xmlns:a16="http://schemas.microsoft.com/office/drawing/2014/main" id="{DBFBAA01-E3D7-C6EB-DA46-6AB99BDC39F2}"/>
              </a:ext>
            </a:extLst>
          </p:cNvPr>
          <p:cNvSpPr/>
          <p:nvPr/>
        </p:nvSpPr>
        <p:spPr>
          <a:xfrm>
            <a:off x="8513256" y="2378352"/>
            <a:ext cx="456777" cy="2279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</a:t>
            </a:r>
            <a:r>
              <a:rPr kumimoji="0" lang="en-CA" sz="1800" b="0" i="0" u="none" strike="noStrike" kern="120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4</a:t>
            </a:r>
          </a:p>
        </p:txBody>
      </p:sp>
      <p:sp>
        <p:nvSpPr>
          <p:cNvPr id="712" name="Rectangle 711">
            <a:extLst>
              <a:ext uri="{FF2B5EF4-FFF2-40B4-BE49-F238E27FC236}">
                <a16:creationId xmlns:a16="http://schemas.microsoft.com/office/drawing/2014/main" id="{119DD0C1-482C-8E79-4260-5822A4F49F5C}"/>
              </a:ext>
            </a:extLst>
          </p:cNvPr>
          <p:cNvSpPr/>
          <p:nvPr/>
        </p:nvSpPr>
        <p:spPr>
          <a:xfrm>
            <a:off x="9698589" y="2268285"/>
            <a:ext cx="456777" cy="2279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</a:t>
            </a:r>
            <a:r>
              <a:rPr kumimoji="0" lang="en-CA" sz="1800" b="0" i="0" u="none" strike="noStrike" kern="120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5</a:t>
            </a:r>
          </a:p>
        </p:txBody>
      </p:sp>
      <p:sp>
        <p:nvSpPr>
          <p:cNvPr id="713" name="Rectangle 712">
            <a:extLst>
              <a:ext uri="{FF2B5EF4-FFF2-40B4-BE49-F238E27FC236}">
                <a16:creationId xmlns:a16="http://schemas.microsoft.com/office/drawing/2014/main" id="{63F6422D-FCDC-B2FE-E584-987A976E7503}"/>
              </a:ext>
            </a:extLst>
          </p:cNvPr>
          <p:cNvSpPr/>
          <p:nvPr/>
        </p:nvSpPr>
        <p:spPr>
          <a:xfrm>
            <a:off x="8640255" y="1777218"/>
            <a:ext cx="456777" cy="2279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</a:t>
            </a:r>
            <a:r>
              <a:rPr kumimoji="0" lang="en-CA" sz="1800" b="0" i="0" u="none" strike="noStrike" kern="120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6</a:t>
            </a:r>
          </a:p>
        </p:txBody>
      </p:sp>
      <p:sp>
        <p:nvSpPr>
          <p:cNvPr id="714" name="Rectangle 713">
            <a:extLst>
              <a:ext uri="{FF2B5EF4-FFF2-40B4-BE49-F238E27FC236}">
                <a16:creationId xmlns:a16="http://schemas.microsoft.com/office/drawing/2014/main" id="{652110EE-6D37-3544-133E-9D63BA913715}"/>
              </a:ext>
            </a:extLst>
          </p:cNvPr>
          <p:cNvSpPr/>
          <p:nvPr/>
        </p:nvSpPr>
        <p:spPr>
          <a:xfrm>
            <a:off x="9376855" y="1938085"/>
            <a:ext cx="456777" cy="2279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</a:t>
            </a:r>
            <a:r>
              <a:rPr kumimoji="0" lang="en-CA" sz="1800" b="0" i="0" u="none" strike="noStrike" kern="120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7</a:t>
            </a:r>
          </a:p>
        </p:txBody>
      </p:sp>
      <p:sp>
        <p:nvSpPr>
          <p:cNvPr id="715" name="Oval 714">
            <a:extLst>
              <a:ext uri="{FF2B5EF4-FFF2-40B4-BE49-F238E27FC236}">
                <a16:creationId xmlns:a16="http://schemas.microsoft.com/office/drawing/2014/main" id="{93BDD3E3-FE5C-0E46-F9EF-6585DBF7ADFA}"/>
              </a:ext>
            </a:extLst>
          </p:cNvPr>
          <p:cNvSpPr>
            <a:spLocks noChangeAspect="1"/>
          </p:cNvSpPr>
          <p:nvPr/>
        </p:nvSpPr>
        <p:spPr>
          <a:xfrm>
            <a:off x="10170879" y="3045720"/>
            <a:ext cx="121920" cy="121920"/>
          </a:xfrm>
          <a:prstGeom prst="ellipse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 kern="0" dirty="0">
              <a:solidFill>
                <a:sysClr val="window" lastClr="FFFFFF"/>
              </a:solidFill>
              <a:latin typeface="Tw Cen MT"/>
            </a:endParaRPr>
          </a:p>
        </p:txBody>
      </p:sp>
      <p:sp>
        <p:nvSpPr>
          <p:cNvPr id="716" name="Rectangle 715">
            <a:extLst>
              <a:ext uri="{FF2B5EF4-FFF2-40B4-BE49-F238E27FC236}">
                <a16:creationId xmlns:a16="http://schemas.microsoft.com/office/drawing/2014/main" id="{87D23F87-691D-A2E1-3E3E-3483D6916215}"/>
              </a:ext>
            </a:extLst>
          </p:cNvPr>
          <p:cNvSpPr/>
          <p:nvPr/>
        </p:nvSpPr>
        <p:spPr>
          <a:xfrm>
            <a:off x="919934" y="3444993"/>
            <a:ext cx="2420727" cy="830997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 Canonical Ordering of </a:t>
            </a: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[</a:t>
            </a:r>
            <a:r>
              <a:rPr kumimoji="0" lang="en-CA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De Fraysseix et al. 1988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]</a:t>
            </a:r>
            <a:endParaRPr kumimoji="0" lang="en-CA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1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17" name="Oval 716">
            <a:extLst>
              <a:ext uri="{FF2B5EF4-FFF2-40B4-BE49-F238E27FC236}">
                <a16:creationId xmlns:a16="http://schemas.microsoft.com/office/drawing/2014/main" id="{BC531A31-6B76-A255-FEC1-35255EE1C45E}"/>
              </a:ext>
            </a:extLst>
          </p:cNvPr>
          <p:cNvSpPr>
            <a:spLocks noChangeAspect="1"/>
          </p:cNvSpPr>
          <p:nvPr/>
        </p:nvSpPr>
        <p:spPr>
          <a:xfrm>
            <a:off x="4447324" y="4265445"/>
            <a:ext cx="121920" cy="121920"/>
          </a:xfrm>
          <a:prstGeom prst="ellipse">
            <a:avLst/>
          </a:prstGeom>
          <a:solidFill>
            <a:srgbClr val="4747FB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18" name="Oval 717">
            <a:extLst>
              <a:ext uri="{FF2B5EF4-FFF2-40B4-BE49-F238E27FC236}">
                <a16:creationId xmlns:a16="http://schemas.microsoft.com/office/drawing/2014/main" id="{841BEBDE-7FEA-665B-EC25-2541524AC6F2}"/>
              </a:ext>
            </a:extLst>
          </p:cNvPr>
          <p:cNvSpPr>
            <a:spLocks noChangeAspect="1"/>
          </p:cNvSpPr>
          <p:nvPr/>
        </p:nvSpPr>
        <p:spPr>
          <a:xfrm>
            <a:off x="3541391" y="5882578"/>
            <a:ext cx="121920" cy="121920"/>
          </a:xfrm>
          <a:prstGeom prst="ellipse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 kern="0" dirty="0">
              <a:solidFill>
                <a:sysClr val="window" lastClr="FFFFFF"/>
              </a:solidFill>
              <a:latin typeface="Tw Cen MT"/>
            </a:endParaRPr>
          </a:p>
        </p:txBody>
      </p:sp>
      <p:sp>
        <p:nvSpPr>
          <p:cNvPr id="719" name="Oval 718">
            <a:extLst>
              <a:ext uri="{FF2B5EF4-FFF2-40B4-BE49-F238E27FC236}">
                <a16:creationId xmlns:a16="http://schemas.microsoft.com/office/drawing/2014/main" id="{92474729-5C68-05E0-EB3B-0F24BA34CE32}"/>
              </a:ext>
            </a:extLst>
          </p:cNvPr>
          <p:cNvSpPr>
            <a:spLocks noChangeAspect="1"/>
          </p:cNvSpPr>
          <p:nvPr/>
        </p:nvSpPr>
        <p:spPr>
          <a:xfrm>
            <a:off x="4100191" y="5272979"/>
            <a:ext cx="121920" cy="121920"/>
          </a:xfrm>
          <a:prstGeom prst="ellipse">
            <a:avLst/>
          </a:prstGeom>
          <a:solidFill>
            <a:srgbClr val="FF0000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 kern="0" dirty="0">
              <a:solidFill>
                <a:sysClr val="window" lastClr="FFFFFF"/>
              </a:solidFill>
              <a:latin typeface="Tw Cen MT"/>
            </a:endParaRPr>
          </a:p>
        </p:txBody>
      </p:sp>
      <p:sp>
        <p:nvSpPr>
          <p:cNvPr id="720" name="Oval 719">
            <a:extLst>
              <a:ext uri="{FF2B5EF4-FFF2-40B4-BE49-F238E27FC236}">
                <a16:creationId xmlns:a16="http://schemas.microsoft.com/office/drawing/2014/main" id="{D6932927-11FB-455A-A480-A9A4D3113EB8}"/>
              </a:ext>
            </a:extLst>
          </p:cNvPr>
          <p:cNvSpPr>
            <a:spLocks noChangeAspect="1"/>
          </p:cNvSpPr>
          <p:nvPr/>
        </p:nvSpPr>
        <p:spPr>
          <a:xfrm>
            <a:off x="4167924" y="4832712"/>
            <a:ext cx="121920" cy="121920"/>
          </a:xfrm>
          <a:prstGeom prst="ellipse">
            <a:avLst/>
          </a:prstGeom>
          <a:solidFill>
            <a:sysClr val="windowText" lastClr="000000">
              <a:lumMod val="50000"/>
              <a:lumOff val="50000"/>
            </a:sys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21" name="Oval 720">
            <a:extLst>
              <a:ext uri="{FF2B5EF4-FFF2-40B4-BE49-F238E27FC236}">
                <a16:creationId xmlns:a16="http://schemas.microsoft.com/office/drawing/2014/main" id="{DEC64C94-6EE2-29B2-717C-2BCE56C6AD14}"/>
              </a:ext>
            </a:extLst>
          </p:cNvPr>
          <p:cNvSpPr>
            <a:spLocks noChangeAspect="1"/>
          </p:cNvSpPr>
          <p:nvPr/>
        </p:nvSpPr>
        <p:spPr>
          <a:xfrm>
            <a:off x="4633590" y="4908912"/>
            <a:ext cx="121920" cy="121920"/>
          </a:xfrm>
          <a:prstGeom prst="ellipse">
            <a:avLst/>
          </a:prstGeom>
          <a:solidFill>
            <a:srgbClr val="00FF00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 kern="0" dirty="0">
              <a:solidFill>
                <a:sysClr val="window" lastClr="FFFFFF"/>
              </a:solidFill>
              <a:latin typeface="Tw Cen MT"/>
            </a:endParaRPr>
          </a:p>
        </p:txBody>
      </p:sp>
      <p:sp>
        <p:nvSpPr>
          <p:cNvPr id="722" name="Freeform 157">
            <a:extLst>
              <a:ext uri="{FF2B5EF4-FFF2-40B4-BE49-F238E27FC236}">
                <a16:creationId xmlns:a16="http://schemas.microsoft.com/office/drawing/2014/main" id="{745B6A29-B913-C2D0-4ECA-FCBA79C618EB}"/>
              </a:ext>
            </a:extLst>
          </p:cNvPr>
          <p:cNvSpPr/>
          <p:nvPr/>
        </p:nvSpPr>
        <p:spPr>
          <a:xfrm>
            <a:off x="3585568" y="4334272"/>
            <a:ext cx="863600" cy="1549400"/>
          </a:xfrm>
          <a:custGeom>
            <a:avLst/>
            <a:gdLst>
              <a:gd name="connsiteX0" fmla="*/ 0 w 863600"/>
              <a:gd name="connsiteY0" fmla="*/ 1549400 h 1549400"/>
              <a:gd name="connsiteX1" fmla="*/ 59267 w 863600"/>
              <a:gd name="connsiteY1" fmla="*/ 736600 h 1549400"/>
              <a:gd name="connsiteX2" fmla="*/ 330200 w 863600"/>
              <a:gd name="connsiteY2" fmla="*/ 304800 h 1549400"/>
              <a:gd name="connsiteX3" fmla="*/ 863600 w 863600"/>
              <a:gd name="connsiteY3" fmla="*/ 0 h 154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3600" h="1549400">
                <a:moveTo>
                  <a:pt x="0" y="1549400"/>
                </a:moveTo>
                <a:cubicBezTo>
                  <a:pt x="2117" y="1246716"/>
                  <a:pt x="4234" y="944033"/>
                  <a:pt x="59267" y="736600"/>
                </a:cubicBezTo>
                <a:cubicBezTo>
                  <a:pt x="114300" y="529167"/>
                  <a:pt x="196145" y="427567"/>
                  <a:pt x="330200" y="304800"/>
                </a:cubicBezTo>
                <a:cubicBezTo>
                  <a:pt x="464255" y="182033"/>
                  <a:pt x="663927" y="91016"/>
                  <a:pt x="863600" y="0"/>
                </a:cubicBezTo>
              </a:path>
            </a:pathLst>
          </a:cu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23" name="Freeform 159">
            <a:extLst>
              <a:ext uri="{FF2B5EF4-FFF2-40B4-BE49-F238E27FC236}">
                <a16:creationId xmlns:a16="http://schemas.microsoft.com/office/drawing/2014/main" id="{EE0C6129-6BBE-6F85-3F8E-213CA724AA1C}"/>
              </a:ext>
            </a:extLst>
          </p:cNvPr>
          <p:cNvSpPr/>
          <p:nvPr/>
        </p:nvSpPr>
        <p:spPr>
          <a:xfrm>
            <a:off x="3653301" y="5917538"/>
            <a:ext cx="1769534" cy="119320"/>
          </a:xfrm>
          <a:custGeom>
            <a:avLst/>
            <a:gdLst>
              <a:gd name="connsiteX0" fmla="*/ 0 w 1769534"/>
              <a:gd name="connsiteY0" fmla="*/ 42334 h 119320"/>
              <a:gd name="connsiteX1" fmla="*/ 863600 w 1769534"/>
              <a:gd name="connsiteY1" fmla="*/ 118534 h 119320"/>
              <a:gd name="connsiteX2" fmla="*/ 1769534 w 1769534"/>
              <a:gd name="connsiteY2" fmla="*/ 0 h 119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69534" h="119320">
                <a:moveTo>
                  <a:pt x="0" y="42334"/>
                </a:moveTo>
                <a:cubicBezTo>
                  <a:pt x="284339" y="83962"/>
                  <a:pt x="568678" y="125590"/>
                  <a:pt x="863600" y="118534"/>
                </a:cubicBezTo>
                <a:cubicBezTo>
                  <a:pt x="1158522" y="111478"/>
                  <a:pt x="1464028" y="55739"/>
                  <a:pt x="1769534" y="0"/>
                </a:cubicBezTo>
              </a:path>
            </a:pathLst>
          </a:cu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24" name="Freeform 160">
            <a:extLst>
              <a:ext uri="{FF2B5EF4-FFF2-40B4-BE49-F238E27FC236}">
                <a16:creationId xmlns:a16="http://schemas.microsoft.com/office/drawing/2014/main" id="{52693A4F-24CE-E095-87FC-79AEAAD607A6}"/>
              </a:ext>
            </a:extLst>
          </p:cNvPr>
          <p:cNvSpPr/>
          <p:nvPr/>
        </p:nvSpPr>
        <p:spPr>
          <a:xfrm>
            <a:off x="3627901" y="4893072"/>
            <a:ext cx="524934" cy="999066"/>
          </a:xfrm>
          <a:custGeom>
            <a:avLst/>
            <a:gdLst>
              <a:gd name="connsiteX0" fmla="*/ 0 w 524934"/>
              <a:gd name="connsiteY0" fmla="*/ 999066 h 999066"/>
              <a:gd name="connsiteX1" fmla="*/ 135467 w 524934"/>
              <a:gd name="connsiteY1" fmla="*/ 364066 h 999066"/>
              <a:gd name="connsiteX2" fmla="*/ 524934 w 524934"/>
              <a:gd name="connsiteY2" fmla="*/ 0 h 999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4934" h="999066">
                <a:moveTo>
                  <a:pt x="0" y="999066"/>
                </a:moveTo>
                <a:cubicBezTo>
                  <a:pt x="23989" y="764821"/>
                  <a:pt x="47978" y="530577"/>
                  <a:pt x="135467" y="364066"/>
                </a:cubicBezTo>
                <a:cubicBezTo>
                  <a:pt x="222956" y="197555"/>
                  <a:pt x="373945" y="98777"/>
                  <a:pt x="524934" y="0"/>
                </a:cubicBezTo>
              </a:path>
            </a:pathLst>
          </a:custGeom>
          <a:noFill/>
          <a:ln w="25400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ysDot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25" name="Freeform 163">
            <a:extLst>
              <a:ext uri="{FF2B5EF4-FFF2-40B4-BE49-F238E27FC236}">
                <a16:creationId xmlns:a16="http://schemas.microsoft.com/office/drawing/2014/main" id="{F28F0A99-5BD2-23AE-EC96-8346638EF722}"/>
              </a:ext>
            </a:extLst>
          </p:cNvPr>
          <p:cNvSpPr/>
          <p:nvPr/>
        </p:nvSpPr>
        <p:spPr>
          <a:xfrm>
            <a:off x="4288301" y="4893072"/>
            <a:ext cx="347134" cy="67733"/>
          </a:xfrm>
          <a:custGeom>
            <a:avLst/>
            <a:gdLst>
              <a:gd name="connsiteX0" fmla="*/ 0 w 347134"/>
              <a:gd name="connsiteY0" fmla="*/ 0 h 67733"/>
              <a:gd name="connsiteX1" fmla="*/ 347134 w 347134"/>
              <a:gd name="connsiteY1" fmla="*/ 67733 h 67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7134" h="67733">
                <a:moveTo>
                  <a:pt x="0" y="0"/>
                </a:moveTo>
                <a:lnTo>
                  <a:pt x="347134" y="67733"/>
                </a:lnTo>
              </a:path>
            </a:pathLst>
          </a:custGeom>
          <a:noFill/>
          <a:ln w="25400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ysDot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26" name="Oval 725">
            <a:extLst>
              <a:ext uri="{FF2B5EF4-FFF2-40B4-BE49-F238E27FC236}">
                <a16:creationId xmlns:a16="http://schemas.microsoft.com/office/drawing/2014/main" id="{50DF9480-FB2E-1A4B-AD77-973BA3B41274}"/>
              </a:ext>
            </a:extLst>
          </p:cNvPr>
          <p:cNvSpPr>
            <a:spLocks noChangeAspect="1"/>
          </p:cNvSpPr>
          <p:nvPr/>
        </p:nvSpPr>
        <p:spPr>
          <a:xfrm>
            <a:off x="4921457" y="5205245"/>
            <a:ext cx="121920" cy="121920"/>
          </a:xfrm>
          <a:prstGeom prst="ellipse">
            <a:avLst/>
          </a:prstGeom>
          <a:solidFill>
            <a:srgbClr val="AE78D6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 kern="0" dirty="0">
              <a:solidFill>
                <a:sysClr val="window" lastClr="FFFFFF"/>
              </a:solidFill>
              <a:latin typeface="Tw Cen MT"/>
            </a:endParaRPr>
          </a:p>
        </p:txBody>
      </p:sp>
      <p:sp>
        <p:nvSpPr>
          <p:cNvPr id="727" name="Freeform 169">
            <a:extLst>
              <a:ext uri="{FF2B5EF4-FFF2-40B4-BE49-F238E27FC236}">
                <a16:creationId xmlns:a16="http://schemas.microsoft.com/office/drawing/2014/main" id="{0AA94656-36A6-0B02-7337-EA16EB07E731}"/>
              </a:ext>
            </a:extLst>
          </p:cNvPr>
          <p:cNvSpPr/>
          <p:nvPr/>
        </p:nvSpPr>
        <p:spPr>
          <a:xfrm>
            <a:off x="3661768" y="5638138"/>
            <a:ext cx="812800" cy="304800"/>
          </a:xfrm>
          <a:custGeom>
            <a:avLst/>
            <a:gdLst>
              <a:gd name="connsiteX0" fmla="*/ 0 w 812800"/>
              <a:gd name="connsiteY0" fmla="*/ 304800 h 304800"/>
              <a:gd name="connsiteX1" fmla="*/ 541867 w 812800"/>
              <a:gd name="connsiteY1" fmla="*/ 127000 h 304800"/>
              <a:gd name="connsiteX2" fmla="*/ 812800 w 812800"/>
              <a:gd name="connsiteY2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2800" h="304800">
                <a:moveTo>
                  <a:pt x="0" y="304800"/>
                </a:moveTo>
                <a:cubicBezTo>
                  <a:pt x="203200" y="241300"/>
                  <a:pt x="406400" y="177800"/>
                  <a:pt x="541867" y="127000"/>
                </a:cubicBezTo>
                <a:cubicBezTo>
                  <a:pt x="677334" y="76200"/>
                  <a:pt x="745067" y="38100"/>
                  <a:pt x="812800" y="0"/>
                </a:cubicBezTo>
              </a:path>
            </a:pathLst>
          </a:custGeom>
          <a:noFill/>
          <a:ln w="25400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ysDot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28" name="Oval 727">
            <a:extLst>
              <a:ext uri="{FF2B5EF4-FFF2-40B4-BE49-F238E27FC236}">
                <a16:creationId xmlns:a16="http://schemas.microsoft.com/office/drawing/2014/main" id="{D249B333-71AA-06E1-C907-EDB90573DEE1}"/>
              </a:ext>
            </a:extLst>
          </p:cNvPr>
          <p:cNvSpPr>
            <a:spLocks noChangeAspect="1"/>
          </p:cNvSpPr>
          <p:nvPr/>
        </p:nvSpPr>
        <p:spPr>
          <a:xfrm>
            <a:off x="4447323" y="5552379"/>
            <a:ext cx="121920" cy="121920"/>
          </a:xfrm>
          <a:prstGeom prst="ellipse">
            <a:avLst/>
          </a:prstGeom>
          <a:solidFill>
            <a:srgbClr val="00B050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 kern="0" dirty="0">
              <a:solidFill>
                <a:sysClr val="window" lastClr="FFFFFF"/>
              </a:solidFill>
              <a:latin typeface="Tw Cen MT"/>
            </a:endParaRPr>
          </a:p>
        </p:txBody>
      </p:sp>
      <p:sp>
        <p:nvSpPr>
          <p:cNvPr id="729" name="Freeform 174">
            <a:extLst>
              <a:ext uri="{FF2B5EF4-FFF2-40B4-BE49-F238E27FC236}">
                <a16:creationId xmlns:a16="http://schemas.microsoft.com/office/drawing/2014/main" id="{9016719E-A8B3-DBD3-7C03-39C46A564FC7}"/>
              </a:ext>
            </a:extLst>
          </p:cNvPr>
          <p:cNvSpPr/>
          <p:nvPr/>
        </p:nvSpPr>
        <p:spPr>
          <a:xfrm>
            <a:off x="4203635" y="5324872"/>
            <a:ext cx="736600" cy="42696"/>
          </a:xfrm>
          <a:custGeom>
            <a:avLst/>
            <a:gdLst>
              <a:gd name="connsiteX0" fmla="*/ 0 w 736600"/>
              <a:gd name="connsiteY0" fmla="*/ 16933 h 42696"/>
              <a:gd name="connsiteX1" fmla="*/ 465666 w 736600"/>
              <a:gd name="connsiteY1" fmla="*/ 42333 h 42696"/>
              <a:gd name="connsiteX2" fmla="*/ 736600 w 736600"/>
              <a:gd name="connsiteY2" fmla="*/ 0 h 42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6600" h="42696">
                <a:moveTo>
                  <a:pt x="0" y="16933"/>
                </a:moveTo>
                <a:cubicBezTo>
                  <a:pt x="171449" y="31044"/>
                  <a:pt x="342899" y="45155"/>
                  <a:pt x="465666" y="42333"/>
                </a:cubicBezTo>
                <a:cubicBezTo>
                  <a:pt x="588433" y="39511"/>
                  <a:pt x="662516" y="19755"/>
                  <a:pt x="736600" y="0"/>
                </a:cubicBezTo>
              </a:path>
            </a:pathLst>
          </a:custGeom>
          <a:noFill/>
          <a:ln w="25400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ysDot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30" name="Freeform 176">
            <a:extLst>
              <a:ext uri="{FF2B5EF4-FFF2-40B4-BE49-F238E27FC236}">
                <a16:creationId xmlns:a16="http://schemas.microsoft.com/office/drawing/2014/main" id="{F494164B-D6DD-CC75-338B-6DCFF559ABC7}"/>
              </a:ext>
            </a:extLst>
          </p:cNvPr>
          <p:cNvSpPr/>
          <p:nvPr/>
        </p:nvSpPr>
        <p:spPr>
          <a:xfrm>
            <a:off x="3644835" y="5367205"/>
            <a:ext cx="465666" cy="558800"/>
          </a:xfrm>
          <a:custGeom>
            <a:avLst/>
            <a:gdLst>
              <a:gd name="connsiteX0" fmla="*/ 0 w 465666"/>
              <a:gd name="connsiteY0" fmla="*/ 558800 h 558800"/>
              <a:gd name="connsiteX1" fmla="*/ 287866 w 465666"/>
              <a:gd name="connsiteY1" fmla="*/ 313267 h 558800"/>
              <a:gd name="connsiteX2" fmla="*/ 465666 w 465666"/>
              <a:gd name="connsiteY2" fmla="*/ 0 h 55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5666" h="558800">
                <a:moveTo>
                  <a:pt x="0" y="558800"/>
                </a:moveTo>
                <a:cubicBezTo>
                  <a:pt x="105127" y="482600"/>
                  <a:pt x="210255" y="406400"/>
                  <a:pt x="287866" y="313267"/>
                </a:cubicBezTo>
                <a:cubicBezTo>
                  <a:pt x="365477" y="220134"/>
                  <a:pt x="415571" y="110067"/>
                  <a:pt x="465666" y="0"/>
                </a:cubicBezTo>
              </a:path>
            </a:pathLst>
          </a:custGeom>
          <a:noFill/>
          <a:ln w="25400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ysDot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31" name="Rectangle 730">
            <a:extLst>
              <a:ext uri="{FF2B5EF4-FFF2-40B4-BE49-F238E27FC236}">
                <a16:creationId xmlns:a16="http://schemas.microsoft.com/office/drawing/2014/main" id="{BC3D45A1-F985-EB54-3516-C5E7333B03A6}"/>
              </a:ext>
            </a:extLst>
          </p:cNvPr>
          <p:cNvSpPr/>
          <p:nvPr/>
        </p:nvSpPr>
        <p:spPr>
          <a:xfrm>
            <a:off x="3397532" y="5990744"/>
            <a:ext cx="456777" cy="2279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</a:t>
            </a:r>
            <a:r>
              <a:rPr kumimoji="0" lang="en-CA" sz="1800" b="0" i="0" u="none" strike="noStrike" kern="120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</a:t>
            </a:r>
          </a:p>
        </p:txBody>
      </p:sp>
      <p:sp>
        <p:nvSpPr>
          <p:cNvPr id="732" name="Rectangle 731">
            <a:extLst>
              <a:ext uri="{FF2B5EF4-FFF2-40B4-BE49-F238E27FC236}">
                <a16:creationId xmlns:a16="http://schemas.microsoft.com/office/drawing/2014/main" id="{94CB6C6A-5EBE-7785-7EF6-DABEB7EF9604}"/>
              </a:ext>
            </a:extLst>
          </p:cNvPr>
          <p:cNvSpPr/>
          <p:nvPr/>
        </p:nvSpPr>
        <p:spPr>
          <a:xfrm>
            <a:off x="5243519" y="5939438"/>
            <a:ext cx="456777" cy="2279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</a:t>
            </a:r>
            <a:r>
              <a:rPr kumimoji="0" lang="en-CA" sz="1800" b="0" i="0" u="none" strike="noStrike" kern="120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</a:t>
            </a:r>
          </a:p>
        </p:txBody>
      </p:sp>
      <p:sp>
        <p:nvSpPr>
          <p:cNvPr id="733" name="Rectangle 732">
            <a:extLst>
              <a:ext uri="{FF2B5EF4-FFF2-40B4-BE49-F238E27FC236}">
                <a16:creationId xmlns:a16="http://schemas.microsoft.com/office/drawing/2014/main" id="{818F33C4-4460-7907-2F11-945A44F2956E}"/>
              </a:ext>
            </a:extLst>
          </p:cNvPr>
          <p:cNvSpPr/>
          <p:nvPr/>
        </p:nvSpPr>
        <p:spPr>
          <a:xfrm>
            <a:off x="4372968" y="5634132"/>
            <a:ext cx="456777" cy="2279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</a:t>
            </a:r>
            <a:r>
              <a:rPr kumimoji="0" lang="en-CA" sz="1800" b="0" i="0" u="none" strike="noStrike" kern="120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3</a:t>
            </a:r>
          </a:p>
        </p:txBody>
      </p:sp>
      <p:sp>
        <p:nvSpPr>
          <p:cNvPr id="734" name="Rectangle 733">
            <a:extLst>
              <a:ext uri="{FF2B5EF4-FFF2-40B4-BE49-F238E27FC236}">
                <a16:creationId xmlns:a16="http://schemas.microsoft.com/office/drawing/2014/main" id="{FD21B9AD-A5A5-58C9-E712-B9CD4D278BE7}"/>
              </a:ext>
            </a:extLst>
          </p:cNvPr>
          <p:cNvSpPr/>
          <p:nvPr/>
        </p:nvSpPr>
        <p:spPr>
          <a:xfrm>
            <a:off x="3746434" y="5168466"/>
            <a:ext cx="456777" cy="2279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</a:t>
            </a:r>
            <a:r>
              <a:rPr kumimoji="0" lang="en-CA" sz="1800" b="0" i="0" u="none" strike="noStrike" kern="120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4</a:t>
            </a:r>
          </a:p>
        </p:txBody>
      </p:sp>
      <p:sp>
        <p:nvSpPr>
          <p:cNvPr id="735" name="Rectangle 734">
            <a:extLst>
              <a:ext uri="{FF2B5EF4-FFF2-40B4-BE49-F238E27FC236}">
                <a16:creationId xmlns:a16="http://schemas.microsoft.com/office/drawing/2014/main" id="{4010F7BF-1688-5EA4-EC17-7BA2C5707BCA}"/>
              </a:ext>
            </a:extLst>
          </p:cNvPr>
          <p:cNvSpPr/>
          <p:nvPr/>
        </p:nvSpPr>
        <p:spPr>
          <a:xfrm>
            <a:off x="4931767" y="5058399"/>
            <a:ext cx="456777" cy="2279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</a:t>
            </a:r>
            <a:r>
              <a:rPr kumimoji="0" lang="en-CA" sz="1800" b="0" i="0" u="none" strike="noStrike" kern="120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5</a:t>
            </a:r>
          </a:p>
        </p:txBody>
      </p:sp>
      <p:sp>
        <p:nvSpPr>
          <p:cNvPr id="736" name="Rectangle 735">
            <a:extLst>
              <a:ext uri="{FF2B5EF4-FFF2-40B4-BE49-F238E27FC236}">
                <a16:creationId xmlns:a16="http://schemas.microsoft.com/office/drawing/2014/main" id="{27BE2EA0-80DC-48DC-DD6B-C6052D64F8CC}"/>
              </a:ext>
            </a:extLst>
          </p:cNvPr>
          <p:cNvSpPr/>
          <p:nvPr/>
        </p:nvSpPr>
        <p:spPr>
          <a:xfrm>
            <a:off x="3873433" y="4567332"/>
            <a:ext cx="456777" cy="2279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</a:t>
            </a:r>
            <a:r>
              <a:rPr kumimoji="0" lang="en-CA" sz="1800" b="0" i="0" u="none" strike="noStrike" kern="120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6</a:t>
            </a:r>
          </a:p>
        </p:txBody>
      </p:sp>
      <p:sp>
        <p:nvSpPr>
          <p:cNvPr id="737" name="Oval 736">
            <a:extLst>
              <a:ext uri="{FF2B5EF4-FFF2-40B4-BE49-F238E27FC236}">
                <a16:creationId xmlns:a16="http://schemas.microsoft.com/office/drawing/2014/main" id="{C2A48309-09A9-E8E2-36C3-B75AFBA6B361}"/>
              </a:ext>
            </a:extLst>
          </p:cNvPr>
          <p:cNvSpPr>
            <a:spLocks noChangeAspect="1"/>
          </p:cNvSpPr>
          <p:nvPr/>
        </p:nvSpPr>
        <p:spPr>
          <a:xfrm>
            <a:off x="5404057" y="5835834"/>
            <a:ext cx="121920" cy="121920"/>
          </a:xfrm>
          <a:prstGeom prst="ellipse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 kern="0" dirty="0">
              <a:solidFill>
                <a:sysClr val="window" lastClr="FFFFFF"/>
              </a:solidFill>
              <a:latin typeface="Tw Cen MT"/>
            </a:endParaRPr>
          </a:p>
        </p:txBody>
      </p:sp>
      <p:sp>
        <p:nvSpPr>
          <p:cNvPr id="738" name="Oval 737">
            <a:extLst>
              <a:ext uri="{FF2B5EF4-FFF2-40B4-BE49-F238E27FC236}">
                <a16:creationId xmlns:a16="http://schemas.microsoft.com/office/drawing/2014/main" id="{A9510B1E-215A-DA3B-992F-88F595F5DD17}"/>
              </a:ext>
            </a:extLst>
          </p:cNvPr>
          <p:cNvSpPr>
            <a:spLocks noChangeAspect="1"/>
          </p:cNvSpPr>
          <p:nvPr/>
        </p:nvSpPr>
        <p:spPr>
          <a:xfrm>
            <a:off x="9356901" y="4238149"/>
            <a:ext cx="121920" cy="121920"/>
          </a:xfrm>
          <a:prstGeom prst="ellipse">
            <a:avLst/>
          </a:prstGeom>
          <a:solidFill>
            <a:srgbClr val="4747FB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39" name="Oval 738">
            <a:extLst>
              <a:ext uri="{FF2B5EF4-FFF2-40B4-BE49-F238E27FC236}">
                <a16:creationId xmlns:a16="http://schemas.microsoft.com/office/drawing/2014/main" id="{EB2E036A-5B99-C5F3-6EB4-A9F860110EBD}"/>
              </a:ext>
            </a:extLst>
          </p:cNvPr>
          <p:cNvSpPr>
            <a:spLocks noChangeAspect="1"/>
          </p:cNvSpPr>
          <p:nvPr/>
        </p:nvSpPr>
        <p:spPr>
          <a:xfrm>
            <a:off x="8450968" y="5855282"/>
            <a:ext cx="121920" cy="121920"/>
          </a:xfrm>
          <a:prstGeom prst="ellipse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 kern="0" dirty="0">
              <a:solidFill>
                <a:sysClr val="window" lastClr="FFFFFF"/>
              </a:solidFill>
              <a:latin typeface="Tw Cen MT"/>
            </a:endParaRPr>
          </a:p>
        </p:txBody>
      </p:sp>
      <p:sp>
        <p:nvSpPr>
          <p:cNvPr id="740" name="Oval 739">
            <a:extLst>
              <a:ext uri="{FF2B5EF4-FFF2-40B4-BE49-F238E27FC236}">
                <a16:creationId xmlns:a16="http://schemas.microsoft.com/office/drawing/2014/main" id="{26C036FF-A40B-0875-C69C-5E3DFEDE0D20}"/>
              </a:ext>
            </a:extLst>
          </p:cNvPr>
          <p:cNvSpPr>
            <a:spLocks noChangeAspect="1"/>
          </p:cNvSpPr>
          <p:nvPr/>
        </p:nvSpPr>
        <p:spPr>
          <a:xfrm>
            <a:off x="9009768" y="5245683"/>
            <a:ext cx="121920" cy="121920"/>
          </a:xfrm>
          <a:prstGeom prst="ellipse">
            <a:avLst/>
          </a:prstGeom>
          <a:solidFill>
            <a:srgbClr val="FF0000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 kern="0" dirty="0">
              <a:solidFill>
                <a:sysClr val="window" lastClr="FFFFFF"/>
              </a:solidFill>
              <a:latin typeface="Tw Cen MT"/>
            </a:endParaRPr>
          </a:p>
        </p:txBody>
      </p:sp>
      <p:sp>
        <p:nvSpPr>
          <p:cNvPr id="741" name="Oval 740">
            <a:extLst>
              <a:ext uri="{FF2B5EF4-FFF2-40B4-BE49-F238E27FC236}">
                <a16:creationId xmlns:a16="http://schemas.microsoft.com/office/drawing/2014/main" id="{2C8D1A21-7239-E5AD-9750-3291D078D00B}"/>
              </a:ext>
            </a:extLst>
          </p:cNvPr>
          <p:cNvSpPr>
            <a:spLocks noChangeAspect="1"/>
          </p:cNvSpPr>
          <p:nvPr/>
        </p:nvSpPr>
        <p:spPr>
          <a:xfrm>
            <a:off x="9077501" y="4805416"/>
            <a:ext cx="121920" cy="121920"/>
          </a:xfrm>
          <a:prstGeom prst="ellipse">
            <a:avLst/>
          </a:prstGeom>
          <a:solidFill>
            <a:sysClr val="windowText" lastClr="000000">
              <a:lumMod val="50000"/>
              <a:lumOff val="50000"/>
            </a:sys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42" name="Oval 741">
            <a:extLst>
              <a:ext uri="{FF2B5EF4-FFF2-40B4-BE49-F238E27FC236}">
                <a16:creationId xmlns:a16="http://schemas.microsoft.com/office/drawing/2014/main" id="{1EEBD4C0-43E1-1C2D-DE4E-2571C0204670}"/>
              </a:ext>
            </a:extLst>
          </p:cNvPr>
          <p:cNvSpPr>
            <a:spLocks noChangeAspect="1"/>
          </p:cNvSpPr>
          <p:nvPr/>
        </p:nvSpPr>
        <p:spPr>
          <a:xfrm>
            <a:off x="9543167" y="4881616"/>
            <a:ext cx="121920" cy="121920"/>
          </a:xfrm>
          <a:prstGeom prst="ellipse">
            <a:avLst/>
          </a:prstGeom>
          <a:solidFill>
            <a:srgbClr val="00FF00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 kern="0" dirty="0">
              <a:solidFill>
                <a:sysClr val="window" lastClr="FFFFFF"/>
              </a:solidFill>
              <a:latin typeface="Tw Cen MT"/>
            </a:endParaRPr>
          </a:p>
        </p:txBody>
      </p:sp>
      <p:sp>
        <p:nvSpPr>
          <p:cNvPr id="743" name="Freeform 193">
            <a:extLst>
              <a:ext uri="{FF2B5EF4-FFF2-40B4-BE49-F238E27FC236}">
                <a16:creationId xmlns:a16="http://schemas.microsoft.com/office/drawing/2014/main" id="{3737ECF3-97A8-41B5-6654-D2A18658D6EC}"/>
              </a:ext>
            </a:extLst>
          </p:cNvPr>
          <p:cNvSpPr/>
          <p:nvPr/>
        </p:nvSpPr>
        <p:spPr>
          <a:xfrm>
            <a:off x="9477278" y="4315442"/>
            <a:ext cx="889000" cy="1490134"/>
          </a:xfrm>
          <a:custGeom>
            <a:avLst/>
            <a:gdLst>
              <a:gd name="connsiteX0" fmla="*/ 0 w 889000"/>
              <a:gd name="connsiteY0" fmla="*/ 0 h 1490134"/>
              <a:gd name="connsiteX1" fmla="*/ 711200 w 889000"/>
              <a:gd name="connsiteY1" fmla="*/ 508000 h 1490134"/>
              <a:gd name="connsiteX2" fmla="*/ 889000 w 889000"/>
              <a:gd name="connsiteY2" fmla="*/ 1490134 h 1490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9000" h="1490134">
                <a:moveTo>
                  <a:pt x="0" y="0"/>
                </a:moveTo>
                <a:cubicBezTo>
                  <a:pt x="281516" y="129822"/>
                  <a:pt x="563033" y="259644"/>
                  <a:pt x="711200" y="508000"/>
                </a:cubicBezTo>
                <a:cubicBezTo>
                  <a:pt x="859367" y="756356"/>
                  <a:pt x="874183" y="1123245"/>
                  <a:pt x="889000" y="1490134"/>
                </a:cubicBezTo>
              </a:path>
            </a:pathLst>
          </a:cu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44" name="Freeform 194">
            <a:extLst>
              <a:ext uri="{FF2B5EF4-FFF2-40B4-BE49-F238E27FC236}">
                <a16:creationId xmlns:a16="http://schemas.microsoft.com/office/drawing/2014/main" id="{8BDBD348-E83C-7869-D2FF-75FB0A3F1338}"/>
              </a:ext>
            </a:extLst>
          </p:cNvPr>
          <p:cNvSpPr/>
          <p:nvPr/>
        </p:nvSpPr>
        <p:spPr>
          <a:xfrm>
            <a:off x="8562878" y="5890242"/>
            <a:ext cx="1769534" cy="119320"/>
          </a:xfrm>
          <a:custGeom>
            <a:avLst/>
            <a:gdLst>
              <a:gd name="connsiteX0" fmla="*/ 0 w 1769534"/>
              <a:gd name="connsiteY0" fmla="*/ 42334 h 119320"/>
              <a:gd name="connsiteX1" fmla="*/ 863600 w 1769534"/>
              <a:gd name="connsiteY1" fmla="*/ 118534 h 119320"/>
              <a:gd name="connsiteX2" fmla="*/ 1769534 w 1769534"/>
              <a:gd name="connsiteY2" fmla="*/ 0 h 119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69534" h="119320">
                <a:moveTo>
                  <a:pt x="0" y="42334"/>
                </a:moveTo>
                <a:cubicBezTo>
                  <a:pt x="284339" y="83962"/>
                  <a:pt x="568678" y="125590"/>
                  <a:pt x="863600" y="118534"/>
                </a:cubicBezTo>
                <a:cubicBezTo>
                  <a:pt x="1158522" y="111478"/>
                  <a:pt x="1464028" y="55739"/>
                  <a:pt x="1769534" y="0"/>
                </a:cubicBezTo>
              </a:path>
            </a:pathLst>
          </a:cu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45" name="Freeform 200">
            <a:extLst>
              <a:ext uri="{FF2B5EF4-FFF2-40B4-BE49-F238E27FC236}">
                <a16:creationId xmlns:a16="http://schemas.microsoft.com/office/drawing/2014/main" id="{2F357B3D-5283-611C-C62E-C4B78A485881}"/>
              </a:ext>
            </a:extLst>
          </p:cNvPr>
          <p:cNvSpPr/>
          <p:nvPr/>
        </p:nvSpPr>
        <p:spPr>
          <a:xfrm>
            <a:off x="9621212" y="4992776"/>
            <a:ext cx="245533" cy="211666"/>
          </a:xfrm>
          <a:custGeom>
            <a:avLst/>
            <a:gdLst>
              <a:gd name="connsiteX0" fmla="*/ 0 w 245533"/>
              <a:gd name="connsiteY0" fmla="*/ 0 h 211666"/>
              <a:gd name="connsiteX1" fmla="*/ 93133 w 245533"/>
              <a:gd name="connsiteY1" fmla="*/ 135466 h 211666"/>
              <a:gd name="connsiteX2" fmla="*/ 245533 w 245533"/>
              <a:gd name="connsiteY2" fmla="*/ 211666 h 211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5533" h="211666">
                <a:moveTo>
                  <a:pt x="0" y="0"/>
                </a:moveTo>
                <a:cubicBezTo>
                  <a:pt x="26105" y="50094"/>
                  <a:pt x="52211" y="100188"/>
                  <a:pt x="93133" y="135466"/>
                </a:cubicBezTo>
                <a:cubicBezTo>
                  <a:pt x="134055" y="170744"/>
                  <a:pt x="189794" y="191205"/>
                  <a:pt x="245533" y="211666"/>
                </a:cubicBezTo>
              </a:path>
            </a:pathLst>
          </a:custGeom>
          <a:noFill/>
          <a:ln w="25400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46" name="Freeform 201">
            <a:extLst>
              <a:ext uri="{FF2B5EF4-FFF2-40B4-BE49-F238E27FC236}">
                <a16:creationId xmlns:a16="http://schemas.microsoft.com/office/drawing/2014/main" id="{BADE438C-8799-B50E-C45F-D1CAAF947938}"/>
              </a:ext>
            </a:extLst>
          </p:cNvPr>
          <p:cNvSpPr/>
          <p:nvPr/>
        </p:nvSpPr>
        <p:spPr>
          <a:xfrm>
            <a:off x="9164012" y="4916576"/>
            <a:ext cx="677333" cy="347133"/>
          </a:xfrm>
          <a:custGeom>
            <a:avLst/>
            <a:gdLst>
              <a:gd name="connsiteX0" fmla="*/ 0 w 677333"/>
              <a:gd name="connsiteY0" fmla="*/ 0 h 347133"/>
              <a:gd name="connsiteX1" fmla="*/ 228600 w 677333"/>
              <a:gd name="connsiteY1" fmla="*/ 237066 h 347133"/>
              <a:gd name="connsiteX2" fmla="*/ 677333 w 677333"/>
              <a:gd name="connsiteY2" fmla="*/ 347133 h 347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7333" h="347133">
                <a:moveTo>
                  <a:pt x="0" y="0"/>
                </a:moveTo>
                <a:cubicBezTo>
                  <a:pt x="57855" y="89605"/>
                  <a:pt x="115711" y="179211"/>
                  <a:pt x="228600" y="237066"/>
                </a:cubicBezTo>
                <a:cubicBezTo>
                  <a:pt x="341489" y="294921"/>
                  <a:pt x="509411" y="321027"/>
                  <a:pt x="677333" y="347133"/>
                </a:cubicBezTo>
              </a:path>
            </a:pathLst>
          </a:custGeom>
          <a:noFill/>
          <a:ln w="25400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47" name="Oval 746">
            <a:extLst>
              <a:ext uri="{FF2B5EF4-FFF2-40B4-BE49-F238E27FC236}">
                <a16:creationId xmlns:a16="http://schemas.microsoft.com/office/drawing/2014/main" id="{8234E54C-5611-C7DB-AEC9-9EABAA23415C}"/>
              </a:ext>
            </a:extLst>
          </p:cNvPr>
          <p:cNvSpPr>
            <a:spLocks noChangeAspect="1"/>
          </p:cNvSpPr>
          <p:nvPr/>
        </p:nvSpPr>
        <p:spPr>
          <a:xfrm>
            <a:off x="9831034" y="5177949"/>
            <a:ext cx="121920" cy="121920"/>
          </a:xfrm>
          <a:prstGeom prst="ellipse">
            <a:avLst/>
          </a:prstGeom>
          <a:solidFill>
            <a:srgbClr val="AE78D6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 kern="0" dirty="0">
              <a:solidFill>
                <a:sysClr val="window" lastClr="FFFFFF"/>
              </a:solidFill>
              <a:latin typeface="Tw Cen MT"/>
            </a:endParaRPr>
          </a:p>
        </p:txBody>
      </p:sp>
      <p:sp>
        <p:nvSpPr>
          <p:cNvPr id="748" name="Freeform 203">
            <a:extLst>
              <a:ext uri="{FF2B5EF4-FFF2-40B4-BE49-F238E27FC236}">
                <a16:creationId xmlns:a16="http://schemas.microsoft.com/office/drawing/2014/main" id="{F2FA0E34-AD54-7CE0-CD4D-8043B4ED3B79}"/>
              </a:ext>
            </a:extLst>
          </p:cNvPr>
          <p:cNvSpPr/>
          <p:nvPr/>
        </p:nvSpPr>
        <p:spPr>
          <a:xfrm>
            <a:off x="9942945" y="5272176"/>
            <a:ext cx="389467" cy="567266"/>
          </a:xfrm>
          <a:custGeom>
            <a:avLst/>
            <a:gdLst>
              <a:gd name="connsiteX0" fmla="*/ 0 w 389467"/>
              <a:gd name="connsiteY0" fmla="*/ 0 h 567266"/>
              <a:gd name="connsiteX1" fmla="*/ 237067 w 389467"/>
              <a:gd name="connsiteY1" fmla="*/ 262466 h 567266"/>
              <a:gd name="connsiteX2" fmla="*/ 389467 w 389467"/>
              <a:gd name="connsiteY2" fmla="*/ 567266 h 567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9467" h="567266">
                <a:moveTo>
                  <a:pt x="0" y="0"/>
                </a:moveTo>
                <a:cubicBezTo>
                  <a:pt x="86078" y="83961"/>
                  <a:pt x="172156" y="167922"/>
                  <a:pt x="237067" y="262466"/>
                </a:cubicBezTo>
                <a:cubicBezTo>
                  <a:pt x="301978" y="357010"/>
                  <a:pt x="345722" y="462138"/>
                  <a:pt x="389467" y="567266"/>
                </a:cubicBezTo>
              </a:path>
            </a:pathLst>
          </a:custGeom>
          <a:noFill/>
          <a:ln w="25400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49" name="Freeform 205">
            <a:extLst>
              <a:ext uri="{FF2B5EF4-FFF2-40B4-BE49-F238E27FC236}">
                <a16:creationId xmlns:a16="http://schemas.microsoft.com/office/drawing/2014/main" id="{1DFE2BBF-AB8A-FB33-99B4-15F80693C7C7}"/>
              </a:ext>
            </a:extLst>
          </p:cNvPr>
          <p:cNvSpPr/>
          <p:nvPr/>
        </p:nvSpPr>
        <p:spPr>
          <a:xfrm>
            <a:off x="9468812" y="5602376"/>
            <a:ext cx="863600" cy="254000"/>
          </a:xfrm>
          <a:custGeom>
            <a:avLst/>
            <a:gdLst>
              <a:gd name="connsiteX0" fmla="*/ 0 w 863600"/>
              <a:gd name="connsiteY0" fmla="*/ 0 h 254000"/>
              <a:gd name="connsiteX1" fmla="*/ 508000 w 863600"/>
              <a:gd name="connsiteY1" fmla="*/ 118533 h 254000"/>
              <a:gd name="connsiteX2" fmla="*/ 863600 w 863600"/>
              <a:gd name="connsiteY2" fmla="*/ 254000 h 25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3600" h="254000">
                <a:moveTo>
                  <a:pt x="0" y="0"/>
                </a:moveTo>
                <a:cubicBezTo>
                  <a:pt x="182033" y="38100"/>
                  <a:pt x="364067" y="76200"/>
                  <a:pt x="508000" y="118533"/>
                </a:cubicBezTo>
                <a:cubicBezTo>
                  <a:pt x="651933" y="160866"/>
                  <a:pt x="757766" y="207433"/>
                  <a:pt x="863600" y="254000"/>
                </a:cubicBezTo>
              </a:path>
            </a:pathLst>
          </a:custGeom>
          <a:noFill/>
          <a:ln w="25400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50" name="Oval 749">
            <a:extLst>
              <a:ext uri="{FF2B5EF4-FFF2-40B4-BE49-F238E27FC236}">
                <a16:creationId xmlns:a16="http://schemas.microsoft.com/office/drawing/2014/main" id="{7F6FE57D-AD3A-DDB7-43CC-33489B36F32D}"/>
              </a:ext>
            </a:extLst>
          </p:cNvPr>
          <p:cNvSpPr>
            <a:spLocks noChangeAspect="1"/>
          </p:cNvSpPr>
          <p:nvPr/>
        </p:nvSpPr>
        <p:spPr>
          <a:xfrm>
            <a:off x="9356900" y="5525083"/>
            <a:ext cx="121920" cy="121920"/>
          </a:xfrm>
          <a:prstGeom prst="ellipse">
            <a:avLst/>
          </a:prstGeom>
          <a:solidFill>
            <a:srgbClr val="00B050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 kern="0" dirty="0">
              <a:solidFill>
                <a:sysClr val="window" lastClr="FFFFFF"/>
              </a:solidFill>
              <a:latin typeface="Tw Cen MT"/>
            </a:endParaRPr>
          </a:p>
        </p:txBody>
      </p:sp>
      <p:sp>
        <p:nvSpPr>
          <p:cNvPr id="751" name="Freeform 210">
            <a:extLst>
              <a:ext uri="{FF2B5EF4-FFF2-40B4-BE49-F238E27FC236}">
                <a16:creationId xmlns:a16="http://schemas.microsoft.com/office/drawing/2014/main" id="{E39A8980-5CF5-C2D4-1D62-596B7D838CF6}"/>
              </a:ext>
            </a:extLst>
          </p:cNvPr>
          <p:cNvSpPr/>
          <p:nvPr/>
        </p:nvSpPr>
        <p:spPr>
          <a:xfrm>
            <a:off x="9079345" y="5356842"/>
            <a:ext cx="270933" cy="211667"/>
          </a:xfrm>
          <a:custGeom>
            <a:avLst/>
            <a:gdLst>
              <a:gd name="connsiteX0" fmla="*/ 270933 w 270933"/>
              <a:gd name="connsiteY0" fmla="*/ 211667 h 211667"/>
              <a:gd name="connsiteX1" fmla="*/ 101600 w 270933"/>
              <a:gd name="connsiteY1" fmla="*/ 152400 h 211667"/>
              <a:gd name="connsiteX2" fmla="*/ 0 w 270933"/>
              <a:gd name="connsiteY2" fmla="*/ 0 h 211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0933" h="211667">
                <a:moveTo>
                  <a:pt x="270933" y="211667"/>
                </a:moveTo>
                <a:cubicBezTo>
                  <a:pt x="208844" y="199672"/>
                  <a:pt x="146756" y="187678"/>
                  <a:pt x="101600" y="152400"/>
                </a:cubicBezTo>
                <a:cubicBezTo>
                  <a:pt x="56444" y="117122"/>
                  <a:pt x="28222" y="58561"/>
                  <a:pt x="0" y="0"/>
                </a:cubicBezTo>
              </a:path>
            </a:pathLst>
          </a:custGeom>
          <a:noFill/>
          <a:ln w="25400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52" name="Rectangle 751">
            <a:extLst>
              <a:ext uri="{FF2B5EF4-FFF2-40B4-BE49-F238E27FC236}">
                <a16:creationId xmlns:a16="http://schemas.microsoft.com/office/drawing/2014/main" id="{3CD284E1-4319-C965-1507-B4B835BDD51C}"/>
              </a:ext>
            </a:extLst>
          </p:cNvPr>
          <p:cNvSpPr/>
          <p:nvPr/>
        </p:nvSpPr>
        <p:spPr>
          <a:xfrm>
            <a:off x="8320757" y="5922504"/>
            <a:ext cx="456777" cy="2279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</a:t>
            </a:r>
            <a:r>
              <a:rPr kumimoji="0" lang="en-CA" sz="1800" b="0" i="0" u="none" strike="noStrike" kern="120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</a:t>
            </a:r>
          </a:p>
        </p:txBody>
      </p:sp>
      <p:sp>
        <p:nvSpPr>
          <p:cNvPr id="753" name="Rectangle 752">
            <a:extLst>
              <a:ext uri="{FF2B5EF4-FFF2-40B4-BE49-F238E27FC236}">
                <a16:creationId xmlns:a16="http://schemas.microsoft.com/office/drawing/2014/main" id="{A10326A9-C17D-BCD3-C63E-2FD83DB80F35}"/>
              </a:ext>
            </a:extLst>
          </p:cNvPr>
          <p:cNvSpPr/>
          <p:nvPr/>
        </p:nvSpPr>
        <p:spPr>
          <a:xfrm>
            <a:off x="10139448" y="5925790"/>
            <a:ext cx="456777" cy="2279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</a:t>
            </a:r>
            <a:r>
              <a:rPr kumimoji="0" lang="en-CA" sz="1800" b="0" i="0" u="none" strike="noStrike" kern="120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</a:t>
            </a:r>
          </a:p>
        </p:txBody>
      </p:sp>
      <p:sp>
        <p:nvSpPr>
          <p:cNvPr id="754" name="Rectangle 753">
            <a:extLst>
              <a:ext uri="{FF2B5EF4-FFF2-40B4-BE49-F238E27FC236}">
                <a16:creationId xmlns:a16="http://schemas.microsoft.com/office/drawing/2014/main" id="{B9CD1F05-A97F-E2D2-2FE3-25DE480366B7}"/>
              </a:ext>
            </a:extLst>
          </p:cNvPr>
          <p:cNvSpPr/>
          <p:nvPr/>
        </p:nvSpPr>
        <p:spPr>
          <a:xfrm>
            <a:off x="9282545" y="5606836"/>
            <a:ext cx="456777" cy="2279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</a:t>
            </a:r>
            <a:r>
              <a:rPr kumimoji="0" lang="en-CA" sz="1800" b="0" i="0" u="none" strike="noStrike" kern="120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3</a:t>
            </a:r>
          </a:p>
        </p:txBody>
      </p:sp>
      <p:sp>
        <p:nvSpPr>
          <p:cNvPr id="755" name="Rectangle 754">
            <a:extLst>
              <a:ext uri="{FF2B5EF4-FFF2-40B4-BE49-F238E27FC236}">
                <a16:creationId xmlns:a16="http://schemas.microsoft.com/office/drawing/2014/main" id="{9FC53962-0F89-DDA3-2A11-0A4C927901E9}"/>
              </a:ext>
            </a:extLst>
          </p:cNvPr>
          <p:cNvSpPr/>
          <p:nvPr/>
        </p:nvSpPr>
        <p:spPr>
          <a:xfrm>
            <a:off x="8656011" y="5141170"/>
            <a:ext cx="456777" cy="2279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</a:t>
            </a:r>
            <a:r>
              <a:rPr kumimoji="0" lang="en-CA" sz="1800" b="0" i="0" u="none" strike="noStrike" kern="120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4</a:t>
            </a:r>
          </a:p>
        </p:txBody>
      </p:sp>
      <p:sp>
        <p:nvSpPr>
          <p:cNvPr id="756" name="Rectangle 755">
            <a:extLst>
              <a:ext uri="{FF2B5EF4-FFF2-40B4-BE49-F238E27FC236}">
                <a16:creationId xmlns:a16="http://schemas.microsoft.com/office/drawing/2014/main" id="{F690C9FA-B471-5F21-8622-42538EE9C50F}"/>
              </a:ext>
            </a:extLst>
          </p:cNvPr>
          <p:cNvSpPr/>
          <p:nvPr/>
        </p:nvSpPr>
        <p:spPr>
          <a:xfrm>
            <a:off x="9841344" y="5031103"/>
            <a:ext cx="456777" cy="2279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</a:t>
            </a:r>
            <a:r>
              <a:rPr kumimoji="0" lang="en-CA" sz="1800" b="0" i="0" u="none" strike="noStrike" kern="120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5</a:t>
            </a:r>
          </a:p>
        </p:txBody>
      </p:sp>
      <p:sp>
        <p:nvSpPr>
          <p:cNvPr id="757" name="Rectangle 756">
            <a:extLst>
              <a:ext uri="{FF2B5EF4-FFF2-40B4-BE49-F238E27FC236}">
                <a16:creationId xmlns:a16="http://schemas.microsoft.com/office/drawing/2014/main" id="{3F05090D-DA3A-177E-3B60-1C295459F8CC}"/>
              </a:ext>
            </a:extLst>
          </p:cNvPr>
          <p:cNvSpPr/>
          <p:nvPr/>
        </p:nvSpPr>
        <p:spPr>
          <a:xfrm>
            <a:off x="8783010" y="4540036"/>
            <a:ext cx="456777" cy="2279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</a:t>
            </a:r>
            <a:r>
              <a:rPr kumimoji="0" lang="en-CA" sz="1800" b="0" i="0" u="none" strike="noStrike" kern="120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6</a:t>
            </a:r>
          </a:p>
        </p:txBody>
      </p:sp>
      <p:sp>
        <p:nvSpPr>
          <p:cNvPr id="758" name="Rectangle 757">
            <a:extLst>
              <a:ext uri="{FF2B5EF4-FFF2-40B4-BE49-F238E27FC236}">
                <a16:creationId xmlns:a16="http://schemas.microsoft.com/office/drawing/2014/main" id="{8B7C3546-DE21-8895-CF51-56FFE0314709}"/>
              </a:ext>
            </a:extLst>
          </p:cNvPr>
          <p:cNvSpPr/>
          <p:nvPr/>
        </p:nvSpPr>
        <p:spPr>
          <a:xfrm>
            <a:off x="9519610" y="4700903"/>
            <a:ext cx="456777" cy="2279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</a:t>
            </a:r>
            <a:r>
              <a:rPr kumimoji="0" lang="en-CA" sz="1800" b="0" i="0" u="none" strike="noStrike" kern="120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7</a:t>
            </a:r>
          </a:p>
        </p:txBody>
      </p:sp>
      <p:sp>
        <p:nvSpPr>
          <p:cNvPr id="759" name="Oval 758">
            <a:extLst>
              <a:ext uri="{FF2B5EF4-FFF2-40B4-BE49-F238E27FC236}">
                <a16:creationId xmlns:a16="http://schemas.microsoft.com/office/drawing/2014/main" id="{B4358AE9-3F8A-DBC0-A4EE-FE3F89CA050D}"/>
              </a:ext>
            </a:extLst>
          </p:cNvPr>
          <p:cNvSpPr>
            <a:spLocks noChangeAspect="1"/>
          </p:cNvSpPr>
          <p:nvPr/>
        </p:nvSpPr>
        <p:spPr>
          <a:xfrm>
            <a:off x="10313634" y="5808538"/>
            <a:ext cx="121920" cy="121920"/>
          </a:xfrm>
          <a:prstGeom prst="ellipse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 kern="0" dirty="0">
              <a:solidFill>
                <a:sysClr val="window" lastClr="FFFFFF"/>
              </a:solidFill>
              <a:latin typeface="Tw Cen MT"/>
            </a:endParaRPr>
          </a:p>
        </p:txBody>
      </p:sp>
      <p:sp>
        <p:nvSpPr>
          <p:cNvPr id="760" name="Oval 759">
            <a:extLst>
              <a:ext uri="{FF2B5EF4-FFF2-40B4-BE49-F238E27FC236}">
                <a16:creationId xmlns:a16="http://schemas.microsoft.com/office/drawing/2014/main" id="{875B69F3-FF09-26F3-3353-49AFC8686E87}"/>
              </a:ext>
            </a:extLst>
          </p:cNvPr>
          <p:cNvSpPr>
            <a:spLocks noChangeAspect="1"/>
          </p:cNvSpPr>
          <p:nvPr/>
        </p:nvSpPr>
        <p:spPr>
          <a:xfrm>
            <a:off x="6972159" y="4156264"/>
            <a:ext cx="121920" cy="121920"/>
          </a:xfrm>
          <a:prstGeom prst="ellipse">
            <a:avLst/>
          </a:prstGeom>
          <a:solidFill>
            <a:srgbClr val="4747FB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61" name="Oval 760">
            <a:extLst>
              <a:ext uri="{FF2B5EF4-FFF2-40B4-BE49-F238E27FC236}">
                <a16:creationId xmlns:a16="http://schemas.microsoft.com/office/drawing/2014/main" id="{1319891A-95BD-C5DC-EEFA-EFAAC03264EF}"/>
              </a:ext>
            </a:extLst>
          </p:cNvPr>
          <p:cNvSpPr>
            <a:spLocks noChangeAspect="1"/>
          </p:cNvSpPr>
          <p:nvPr/>
        </p:nvSpPr>
        <p:spPr>
          <a:xfrm>
            <a:off x="6066226" y="5773397"/>
            <a:ext cx="121920" cy="121920"/>
          </a:xfrm>
          <a:prstGeom prst="ellipse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 kern="0" dirty="0">
              <a:solidFill>
                <a:sysClr val="window" lastClr="FFFFFF"/>
              </a:solidFill>
              <a:latin typeface="Tw Cen MT"/>
            </a:endParaRPr>
          </a:p>
        </p:txBody>
      </p:sp>
      <p:sp>
        <p:nvSpPr>
          <p:cNvPr id="762" name="Oval 761">
            <a:extLst>
              <a:ext uri="{FF2B5EF4-FFF2-40B4-BE49-F238E27FC236}">
                <a16:creationId xmlns:a16="http://schemas.microsoft.com/office/drawing/2014/main" id="{BA8E28A6-726C-9C3E-C6CB-8EF6B05AB468}"/>
              </a:ext>
            </a:extLst>
          </p:cNvPr>
          <p:cNvSpPr>
            <a:spLocks noChangeAspect="1"/>
          </p:cNvSpPr>
          <p:nvPr/>
        </p:nvSpPr>
        <p:spPr>
          <a:xfrm>
            <a:off x="6625026" y="5163798"/>
            <a:ext cx="121920" cy="121920"/>
          </a:xfrm>
          <a:prstGeom prst="ellipse">
            <a:avLst/>
          </a:prstGeom>
          <a:solidFill>
            <a:srgbClr val="FF0000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 kern="0" dirty="0">
              <a:solidFill>
                <a:sysClr val="window" lastClr="FFFFFF"/>
              </a:solidFill>
              <a:latin typeface="Tw Cen MT"/>
            </a:endParaRPr>
          </a:p>
        </p:txBody>
      </p:sp>
      <p:sp>
        <p:nvSpPr>
          <p:cNvPr id="763" name="Oval 762">
            <a:extLst>
              <a:ext uri="{FF2B5EF4-FFF2-40B4-BE49-F238E27FC236}">
                <a16:creationId xmlns:a16="http://schemas.microsoft.com/office/drawing/2014/main" id="{06347831-320D-C930-E26E-AD342D0D4F0D}"/>
              </a:ext>
            </a:extLst>
          </p:cNvPr>
          <p:cNvSpPr>
            <a:spLocks noChangeAspect="1"/>
          </p:cNvSpPr>
          <p:nvPr/>
        </p:nvSpPr>
        <p:spPr>
          <a:xfrm>
            <a:off x="6692759" y="4723531"/>
            <a:ext cx="121920" cy="121920"/>
          </a:xfrm>
          <a:prstGeom prst="ellipse">
            <a:avLst/>
          </a:prstGeom>
          <a:solidFill>
            <a:sysClr val="windowText" lastClr="000000">
              <a:lumMod val="50000"/>
              <a:lumOff val="50000"/>
            </a:sys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64" name="Oval 763">
            <a:extLst>
              <a:ext uri="{FF2B5EF4-FFF2-40B4-BE49-F238E27FC236}">
                <a16:creationId xmlns:a16="http://schemas.microsoft.com/office/drawing/2014/main" id="{E62B1984-99EF-00DE-B05F-A69A5D73F18E}"/>
              </a:ext>
            </a:extLst>
          </p:cNvPr>
          <p:cNvSpPr>
            <a:spLocks noChangeAspect="1"/>
          </p:cNvSpPr>
          <p:nvPr/>
        </p:nvSpPr>
        <p:spPr>
          <a:xfrm>
            <a:off x="7158425" y="4799731"/>
            <a:ext cx="121920" cy="121920"/>
          </a:xfrm>
          <a:prstGeom prst="ellipse">
            <a:avLst/>
          </a:prstGeom>
          <a:solidFill>
            <a:srgbClr val="00FF00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 kern="0" dirty="0">
              <a:solidFill>
                <a:sysClr val="window" lastClr="FFFFFF"/>
              </a:solidFill>
              <a:latin typeface="Tw Cen MT"/>
            </a:endParaRPr>
          </a:p>
        </p:txBody>
      </p:sp>
      <p:sp>
        <p:nvSpPr>
          <p:cNvPr id="765" name="Freeform 227">
            <a:extLst>
              <a:ext uri="{FF2B5EF4-FFF2-40B4-BE49-F238E27FC236}">
                <a16:creationId xmlns:a16="http://schemas.microsoft.com/office/drawing/2014/main" id="{E6E3D92A-F118-F31B-634D-547BB3420D58}"/>
              </a:ext>
            </a:extLst>
          </p:cNvPr>
          <p:cNvSpPr/>
          <p:nvPr/>
        </p:nvSpPr>
        <p:spPr>
          <a:xfrm>
            <a:off x="6110403" y="4225091"/>
            <a:ext cx="863600" cy="1549400"/>
          </a:xfrm>
          <a:custGeom>
            <a:avLst/>
            <a:gdLst>
              <a:gd name="connsiteX0" fmla="*/ 0 w 863600"/>
              <a:gd name="connsiteY0" fmla="*/ 1549400 h 1549400"/>
              <a:gd name="connsiteX1" fmla="*/ 59267 w 863600"/>
              <a:gd name="connsiteY1" fmla="*/ 736600 h 1549400"/>
              <a:gd name="connsiteX2" fmla="*/ 330200 w 863600"/>
              <a:gd name="connsiteY2" fmla="*/ 304800 h 1549400"/>
              <a:gd name="connsiteX3" fmla="*/ 863600 w 863600"/>
              <a:gd name="connsiteY3" fmla="*/ 0 h 154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3600" h="1549400">
                <a:moveTo>
                  <a:pt x="0" y="1549400"/>
                </a:moveTo>
                <a:cubicBezTo>
                  <a:pt x="2117" y="1246716"/>
                  <a:pt x="4234" y="944033"/>
                  <a:pt x="59267" y="736600"/>
                </a:cubicBezTo>
                <a:cubicBezTo>
                  <a:pt x="114300" y="529167"/>
                  <a:pt x="196145" y="427567"/>
                  <a:pt x="330200" y="304800"/>
                </a:cubicBezTo>
                <a:cubicBezTo>
                  <a:pt x="464255" y="182033"/>
                  <a:pt x="663927" y="91016"/>
                  <a:pt x="863600" y="0"/>
                </a:cubicBezTo>
              </a:path>
            </a:pathLst>
          </a:cu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66" name="Freeform 228">
            <a:extLst>
              <a:ext uri="{FF2B5EF4-FFF2-40B4-BE49-F238E27FC236}">
                <a16:creationId xmlns:a16="http://schemas.microsoft.com/office/drawing/2014/main" id="{95F0606C-AD31-DFFD-D46B-57A0DDA9E893}"/>
              </a:ext>
            </a:extLst>
          </p:cNvPr>
          <p:cNvSpPr/>
          <p:nvPr/>
        </p:nvSpPr>
        <p:spPr>
          <a:xfrm>
            <a:off x="7092536" y="4233557"/>
            <a:ext cx="889000" cy="1490134"/>
          </a:xfrm>
          <a:custGeom>
            <a:avLst/>
            <a:gdLst>
              <a:gd name="connsiteX0" fmla="*/ 0 w 889000"/>
              <a:gd name="connsiteY0" fmla="*/ 0 h 1490134"/>
              <a:gd name="connsiteX1" fmla="*/ 711200 w 889000"/>
              <a:gd name="connsiteY1" fmla="*/ 508000 h 1490134"/>
              <a:gd name="connsiteX2" fmla="*/ 889000 w 889000"/>
              <a:gd name="connsiteY2" fmla="*/ 1490134 h 1490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9000" h="1490134">
                <a:moveTo>
                  <a:pt x="0" y="0"/>
                </a:moveTo>
                <a:cubicBezTo>
                  <a:pt x="281516" y="129822"/>
                  <a:pt x="563033" y="259644"/>
                  <a:pt x="711200" y="508000"/>
                </a:cubicBezTo>
                <a:cubicBezTo>
                  <a:pt x="859367" y="756356"/>
                  <a:pt x="874183" y="1123245"/>
                  <a:pt x="889000" y="1490134"/>
                </a:cubicBezTo>
              </a:path>
            </a:pathLst>
          </a:cu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67" name="Freeform 231">
            <a:extLst>
              <a:ext uri="{FF2B5EF4-FFF2-40B4-BE49-F238E27FC236}">
                <a16:creationId xmlns:a16="http://schemas.microsoft.com/office/drawing/2014/main" id="{2C29D650-9185-D9A3-6069-1F89E1D98DCE}"/>
              </a:ext>
            </a:extLst>
          </p:cNvPr>
          <p:cNvSpPr/>
          <p:nvPr/>
        </p:nvSpPr>
        <p:spPr>
          <a:xfrm>
            <a:off x="6787736" y="4258957"/>
            <a:ext cx="194734" cy="474134"/>
          </a:xfrm>
          <a:custGeom>
            <a:avLst/>
            <a:gdLst>
              <a:gd name="connsiteX0" fmla="*/ 0 w 194734"/>
              <a:gd name="connsiteY0" fmla="*/ 474134 h 474134"/>
              <a:gd name="connsiteX1" fmla="*/ 76200 w 194734"/>
              <a:gd name="connsiteY1" fmla="*/ 203200 h 474134"/>
              <a:gd name="connsiteX2" fmla="*/ 194734 w 194734"/>
              <a:gd name="connsiteY2" fmla="*/ 0 h 474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4734" h="474134">
                <a:moveTo>
                  <a:pt x="0" y="474134"/>
                </a:moveTo>
                <a:cubicBezTo>
                  <a:pt x="21872" y="378178"/>
                  <a:pt x="43744" y="282222"/>
                  <a:pt x="76200" y="203200"/>
                </a:cubicBezTo>
                <a:cubicBezTo>
                  <a:pt x="108656" y="124178"/>
                  <a:pt x="151695" y="62089"/>
                  <a:pt x="194734" y="0"/>
                </a:cubicBezTo>
              </a:path>
            </a:pathLst>
          </a:custGeom>
          <a:noFill/>
          <a:ln w="25400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68" name="Freeform 232">
            <a:extLst>
              <a:ext uri="{FF2B5EF4-FFF2-40B4-BE49-F238E27FC236}">
                <a16:creationId xmlns:a16="http://schemas.microsoft.com/office/drawing/2014/main" id="{1D63613C-BF4F-CEF1-6C9F-F2591F148686}"/>
              </a:ext>
            </a:extLst>
          </p:cNvPr>
          <p:cNvSpPr/>
          <p:nvPr/>
        </p:nvSpPr>
        <p:spPr>
          <a:xfrm>
            <a:off x="7067136" y="4267424"/>
            <a:ext cx="143933" cy="533400"/>
          </a:xfrm>
          <a:custGeom>
            <a:avLst/>
            <a:gdLst>
              <a:gd name="connsiteX0" fmla="*/ 143933 w 143933"/>
              <a:gd name="connsiteY0" fmla="*/ 533400 h 533400"/>
              <a:gd name="connsiteX1" fmla="*/ 101600 w 143933"/>
              <a:gd name="connsiteY1" fmla="*/ 228600 h 533400"/>
              <a:gd name="connsiteX2" fmla="*/ 0 w 143933"/>
              <a:gd name="connsiteY2" fmla="*/ 0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3933" h="533400">
                <a:moveTo>
                  <a:pt x="143933" y="533400"/>
                </a:moveTo>
                <a:cubicBezTo>
                  <a:pt x="134761" y="425450"/>
                  <a:pt x="125589" y="317500"/>
                  <a:pt x="101600" y="228600"/>
                </a:cubicBezTo>
                <a:cubicBezTo>
                  <a:pt x="77611" y="139700"/>
                  <a:pt x="38805" y="69850"/>
                  <a:pt x="0" y="0"/>
                </a:cubicBezTo>
              </a:path>
            </a:pathLst>
          </a:custGeom>
          <a:noFill/>
          <a:ln w="25400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69" name="Freeform 234">
            <a:extLst>
              <a:ext uri="{FF2B5EF4-FFF2-40B4-BE49-F238E27FC236}">
                <a16:creationId xmlns:a16="http://schemas.microsoft.com/office/drawing/2014/main" id="{2F83F079-CFA0-6CA7-DD31-47C965A25A33}"/>
              </a:ext>
            </a:extLst>
          </p:cNvPr>
          <p:cNvSpPr/>
          <p:nvPr/>
        </p:nvSpPr>
        <p:spPr>
          <a:xfrm>
            <a:off x="7075603" y="4250491"/>
            <a:ext cx="485492" cy="846666"/>
          </a:xfrm>
          <a:custGeom>
            <a:avLst/>
            <a:gdLst>
              <a:gd name="connsiteX0" fmla="*/ 448733 w 485492"/>
              <a:gd name="connsiteY0" fmla="*/ 846666 h 846666"/>
              <a:gd name="connsiteX1" fmla="*/ 440267 w 485492"/>
              <a:gd name="connsiteY1" fmla="*/ 465666 h 846666"/>
              <a:gd name="connsiteX2" fmla="*/ 0 w 485492"/>
              <a:gd name="connsiteY2" fmla="*/ 0 h 846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5492" h="846666">
                <a:moveTo>
                  <a:pt x="448733" y="846666"/>
                </a:moveTo>
                <a:cubicBezTo>
                  <a:pt x="481894" y="726721"/>
                  <a:pt x="515056" y="606777"/>
                  <a:pt x="440267" y="465666"/>
                </a:cubicBezTo>
                <a:cubicBezTo>
                  <a:pt x="365478" y="324555"/>
                  <a:pt x="182739" y="162277"/>
                  <a:pt x="0" y="0"/>
                </a:cubicBezTo>
              </a:path>
            </a:pathLst>
          </a:custGeom>
          <a:noFill/>
          <a:ln w="25400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70" name="Oval 769">
            <a:extLst>
              <a:ext uri="{FF2B5EF4-FFF2-40B4-BE49-F238E27FC236}">
                <a16:creationId xmlns:a16="http://schemas.microsoft.com/office/drawing/2014/main" id="{9A0B6B86-B2D5-1622-2A56-2055E904CC0F}"/>
              </a:ext>
            </a:extLst>
          </p:cNvPr>
          <p:cNvSpPr>
            <a:spLocks noChangeAspect="1"/>
          </p:cNvSpPr>
          <p:nvPr/>
        </p:nvSpPr>
        <p:spPr>
          <a:xfrm>
            <a:off x="7446292" y="5096064"/>
            <a:ext cx="121920" cy="121920"/>
          </a:xfrm>
          <a:prstGeom prst="ellipse">
            <a:avLst/>
          </a:prstGeom>
          <a:solidFill>
            <a:srgbClr val="AE78D6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 kern="0" dirty="0">
              <a:solidFill>
                <a:sysClr val="window" lastClr="FFFFFF"/>
              </a:solidFill>
              <a:latin typeface="Tw Cen MT"/>
            </a:endParaRPr>
          </a:p>
        </p:txBody>
      </p:sp>
      <p:sp>
        <p:nvSpPr>
          <p:cNvPr id="771" name="Oval 770">
            <a:extLst>
              <a:ext uri="{FF2B5EF4-FFF2-40B4-BE49-F238E27FC236}">
                <a16:creationId xmlns:a16="http://schemas.microsoft.com/office/drawing/2014/main" id="{6DB5AB66-8FAA-2304-F46F-201552B5639F}"/>
              </a:ext>
            </a:extLst>
          </p:cNvPr>
          <p:cNvSpPr>
            <a:spLocks noChangeAspect="1"/>
          </p:cNvSpPr>
          <p:nvPr/>
        </p:nvSpPr>
        <p:spPr>
          <a:xfrm>
            <a:off x="6972158" y="5443198"/>
            <a:ext cx="121920" cy="121920"/>
          </a:xfrm>
          <a:prstGeom prst="ellipse">
            <a:avLst/>
          </a:prstGeom>
          <a:solidFill>
            <a:srgbClr val="00B050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 kern="0" dirty="0">
              <a:solidFill>
                <a:sysClr val="window" lastClr="FFFFFF"/>
              </a:solidFill>
              <a:latin typeface="Tw Cen MT"/>
            </a:endParaRPr>
          </a:p>
        </p:txBody>
      </p:sp>
      <p:sp>
        <p:nvSpPr>
          <p:cNvPr id="772" name="Freeform 242">
            <a:extLst>
              <a:ext uri="{FF2B5EF4-FFF2-40B4-BE49-F238E27FC236}">
                <a16:creationId xmlns:a16="http://schemas.microsoft.com/office/drawing/2014/main" id="{C750ABE4-74F6-5AA3-E604-C795D8EC1349}"/>
              </a:ext>
            </a:extLst>
          </p:cNvPr>
          <p:cNvSpPr/>
          <p:nvPr/>
        </p:nvSpPr>
        <p:spPr>
          <a:xfrm>
            <a:off x="7101003" y="5198757"/>
            <a:ext cx="389467" cy="296334"/>
          </a:xfrm>
          <a:custGeom>
            <a:avLst/>
            <a:gdLst>
              <a:gd name="connsiteX0" fmla="*/ 0 w 389467"/>
              <a:gd name="connsiteY0" fmla="*/ 296334 h 296334"/>
              <a:gd name="connsiteX1" fmla="*/ 296333 w 389467"/>
              <a:gd name="connsiteY1" fmla="*/ 152400 h 296334"/>
              <a:gd name="connsiteX2" fmla="*/ 389467 w 389467"/>
              <a:gd name="connsiteY2" fmla="*/ 0 h 296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9467" h="296334">
                <a:moveTo>
                  <a:pt x="0" y="296334"/>
                </a:moveTo>
                <a:cubicBezTo>
                  <a:pt x="115711" y="249061"/>
                  <a:pt x="231422" y="201789"/>
                  <a:pt x="296333" y="152400"/>
                </a:cubicBezTo>
                <a:cubicBezTo>
                  <a:pt x="361244" y="103011"/>
                  <a:pt x="375355" y="51505"/>
                  <a:pt x="389467" y="0"/>
                </a:cubicBezTo>
              </a:path>
            </a:pathLst>
          </a:custGeom>
          <a:noFill/>
          <a:ln w="25400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73" name="Freeform 243">
            <a:extLst>
              <a:ext uri="{FF2B5EF4-FFF2-40B4-BE49-F238E27FC236}">
                <a16:creationId xmlns:a16="http://schemas.microsoft.com/office/drawing/2014/main" id="{5FD291A8-5DE0-A13F-AD53-EF6BBE6B565C}"/>
              </a:ext>
            </a:extLst>
          </p:cNvPr>
          <p:cNvSpPr/>
          <p:nvPr/>
        </p:nvSpPr>
        <p:spPr>
          <a:xfrm>
            <a:off x="6673597" y="4834691"/>
            <a:ext cx="46406" cy="330200"/>
          </a:xfrm>
          <a:custGeom>
            <a:avLst/>
            <a:gdLst>
              <a:gd name="connsiteX0" fmla="*/ 4073 w 46406"/>
              <a:gd name="connsiteY0" fmla="*/ 330200 h 330200"/>
              <a:gd name="connsiteX1" fmla="*/ 4073 w 46406"/>
              <a:gd name="connsiteY1" fmla="*/ 203200 h 330200"/>
              <a:gd name="connsiteX2" fmla="*/ 46406 w 46406"/>
              <a:gd name="connsiteY2" fmla="*/ 0 h 33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06" h="330200">
                <a:moveTo>
                  <a:pt x="4073" y="330200"/>
                </a:moveTo>
                <a:cubicBezTo>
                  <a:pt x="545" y="294216"/>
                  <a:pt x="-2982" y="258233"/>
                  <a:pt x="4073" y="203200"/>
                </a:cubicBezTo>
                <a:cubicBezTo>
                  <a:pt x="11128" y="148167"/>
                  <a:pt x="28767" y="74083"/>
                  <a:pt x="46406" y="0"/>
                </a:cubicBezTo>
              </a:path>
            </a:pathLst>
          </a:custGeom>
          <a:noFill/>
          <a:ln w="25400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74" name="Rectangle 773">
            <a:extLst>
              <a:ext uri="{FF2B5EF4-FFF2-40B4-BE49-F238E27FC236}">
                <a16:creationId xmlns:a16="http://schemas.microsoft.com/office/drawing/2014/main" id="{642EEB5A-284A-737E-393D-CC69D769B54B}"/>
              </a:ext>
            </a:extLst>
          </p:cNvPr>
          <p:cNvSpPr/>
          <p:nvPr/>
        </p:nvSpPr>
        <p:spPr>
          <a:xfrm>
            <a:off x="5936015" y="5908858"/>
            <a:ext cx="456777" cy="2279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</a:t>
            </a:r>
            <a:r>
              <a:rPr kumimoji="0" lang="en-CA" sz="1800" b="0" i="0" u="none" strike="noStrike" kern="120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</a:t>
            </a:r>
          </a:p>
        </p:txBody>
      </p:sp>
      <p:sp>
        <p:nvSpPr>
          <p:cNvPr id="775" name="Rectangle 774">
            <a:extLst>
              <a:ext uri="{FF2B5EF4-FFF2-40B4-BE49-F238E27FC236}">
                <a16:creationId xmlns:a16="http://schemas.microsoft.com/office/drawing/2014/main" id="{5B00DF63-509A-EA45-74E1-948D221E1179}"/>
              </a:ext>
            </a:extLst>
          </p:cNvPr>
          <p:cNvSpPr/>
          <p:nvPr/>
        </p:nvSpPr>
        <p:spPr>
          <a:xfrm>
            <a:off x="7784785" y="5830257"/>
            <a:ext cx="456777" cy="2279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</a:t>
            </a:r>
            <a:r>
              <a:rPr kumimoji="0" lang="en-CA" sz="1800" b="0" i="0" u="none" strike="noStrike" kern="120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</a:t>
            </a:r>
          </a:p>
        </p:txBody>
      </p:sp>
      <p:sp>
        <p:nvSpPr>
          <p:cNvPr id="776" name="Rectangle 775">
            <a:extLst>
              <a:ext uri="{FF2B5EF4-FFF2-40B4-BE49-F238E27FC236}">
                <a16:creationId xmlns:a16="http://schemas.microsoft.com/office/drawing/2014/main" id="{F087C720-19BE-A53E-3A0B-6D58983111A3}"/>
              </a:ext>
            </a:extLst>
          </p:cNvPr>
          <p:cNvSpPr/>
          <p:nvPr/>
        </p:nvSpPr>
        <p:spPr>
          <a:xfrm>
            <a:off x="6897803" y="5524951"/>
            <a:ext cx="456777" cy="2279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</a:t>
            </a:r>
            <a:r>
              <a:rPr kumimoji="0" lang="en-CA" sz="1800" b="0" i="0" u="none" strike="noStrike" kern="120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3</a:t>
            </a:r>
          </a:p>
        </p:txBody>
      </p:sp>
      <p:sp>
        <p:nvSpPr>
          <p:cNvPr id="777" name="Rectangle 776">
            <a:extLst>
              <a:ext uri="{FF2B5EF4-FFF2-40B4-BE49-F238E27FC236}">
                <a16:creationId xmlns:a16="http://schemas.microsoft.com/office/drawing/2014/main" id="{D7D00CA6-CEAE-FDC9-BC83-5F0B205308F0}"/>
              </a:ext>
            </a:extLst>
          </p:cNvPr>
          <p:cNvSpPr/>
          <p:nvPr/>
        </p:nvSpPr>
        <p:spPr>
          <a:xfrm>
            <a:off x="6271269" y="5059285"/>
            <a:ext cx="456777" cy="2279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</a:t>
            </a:r>
            <a:r>
              <a:rPr kumimoji="0" lang="en-CA" sz="1800" b="0" i="0" u="none" strike="noStrike" kern="120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4</a:t>
            </a:r>
          </a:p>
        </p:txBody>
      </p:sp>
      <p:sp>
        <p:nvSpPr>
          <p:cNvPr id="778" name="Rectangle 777">
            <a:extLst>
              <a:ext uri="{FF2B5EF4-FFF2-40B4-BE49-F238E27FC236}">
                <a16:creationId xmlns:a16="http://schemas.microsoft.com/office/drawing/2014/main" id="{3BA79EF4-5B38-13FA-B425-A37D76CD159F}"/>
              </a:ext>
            </a:extLst>
          </p:cNvPr>
          <p:cNvSpPr/>
          <p:nvPr/>
        </p:nvSpPr>
        <p:spPr>
          <a:xfrm>
            <a:off x="7456602" y="4949218"/>
            <a:ext cx="456777" cy="2279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</a:t>
            </a:r>
            <a:r>
              <a:rPr kumimoji="0" lang="en-CA" sz="1800" b="0" i="0" u="none" strike="noStrike" kern="120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5</a:t>
            </a:r>
          </a:p>
        </p:txBody>
      </p:sp>
      <p:sp>
        <p:nvSpPr>
          <p:cNvPr id="779" name="Rectangle 778">
            <a:extLst>
              <a:ext uri="{FF2B5EF4-FFF2-40B4-BE49-F238E27FC236}">
                <a16:creationId xmlns:a16="http://schemas.microsoft.com/office/drawing/2014/main" id="{D7B5F54E-CE08-DA24-972B-929E61B65CA2}"/>
              </a:ext>
            </a:extLst>
          </p:cNvPr>
          <p:cNvSpPr/>
          <p:nvPr/>
        </p:nvSpPr>
        <p:spPr>
          <a:xfrm>
            <a:off x="6398268" y="4458151"/>
            <a:ext cx="456777" cy="2279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</a:t>
            </a:r>
            <a:r>
              <a:rPr kumimoji="0" lang="en-CA" sz="1800" b="0" i="0" u="none" strike="noStrike" kern="120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6</a:t>
            </a:r>
          </a:p>
        </p:txBody>
      </p:sp>
      <p:sp>
        <p:nvSpPr>
          <p:cNvPr id="780" name="Rectangle 779">
            <a:extLst>
              <a:ext uri="{FF2B5EF4-FFF2-40B4-BE49-F238E27FC236}">
                <a16:creationId xmlns:a16="http://schemas.microsoft.com/office/drawing/2014/main" id="{37B30E56-9736-F976-4CE4-0CE507344B45}"/>
              </a:ext>
            </a:extLst>
          </p:cNvPr>
          <p:cNvSpPr/>
          <p:nvPr/>
        </p:nvSpPr>
        <p:spPr>
          <a:xfrm>
            <a:off x="7134868" y="4619018"/>
            <a:ext cx="456777" cy="2279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</a:t>
            </a:r>
            <a:r>
              <a:rPr kumimoji="0" lang="en-CA" sz="1800" b="0" i="0" u="none" strike="noStrike" kern="120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7</a:t>
            </a:r>
          </a:p>
        </p:txBody>
      </p:sp>
      <p:sp>
        <p:nvSpPr>
          <p:cNvPr id="781" name="Oval 780">
            <a:extLst>
              <a:ext uri="{FF2B5EF4-FFF2-40B4-BE49-F238E27FC236}">
                <a16:creationId xmlns:a16="http://schemas.microsoft.com/office/drawing/2014/main" id="{6B6C9729-7E20-92E2-D38B-2A542791098C}"/>
              </a:ext>
            </a:extLst>
          </p:cNvPr>
          <p:cNvSpPr>
            <a:spLocks noChangeAspect="1"/>
          </p:cNvSpPr>
          <p:nvPr/>
        </p:nvSpPr>
        <p:spPr>
          <a:xfrm>
            <a:off x="7928892" y="5726653"/>
            <a:ext cx="121920" cy="121920"/>
          </a:xfrm>
          <a:prstGeom prst="ellipse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 kern="0" dirty="0">
              <a:solidFill>
                <a:sysClr val="window" lastClr="FFFFFF"/>
              </a:solidFill>
              <a:latin typeface="Tw Cen MT"/>
            </a:endParaRPr>
          </a:p>
        </p:txBody>
      </p:sp>
      <p:sp>
        <p:nvSpPr>
          <p:cNvPr id="782" name="Rectangle 781">
            <a:extLst>
              <a:ext uri="{FF2B5EF4-FFF2-40B4-BE49-F238E27FC236}">
                <a16:creationId xmlns:a16="http://schemas.microsoft.com/office/drawing/2014/main" id="{42F7BE5E-55A8-7CF2-1A5F-891E0CF2B7C1}"/>
              </a:ext>
            </a:extLst>
          </p:cNvPr>
          <p:cNvSpPr/>
          <p:nvPr/>
        </p:nvSpPr>
        <p:spPr>
          <a:xfrm>
            <a:off x="7439567" y="3407828"/>
            <a:ext cx="2290884" cy="58477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A Schnyder realizer of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G </a:t>
            </a:r>
          </a:p>
          <a:p>
            <a:pPr algn="ctr"/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[Schnyder</a:t>
            </a:r>
            <a:r>
              <a:rPr lang="en-CA" sz="1600" dirty="0">
                <a:latin typeface="Times New Roman" pitchFamily="18" charset="0"/>
                <a:cs typeface="Times New Roman" pitchFamily="18" charset="0"/>
              </a:rPr>
              <a:t> 1990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]</a:t>
            </a:r>
          </a:p>
        </p:txBody>
      </p:sp>
      <p:sp>
        <p:nvSpPr>
          <p:cNvPr id="783" name="Rectangle 782">
            <a:extLst>
              <a:ext uri="{FF2B5EF4-FFF2-40B4-BE49-F238E27FC236}">
                <a16:creationId xmlns:a16="http://schemas.microsoft.com/office/drawing/2014/main" id="{6D9888BF-236A-654B-FB40-4DE5C1DD879C}"/>
              </a:ext>
            </a:extLst>
          </p:cNvPr>
          <p:cNvSpPr/>
          <p:nvPr/>
        </p:nvSpPr>
        <p:spPr>
          <a:xfrm>
            <a:off x="0" y="118350"/>
            <a:ext cx="12150904" cy="923330"/>
          </a:xfrm>
          <a:prstGeom prst="rect">
            <a:avLst/>
          </a:prstGeom>
          <a:noFill/>
          <a:effectLst>
            <a:glow rad="63500">
              <a:srgbClr val="C0504D">
                <a:satMod val="175000"/>
                <a:alpha val="40000"/>
              </a:srgbClr>
            </a:glow>
          </a:effectLst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5400" dirty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>Tool: </a:t>
            </a:r>
            <a:r>
              <a:rPr lang="en-US" sz="5400" dirty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>Decompose a Triangulation into Trees  </a:t>
            </a:r>
          </a:p>
        </p:txBody>
      </p:sp>
      <p:sp>
        <p:nvSpPr>
          <p:cNvPr id="785" name="Rectangle 784">
            <a:extLst>
              <a:ext uri="{FF2B5EF4-FFF2-40B4-BE49-F238E27FC236}">
                <a16:creationId xmlns:a16="http://schemas.microsoft.com/office/drawing/2014/main" id="{319E6EDF-DED7-480A-D7D3-8013A48974BB}"/>
              </a:ext>
            </a:extLst>
          </p:cNvPr>
          <p:cNvSpPr/>
          <p:nvPr/>
        </p:nvSpPr>
        <p:spPr>
          <a:xfrm>
            <a:off x="4527121" y="4665697"/>
            <a:ext cx="456777" cy="2279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</a:t>
            </a:r>
            <a:r>
              <a:rPr kumimoji="0" lang="en-CA" sz="1800" b="0" i="0" u="none" strike="noStrike" kern="120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7</a:t>
            </a:r>
          </a:p>
        </p:txBody>
      </p:sp>
      <p:sp>
        <p:nvSpPr>
          <p:cNvPr id="786" name="Freeform 1">
            <a:extLst>
              <a:ext uri="{FF2B5EF4-FFF2-40B4-BE49-F238E27FC236}">
                <a16:creationId xmlns:a16="http://schemas.microsoft.com/office/drawing/2014/main" id="{41DEB513-5E8E-C9A9-3E06-A77DBB3E2C3E}"/>
              </a:ext>
            </a:extLst>
          </p:cNvPr>
          <p:cNvSpPr/>
          <p:nvPr/>
        </p:nvSpPr>
        <p:spPr>
          <a:xfrm>
            <a:off x="4913106" y="2423409"/>
            <a:ext cx="1790854" cy="820009"/>
          </a:xfrm>
          <a:custGeom>
            <a:avLst/>
            <a:gdLst>
              <a:gd name="connsiteX0" fmla="*/ 221196 w 1790854"/>
              <a:gd name="connsiteY0" fmla="*/ 693808 h 820009"/>
              <a:gd name="connsiteX1" fmla="*/ 962176 w 1790854"/>
              <a:gd name="connsiteY1" fmla="*/ 819932 h 820009"/>
              <a:gd name="connsiteX2" fmla="*/ 1703155 w 1790854"/>
              <a:gd name="connsiteY2" fmla="*/ 678042 h 820009"/>
              <a:gd name="connsiteX3" fmla="*/ 1750452 w 1790854"/>
              <a:gd name="connsiteY3" fmla="*/ 394263 h 820009"/>
              <a:gd name="connsiteX4" fmla="*/ 1466672 w 1790854"/>
              <a:gd name="connsiteY4" fmla="*/ 63187 h 820009"/>
              <a:gd name="connsiteX5" fmla="*/ 1151362 w 1790854"/>
              <a:gd name="connsiteY5" fmla="*/ 47422 h 820009"/>
              <a:gd name="connsiteX6" fmla="*/ 851817 w 1790854"/>
              <a:gd name="connsiteY6" fmla="*/ 125 h 820009"/>
              <a:gd name="connsiteX7" fmla="*/ 631100 w 1790854"/>
              <a:gd name="connsiteY7" fmla="*/ 63187 h 820009"/>
              <a:gd name="connsiteX8" fmla="*/ 221196 w 1790854"/>
              <a:gd name="connsiteY8" fmla="*/ 94718 h 820009"/>
              <a:gd name="connsiteX9" fmla="*/ 479 w 1790854"/>
              <a:gd name="connsiteY9" fmla="*/ 520387 h 820009"/>
              <a:gd name="connsiteX10" fmla="*/ 173900 w 1790854"/>
              <a:gd name="connsiteY10" fmla="*/ 662277 h 820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90854" h="820009">
                <a:moveTo>
                  <a:pt x="221196" y="693808"/>
                </a:moveTo>
                <a:cubicBezTo>
                  <a:pt x="468189" y="758184"/>
                  <a:pt x="715183" y="822560"/>
                  <a:pt x="962176" y="819932"/>
                </a:cubicBezTo>
                <a:cubicBezTo>
                  <a:pt x="1209169" y="817304"/>
                  <a:pt x="1571776" y="748987"/>
                  <a:pt x="1703155" y="678042"/>
                </a:cubicBezTo>
                <a:cubicBezTo>
                  <a:pt x="1834534" y="607097"/>
                  <a:pt x="1789866" y="496739"/>
                  <a:pt x="1750452" y="394263"/>
                </a:cubicBezTo>
                <a:cubicBezTo>
                  <a:pt x="1711038" y="291787"/>
                  <a:pt x="1566520" y="120994"/>
                  <a:pt x="1466672" y="63187"/>
                </a:cubicBezTo>
                <a:cubicBezTo>
                  <a:pt x="1366824" y="5380"/>
                  <a:pt x="1253838" y="57932"/>
                  <a:pt x="1151362" y="47422"/>
                </a:cubicBezTo>
                <a:cubicBezTo>
                  <a:pt x="1048886" y="36912"/>
                  <a:pt x="938527" y="-2502"/>
                  <a:pt x="851817" y="125"/>
                </a:cubicBezTo>
                <a:cubicBezTo>
                  <a:pt x="765107" y="2752"/>
                  <a:pt x="736203" y="47422"/>
                  <a:pt x="631100" y="63187"/>
                </a:cubicBezTo>
                <a:cubicBezTo>
                  <a:pt x="525997" y="78952"/>
                  <a:pt x="326299" y="18518"/>
                  <a:pt x="221196" y="94718"/>
                </a:cubicBezTo>
                <a:cubicBezTo>
                  <a:pt x="116093" y="170918"/>
                  <a:pt x="8362" y="425794"/>
                  <a:pt x="479" y="520387"/>
                </a:cubicBezTo>
                <a:cubicBezTo>
                  <a:pt x="-7404" y="614980"/>
                  <a:pt x="83248" y="638628"/>
                  <a:pt x="173900" y="662277"/>
                </a:cubicBezTo>
              </a:path>
            </a:pathLst>
          </a:custGeom>
          <a:solidFill>
            <a:sysClr val="windowText" lastClr="000000">
              <a:lumMod val="65000"/>
              <a:lumOff val="35000"/>
            </a:sysClr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87" name="Oval 786">
            <a:extLst>
              <a:ext uri="{FF2B5EF4-FFF2-40B4-BE49-F238E27FC236}">
                <a16:creationId xmlns:a16="http://schemas.microsoft.com/office/drawing/2014/main" id="{A429ED80-8610-F382-4674-8BA3CD357B62}"/>
              </a:ext>
            </a:extLst>
          </p:cNvPr>
          <p:cNvSpPr>
            <a:spLocks noChangeAspect="1"/>
          </p:cNvSpPr>
          <p:nvPr/>
        </p:nvSpPr>
        <p:spPr>
          <a:xfrm>
            <a:off x="4893959" y="2933245"/>
            <a:ext cx="121920" cy="121920"/>
          </a:xfrm>
          <a:prstGeom prst="ellipse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 kern="0" dirty="0">
              <a:solidFill>
                <a:sysClr val="window" lastClr="FFFFFF"/>
              </a:solidFill>
              <a:latin typeface="Tw Cen MT"/>
            </a:endParaRPr>
          </a:p>
        </p:txBody>
      </p:sp>
      <p:sp>
        <p:nvSpPr>
          <p:cNvPr id="788" name="Rectangle 787">
            <a:extLst>
              <a:ext uri="{FF2B5EF4-FFF2-40B4-BE49-F238E27FC236}">
                <a16:creationId xmlns:a16="http://schemas.microsoft.com/office/drawing/2014/main" id="{B684781D-0975-4B36-651D-5D3C5B00E264}"/>
              </a:ext>
            </a:extLst>
          </p:cNvPr>
          <p:cNvSpPr/>
          <p:nvPr/>
        </p:nvSpPr>
        <p:spPr>
          <a:xfrm>
            <a:off x="4604107" y="2946988"/>
            <a:ext cx="456777" cy="2279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</a:t>
            </a:r>
            <a:r>
              <a:rPr kumimoji="0" lang="en-CA" sz="1800" b="0" i="0" u="none" strike="noStrike" kern="120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</a:t>
            </a:r>
          </a:p>
        </p:txBody>
      </p:sp>
      <p:sp>
        <p:nvSpPr>
          <p:cNvPr id="789" name="Rectangle 788">
            <a:extLst>
              <a:ext uri="{FF2B5EF4-FFF2-40B4-BE49-F238E27FC236}">
                <a16:creationId xmlns:a16="http://schemas.microsoft.com/office/drawing/2014/main" id="{9958E39B-0E93-230B-9E47-59E163D18FB3}"/>
              </a:ext>
            </a:extLst>
          </p:cNvPr>
          <p:cNvSpPr/>
          <p:nvPr/>
        </p:nvSpPr>
        <p:spPr>
          <a:xfrm>
            <a:off x="5420924" y="1554783"/>
            <a:ext cx="456777" cy="2279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</a:t>
            </a:r>
            <a:r>
              <a:rPr kumimoji="0" lang="en-CA" sz="1800" b="0" i="0" u="none" strike="noStrike" kern="120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</a:t>
            </a:r>
          </a:p>
        </p:txBody>
      </p:sp>
      <p:sp>
        <p:nvSpPr>
          <p:cNvPr id="790" name="Oval 789">
            <a:extLst>
              <a:ext uri="{FF2B5EF4-FFF2-40B4-BE49-F238E27FC236}">
                <a16:creationId xmlns:a16="http://schemas.microsoft.com/office/drawing/2014/main" id="{FED709B2-721E-A527-6540-6FB775620C27}"/>
              </a:ext>
            </a:extLst>
          </p:cNvPr>
          <p:cNvSpPr>
            <a:spLocks noChangeAspect="1"/>
          </p:cNvSpPr>
          <p:nvPr/>
        </p:nvSpPr>
        <p:spPr>
          <a:xfrm>
            <a:off x="6630159" y="2949938"/>
            <a:ext cx="121920" cy="121920"/>
          </a:xfrm>
          <a:prstGeom prst="ellipse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 kern="0" dirty="0">
              <a:solidFill>
                <a:sysClr val="window" lastClr="FFFFFF"/>
              </a:solidFill>
              <a:latin typeface="Tw Cen MT"/>
            </a:endParaRPr>
          </a:p>
        </p:txBody>
      </p:sp>
      <p:sp>
        <p:nvSpPr>
          <p:cNvPr id="791" name="Oval 790">
            <a:extLst>
              <a:ext uri="{FF2B5EF4-FFF2-40B4-BE49-F238E27FC236}">
                <a16:creationId xmlns:a16="http://schemas.microsoft.com/office/drawing/2014/main" id="{4014A1A9-4697-A538-9D78-A8E2D1642BE2}"/>
              </a:ext>
            </a:extLst>
          </p:cNvPr>
          <p:cNvSpPr>
            <a:spLocks noChangeAspect="1"/>
          </p:cNvSpPr>
          <p:nvPr/>
        </p:nvSpPr>
        <p:spPr>
          <a:xfrm>
            <a:off x="5253999" y="2409878"/>
            <a:ext cx="121920" cy="121920"/>
          </a:xfrm>
          <a:prstGeom prst="ellipse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 kern="0" dirty="0">
              <a:solidFill>
                <a:sysClr val="window" lastClr="FFFFFF"/>
              </a:solidFill>
              <a:latin typeface="Tw Cen MT"/>
            </a:endParaRPr>
          </a:p>
        </p:txBody>
      </p:sp>
      <p:sp>
        <p:nvSpPr>
          <p:cNvPr id="792" name="Oval 791">
            <a:extLst>
              <a:ext uri="{FF2B5EF4-FFF2-40B4-BE49-F238E27FC236}">
                <a16:creationId xmlns:a16="http://schemas.microsoft.com/office/drawing/2014/main" id="{3CEFD88F-ADF2-A9DE-C127-ABED7AC97D75}"/>
              </a:ext>
            </a:extLst>
          </p:cNvPr>
          <p:cNvSpPr>
            <a:spLocks noChangeAspect="1"/>
          </p:cNvSpPr>
          <p:nvPr/>
        </p:nvSpPr>
        <p:spPr>
          <a:xfrm>
            <a:off x="5465929" y="2409878"/>
            <a:ext cx="121920" cy="121920"/>
          </a:xfrm>
          <a:prstGeom prst="ellipse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 kern="0" dirty="0">
              <a:solidFill>
                <a:sysClr val="window" lastClr="FFFFFF"/>
              </a:solidFill>
              <a:latin typeface="Tw Cen MT"/>
            </a:endParaRPr>
          </a:p>
        </p:txBody>
      </p:sp>
      <p:sp>
        <p:nvSpPr>
          <p:cNvPr id="793" name="Oval 792">
            <a:extLst>
              <a:ext uri="{FF2B5EF4-FFF2-40B4-BE49-F238E27FC236}">
                <a16:creationId xmlns:a16="http://schemas.microsoft.com/office/drawing/2014/main" id="{4CD17E1E-AC27-71ED-4E1D-3062796BB114}"/>
              </a:ext>
            </a:extLst>
          </p:cNvPr>
          <p:cNvSpPr>
            <a:spLocks noChangeAspect="1"/>
          </p:cNvSpPr>
          <p:nvPr/>
        </p:nvSpPr>
        <p:spPr>
          <a:xfrm>
            <a:off x="5794059" y="2364873"/>
            <a:ext cx="121920" cy="121920"/>
          </a:xfrm>
          <a:prstGeom prst="ellipse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 kern="0" dirty="0">
              <a:solidFill>
                <a:sysClr val="window" lastClr="FFFFFF"/>
              </a:solidFill>
              <a:latin typeface="Tw Cen MT"/>
            </a:endParaRPr>
          </a:p>
        </p:txBody>
      </p:sp>
      <p:sp>
        <p:nvSpPr>
          <p:cNvPr id="794" name="Oval 793">
            <a:extLst>
              <a:ext uri="{FF2B5EF4-FFF2-40B4-BE49-F238E27FC236}">
                <a16:creationId xmlns:a16="http://schemas.microsoft.com/office/drawing/2014/main" id="{32ECAE1D-5E59-F899-DB4A-A429462569FD}"/>
              </a:ext>
            </a:extLst>
          </p:cNvPr>
          <p:cNvSpPr>
            <a:spLocks noChangeAspect="1"/>
          </p:cNvSpPr>
          <p:nvPr/>
        </p:nvSpPr>
        <p:spPr>
          <a:xfrm>
            <a:off x="6109094" y="2409878"/>
            <a:ext cx="121920" cy="121920"/>
          </a:xfrm>
          <a:prstGeom prst="ellipse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 kern="0" dirty="0">
              <a:solidFill>
                <a:sysClr val="window" lastClr="FFFFFF"/>
              </a:solidFill>
              <a:latin typeface="Tw Cen MT"/>
            </a:endParaRPr>
          </a:p>
        </p:txBody>
      </p:sp>
      <p:sp>
        <p:nvSpPr>
          <p:cNvPr id="795" name="Freeform 2">
            <a:extLst>
              <a:ext uri="{FF2B5EF4-FFF2-40B4-BE49-F238E27FC236}">
                <a16:creationId xmlns:a16="http://schemas.microsoft.com/office/drawing/2014/main" id="{B9ED4066-701D-1902-1728-29E5C7665212}"/>
              </a:ext>
            </a:extLst>
          </p:cNvPr>
          <p:cNvSpPr/>
          <p:nvPr/>
        </p:nvSpPr>
        <p:spPr>
          <a:xfrm>
            <a:off x="5302179" y="1864465"/>
            <a:ext cx="391886" cy="532562"/>
          </a:xfrm>
          <a:custGeom>
            <a:avLst/>
            <a:gdLst>
              <a:gd name="connsiteX0" fmla="*/ 0 w 391886"/>
              <a:gd name="connsiteY0" fmla="*/ 532562 h 532562"/>
              <a:gd name="connsiteX1" fmla="*/ 170822 w 391886"/>
              <a:gd name="connsiteY1" fmla="*/ 110531 h 532562"/>
              <a:gd name="connsiteX2" fmla="*/ 391886 w 391886"/>
              <a:gd name="connsiteY2" fmla="*/ 0 h 532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1886" h="532562">
                <a:moveTo>
                  <a:pt x="0" y="532562"/>
                </a:moveTo>
                <a:cubicBezTo>
                  <a:pt x="52754" y="365926"/>
                  <a:pt x="105508" y="199291"/>
                  <a:pt x="170822" y="110531"/>
                </a:cubicBezTo>
                <a:cubicBezTo>
                  <a:pt x="236136" y="21771"/>
                  <a:pt x="314011" y="10885"/>
                  <a:pt x="391886" y="0"/>
                </a:cubicBezTo>
              </a:path>
            </a:pathLst>
          </a:custGeom>
          <a:noFill/>
          <a:ln w="25400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ysDot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96" name="Freeform 170">
            <a:extLst>
              <a:ext uri="{FF2B5EF4-FFF2-40B4-BE49-F238E27FC236}">
                <a16:creationId xmlns:a16="http://schemas.microsoft.com/office/drawing/2014/main" id="{A97B1BA3-3C32-29A5-6EEB-FBB2D9EC3D97}"/>
              </a:ext>
            </a:extLst>
          </p:cNvPr>
          <p:cNvSpPr/>
          <p:nvPr/>
        </p:nvSpPr>
        <p:spPr>
          <a:xfrm flipH="1">
            <a:off x="5735958" y="1869818"/>
            <a:ext cx="405045" cy="532562"/>
          </a:xfrm>
          <a:custGeom>
            <a:avLst/>
            <a:gdLst>
              <a:gd name="connsiteX0" fmla="*/ 0 w 391886"/>
              <a:gd name="connsiteY0" fmla="*/ 532562 h 532562"/>
              <a:gd name="connsiteX1" fmla="*/ 170822 w 391886"/>
              <a:gd name="connsiteY1" fmla="*/ 110531 h 532562"/>
              <a:gd name="connsiteX2" fmla="*/ 391886 w 391886"/>
              <a:gd name="connsiteY2" fmla="*/ 0 h 532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1886" h="532562">
                <a:moveTo>
                  <a:pt x="0" y="532562"/>
                </a:moveTo>
                <a:cubicBezTo>
                  <a:pt x="52754" y="365926"/>
                  <a:pt x="105508" y="199291"/>
                  <a:pt x="170822" y="110531"/>
                </a:cubicBezTo>
                <a:cubicBezTo>
                  <a:pt x="236136" y="21771"/>
                  <a:pt x="314011" y="10885"/>
                  <a:pt x="391886" y="0"/>
                </a:cubicBezTo>
              </a:path>
            </a:pathLst>
          </a:custGeom>
          <a:noFill/>
          <a:ln w="25400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dash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97" name="Oval 796">
            <a:extLst>
              <a:ext uri="{FF2B5EF4-FFF2-40B4-BE49-F238E27FC236}">
                <a16:creationId xmlns:a16="http://schemas.microsoft.com/office/drawing/2014/main" id="{458D4F56-3955-CF99-8EB7-01878F92DB2C}"/>
              </a:ext>
            </a:extLst>
          </p:cNvPr>
          <p:cNvSpPr>
            <a:spLocks noChangeAspect="1"/>
          </p:cNvSpPr>
          <p:nvPr/>
        </p:nvSpPr>
        <p:spPr>
          <a:xfrm>
            <a:off x="5614039" y="1824813"/>
            <a:ext cx="121920" cy="121920"/>
          </a:xfrm>
          <a:prstGeom prst="ellipse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 kern="0" dirty="0">
              <a:solidFill>
                <a:sysClr val="window" lastClr="FFFFFF"/>
              </a:solidFill>
              <a:latin typeface="Tw Cen MT"/>
            </a:endParaRPr>
          </a:p>
        </p:txBody>
      </p:sp>
      <p:sp>
        <p:nvSpPr>
          <p:cNvPr id="798" name="Freeform 3">
            <a:extLst>
              <a:ext uri="{FF2B5EF4-FFF2-40B4-BE49-F238E27FC236}">
                <a16:creationId xmlns:a16="http://schemas.microsoft.com/office/drawing/2014/main" id="{2092E794-16A2-7364-2CD8-1EA4D58DB2D9}"/>
              </a:ext>
            </a:extLst>
          </p:cNvPr>
          <p:cNvSpPr/>
          <p:nvPr/>
        </p:nvSpPr>
        <p:spPr>
          <a:xfrm>
            <a:off x="5535605" y="1924755"/>
            <a:ext cx="88121" cy="492369"/>
          </a:xfrm>
          <a:custGeom>
            <a:avLst/>
            <a:gdLst>
              <a:gd name="connsiteX0" fmla="*/ 7735 w 88121"/>
              <a:gd name="connsiteY0" fmla="*/ 492369 h 492369"/>
              <a:gd name="connsiteX1" fmla="*/ 7735 w 88121"/>
              <a:gd name="connsiteY1" fmla="*/ 261257 h 492369"/>
              <a:gd name="connsiteX2" fmla="*/ 88121 w 88121"/>
              <a:gd name="connsiteY2" fmla="*/ 0 h 492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121" h="492369">
                <a:moveTo>
                  <a:pt x="7735" y="492369"/>
                </a:moveTo>
                <a:cubicBezTo>
                  <a:pt x="1036" y="417844"/>
                  <a:pt x="-5663" y="343319"/>
                  <a:pt x="7735" y="261257"/>
                </a:cubicBezTo>
                <a:cubicBezTo>
                  <a:pt x="21133" y="179195"/>
                  <a:pt x="54627" y="89597"/>
                  <a:pt x="88121" y="0"/>
                </a:cubicBezTo>
              </a:path>
            </a:pathLst>
          </a:custGeom>
          <a:noFill/>
          <a:ln w="25400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99" name="Freeform 4">
            <a:extLst>
              <a:ext uri="{FF2B5EF4-FFF2-40B4-BE49-F238E27FC236}">
                <a16:creationId xmlns:a16="http://schemas.microsoft.com/office/drawing/2014/main" id="{EB16B3CE-37EF-056F-A910-336E278F5B91}"/>
              </a:ext>
            </a:extLst>
          </p:cNvPr>
          <p:cNvSpPr/>
          <p:nvPr/>
        </p:nvSpPr>
        <p:spPr>
          <a:xfrm>
            <a:off x="5724210" y="1914823"/>
            <a:ext cx="146764" cy="450050"/>
          </a:xfrm>
          <a:custGeom>
            <a:avLst/>
            <a:gdLst>
              <a:gd name="connsiteX0" fmla="*/ 140677 w 140677"/>
              <a:gd name="connsiteY0" fmla="*/ 432079 h 432079"/>
              <a:gd name="connsiteX1" fmla="*/ 100484 w 140677"/>
              <a:gd name="connsiteY1" fmla="*/ 150726 h 432079"/>
              <a:gd name="connsiteX2" fmla="*/ 0 w 140677"/>
              <a:gd name="connsiteY2" fmla="*/ 0 h 432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0677" h="432079">
                <a:moveTo>
                  <a:pt x="140677" y="432079"/>
                </a:moveTo>
                <a:cubicBezTo>
                  <a:pt x="132303" y="327409"/>
                  <a:pt x="123930" y="222739"/>
                  <a:pt x="100484" y="150726"/>
                </a:cubicBezTo>
                <a:cubicBezTo>
                  <a:pt x="77038" y="78713"/>
                  <a:pt x="38519" y="39356"/>
                  <a:pt x="0" y="0"/>
                </a:cubicBezTo>
              </a:path>
            </a:pathLst>
          </a:custGeom>
          <a:noFill/>
          <a:ln w="25400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00" name="Oval 799">
            <a:extLst>
              <a:ext uri="{FF2B5EF4-FFF2-40B4-BE49-F238E27FC236}">
                <a16:creationId xmlns:a16="http://schemas.microsoft.com/office/drawing/2014/main" id="{FD7731E6-FD26-BA7E-A170-D3CD28844624}"/>
              </a:ext>
            </a:extLst>
          </p:cNvPr>
          <p:cNvSpPr>
            <a:spLocks noChangeAspect="1"/>
          </p:cNvSpPr>
          <p:nvPr/>
        </p:nvSpPr>
        <p:spPr>
          <a:xfrm>
            <a:off x="5645949" y="2377968"/>
            <a:ext cx="121920" cy="121920"/>
          </a:xfrm>
          <a:prstGeom prst="ellipse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CA" kern="0" dirty="0">
              <a:solidFill>
                <a:sysClr val="window" lastClr="FFFFFF"/>
              </a:solidFill>
              <a:latin typeface="Tw Cen MT"/>
            </a:endParaRPr>
          </a:p>
        </p:txBody>
      </p:sp>
      <p:sp>
        <p:nvSpPr>
          <p:cNvPr id="801" name="Freeform 5">
            <a:extLst>
              <a:ext uri="{FF2B5EF4-FFF2-40B4-BE49-F238E27FC236}">
                <a16:creationId xmlns:a16="http://schemas.microsoft.com/office/drawing/2014/main" id="{4286DACC-78E3-C9AA-33FA-5D1FD5EA71FA}"/>
              </a:ext>
            </a:extLst>
          </p:cNvPr>
          <p:cNvSpPr/>
          <p:nvPr/>
        </p:nvSpPr>
        <p:spPr>
          <a:xfrm>
            <a:off x="5685033" y="1945077"/>
            <a:ext cx="20548" cy="441789"/>
          </a:xfrm>
          <a:custGeom>
            <a:avLst/>
            <a:gdLst>
              <a:gd name="connsiteX0" fmla="*/ 20548 w 20548"/>
              <a:gd name="connsiteY0" fmla="*/ 441789 h 441789"/>
              <a:gd name="connsiteX1" fmla="*/ 0 w 20548"/>
              <a:gd name="connsiteY1" fmla="*/ 0 h 441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548" h="441789">
                <a:moveTo>
                  <a:pt x="20548" y="441789"/>
                </a:moveTo>
                <a:lnTo>
                  <a:pt x="0" y="0"/>
                </a:lnTo>
              </a:path>
            </a:pathLst>
          </a:custGeom>
          <a:noFill/>
          <a:ln w="25400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02" name="Rectangle 801">
            <a:extLst>
              <a:ext uri="{FF2B5EF4-FFF2-40B4-BE49-F238E27FC236}">
                <a16:creationId xmlns:a16="http://schemas.microsoft.com/office/drawing/2014/main" id="{01CADB7D-B97A-3755-FF14-192466C2AB11}"/>
              </a:ext>
            </a:extLst>
          </p:cNvPr>
          <p:cNvSpPr/>
          <p:nvPr/>
        </p:nvSpPr>
        <p:spPr>
          <a:xfrm>
            <a:off x="9291354" y="6179818"/>
            <a:ext cx="627800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1" u="none" strike="noStrike" kern="1200" cap="none" spc="50" normalizeH="0" baseline="0" noProof="0" dirty="0">
                <a:ln w="11430"/>
                <a:solidFill>
                  <a:sysClr val="windowText" lastClr="000000">
                    <a:lumMod val="95000"/>
                    <a:lumOff val="5000"/>
                  </a:sysClr>
                </a:solidFill>
                <a:effectLst/>
                <a:uLnTx/>
                <a:uFillTx/>
                <a:latin typeface="Times" pitchFamily="18" charset="0"/>
                <a:ea typeface="+mn-ea"/>
                <a:cs typeface="Times New Roman" pitchFamily="18" charset="0"/>
              </a:rPr>
              <a:t>T</a:t>
            </a:r>
            <a:r>
              <a:rPr kumimoji="0" lang="en-CA" sz="1800" b="0" i="1" u="none" strike="noStrike" kern="1200" cap="none" spc="50" normalizeH="0" baseline="-25000" noProof="0" dirty="0">
                <a:ln w="11430"/>
                <a:solidFill>
                  <a:sysClr val="windowText" lastClr="000000">
                    <a:lumMod val="95000"/>
                    <a:lumOff val="5000"/>
                  </a:sysClr>
                </a:solidFill>
                <a:effectLst/>
                <a:uLnTx/>
                <a:uFillTx/>
                <a:latin typeface="Times" pitchFamily="18" charset="0"/>
                <a:ea typeface="+mn-ea"/>
                <a:cs typeface="Times New Roman" pitchFamily="18" charset="0"/>
              </a:rPr>
              <a:t>right</a:t>
            </a:r>
            <a:endParaRPr kumimoji="0" lang="en-CA" sz="1800" b="0" i="0" u="none" strike="noStrike" kern="1200" cap="none" spc="50" normalizeH="0" baseline="0" noProof="0" dirty="0">
              <a:ln w="11430"/>
              <a:solidFill>
                <a:sysClr val="windowText" lastClr="000000">
                  <a:lumMod val="95000"/>
                  <a:lumOff val="5000"/>
                </a:sysClr>
              </a:solidFill>
              <a:effectLst/>
              <a:uLnTx/>
              <a:uFillTx/>
              <a:latin typeface="Times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03" name="Rectangle 802">
            <a:extLst>
              <a:ext uri="{FF2B5EF4-FFF2-40B4-BE49-F238E27FC236}">
                <a16:creationId xmlns:a16="http://schemas.microsoft.com/office/drawing/2014/main" id="{0459736C-ECB8-51C8-6295-EB5529F854CD}"/>
              </a:ext>
            </a:extLst>
          </p:cNvPr>
          <p:cNvSpPr/>
          <p:nvPr/>
        </p:nvSpPr>
        <p:spPr>
          <a:xfrm>
            <a:off x="4250794" y="6134813"/>
            <a:ext cx="535275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1" u="none" strike="noStrike" kern="1200" cap="none" spc="50" normalizeH="0" baseline="0" noProof="0" dirty="0">
                <a:ln w="11430"/>
                <a:solidFill>
                  <a:sysClr val="windowText" lastClr="000000">
                    <a:lumMod val="95000"/>
                    <a:lumOff val="5000"/>
                  </a:sysClr>
                </a:solidFill>
                <a:effectLst/>
                <a:uLnTx/>
                <a:uFillTx/>
                <a:latin typeface="Times" pitchFamily="18" charset="0"/>
                <a:ea typeface="+mn-ea"/>
                <a:cs typeface="Times New Roman" pitchFamily="18" charset="0"/>
              </a:rPr>
              <a:t>T</a:t>
            </a:r>
            <a:r>
              <a:rPr kumimoji="0" lang="en-CA" sz="1800" b="0" i="1" u="none" strike="noStrike" kern="1200" cap="none" spc="50" normalizeH="0" baseline="-25000" noProof="0" dirty="0">
                <a:ln w="11430"/>
                <a:solidFill>
                  <a:sysClr val="windowText" lastClr="000000">
                    <a:lumMod val="95000"/>
                    <a:lumOff val="5000"/>
                  </a:sysClr>
                </a:solidFill>
                <a:effectLst/>
                <a:uLnTx/>
                <a:uFillTx/>
                <a:latin typeface="Times" pitchFamily="18" charset="0"/>
                <a:ea typeface="+mn-ea"/>
                <a:cs typeface="Times New Roman" pitchFamily="18" charset="0"/>
              </a:rPr>
              <a:t>left</a:t>
            </a: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04" name="Rectangle 803">
            <a:extLst>
              <a:ext uri="{FF2B5EF4-FFF2-40B4-BE49-F238E27FC236}">
                <a16:creationId xmlns:a16="http://schemas.microsoft.com/office/drawing/2014/main" id="{4D1812FB-82B2-2FBC-8555-0B03DCD379D4}"/>
              </a:ext>
            </a:extLst>
          </p:cNvPr>
          <p:cNvSpPr/>
          <p:nvPr/>
        </p:nvSpPr>
        <p:spPr>
          <a:xfrm>
            <a:off x="6730854" y="6125521"/>
            <a:ext cx="563039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1" u="none" strike="noStrike" kern="1200" cap="none" spc="50" normalizeH="0" baseline="0" noProof="0" dirty="0">
                <a:ln w="11430"/>
                <a:solidFill>
                  <a:sysClr val="windowText" lastClr="000000">
                    <a:lumMod val="95000"/>
                    <a:lumOff val="5000"/>
                  </a:sysClr>
                </a:solidFill>
                <a:effectLst/>
                <a:uLnTx/>
                <a:uFillTx/>
                <a:latin typeface="Times" pitchFamily="18" charset="0"/>
                <a:ea typeface="+mn-ea"/>
                <a:cs typeface="Times New Roman" pitchFamily="18" charset="0"/>
              </a:rPr>
              <a:t>T</a:t>
            </a:r>
            <a:r>
              <a:rPr kumimoji="0" lang="en-CA" sz="1800" b="0" i="1" u="none" strike="noStrike" kern="1200" cap="none" spc="50" normalizeH="0" baseline="-25000" noProof="0" dirty="0">
                <a:ln w="11430"/>
                <a:solidFill>
                  <a:sysClr val="windowText" lastClr="000000">
                    <a:lumMod val="95000"/>
                    <a:lumOff val="5000"/>
                  </a:sysClr>
                </a:solidFill>
                <a:effectLst/>
                <a:uLnTx/>
                <a:uFillTx/>
                <a:latin typeface="Times" pitchFamily="18" charset="0"/>
                <a:ea typeface="+mn-ea"/>
                <a:cs typeface="Times New Roman" pitchFamily="18" charset="0"/>
              </a:rPr>
              <a:t>mid</a:t>
            </a: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05" name="Rectangle 804">
            <a:extLst>
              <a:ext uri="{FF2B5EF4-FFF2-40B4-BE49-F238E27FC236}">
                <a16:creationId xmlns:a16="http://schemas.microsoft.com/office/drawing/2014/main" id="{BFC10BAD-606A-9803-124F-0A16D00B6193}"/>
              </a:ext>
            </a:extLst>
          </p:cNvPr>
          <p:cNvSpPr/>
          <p:nvPr/>
        </p:nvSpPr>
        <p:spPr>
          <a:xfrm>
            <a:off x="6501044" y="3039948"/>
            <a:ext cx="456777" cy="2279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</a:t>
            </a:r>
            <a:r>
              <a:rPr kumimoji="0" lang="en-CA" sz="1800" b="0" i="0" u="none" strike="noStrike" kern="120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</a:t>
            </a:r>
          </a:p>
        </p:txBody>
      </p:sp>
      <p:sp>
        <p:nvSpPr>
          <p:cNvPr id="806" name="Rectangle 805">
            <a:extLst>
              <a:ext uri="{FF2B5EF4-FFF2-40B4-BE49-F238E27FC236}">
                <a16:creationId xmlns:a16="http://schemas.microsoft.com/office/drawing/2014/main" id="{49052401-2B7E-3064-F97E-07FE2A05F8BC}"/>
              </a:ext>
            </a:extLst>
          </p:cNvPr>
          <p:cNvSpPr/>
          <p:nvPr/>
        </p:nvSpPr>
        <p:spPr>
          <a:xfrm>
            <a:off x="3935759" y="3929568"/>
            <a:ext cx="1192540" cy="49476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1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</a:t>
            </a:r>
            <a:r>
              <a:rPr kumimoji="0" lang="en-CA" sz="1800" b="0" i="1" u="none" strike="noStrike" kern="1200" cap="none" spc="0" normalizeH="0" baseline="-2500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</a:t>
            </a:r>
            <a:r>
              <a:rPr kumimoji="0" lang="en-CA" sz="1800" b="0" i="0" u="none" strike="noStrike" kern="120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= </a:t>
            </a:r>
            <a:r>
              <a:rPr kumimoji="0" lang="en-CA" sz="1800" b="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</a:t>
            </a:r>
            <a:r>
              <a:rPr kumimoji="0" lang="en-CA" sz="1800" b="0" i="0" u="none" strike="noStrike" kern="120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-2500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07" name="Rectangle 806">
            <a:extLst>
              <a:ext uri="{FF2B5EF4-FFF2-40B4-BE49-F238E27FC236}">
                <a16:creationId xmlns:a16="http://schemas.microsoft.com/office/drawing/2014/main" id="{A520AFF2-9BD3-7736-FF54-0E3CE2793411}"/>
              </a:ext>
            </a:extLst>
          </p:cNvPr>
          <p:cNvSpPr/>
          <p:nvPr/>
        </p:nvSpPr>
        <p:spPr>
          <a:xfrm>
            <a:off x="6050994" y="3884563"/>
            <a:ext cx="1192540" cy="49476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1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</a:t>
            </a:r>
            <a:r>
              <a:rPr kumimoji="0" lang="en-CA" sz="1800" b="0" i="1" u="none" strike="noStrike" kern="1200" cap="none" spc="0" normalizeH="0" baseline="-2500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</a:t>
            </a:r>
            <a:r>
              <a:rPr kumimoji="0" lang="en-CA" sz="1800" b="0" i="0" u="none" strike="noStrike" kern="120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= </a:t>
            </a:r>
            <a:r>
              <a:rPr kumimoji="0" lang="en-CA" sz="1800" b="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</a:t>
            </a:r>
            <a:r>
              <a:rPr kumimoji="0" lang="en-CA" sz="1800" b="0" i="0" u="none" strike="noStrike" kern="120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-2500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08" name="Rectangle 807">
            <a:extLst>
              <a:ext uri="{FF2B5EF4-FFF2-40B4-BE49-F238E27FC236}">
                <a16:creationId xmlns:a16="http://schemas.microsoft.com/office/drawing/2014/main" id="{12356EAD-33D9-DE97-6B27-6CCAA7A1B3C0}"/>
              </a:ext>
            </a:extLst>
          </p:cNvPr>
          <p:cNvSpPr/>
          <p:nvPr/>
        </p:nvSpPr>
        <p:spPr>
          <a:xfrm>
            <a:off x="9246349" y="3929568"/>
            <a:ext cx="1192540" cy="49476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1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</a:t>
            </a:r>
            <a:r>
              <a:rPr kumimoji="0" lang="en-CA" sz="1800" b="0" i="1" u="none" strike="noStrike" kern="1200" cap="none" spc="0" normalizeH="0" baseline="-2500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</a:t>
            </a:r>
            <a:r>
              <a:rPr kumimoji="0" lang="en-CA" sz="1800" b="0" i="0" u="none" strike="noStrike" kern="120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= </a:t>
            </a:r>
            <a:r>
              <a:rPr kumimoji="0" lang="en-CA" sz="1800" b="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</a:t>
            </a:r>
            <a:r>
              <a:rPr kumimoji="0" lang="en-CA" sz="1800" b="0" i="0" u="none" strike="noStrike" kern="120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-2500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09" name="Rectangle 808">
            <a:extLst>
              <a:ext uri="{FF2B5EF4-FFF2-40B4-BE49-F238E27FC236}">
                <a16:creationId xmlns:a16="http://schemas.microsoft.com/office/drawing/2014/main" id="{64A4D5FB-5317-A140-AE6C-E6F1545B44EB}"/>
              </a:ext>
            </a:extLst>
          </p:cNvPr>
          <p:cNvSpPr/>
          <p:nvPr/>
        </p:nvSpPr>
        <p:spPr>
          <a:xfrm>
            <a:off x="9186669" y="1220143"/>
            <a:ext cx="1192540" cy="49476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1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</a:t>
            </a:r>
            <a:r>
              <a:rPr kumimoji="0" lang="en-CA" sz="1800" b="0" i="1" u="none" strike="noStrike" kern="1200" cap="none" spc="0" normalizeH="0" baseline="-2500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</a:t>
            </a:r>
            <a:r>
              <a:rPr kumimoji="0" lang="en-CA" sz="1800" b="0" i="0" u="none" strike="noStrike" kern="120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= </a:t>
            </a:r>
            <a:r>
              <a:rPr kumimoji="0" lang="en-CA" sz="1800" b="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</a:t>
            </a:r>
            <a:r>
              <a:rPr kumimoji="0" lang="en-CA" sz="1800" b="0" i="0" u="none" strike="noStrike" kern="120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-2500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82963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57">
            <a:extLst>
              <a:ext uri="{FF2B5EF4-FFF2-40B4-BE49-F238E27FC236}">
                <a16:creationId xmlns:a16="http://schemas.microsoft.com/office/drawing/2014/main" id="{11A69BE4-6615-43FB-AB6E-9DB393C81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625244"/>
            <a:ext cx="12192000" cy="232746"/>
          </a:xfr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 anchorCtr="0"/>
          <a:lstStyle/>
          <a:p>
            <a:pPr algn="ctr"/>
            <a:r>
              <a:rPr lang="en-US" sz="1200" dirty="0">
                <a:solidFill>
                  <a:schemeClr val="accent2">
                    <a:lumMod val="50000"/>
                  </a:schemeClr>
                </a:solidFill>
              </a:rPr>
              <a:t>2024 Annual Conference on Theory and Applications of Models of Computation (TAMC)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8C3B501-BED4-417D-8946-22685C4E1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22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33CBF52-DC9C-A9AB-4CFB-F95B9C4C30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701" y="1739900"/>
            <a:ext cx="11613399" cy="484378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A17D643-73A5-6EF2-3842-AD27A0A1A89C}"/>
              </a:ext>
            </a:extLst>
          </p:cNvPr>
          <p:cNvSpPr txBox="1"/>
          <p:nvPr/>
        </p:nvSpPr>
        <p:spPr>
          <a:xfrm>
            <a:off x="533400" y="0"/>
            <a:ext cx="11442700" cy="20867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sz="4800" dirty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>Every plane triangulation has a 3-tree core with at least ⌈(n + 1)/2⌉ vertices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endParaRPr lang="en-US" sz="4800" dirty="0">
              <a:solidFill>
                <a:schemeClr val="accent2">
                  <a:lumMod val="50000"/>
                </a:schemeClr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263835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57">
            <a:extLst>
              <a:ext uri="{FF2B5EF4-FFF2-40B4-BE49-F238E27FC236}">
                <a16:creationId xmlns:a16="http://schemas.microsoft.com/office/drawing/2014/main" id="{11A69BE4-6615-43FB-AB6E-9DB393C81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625244"/>
            <a:ext cx="12192000" cy="232746"/>
          </a:xfr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 anchorCtr="0"/>
          <a:lstStyle/>
          <a:p>
            <a:pPr algn="ctr"/>
            <a:r>
              <a:rPr lang="en-US" sz="1200" dirty="0">
                <a:solidFill>
                  <a:schemeClr val="accent2">
                    <a:lumMod val="50000"/>
                  </a:schemeClr>
                </a:solidFill>
              </a:rPr>
              <a:t>2024 Annual Conference on Theory and Applications of Models of Computation (TAMC)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8C3B501-BED4-417D-8946-22685C4E1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23</a:t>
            </a:fld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7FBA26F-ECAF-38EE-E1C8-C40D8E9C51B3}"/>
              </a:ext>
            </a:extLst>
          </p:cNvPr>
          <p:cNvSpPr txBox="1">
            <a:spLocks/>
          </p:cNvSpPr>
          <p:nvPr/>
        </p:nvSpPr>
        <p:spPr>
          <a:xfrm>
            <a:off x="1371601" y="0"/>
            <a:ext cx="9766299" cy="25174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sz="54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Direction for Future Research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E5A6408-0FC5-2D73-5A07-E9190098AE75}"/>
              </a:ext>
            </a:extLst>
          </p:cNvPr>
          <p:cNvSpPr txBox="1"/>
          <p:nvPr/>
        </p:nvSpPr>
        <p:spPr>
          <a:xfrm>
            <a:off x="480161" y="1096909"/>
            <a:ext cx="1189990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What are the 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other graph drawing styles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 that allow for similar results?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accent2">
                  <a:lumMod val="50000"/>
                </a:schemeClr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Can we design 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fixed-parameter tractable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 algorithms for graph-theoretic problems 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parameterized by the 3-tree core distance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?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accent2">
                  <a:lumMod val="50000"/>
                </a:schemeClr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Does every n-vertex planar triangulation admit a 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3-tree core with larger than n/2 + O(1) vertices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?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Can we find the 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minimum 3-tree core distance 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in polynomial time?</a:t>
            </a:r>
            <a:endParaRPr lang="en-US" sz="2800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7161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57">
            <a:extLst>
              <a:ext uri="{FF2B5EF4-FFF2-40B4-BE49-F238E27FC236}">
                <a16:creationId xmlns:a16="http://schemas.microsoft.com/office/drawing/2014/main" id="{11A69BE4-6615-43FB-AB6E-9DB393C81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625244"/>
            <a:ext cx="12192000" cy="232746"/>
          </a:xfr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 anchorCtr="0"/>
          <a:lstStyle/>
          <a:p>
            <a:pPr algn="ctr"/>
            <a:r>
              <a:rPr lang="en-US" sz="1200" dirty="0">
                <a:solidFill>
                  <a:schemeClr val="accent2">
                    <a:lumMod val="50000"/>
                  </a:schemeClr>
                </a:solidFill>
              </a:rPr>
              <a:t>2024 Annual Conference on Theory and Applications of Models of Computation (TAMC)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8C3B501-BED4-417D-8946-22685C4E1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24</a:t>
            </a:fld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7FBA26F-ECAF-38EE-E1C8-C40D8E9C51B3}"/>
              </a:ext>
            </a:extLst>
          </p:cNvPr>
          <p:cNvSpPr txBox="1">
            <a:spLocks/>
          </p:cNvSpPr>
          <p:nvPr/>
        </p:nvSpPr>
        <p:spPr>
          <a:xfrm>
            <a:off x="1371601" y="0"/>
            <a:ext cx="9766299" cy="25174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sz="54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Direction for Future Research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C1337D0-588E-2790-D985-986C5C67A405}"/>
              </a:ext>
            </a:extLst>
          </p:cNvPr>
          <p:cNvSpPr txBox="1"/>
          <p:nvPr/>
        </p:nvSpPr>
        <p:spPr>
          <a:xfrm>
            <a:off x="673100" y="3766425"/>
            <a:ext cx="10902023" cy="168797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1" dirty="0">
                <a:ln>
                  <a:solidFill>
                    <a:schemeClr val="bg1"/>
                  </a:solidFill>
                </a:ln>
              </a:rPr>
              <a:t>Thank You!</a:t>
            </a:r>
          </a:p>
        </p:txBody>
      </p:sp>
      <p:pic>
        <p:nvPicPr>
          <p:cNvPr id="7" name="Picture 4" descr="Sundial and University of Saskatchewan collaborate to advance cannabis  clinical research">
            <a:extLst>
              <a:ext uri="{FF2B5EF4-FFF2-40B4-BE49-F238E27FC236}">
                <a16:creationId xmlns:a16="http://schemas.microsoft.com/office/drawing/2014/main" id="{1868FCF5-1300-2E31-F272-675ECE6BC5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92944" y="5620127"/>
            <a:ext cx="2551043" cy="7334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Picture 6" descr="Update on NSERC&amp;#39;s New Research Partnerships Program – CS-Can|Info-Can">
            <a:extLst>
              <a:ext uri="{FF2B5EF4-FFF2-40B4-BE49-F238E27FC236}">
                <a16:creationId xmlns:a16="http://schemas.microsoft.com/office/drawing/2014/main" id="{0BEEDA95-8581-D787-9802-C7918E3638B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927" b="28170"/>
          <a:stretch/>
        </p:blipFill>
        <p:spPr bwMode="auto">
          <a:xfrm>
            <a:off x="5479124" y="5629549"/>
            <a:ext cx="2130574" cy="77898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520700" stA="57000" endPos="43000" dist="5000" dir="5400000" sy="-100000" algn="bl" rotWithShape="0"/>
          </a:effectLst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9F2C7F11-809C-F81F-1CDF-3BB033D89EFE}"/>
              </a:ext>
            </a:extLst>
          </p:cNvPr>
          <p:cNvGrpSpPr/>
          <p:nvPr/>
        </p:nvGrpSpPr>
        <p:grpSpPr>
          <a:xfrm>
            <a:off x="7844835" y="5610844"/>
            <a:ext cx="3008680" cy="816395"/>
            <a:chOff x="6349926" y="5261575"/>
            <a:chExt cx="3008680" cy="816395"/>
          </a:xfrm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4C4617D8-A97D-7756-1CF9-2DF0FB434444}"/>
                </a:ext>
              </a:extLst>
            </p:cNvPr>
            <p:cNvSpPr/>
            <p:nvPr/>
          </p:nvSpPr>
          <p:spPr>
            <a:xfrm>
              <a:off x="6349926" y="5261575"/>
              <a:ext cx="3008680" cy="816395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pic>
          <p:nvPicPr>
            <p:cNvPr id="12" name="Picture 2" descr="Department Of Humanities">
              <a:extLst>
                <a:ext uri="{FF2B5EF4-FFF2-40B4-BE49-F238E27FC236}">
                  <a16:creationId xmlns:a16="http://schemas.microsoft.com/office/drawing/2014/main" id="{7DDC5BA5-27EE-5E2F-34D5-A1E6BF63A87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77489" y="5282749"/>
              <a:ext cx="2962455" cy="7616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2E5A6408-0FC5-2D73-5A07-E9190098AE75}"/>
              </a:ext>
            </a:extLst>
          </p:cNvPr>
          <p:cNvSpPr txBox="1"/>
          <p:nvPr/>
        </p:nvSpPr>
        <p:spPr>
          <a:xfrm>
            <a:off x="480161" y="1096909"/>
            <a:ext cx="1189990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What are the 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other graph drawing styles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 that allow for similar results?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accent2">
                  <a:lumMod val="50000"/>
                </a:schemeClr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Can we design 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fixed-parameter tractable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 algorithms for graph-theoretic problems 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parameterized by the 3-tree core distance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?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accent2">
                  <a:lumMod val="50000"/>
                </a:schemeClr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Does every n-vertex planar triangulation admit a 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3-tree core with larger than n/2 + O(1) vertices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?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Can we find the 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minimum 3-tree core distance 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in polynomial time?</a:t>
            </a:r>
            <a:endParaRPr lang="en-US" sz="2800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5414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241F2F96-4AB1-4739-8A2B-1FE24F534E3E}"/>
              </a:ext>
            </a:extLst>
          </p:cNvPr>
          <p:cNvSpPr txBox="1">
            <a:spLocks/>
          </p:cNvSpPr>
          <p:nvPr/>
        </p:nvSpPr>
        <p:spPr>
          <a:xfrm>
            <a:off x="0" y="60376"/>
            <a:ext cx="12191999" cy="7721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Straight-line Drawing of Plane Graphs</a:t>
            </a:r>
          </a:p>
        </p:txBody>
      </p:sp>
      <p:sp>
        <p:nvSpPr>
          <p:cNvPr id="11" name="Footer Placeholder 57">
            <a:extLst>
              <a:ext uri="{FF2B5EF4-FFF2-40B4-BE49-F238E27FC236}">
                <a16:creationId xmlns:a16="http://schemas.microsoft.com/office/drawing/2014/main" id="{11A69BE4-6615-43FB-AB6E-9DB393C81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625244"/>
            <a:ext cx="12192000" cy="232746"/>
          </a:xfr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 anchorCtr="0"/>
          <a:lstStyle/>
          <a:p>
            <a:pPr algn="ctr"/>
            <a:r>
              <a:rPr lang="en-US" sz="1200" dirty="0">
                <a:solidFill>
                  <a:schemeClr val="accent2">
                    <a:lumMod val="50000"/>
                  </a:schemeClr>
                </a:solidFill>
              </a:rPr>
              <a:t>2024 Annual Conference on Theory and Applications of Models of Computation (TAMC)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8C3B501-BED4-417D-8946-22685C4E1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25</a:t>
            </a:fld>
            <a:endParaRPr lang="en-US" dirty="0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6D6E1BFD-D213-8EBA-32C4-0CBABC101218}"/>
              </a:ext>
            </a:extLst>
          </p:cNvPr>
          <p:cNvGrpSpPr/>
          <p:nvPr/>
        </p:nvGrpSpPr>
        <p:grpSpPr>
          <a:xfrm>
            <a:off x="571500" y="1481465"/>
            <a:ext cx="11226800" cy="3635563"/>
            <a:chOff x="251520" y="273976"/>
            <a:chExt cx="8685965" cy="3635563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97AFC0FE-15F8-BF49-642D-891F2C516B91}"/>
                </a:ext>
              </a:extLst>
            </p:cNvPr>
            <p:cNvSpPr/>
            <p:nvPr/>
          </p:nvSpPr>
          <p:spPr>
            <a:xfrm>
              <a:off x="5247076" y="804479"/>
              <a:ext cx="3682450" cy="26314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CA" sz="2000" u="sng" spc="50" dirty="0">
                  <a:ln w="11430"/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Nested Triangles Graph</a:t>
              </a:r>
            </a:p>
            <a:p>
              <a:r>
                <a:rPr lang="en-CA" sz="2000" u="sng" spc="50" dirty="0">
                  <a:ln w="11430"/>
                  <a:solidFill>
                    <a:prstClr val="black">
                      <a:lumMod val="95000"/>
                      <a:lumOff val="500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Area</a:t>
              </a:r>
              <a:r>
                <a:rPr lang="en-CA" sz="2000" b="1" spc="50" dirty="0">
                  <a:ln w="11430"/>
                  <a:solidFill>
                    <a:prstClr val="black">
                      <a:lumMod val="95000"/>
                      <a:lumOff val="500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	          </a:t>
              </a:r>
              <a:r>
                <a:rPr lang="en-CA" sz="2000" u="sng" spc="50" dirty="0">
                  <a:ln w="11430"/>
                  <a:solidFill>
                    <a:prstClr val="black">
                      <a:lumMod val="95000"/>
                      <a:lumOff val="500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Height    </a:t>
              </a:r>
            </a:p>
            <a:p>
              <a:r>
                <a:rPr lang="pt-BR" sz="2000" dirty="0">
                  <a:solidFill>
                    <a:srgbClr val="4747FB"/>
                  </a:solidFill>
                  <a:latin typeface="Times New Roman" pitchFamily="18" charset="0"/>
                  <a:cs typeface="Times New Roman" pitchFamily="18" charset="0"/>
                </a:rPr>
                <a:t>0.44</a:t>
              </a:r>
              <a:r>
                <a:rPr lang="pt-BR" sz="2000" i="1" dirty="0">
                  <a:solidFill>
                    <a:srgbClr val="4747FB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pt-BR" sz="2000" baseline="30000" dirty="0">
                  <a:solidFill>
                    <a:srgbClr val="4747FB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pt-BR" sz="2000" dirty="0">
                  <a:solidFill>
                    <a:srgbClr val="4747FB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CA" sz="2000" spc="50" dirty="0">
                  <a:ln w="11430"/>
                  <a:solidFill>
                    <a:srgbClr val="4747FB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r>
                <a:rPr lang="en-CA" sz="2000" i="1" spc="50" dirty="0">
                  <a:ln w="11430"/>
                  <a:solidFill>
                    <a:srgbClr val="4747FB"/>
                  </a:solidFill>
                  <a:latin typeface="Times New Roman" pitchFamily="18" charset="0"/>
                  <a:cs typeface="Times New Roman" pitchFamily="18" charset="0"/>
                </a:rPr>
                <a:t>O</a:t>
              </a:r>
              <a:r>
                <a:rPr lang="en-CA" sz="2000" spc="50" dirty="0">
                  <a:ln w="11430"/>
                  <a:solidFill>
                    <a:srgbClr val="4747FB"/>
                  </a:solidFill>
                  <a:latin typeface="Times New Roman" pitchFamily="18" charset="0"/>
                  <a:cs typeface="Times New Roman" pitchFamily="18" charset="0"/>
                </a:rPr>
                <a:t>(1)    0.66</a:t>
              </a:r>
              <a:r>
                <a:rPr lang="en-CA" sz="2000" i="1" spc="50" dirty="0">
                  <a:ln w="11430"/>
                  <a:solidFill>
                    <a:srgbClr val="4747FB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en-CA" sz="2000" spc="50" dirty="0">
                  <a:ln w="11430"/>
                  <a:solidFill>
                    <a:srgbClr val="4747FB"/>
                  </a:solidFill>
                  <a:latin typeface="Times New Roman" pitchFamily="18" charset="0"/>
                  <a:cs typeface="Times New Roman" pitchFamily="18" charset="0"/>
                </a:rPr>
                <a:t>   </a:t>
              </a:r>
              <a:r>
                <a:rPr lang="en-CA" sz="2000" spc="50" dirty="0">
                  <a:ln w="11430"/>
                  <a:solidFill>
                    <a:prstClr val="black">
                      <a:lumMod val="95000"/>
                      <a:lumOff val="500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[</a:t>
              </a:r>
              <a:r>
                <a:rPr lang="en-CA" spc="50" dirty="0" err="1">
                  <a:ln w="11430"/>
                  <a:solidFill>
                    <a:prstClr val="black">
                      <a:lumMod val="95000"/>
                      <a:lumOff val="500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Dolev</a:t>
              </a:r>
              <a:r>
                <a:rPr lang="en-CA" spc="50" dirty="0">
                  <a:ln w="11430"/>
                  <a:solidFill>
                    <a:prstClr val="black">
                      <a:lumMod val="95000"/>
                      <a:lumOff val="500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 et al. 1984</a:t>
              </a:r>
              <a:r>
                <a:rPr lang="en-CA" sz="2000" spc="50" dirty="0">
                  <a:ln w="11430"/>
                  <a:solidFill>
                    <a:prstClr val="black">
                      <a:lumMod val="95000"/>
                      <a:lumOff val="500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]</a:t>
              </a:r>
            </a:p>
            <a:p>
              <a:endParaRPr lang="en-CA" sz="700" spc="50" dirty="0">
                <a:ln w="11430"/>
                <a:solidFill>
                  <a:prstClr val="black">
                    <a:lumMod val="95000"/>
                    <a:lumOff val="5000"/>
                  </a:prst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CA" sz="2000" u="sng" spc="50" dirty="0">
                  <a:ln w="11430"/>
                  <a:solidFill>
                    <a:schemeClr val="accent5"/>
                  </a:solidFill>
                  <a:latin typeface="Times New Roman" pitchFamily="18" charset="0"/>
                  <a:cs typeface="Times New Roman" pitchFamily="18" charset="0"/>
                </a:rPr>
                <a:t>A class of planar 3-trees  </a:t>
              </a:r>
            </a:p>
            <a:p>
              <a:r>
                <a:rPr lang="en-CA" sz="2000" u="sng" spc="50" dirty="0">
                  <a:ln w="11430"/>
                  <a:solidFill>
                    <a:prstClr val="black">
                      <a:lumMod val="95000"/>
                      <a:lumOff val="500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Area</a:t>
              </a:r>
              <a:r>
                <a:rPr lang="en-CA" sz="2000" spc="50" dirty="0">
                  <a:ln w="11430"/>
                  <a:solidFill>
                    <a:prstClr val="black">
                      <a:lumMod val="95000"/>
                      <a:lumOff val="500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	           </a:t>
              </a:r>
              <a:r>
                <a:rPr lang="en-CA" sz="2000" u="sng" spc="50" dirty="0">
                  <a:ln w="11430"/>
                  <a:solidFill>
                    <a:prstClr val="black">
                      <a:lumMod val="95000"/>
                      <a:lumOff val="500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Height    </a:t>
              </a:r>
            </a:p>
            <a:p>
              <a:r>
                <a:rPr lang="pt-BR" sz="2000" dirty="0">
                  <a:solidFill>
                    <a:srgbClr val="4747FB"/>
                  </a:solidFill>
                  <a:latin typeface="Times New Roman" pitchFamily="18" charset="0"/>
                  <a:cs typeface="Times New Roman" pitchFamily="18" charset="0"/>
                </a:rPr>
                <a:t>0.44</a:t>
              </a:r>
              <a:r>
                <a:rPr lang="pt-BR" sz="2000" i="1" dirty="0">
                  <a:solidFill>
                    <a:srgbClr val="4747FB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pt-BR" sz="2000" baseline="30000" dirty="0">
                  <a:solidFill>
                    <a:srgbClr val="4747FB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pt-BR" sz="2000" dirty="0">
                  <a:solidFill>
                    <a:srgbClr val="4747FB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CA" sz="2000" spc="50" dirty="0">
                  <a:ln w="11430"/>
                  <a:solidFill>
                    <a:srgbClr val="4747FB"/>
                  </a:solidFill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n-CA" sz="2000" i="1" spc="50" dirty="0">
                  <a:ln w="11430"/>
                  <a:solidFill>
                    <a:srgbClr val="4747FB"/>
                  </a:solidFill>
                  <a:latin typeface="Times New Roman" pitchFamily="18" charset="0"/>
                  <a:cs typeface="Times New Roman" pitchFamily="18" charset="0"/>
                </a:rPr>
                <a:t>O</a:t>
              </a:r>
              <a:r>
                <a:rPr lang="en-CA" sz="2000" spc="50" dirty="0">
                  <a:ln w="11430"/>
                  <a:solidFill>
                    <a:srgbClr val="4747FB"/>
                  </a:solidFill>
                  <a:latin typeface="Times New Roman" pitchFamily="18" charset="0"/>
                  <a:cs typeface="Times New Roman" pitchFamily="18" charset="0"/>
                </a:rPr>
                <a:t>(1)</a:t>
              </a:r>
              <a:r>
                <a:rPr lang="en-CA" sz="2000" spc="50" dirty="0">
                  <a:ln w="11430"/>
                  <a:solidFill>
                    <a:prstClr val="black">
                      <a:lumMod val="95000"/>
                      <a:lumOff val="500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   </a:t>
              </a:r>
              <a:r>
                <a:rPr lang="en-CA" sz="2000" spc="50" dirty="0">
                  <a:ln w="11430"/>
                  <a:solidFill>
                    <a:srgbClr val="4747FB"/>
                  </a:solidFill>
                  <a:latin typeface="Times New Roman" pitchFamily="18" charset="0"/>
                  <a:cs typeface="Times New Roman" pitchFamily="18" charset="0"/>
                </a:rPr>
                <a:t>0.66</a:t>
              </a:r>
              <a:r>
                <a:rPr lang="en-CA" sz="2000" i="1" spc="50" dirty="0">
                  <a:ln w="11430"/>
                  <a:solidFill>
                    <a:srgbClr val="4747FB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en-CA" sz="2000" spc="50" dirty="0">
                  <a:ln w="11430"/>
                  <a:solidFill>
                    <a:prstClr val="black">
                      <a:lumMod val="95000"/>
                      <a:lumOff val="500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  [</a:t>
              </a:r>
              <a:r>
                <a:rPr lang="en-CA" spc="50" dirty="0" err="1">
                  <a:ln w="11430"/>
                  <a:solidFill>
                    <a:prstClr val="black">
                      <a:lumMod val="95000"/>
                      <a:lumOff val="500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Frati</a:t>
              </a:r>
              <a:r>
                <a:rPr lang="en-CA" spc="50" dirty="0">
                  <a:ln w="11430"/>
                  <a:solidFill>
                    <a:prstClr val="black">
                      <a:lumMod val="95000"/>
                      <a:lumOff val="500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 and</a:t>
              </a:r>
            </a:p>
            <a:p>
              <a:r>
                <a:rPr lang="en-CA" spc="50" dirty="0">
                  <a:ln w="11430"/>
                  <a:solidFill>
                    <a:prstClr val="black">
                      <a:lumMod val="95000"/>
                      <a:lumOff val="500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	  	  </a:t>
              </a:r>
              <a:r>
                <a:rPr lang="en-CA" spc="50" dirty="0" err="1">
                  <a:ln w="11430"/>
                  <a:solidFill>
                    <a:prstClr val="black">
                      <a:lumMod val="95000"/>
                      <a:lumOff val="500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Patrignani</a:t>
              </a:r>
              <a:r>
                <a:rPr lang="en-CA" spc="50" dirty="0">
                  <a:ln w="11430"/>
                  <a:solidFill>
                    <a:prstClr val="black">
                      <a:lumMod val="95000"/>
                      <a:lumOff val="500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 2008, 		  </a:t>
              </a:r>
            </a:p>
            <a:p>
              <a:r>
                <a:rPr lang="en-CA" spc="50" dirty="0">
                  <a:ln w="11430"/>
                  <a:solidFill>
                    <a:prstClr val="black">
                      <a:lumMod val="95000"/>
                      <a:lumOff val="500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		  Mondal et al. 2010</a:t>
              </a:r>
              <a:r>
                <a:rPr lang="en-CA" sz="2000" spc="50" dirty="0">
                  <a:ln w="11430"/>
                  <a:solidFill>
                    <a:prstClr val="black">
                      <a:lumMod val="95000"/>
                      <a:lumOff val="500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]</a:t>
              </a:r>
              <a:endParaRPr lang="en-CA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F207D7F7-4632-BB69-9434-DD24B00E0BDA}"/>
                </a:ext>
              </a:extLst>
            </p:cNvPr>
            <p:cNvSpPr/>
            <p:nvPr/>
          </p:nvSpPr>
          <p:spPr>
            <a:xfrm>
              <a:off x="288567" y="739440"/>
              <a:ext cx="5048518" cy="31700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pt-BR" sz="2000" u="sng" dirty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Triangulations</a:t>
              </a:r>
            </a:p>
            <a:p>
              <a:endParaRPr lang="pt-BR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pt-BR" sz="2000" u="sng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Area</a:t>
              </a:r>
              <a:r>
                <a:rPr lang="pt-BR" sz="20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	         </a:t>
              </a:r>
              <a:r>
                <a:rPr lang="pt-BR" sz="2000" u="sng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Height</a:t>
              </a:r>
            </a:p>
            <a:p>
              <a:r>
                <a:rPr lang="pt-BR" sz="20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pt-BR" sz="2000" i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pt-BR" sz="2000" baseline="300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2 </a:t>
              </a:r>
              <a:r>
                <a:rPr lang="pt-BR" sz="20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+ </a:t>
              </a:r>
              <a:r>
                <a:rPr lang="pt-BR" sz="2000" i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O</a:t>
              </a:r>
              <a:r>
                <a:rPr lang="pt-BR" sz="20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(1)</a:t>
              </a:r>
              <a:r>
                <a:rPr lang="pt-BR" sz="2000" dirty="0">
                  <a:solidFill>
                    <a:srgbClr val="4747FB"/>
                  </a:solidFill>
                  <a:latin typeface="Times New Roman" pitchFamily="18" charset="0"/>
                  <a:cs typeface="Times New Roman" pitchFamily="18" charset="0"/>
                </a:rPr>
                <a:t>          </a:t>
              </a:r>
              <a:r>
                <a:rPr lang="pt-BR" sz="2000" i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pt-BR" sz="2000" baseline="300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CA" sz="20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− </a:t>
              </a:r>
              <a:r>
                <a:rPr lang="pt-BR" sz="20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CA" sz="2000" spc="50" dirty="0">
                  <a:ln w="11430"/>
                  <a:solidFill>
                    <a:prstClr val="black">
                      <a:lumMod val="95000"/>
                      <a:lumOff val="500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         [de </a:t>
              </a:r>
              <a:r>
                <a:rPr lang="en-CA" sz="2000" spc="50" dirty="0" err="1">
                  <a:ln w="11430"/>
                  <a:solidFill>
                    <a:prstClr val="black">
                      <a:lumMod val="95000"/>
                      <a:lumOff val="500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Fraysseix</a:t>
              </a:r>
              <a:r>
                <a:rPr lang="en-CA" sz="2000" spc="50" dirty="0">
                  <a:ln w="11430"/>
                  <a:solidFill>
                    <a:prstClr val="black">
                      <a:lumMod val="95000"/>
                      <a:lumOff val="500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 et al. 1990]</a:t>
              </a:r>
            </a:p>
            <a:p>
              <a:r>
                <a:rPr lang="pt-BR" sz="2000" i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pt-BR" sz="2000" baseline="300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2 </a:t>
              </a:r>
              <a:r>
                <a:rPr lang="pt-BR" sz="20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+ </a:t>
              </a:r>
              <a:r>
                <a:rPr lang="pt-BR" sz="2000" i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O</a:t>
              </a:r>
              <a:r>
                <a:rPr lang="pt-BR" sz="20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(1)            </a:t>
              </a:r>
              <a:r>
                <a:rPr lang="pt-BR" sz="2000" i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pt-BR" sz="2000" baseline="300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CA" sz="20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− </a:t>
              </a:r>
              <a:r>
                <a:rPr lang="pt-BR" sz="20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CA" sz="2000" spc="50" dirty="0">
                  <a:ln w="11430"/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        </a:t>
              </a:r>
              <a:r>
                <a:rPr lang="en-CA" sz="2000" spc="50" dirty="0">
                  <a:ln w="11430"/>
                  <a:solidFill>
                    <a:prstClr val="black">
                      <a:lumMod val="95000"/>
                      <a:lumOff val="500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[</a:t>
              </a:r>
              <a:r>
                <a:rPr lang="en-CA" sz="2000" spc="50" dirty="0" err="1">
                  <a:ln w="11430"/>
                  <a:solidFill>
                    <a:prstClr val="black">
                      <a:lumMod val="95000"/>
                      <a:lumOff val="500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Schnyder</a:t>
              </a:r>
              <a:r>
                <a:rPr lang="en-CA" sz="2000" spc="50" dirty="0">
                  <a:ln w="11430"/>
                  <a:solidFill>
                    <a:prstClr val="black">
                      <a:lumMod val="95000"/>
                      <a:lumOff val="500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 1990]</a:t>
              </a:r>
            </a:p>
            <a:p>
              <a:r>
                <a:rPr lang="pt-BR" sz="20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1.78</a:t>
              </a:r>
              <a:r>
                <a:rPr lang="pt-BR" sz="2000" i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pt-BR" sz="2000" baseline="300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pt-BR" sz="20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pt-BR" sz="2000" i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O</a:t>
              </a:r>
              <a:r>
                <a:rPr lang="pt-BR" sz="20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(1) </a:t>
              </a:r>
              <a:r>
                <a:rPr lang="en-CA" sz="2000" spc="50" dirty="0">
                  <a:ln w="11430"/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   </a:t>
              </a:r>
              <a:r>
                <a:rPr lang="en-CA" sz="2000" spc="50" dirty="0">
                  <a:ln w="11430"/>
                  <a:solidFill>
                    <a:srgbClr val="4747FB"/>
                  </a:solidFill>
                  <a:latin typeface="Times New Roman" pitchFamily="18" charset="0"/>
                  <a:cs typeface="Times New Roman" pitchFamily="18" charset="0"/>
                </a:rPr>
                <a:t>0.66</a:t>
              </a:r>
              <a:r>
                <a:rPr lang="en-CA" sz="2000" i="1" spc="50" dirty="0">
                  <a:ln w="11430"/>
                  <a:solidFill>
                    <a:srgbClr val="4747FB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en-CA" sz="2000" spc="50" dirty="0">
                  <a:ln w="11430"/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      </a:t>
              </a:r>
              <a:r>
                <a:rPr lang="en-CA" sz="2000" spc="50" dirty="0">
                  <a:ln w="11430"/>
                  <a:solidFill>
                    <a:prstClr val="black">
                      <a:lumMod val="95000"/>
                      <a:lumOff val="500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[</a:t>
              </a:r>
              <a:r>
                <a:rPr lang="en-CA" sz="2000" spc="50" dirty="0" err="1">
                  <a:ln w="11430"/>
                  <a:solidFill>
                    <a:prstClr val="black">
                      <a:lumMod val="95000"/>
                      <a:lumOff val="500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Chrobak</a:t>
              </a:r>
              <a:r>
                <a:rPr lang="en-CA" sz="2000" spc="50" dirty="0">
                  <a:ln w="11430"/>
                  <a:solidFill>
                    <a:prstClr val="black">
                      <a:lumMod val="95000"/>
                      <a:lumOff val="500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 and Nakano</a:t>
              </a:r>
              <a:r>
                <a:rPr lang="en-CA" spc="50" dirty="0">
                  <a:ln w="11430"/>
                  <a:solidFill>
                    <a:prstClr val="black">
                      <a:lumMod val="95000"/>
                      <a:lumOff val="500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CA" sz="2000" spc="50" dirty="0">
                  <a:ln w="11430"/>
                  <a:solidFill>
                    <a:prstClr val="black">
                      <a:lumMod val="95000"/>
                      <a:lumOff val="500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1998]</a:t>
              </a:r>
            </a:p>
            <a:p>
              <a:r>
                <a:rPr lang="pt-BR" sz="2000" dirty="0">
                  <a:solidFill>
                    <a:srgbClr val="4747FB"/>
                  </a:solidFill>
                  <a:latin typeface="Times New Roman" pitchFamily="18" charset="0"/>
                  <a:cs typeface="Times New Roman" pitchFamily="18" charset="0"/>
                </a:rPr>
                <a:t>0.88</a:t>
              </a:r>
              <a:r>
                <a:rPr lang="pt-BR" sz="2000" i="1" dirty="0">
                  <a:solidFill>
                    <a:srgbClr val="4747FB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pt-BR" sz="2000" baseline="30000" dirty="0">
                  <a:solidFill>
                    <a:srgbClr val="4747FB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pt-BR" sz="2000" dirty="0">
                  <a:solidFill>
                    <a:srgbClr val="4747FB"/>
                  </a:solidFill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pt-BR" sz="2000" i="1" dirty="0">
                  <a:solidFill>
                    <a:srgbClr val="4747FB"/>
                  </a:solidFill>
                  <a:latin typeface="Times New Roman" pitchFamily="18" charset="0"/>
                  <a:cs typeface="Times New Roman" pitchFamily="18" charset="0"/>
                </a:rPr>
                <a:t>O</a:t>
              </a:r>
              <a:r>
                <a:rPr lang="pt-BR" sz="2000" dirty="0">
                  <a:solidFill>
                    <a:srgbClr val="4747FB"/>
                  </a:solidFill>
                  <a:latin typeface="Times New Roman" pitchFamily="18" charset="0"/>
                  <a:cs typeface="Times New Roman" pitchFamily="18" charset="0"/>
                </a:rPr>
                <a:t>(1)</a:t>
              </a:r>
              <a:r>
                <a:rPr lang="en-CA" sz="2000" spc="50" dirty="0">
                  <a:ln w="11430"/>
                  <a:solidFill>
                    <a:srgbClr val="4747FB"/>
                  </a:solidFill>
                  <a:latin typeface="Times New Roman" pitchFamily="18" charset="0"/>
                  <a:cs typeface="Times New Roman" pitchFamily="18" charset="0"/>
                </a:rPr>
                <a:t>     0.66</a:t>
              </a:r>
              <a:r>
                <a:rPr lang="en-CA" sz="2000" i="1" spc="50" dirty="0">
                  <a:ln w="11430"/>
                  <a:solidFill>
                    <a:srgbClr val="4747FB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en-CA" sz="2000" spc="50" dirty="0">
                  <a:ln w="11430"/>
                  <a:solidFill>
                    <a:srgbClr val="4747FB"/>
                  </a:solidFill>
                  <a:latin typeface="Times New Roman" pitchFamily="18" charset="0"/>
                  <a:cs typeface="Times New Roman" pitchFamily="18" charset="0"/>
                </a:rPr>
                <a:t>       </a:t>
              </a:r>
              <a:r>
                <a:rPr lang="en-CA" sz="2000" spc="50" dirty="0">
                  <a:ln w="11430"/>
                  <a:solidFill>
                    <a:prstClr val="black">
                      <a:lumMod val="95000"/>
                      <a:lumOff val="500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[Brandenburg 2008]</a:t>
              </a:r>
            </a:p>
            <a:p>
              <a:r>
                <a:rPr lang="pt-BR" sz="2000" dirty="0">
                  <a:solidFill>
                    <a:srgbClr val="4747FB"/>
                  </a:solidFill>
                  <a:latin typeface="Times New Roman" pitchFamily="18" charset="0"/>
                  <a:cs typeface="Times New Roman" pitchFamily="18" charset="0"/>
                </a:rPr>
                <a:t>0.44</a:t>
              </a:r>
              <a:r>
                <a:rPr lang="pt-BR" sz="2000" i="1" dirty="0">
                  <a:solidFill>
                    <a:srgbClr val="4747FB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pt-BR" sz="2000" baseline="30000" dirty="0">
                  <a:solidFill>
                    <a:srgbClr val="4747FB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pt-BR" sz="2000" dirty="0">
                  <a:solidFill>
                    <a:srgbClr val="4747FB"/>
                  </a:solidFill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pt-BR" sz="2000" i="1" dirty="0">
                  <a:solidFill>
                    <a:srgbClr val="4747FB"/>
                  </a:solidFill>
                  <a:latin typeface="Times New Roman" pitchFamily="18" charset="0"/>
                  <a:cs typeface="Times New Roman" pitchFamily="18" charset="0"/>
                </a:rPr>
                <a:t>O</a:t>
              </a:r>
              <a:r>
                <a:rPr lang="pt-BR" sz="2000" dirty="0">
                  <a:solidFill>
                    <a:srgbClr val="4747FB"/>
                  </a:solidFill>
                  <a:latin typeface="Times New Roman" pitchFamily="18" charset="0"/>
                  <a:cs typeface="Times New Roman" pitchFamily="18" charset="0"/>
                </a:rPr>
                <a:t>(1)</a:t>
              </a:r>
              <a:r>
                <a:rPr lang="en-CA" sz="2000" spc="50" dirty="0">
                  <a:ln w="11430"/>
                  <a:solidFill>
                    <a:srgbClr val="4747FB"/>
                  </a:solidFill>
                  <a:latin typeface="Times New Roman" pitchFamily="18" charset="0"/>
                  <a:cs typeface="Times New Roman" pitchFamily="18" charset="0"/>
                </a:rPr>
                <a:t>     0.66</a:t>
              </a:r>
              <a:r>
                <a:rPr lang="en-CA" sz="2000" i="1" spc="50" dirty="0">
                  <a:ln w="11430"/>
                  <a:solidFill>
                    <a:srgbClr val="4747FB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en-CA" sz="2000" spc="50" dirty="0">
                  <a:ln w="11430"/>
                  <a:solidFill>
                    <a:srgbClr val="4747FB"/>
                  </a:solidFill>
                  <a:latin typeface="Times New Roman" pitchFamily="18" charset="0"/>
                  <a:cs typeface="Times New Roman" pitchFamily="18" charset="0"/>
                </a:rPr>
                <a:t>  (</a:t>
              </a:r>
              <a:r>
                <a:rPr lang="en-CA" spc="50" dirty="0">
                  <a:ln w="11430"/>
                  <a:solidFill>
                    <a:srgbClr val="4747FB"/>
                  </a:solidFill>
                  <a:latin typeface="Times New Roman" pitchFamily="18" charset="0"/>
                  <a:cs typeface="Times New Roman" pitchFamily="18" charset="0"/>
                </a:rPr>
                <a:t>polyline</a:t>
              </a:r>
              <a:r>
                <a:rPr lang="en-CA" sz="2000" spc="50" dirty="0">
                  <a:ln w="11430"/>
                  <a:solidFill>
                    <a:srgbClr val="4747FB"/>
                  </a:solidFill>
                  <a:latin typeface="Times New Roman" pitchFamily="18" charset="0"/>
                  <a:cs typeface="Times New Roman" pitchFamily="18" charset="0"/>
                </a:rPr>
                <a:t>) </a:t>
              </a:r>
              <a:r>
                <a:rPr lang="en-CA" sz="2000" spc="50" dirty="0">
                  <a:ln w="11430"/>
                  <a:solidFill>
                    <a:prstClr val="black">
                      <a:lumMod val="95000"/>
                      <a:lumOff val="500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[</a:t>
              </a:r>
              <a:r>
                <a:rPr lang="en-CA" sz="2000" spc="50" dirty="0" err="1">
                  <a:ln w="11430"/>
                  <a:solidFill>
                    <a:prstClr val="black">
                      <a:lumMod val="95000"/>
                      <a:lumOff val="500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Bonichon</a:t>
              </a:r>
              <a:r>
                <a:rPr lang="en-CA" sz="2000" spc="50" dirty="0">
                  <a:ln w="11430"/>
                  <a:solidFill>
                    <a:prstClr val="black">
                      <a:lumMod val="95000"/>
                      <a:lumOff val="5000"/>
                    </a:prstClr>
                  </a:solidFill>
                  <a:latin typeface="Times New Roman" pitchFamily="18" charset="0"/>
                  <a:cs typeface="Times New Roman" pitchFamily="18" charset="0"/>
                </a:rPr>
                <a:t> et al. 2003]</a:t>
              </a:r>
            </a:p>
            <a:p>
              <a:endParaRPr lang="en-CA" sz="2000" spc="50" dirty="0">
                <a:ln w="11430"/>
                <a:solidFill>
                  <a:prstClr val="black">
                    <a:lumMod val="95000"/>
                    <a:lumOff val="5000"/>
                  </a:prst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CA" sz="2000" spc="50" dirty="0">
                <a:ln w="11430"/>
                <a:solidFill>
                  <a:prstClr val="black">
                    <a:lumMod val="95000"/>
                    <a:lumOff val="5000"/>
                  </a:prst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AD02275E-230A-3E72-85E9-BE88F01AFBF2}"/>
                </a:ext>
              </a:extLst>
            </p:cNvPr>
            <p:cNvGrpSpPr/>
            <p:nvPr/>
          </p:nvGrpSpPr>
          <p:grpSpPr>
            <a:xfrm>
              <a:off x="251520" y="722917"/>
              <a:ext cx="8685965" cy="2876064"/>
              <a:chOff x="251520" y="2004165"/>
              <a:chExt cx="8685965" cy="1700077"/>
            </a:xfrm>
          </p:grpSpPr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8DE5F0CA-F0FD-3906-BDED-79EE54FA105C}"/>
                  </a:ext>
                </a:extLst>
              </p:cNvPr>
              <p:cNvCxnSpPr/>
              <p:nvPr/>
            </p:nvCxnSpPr>
            <p:spPr>
              <a:xfrm>
                <a:off x="251520" y="2004165"/>
                <a:ext cx="8685965" cy="1"/>
              </a:xfrm>
              <a:prstGeom prst="lin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7332E09E-D039-BF7E-4F86-B6930FF546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8567" y="3704242"/>
                <a:ext cx="8603913" cy="0"/>
              </a:xfrm>
              <a:prstGeom prst="lin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B259D0B0-381C-0CEA-FBA3-9BF4C57C899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7075" y="2004166"/>
                <a:ext cx="0" cy="1700076"/>
              </a:xfrm>
              <a:prstGeom prst="lin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4FD28A36-B4C9-4DAC-BB6E-67FA4258DB2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71993" y="2004165"/>
                <a:ext cx="16573" cy="1700077"/>
              </a:xfrm>
              <a:prstGeom prst="lin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C92D4BC3-6235-9E20-0AC1-091627FC9C0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892480" y="2004166"/>
                <a:ext cx="0" cy="1700076"/>
              </a:xfrm>
              <a:prstGeom prst="lin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</p:cxnSp>
        </p:grp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66273A36-78B8-0451-9B52-7A88D689CAC5}"/>
                </a:ext>
              </a:extLst>
            </p:cNvPr>
            <p:cNvSpPr/>
            <p:nvPr/>
          </p:nvSpPr>
          <p:spPr>
            <a:xfrm>
              <a:off x="1775132" y="273976"/>
              <a:ext cx="197201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sz="24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Upper Bounds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8956C2D7-8C6B-FA70-204D-4DC07BA1272E}"/>
                </a:ext>
              </a:extLst>
            </p:cNvPr>
            <p:cNvSpPr/>
            <p:nvPr/>
          </p:nvSpPr>
          <p:spPr>
            <a:xfrm>
              <a:off x="6012160" y="273976"/>
              <a:ext cx="200567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sz="24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Lower Bounds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57037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241F2F96-4AB1-4739-8A2B-1FE24F534E3E}"/>
              </a:ext>
            </a:extLst>
          </p:cNvPr>
          <p:cNvSpPr txBox="1">
            <a:spLocks/>
          </p:cNvSpPr>
          <p:nvPr/>
        </p:nvSpPr>
        <p:spPr>
          <a:xfrm>
            <a:off x="3137771" y="1370415"/>
            <a:ext cx="5611930" cy="7721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sz="32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What is a Plane 3-tree?</a:t>
            </a:r>
          </a:p>
        </p:txBody>
      </p:sp>
      <p:sp>
        <p:nvSpPr>
          <p:cNvPr id="11" name="Footer Placeholder 57">
            <a:extLst>
              <a:ext uri="{FF2B5EF4-FFF2-40B4-BE49-F238E27FC236}">
                <a16:creationId xmlns:a16="http://schemas.microsoft.com/office/drawing/2014/main" id="{11A69BE4-6615-43FB-AB6E-9DB393C81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625244"/>
            <a:ext cx="12192000" cy="232746"/>
          </a:xfr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 anchorCtr="0"/>
          <a:lstStyle/>
          <a:p>
            <a:pPr algn="ctr"/>
            <a:r>
              <a:rPr lang="en-US" sz="1200" dirty="0">
                <a:solidFill>
                  <a:schemeClr val="accent2">
                    <a:lumMod val="50000"/>
                  </a:schemeClr>
                </a:solidFill>
              </a:rPr>
              <a:t>2024 Annual Conference on Theory and Applications of Models of Computation (TAMC)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8C3B501-BED4-417D-8946-22685C4E1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3</a:t>
            </a:fld>
            <a:endParaRPr lang="en-US" dirty="0"/>
          </a:p>
        </p:txBody>
      </p:sp>
      <p:sp>
        <p:nvSpPr>
          <p:cNvPr id="158" name="Oval 157">
            <a:extLst>
              <a:ext uri="{FF2B5EF4-FFF2-40B4-BE49-F238E27FC236}">
                <a16:creationId xmlns:a16="http://schemas.microsoft.com/office/drawing/2014/main" id="{CA92C714-2D33-311A-3947-07583F03B4C8}"/>
              </a:ext>
            </a:extLst>
          </p:cNvPr>
          <p:cNvSpPr/>
          <p:nvPr/>
        </p:nvSpPr>
        <p:spPr bwMode="auto">
          <a:xfrm>
            <a:off x="1307790" y="4608439"/>
            <a:ext cx="133350" cy="125413"/>
          </a:xfrm>
          <a:prstGeom prst="ellipse">
            <a:avLst/>
          </a:prstGeom>
          <a:solidFill>
            <a:sysClr val="windowText" lastClr="00000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4C11880C-19EA-ED6C-42ED-D453C5F40B9E}"/>
              </a:ext>
            </a:extLst>
          </p:cNvPr>
          <p:cNvSpPr/>
          <p:nvPr/>
        </p:nvSpPr>
        <p:spPr bwMode="auto">
          <a:xfrm>
            <a:off x="2996890" y="1704902"/>
            <a:ext cx="131762" cy="122237"/>
          </a:xfrm>
          <a:prstGeom prst="ellipse">
            <a:avLst/>
          </a:prstGeom>
          <a:solidFill>
            <a:sysClr val="windowText" lastClr="00000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60" name="Oval 159">
            <a:extLst>
              <a:ext uri="{FF2B5EF4-FFF2-40B4-BE49-F238E27FC236}">
                <a16:creationId xmlns:a16="http://schemas.microsoft.com/office/drawing/2014/main" id="{E7B64BF5-F830-72CB-77A0-CEAFFE427B0C}"/>
              </a:ext>
            </a:extLst>
          </p:cNvPr>
          <p:cNvSpPr/>
          <p:nvPr/>
        </p:nvSpPr>
        <p:spPr bwMode="auto">
          <a:xfrm>
            <a:off x="5513077" y="5227564"/>
            <a:ext cx="133350" cy="122238"/>
          </a:xfrm>
          <a:prstGeom prst="ellipse">
            <a:avLst/>
          </a:prstGeom>
          <a:solidFill>
            <a:sysClr val="windowText" lastClr="00000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61" name="Oval 160">
            <a:extLst>
              <a:ext uri="{FF2B5EF4-FFF2-40B4-BE49-F238E27FC236}">
                <a16:creationId xmlns:a16="http://schemas.microsoft.com/office/drawing/2014/main" id="{84DB4571-AFDB-B79B-2759-92FEB8FF81C3}"/>
              </a:ext>
            </a:extLst>
          </p:cNvPr>
          <p:cNvSpPr/>
          <p:nvPr/>
        </p:nvSpPr>
        <p:spPr bwMode="auto">
          <a:xfrm>
            <a:off x="3262002" y="3960739"/>
            <a:ext cx="133350" cy="123825"/>
          </a:xfrm>
          <a:prstGeom prst="ellipse">
            <a:avLst/>
          </a:prstGeom>
          <a:solidFill>
            <a:sysClr val="windowText" lastClr="00000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62" name="Freeform 10">
            <a:extLst>
              <a:ext uri="{FF2B5EF4-FFF2-40B4-BE49-F238E27FC236}">
                <a16:creationId xmlns:a16="http://schemas.microsoft.com/office/drawing/2014/main" id="{421F71B7-EFD6-0504-5E5D-F387A92F0DD3}"/>
              </a:ext>
            </a:extLst>
          </p:cNvPr>
          <p:cNvSpPr/>
          <p:nvPr/>
        </p:nvSpPr>
        <p:spPr bwMode="auto">
          <a:xfrm>
            <a:off x="1382402" y="1758877"/>
            <a:ext cx="1666875" cy="2905125"/>
          </a:xfrm>
          <a:custGeom>
            <a:avLst/>
            <a:gdLst>
              <a:gd name="connsiteX0" fmla="*/ 1917291 w 1917291"/>
              <a:gd name="connsiteY0" fmla="*/ 0 h 3583858"/>
              <a:gd name="connsiteX1" fmla="*/ 899652 w 1917291"/>
              <a:gd name="connsiteY1" fmla="*/ 1622322 h 3583858"/>
              <a:gd name="connsiteX2" fmla="*/ 0 w 1917291"/>
              <a:gd name="connsiteY2" fmla="*/ 3583858 h 3583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17291" h="3583858">
                <a:moveTo>
                  <a:pt x="1917291" y="0"/>
                </a:moveTo>
                <a:cubicBezTo>
                  <a:pt x="1568246" y="512506"/>
                  <a:pt x="1219201" y="1025012"/>
                  <a:pt x="899652" y="1622322"/>
                </a:cubicBezTo>
                <a:cubicBezTo>
                  <a:pt x="580104" y="2219632"/>
                  <a:pt x="0" y="3583858"/>
                  <a:pt x="0" y="3583858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63" name="Freeform 11">
            <a:extLst>
              <a:ext uri="{FF2B5EF4-FFF2-40B4-BE49-F238E27FC236}">
                <a16:creationId xmlns:a16="http://schemas.microsoft.com/office/drawing/2014/main" id="{2E6905B8-1325-9723-BB7F-CB28FD60B59A}"/>
              </a:ext>
            </a:extLst>
          </p:cNvPr>
          <p:cNvSpPr/>
          <p:nvPr/>
        </p:nvSpPr>
        <p:spPr bwMode="auto">
          <a:xfrm>
            <a:off x="1382402" y="4689402"/>
            <a:ext cx="4217988" cy="835025"/>
          </a:xfrm>
          <a:custGeom>
            <a:avLst/>
            <a:gdLst>
              <a:gd name="connsiteX0" fmla="*/ 0 w 4852220"/>
              <a:gd name="connsiteY0" fmla="*/ 0 h 1029928"/>
              <a:gd name="connsiteX1" fmla="*/ 2256503 w 4852220"/>
              <a:gd name="connsiteY1" fmla="*/ 899651 h 1029928"/>
              <a:gd name="connsiteX2" fmla="*/ 4852220 w 4852220"/>
              <a:gd name="connsiteY2" fmla="*/ 781664 h 1029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52220" h="1029928">
                <a:moveTo>
                  <a:pt x="0" y="0"/>
                </a:moveTo>
                <a:cubicBezTo>
                  <a:pt x="723900" y="384687"/>
                  <a:pt x="1447800" y="769374"/>
                  <a:pt x="2256503" y="899651"/>
                </a:cubicBezTo>
                <a:cubicBezTo>
                  <a:pt x="3065206" y="1029928"/>
                  <a:pt x="3958713" y="905796"/>
                  <a:pt x="4852220" y="781664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64" name="Freeform 12">
            <a:extLst>
              <a:ext uri="{FF2B5EF4-FFF2-40B4-BE49-F238E27FC236}">
                <a16:creationId xmlns:a16="http://schemas.microsoft.com/office/drawing/2014/main" id="{BC2022DA-5DB5-F23C-2C33-42F68DA8D008}"/>
              </a:ext>
            </a:extLst>
          </p:cNvPr>
          <p:cNvSpPr/>
          <p:nvPr/>
        </p:nvSpPr>
        <p:spPr bwMode="auto">
          <a:xfrm>
            <a:off x="3061977" y="1782689"/>
            <a:ext cx="2538413" cy="3492500"/>
          </a:xfrm>
          <a:custGeom>
            <a:avLst/>
            <a:gdLst>
              <a:gd name="connsiteX0" fmla="*/ 0 w 2920181"/>
              <a:gd name="connsiteY0" fmla="*/ 0 h 4306529"/>
              <a:gd name="connsiteX1" fmla="*/ 1725561 w 2920181"/>
              <a:gd name="connsiteY1" fmla="*/ 1356851 h 4306529"/>
              <a:gd name="connsiteX2" fmla="*/ 2920181 w 2920181"/>
              <a:gd name="connsiteY2" fmla="*/ 4306529 h 43065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20181" h="4306529">
                <a:moveTo>
                  <a:pt x="0" y="0"/>
                </a:moveTo>
                <a:cubicBezTo>
                  <a:pt x="619432" y="319548"/>
                  <a:pt x="1238864" y="639096"/>
                  <a:pt x="1725561" y="1356851"/>
                </a:cubicBezTo>
                <a:cubicBezTo>
                  <a:pt x="2212258" y="2074606"/>
                  <a:pt x="2566219" y="3190567"/>
                  <a:pt x="2920181" y="4306529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65" name="Freeform 13">
            <a:extLst>
              <a:ext uri="{FF2B5EF4-FFF2-40B4-BE49-F238E27FC236}">
                <a16:creationId xmlns:a16="http://schemas.microsoft.com/office/drawing/2014/main" id="{63064551-2BCA-2B86-F339-0BD2248A9A4B}"/>
              </a:ext>
            </a:extLst>
          </p:cNvPr>
          <p:cNvSpPr/>
          <p:nvPr/>
        </p:nvSpPr>
        <p:spPr bwMode="auto">
          <a:xfrm>
            <a:off x="3317565" y="4043289"/>
            <a:ext cx="2308225" cy="1266825"/>
          </a:xfrm>
          <a:custGeom>
            <a:avLst/>
            <a:gdLst>
              <a:gd name="connsiteX0" fmla="*/ 0 w 2654709"/>
              <a:gd name="connsiteY0" fmla="*/ 0 h 1563329"/>
              <a:gd name="connsiteX1" fmla="*/ 722671 w 2654709"/>
              <a:gd name="connsiteY1" fmla="*/ 781664 h 1563329"/>
              <a:gd name="connsiteX2" fmla="*/ 2654709 w 2654709"/>
              <a:gd name="connsiteY2" fmla="*/ 1563329 h 1563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54709" h="1563329">
                <a:moveTo>
                  <a:pt x="0" y="0"/>
                </a:moveTo>
                <a:cubicBezTo>
                  <a:pt x="140110" y="260554"/>
                  <a:pt x="280220" y="521109"/>
                  <a:pt x="722671" y="781664"/>
                </a:cubicBezTo>
                <a:cubicBezTo>
                  <a:pt x="1165122" y="1042219"/>
                  <a:pt x="1909915" y="1302774"/>
                  <a:pt x="2654709" y="1563329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66" name="Freeform 14">
            <a:extLst>
              <a:ext uri="{FF2B5EF4-FFF2-40B4-BE49-F238E27FC236}">
                <a16:creationId xmlns:a16="http://schemas.microsoft.com/office/drawing/2014/main" id="{68B791FC-F325-53C8-A79D-1BD6685DD35F}"/>
              </a:ext>
            </a:extLst>
          </p:cNvPr>
          <p:cNvSpPr/>
          <p:nvPr/>
        </p:nvSpPr>
        <p:spPr bwMode="auto">
          <a:xfrm>
            <a:off x="1382402" y="4019477"/>
            <a:ext cx="1974850" cy="620712"/>
          </a:xfrm>
          <a:custGeom>
            <a:avLst/>
            <a:gdLst>
              <a:gd name="connsiteX0" fmla="*/ 0 w 2271252"/>
              <a:gd name="connsiteY0" fmla="*/ 766916 h 766916"/>
              <a:gd name="connsiteX1" fmla="*/ 1120878 w 2271252"/>
              <a:gd name="connsiteY1" fmla="*/ 589935 h 766916"/>
              <a:gd name="connsiteX2" fmla="*/ 2271252 w 2271252"/>
              <a:gd name="connsiteY2" fmla="*/ 0 h 76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71252" h="766916">
                <a:moveTo>
                  <a:pt x="0" y="766916"/>
                </a:moveTo>
                <a:cubicBezTo>
                  <a:pt x="371168" y="742335"/>
                  <a:pt x="742336" y="717754"/>
                  <a:pt x="1120878" y="589935"/>
                </a:cubicBezTo>
                <a:cubicBezTo>
                  <a:pt x="1499420" y="462116"/>
                  <a:pt x="1885336" y="231058"/>
                  <a:pt x="2271252" y="0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67" name="Oval 166">
            <a:extLst>
              <a:ext uri="{FF2B5EF4-FFF2-40B4-BE49-F238E27FC236}">
                <a16:creationId xmlns:a16="http://schemas.microsoft.com/office/drawing/2014/main" id="{EB41C17B-1C29-DE93-DDCA-ECA5C2FE6940}"/>
              </a:ext>
            </a:extLst>
          </p:cNvPr>
          <p:cNvSpPr/>
          <p:nvPr/>
        </p:nvSpPr>
        <p:spPr bwMode="auto">
          <a:xfrm>
            <a:off x="2466665" y="3063802"/>
            <a:ext cx="131762" cy="123825"/>
          </a:xfrm>
          <a:prstGeom prst="ellipse">
            <a:avLst/>
          </a:prstGeom>
          <a:solidFill>
            <a:sysClr val="windowText" lastClr="00000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68" name="Oval 167">
            <a:extLst>
              <a:ext uri="{FF2B5EF4-FFF2-40B4-BE49-F238E27FC236}">
                <a16:creationId xmlns:a16="http://schemas.microsoft.com/office/drawing/2014/main" id="{F812D664-B940-036E-4385-CADCD466C72D}"/>
              </a:ext>
            </a:extLst>
          </p:cNvPr>
          <p:cNvSpPr/>
          <p:nvPr/>
        </p:nvSpPr>
        <p:spPr bwMode="auto">
          <a:xfrm>
            <a:off x="2366652" y="3713089"/>
            <a:ext cx="133350" cy="123825"/>
          </a:xfrm>
          <a:prstGeom prst="ellipse">
            <a:avLst/>
          </a:prstGeom>
          <a:solidFill>
            <a:sysClr val="windowText" lastClr="00000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69" name="Oval 168">
            <a:extLst>
              <a:ext uri="{FF2B5EF4-FFF2-40B4-BE49-F238E27FC236}">
                <a16:creationId xmlns:a16="http://schemas.microsoft.com/office/drawing/2014/main" id="{D29D9E54-0EF8-1BF5-3CF2-220DA3AED8B7}"/>
              </a:ext>
            </a:extLst>
          </p:cNvPr>
          <p:cNvSpPr/>
          <p:nvPr/>
        </p:nvSpPr>
        <p:spPr bwMode="auto">
          <a:xfrm>
            <a:off x="2665102" y="4052814"/>
            <a:ext cx="133350" cy="123825"/>
          </a:xfrm>
          <a:prstGeom prst="ellipse">
            <a:avLst/>
          </a:prstGeom>
          <a:solidFill>
            <a:sysClr val="windowText" lastClr="00000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70" name="Oval 169">
            <a:extLst>
              <a:ext uri="{FF2B5EF4-FFF2-40B4-BE49-F238E27FC236}">
                <a16:creationId xmlns:a16="http://schemas.microsoft.com/office/drawing/2014/main" id="{7FE709BC-EF98-B4C2-1C35-A0DD8F601E0A}"/>
              </a:ext>
            </a:extLst>
          </p:cNvPr>
          <p:cNvSpPr/>
          <p:nvPr/>
        </p:nvSpPr>
        <p:spPr bwMode="auto">
          <a:xfrm>
            <a:off x="3990665" y="4176639"/>
            <a:ext cx="131762" cy="123825"/>
          </a:xfrm>
          <a:prstGeom prst="ellipse">
            <a:avLst/>
          </a:prstGeom>
          <a:solidFill>
            <a:sysClr val="windowText" lastClr="00000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71" name="Oval 170">
            <a:extLst>
              <a:ext uri="{FF2B5EF4-FFF2-40B4-BE49-F238E27FC236}">
                <a16:creationId xmlns:a16="http://schemas.microsoft.com/office/drawing/2014/main" id="{EC302766-CF4D-2F99-D6D9-2B6EA9271F5A}"/>
              </a:ext>
            </a:extLst>
          </p:cNvPr>
          <p:cNvSpPr/>
          <p:nvPr/>
        </p:nvSpPr>
        <p:spPr bwMode="auto">
          <a:xfrm>
            <a:off x="3790640" y="3465439"/>
            <a:ext cx="133350" cy="123825"/>
          </a:xfrm>
          <a:prstGeom prst="ellipse">
            <a:avLst/>
          </a:prstGeom>
          <a:solidFill>
            <a:sysClr val="windowText" lastClr="00000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72" name="Oval 171">
            <a:extLst>
              <a:ext uri="{FF2B5EF4-FFF2-40B4-BE49-F238E27FC236}">
                <a16:creationId xmlns:a16="http://schemas.microsoft.com/office/drawing/2014/main" id="{BBC8A437-DABC-EFBD-CBA4-BA5BFBCF4FAE}"/>
              </a:ext>
            </a:extLst>
          </p:cNvPr>
          <p:cNvSpPr/>
          <p:nvPr/>
        </p:nvSpPr>
        <p:spPr bwMode="auto">
          <a:xfrm>
            <a:off x="4454215" y="3775002"/>
            <a:ext cx="133350" cy="123825"/>
          </a:xfrm>
          <a:prstGeom prst="ellipse">
            <a:avLst/>
          </a:prstGeom>
          <a:solidFill>
            <a:sysClr val="windowText" lastClr="00000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73" name="Oval 172">
            <a:extLst>
              <a:ext uri="{FF2B5EF4-FFF2-40B4-BE49-F238E27FC236}">
                <a16:creationId xmlns:a16="http://schemas.microsoft.com/office/drawing/2014/main" id="{F551A1E7-B2CF-7C6E-0352-697E854D9DF3}"/>
              </a:ext>
            </a:extLst>
          </p:cNvPr>
          <p:cNvSpPr/>
          <p:nvPr/>
        </p:nvSpPr>
        <p:spPr bwMode="auto">
          <a:xfrm>
            <a:off x="3593790" y="2692327"/>
            <a:ext cx="131762" cy="123825"/>
          </a:xfrm>
          <a:prstGeom prst="ellipse">
            <a:avLst/>
          </a:prstGeom>
          <a:solidFill>
            <a:sysClr val="windowText" lastClr="00000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74" name="Oval 173">
            <a:extLst>
              <a:ext uri="{FF2B5EF4-FFF2-40B4-BE49-F238E27FC236}">
                <a16:creationId xmlns:a16="http://schemas.microsoft.com/office/drawing/2014/main" id="{9EB282F8-4B00-433D-7CA7-F764E931CD35}"/>
              </a:ext>
            </a:extLst>
          </p:cNvPr>
          <p:cNvSpPr/>
          <p:nvPr/>
        </p:nvSpPr>
        <p:spPr bwMode="auto">
          <a:xfrm>
            <a:off x="2996890" y="4733852"/>
            <a:ext cx="131762" cy="122237"/>
          </a:xfrm>
          <a:prstGeom prst="ellipse">
            <a:avLst/>
          </a:prstGeom>
          <a:solidFill>
            <a:sysClr val="windowText" lastClr="00000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75" name="Oval 174">
            <a:extLst>
              <a:ext uri="{FF2B5EF4-FFF2-40B4-BE49-F238E27FC236}">
                <a16:creationId xmlns:a16="http://schemas.microsoft.com/office/drawing/2014/main" id="{FFD96993-AB38-6CC8-271D-5F3F64BC4F9A}"/>
              </a:ext>
            </a:extLst>
          </p:cNvPr>
          <p:cNvSpPr/>
          <p:nvPr/>
        </p:nvSpPr>
        <p:spPr bwMode="auto">
          <a:xfrm>
            <a:off x="3890652" y="4887839"/>
            <a:ext cx="133350" cy="122238"/>
          </a:xfrm>
          <a:prstGeom prst="ellipse">
            <a:avLst/>
          </a:prstGeom>
          <a:solidFill>
            <a:sysClr val="windowText" lastClr="00000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76" name="Oval 175">
            <a:extLst>
              <a:ext uri="{FF2B5EF4-FFF2-40B4-BE49-F238E27FC236}">
                <a16:creationId xmlns:a16="http://schemas.microsoft.com/office/drawing/2014/main" id="{6F5B96CE-F29D-FD68-37D3-836D0AF1799D}"/>
              </a:ext>
            </a:extLst>
          </p:cNvPr>
          <p:cNvSpPr/>
          <p:nvPr/>
        </p:nvSpPr>
        <p:spPr bwMode="auto">
          <a:xfrm>
            <a:off x="3262002" y="5133902"/>
            <a:ext cx="133350" cy="123825"/>
          </a:xfrm>
          <a:prstGeom prst="ellipse">
            <a:avLst/>
          </a:prstGeom>
          <a:solidFill>
            <a:sysClr val="windowText" lastClr="00000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77" name="Oval 176">
            <a:extLst>
              <a:ext uri="{FF2B5EF4-FFF2-40B4-BE49-F238E27FC236}">
                <a16:creationId xmlns:a16="http://schemas.microsoft.com/office/drawing/2014/main" id="{B18FA94F-3DF5-57BD-9289-533E955F1DB1}"/>
              </a:ext>
            </a:extLst>
          </p:cNvPr>
          <p:cNvSpPr/>
          <p:nvPr/>
        </p:nvSpPr>
        <p:spPr bwMode="auto">
          <a:xfrm>
            <a:off x="2466665" y="4578277"/>
            <a:ext cx="131762" cy="123825"/>
          </a:xfrm>
          <a:prstGeom prst="ellipse">
            <a:avLst/>
          </a:prstGeom>
          <a:solidFill>
            <a:sysClr val="windowText" lastClr="00000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78" name="Freeform 26">
            <a:extLst>
              <a:ext uri="{FF2B5EF4-FFF2-40B4-BE49-F238E27FC236}">
                <a16:creationId xmlns:a16="http://schemas.microsoft.com/office/drawing/2014/main" id="{71F4D10C-55DC-AEB8-AE82-1581E1BB6BF6}"/>
              </a:ext>
            </a:extLst>
          </p:cNvPr>
          <p:cNvSpPr/>
          <p:nvPr/>
        </p:nvSpPr>
        <p:spPr bwMode="auto">
          <a:xfrm>
            <a:off x="3049277" y="1795389"/>
            <a:ext cx="1000125" cy="2438400"/>
          </a:xfrm>
          <a:custGeom>
            <a:avLst/>
            <a:gdLst>
              <a:gd name="connsiteX0" fmla="*/ 0 w 1150374"/>
              <a:gd name="connsiteY0" fmla="*/ 0 h 3008671"/>
              <a:gd name="connsiteX1" fmla="*/ 471948 w 1150374"/>
              <a:gd name="connsiteY1" fmla="*/ 2050026 h 3008671"/>
              <a:gd name="connsiteX2" fmla="*/ 1150374 w 1150374"/>
              <a:gd name="connsiteY2" fmla="*/ 3008671 h 3008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50374" h="3008671">
                <a:moveTo>
                  <a:pt x="0" y="0"/>
                </a:moveTo>
                <a:cubicBezTo>
                  <a:pt x="140109" y="774290"/>
                  <a:pt x="280219" y="1548581"/>
                  <a:pt x="471948" y="2050026"/>
                </a:cubicBezTo>
                <a:cubicBezTo>
                  <a:pt x="663677" y="2551471"/>
                  <a:pt x="907025" y="2780071"/>
                  <a:pt x="1150374" y="3008671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79" name="Freeform 27">
            <a:extLst>
              <a:ext uri="{FF2B5EF4-FFF2-40B4-BE49-F238E27FC236}">
                <a16:creationId xmlns:a16="http://schemas.microsoft.com/office/drawing/2014/main" id="{48C666A2-8732-87EF-1D31-5F78FC5D1D74}"/>
              </a:ext>
            </a:extLst>
          </p:cNvPr>
          <p:cNvSpPr/>
          <p:nvPr/>
        </p:nvSpPr>
        <p:spPr bwMode="auto">
          <a:xfrm>
            <a:off x="3057215" y="1782689"/>
            <a:ext cx="260350" cy="2236788"/>
          </a:xfrm>
          <a:custGeom>
            <a:avLst/>
            <a:gdLst>
              <a:gd name="connsiteX0" fmla="*/ 299884 w 299884"/>
              <a:gd name="connsiteY0" fmla="*/ 2757948 h 2757948"/>
              <a:gd name="connsiteX1" fmla="*/ 49161 w 299884"/>
              <a:gd name="connsiteY1" fmla="*/ 1814051 h 2757948"/>
              <a:gd name="connsiteX2" fmla="*/ 4916 w 299884"/>
              <a:gd name="connsiteY2" fmla="*/ 0 h 2757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9884" h="2757948">
                <a:moveTo>
                  <a:pt x="299884" y="2757948"/>
                </a:moveTo>
                <a:cubicBezTo>
                  <a:pt x="199103" y="2515828"/>
                  <a:pt x="98322" y="2273709"/>
                  <a:pt x="49161" y="1814051"/>
                </a:cubicBezTo>
                <a:cubicBezTo>
                  <a:pt x="0" y="1354393"/>
                  <a:pt x="2458" y="677196"/>
                  <a:pt x="4916" y="0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80" name="Freeform 28">
            <a:extLst>
              <a:ext uri="{FF2B5EF4-FFF2-40B4-BE49-F238E27FC236}">
                <a16:creationId xmlns:a16="http://schemas.microsoft.com/office/drawing/2014/main" id="{08231D7B-12D7-724C-6B60-8DE2F6423E9D}"/>
              </a:ext>
            </a:extLst>
          </p:cNvPr>
          <p:cNvSpPr/>
          <p:nvPr/>
        </p:nvSpPr>
        <p:spPr bwMode="auto">
          <a:xfrm>
            <a:off x="3331852" y="4030589"/>
            <a:ext cx="704850" cy="215900"/>
          </a:xfrm>
          <a:custGeom>
            <a:avLst/>
            <a:gdLst>
              <a:gd name="connsiteX0" fmla="*/ 811161 w 811161"/>
              <a:gd name="connsiteY0" fmla="*/ 265471 h 265471"/>
              <a:gd name="connsiteX1" fmla="*/ 339213 w 811161"/>
              <a:gd name="connsiteY1" fmla="*/ 103239 h 265471"/>
              <a:gd name="connsiteX2" fmla="*/ 0 w 811161"/>
              <a:gd name="connsiteY2" fmla="*/ 0 h 2654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1161" h="265471">
                <a:moveTo>
                  <a:pt x="811161" y="265471"/>
                </a:moveTo>
                <a:lnTo>
                  <a:pt x="339213" y="103239"/>
                </a:lnTo>
                <a:cubicBezTo>
                  <a:pt x="204020" y="58994"/>
                  <a:pt x="102010" y="29497"/>
                  <a:pt x="0" y="0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81" name="Freeform 29">
            <a:extLst>
              <a:ext uri="{FF2B5EF4-FFF2-40B4-BE49-F238E27FC236}">
                <a16:creationId xmlns:a16="http://schemas.microsoft.com/office/drawing/2014/main" id="{E2DFE411-4ACC-ACEF-3C1B-ACAA9599E38D}"/>
              </a:ext>
            </a:extLst>
          </p:cNvPr>
          <p:cNvSpPr/>
          <p:nvPr/>
        </p:nvSpPr>
        <p:spPr bwMode="auto">
          <a:xfrm>
            <a:off x="4062102" y="4270302"/>
            <a:ext cx="1487488" cy="1004887"/>
          </a:xfrm>
          <a:custGeom>
            <a:avLst/>
            <a:gdLst>
              <a:gd name="connsiteX0" fmla="*/ 0 w 1710813"/>
              <a:gd name="connsiteY0" fmla="*/ 0 h 1238865"/>
              <a:gd name="connsiteX1" fmla="*/ 368710 w 1710813"/>
              <a:gd name="connsiteY1" fmla="*/ 309716 h 1238865"/>
              <a:gd name="connsiteX2" fmla="*/ 1710813 w 1710813"/>
              <a:gd name="connsiteY2" fmla="*/ 1238865 h 1238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10813" h="1238865">
                <a:moveTo>
                  <a:pt x="0" y="0"/>
                </a:moveTo>
                <a:cubicBezTo>
                  <a:pt x="41787" y="51619"/>
                  <a:pt x="83575" y="103239"/>
                  <a:pt x="368710" y="309716"/>
                </a:cubicBezTo>
                <a:cubicBezTo>
                  <a:pt x="653846" y="516194"/>
                  <a:pt x="1182329" y="877529"/>
                  <a:pt x="1710813" y="1238865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82" name="Freeform 30">
            <a:extLst>
              <a:ext uri="{FF2B5EF4-FFF2-40B4-BE49-F238E27FC236}">
                <a16:creationId xmlns:a16="http://schemas.microsoft.com/office/drawing/2014/main" id="{E92BD995-1B45-065B-A81D-58CDB7A87481}"/>
              </a:ext>
            </a:extLst>
          </p:cNvPr>
          <p:cNvSpPr/>
          <p:nvPr/>
        </p:nvSpPr>
        <p:spPr bwMode="auto">
          <a:xfrm>
            <a:off x="3036577" y="1806502"/>
            <a:ext cx="1487488" cy="2009775"/>
          </a:xfrm>
          <a:custGeom>
            <a:avLst/>
            <a:gdLst>
              <a:gd name="connsiteX0" fmla="*/ 1710813 w 1710813"/>
              <a:gd name="connsiteY0" fmla="*/ 2477729 h 2477729"/>
              <a:gd name="connsiteX1" fmla="*/ 648929 w 1710813"/>
              <a:gd name="connsiteY1" fmla="*/ 1563329 h 2477729"/>
              <a:gd name="connsiteX2" fmla="*/ 0 w 1710813"/>
              <a:gd name="connsiteY2" fmla="*/ 0 h 2477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10813" h="2477729">
                <a:moveTo>
                  <a:pt x="1710813" y="2477729"/>
                </a:moveTo>
                <a:cubicBezTo>
                  <a:pt x="1322438" y="2227006"/>
                  <a:pt x="934064" y="1976284"/>
                  <a:pt x="648929" y="1563329"/>
                </a:cubicBezTo>
                <a:cubicBezTo>
                  <a:pt x="363794" y="1150374"/>
                  <a:pt x="181897" y="575187"/>
                  <a:pt x="0" y="0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83" name="Freeform 31">
            <a:extLst>
              <a:ext uri="{FF2B5EF4-FFF2-40B4-BE49-F238E27FC236}">
                <a16:creationId xmlns:a16="http://schemas.microsoft.com/office/drawing/2014/main" id="{A3F5BD10-5F2C-1B93-D759-F611F64E0864}"/>
              </a:ext>
            </a:extLst>
          </p:cNvPr>
          <p:cNvSpPr/>
          <p:nvPr/>
        </p:nvSpPr>
        <p:spPr bwMode="auto">
          <a:xfrm>
            <a:off x="4536765" y="3838502"/>
            <a:ext cx="1103312" cy="1497012"/>
          </a:xfrm>
          <a:custGeom>
            <a:avLst/>
            <a:gdLst>
              <a:gd name="connsiteX0" fmla="*/ 0 w 1268362"/>
              <a:gd name="connsiteY0" fmla="*/ 0 h 1843548"/>
              <a:gd name="connsiteX1" fmla="*/ 280220 w 1268362"/>
              <a:gd name="connsiteY1" fmla="*/ 324465 h 1843548"/>
              <a:gd name="connsiteX2" fmla="*/ 1268362 w 1268362"/>
              <a:gd name="connsiteY2" fmla="*/ 1843548 h 1843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68362" h="1843548">
                <a:moveTo>
                  <a:pt x="0" y="0"/>
                </a:moveTo>
                <a:cubicBezTo>
                  <a:pt x="34413" y="8603"/>
                  <a:pt x="68826" y="17207"/>
                  <a:pt x="280220" y="324465"/>
                </a:cubicBezTo>
                <a:cubicBezTo>
                  <a:pt x="491614" y="631723"/>
                  <a:pt x="879988" y="1237635"/>
                  <a:pt x="1268362" y="1843548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84" name="Freeform 32">
            <a:extLst>
              <a:ext uri="{FF2B5EF4-FFF2-40B4-BE49-F238E27FC236}">
                <a16:creationId xmlns:a16="http://schemas.microsoft.com/office/drawing/2014/main" id="{3AA00F1A-1DFA-94D1-6A67-165BA5608206}"/>
              </a:ext>
            </a:extLst>
          </p:cNvPr>
          <p:cNvSpPr/>
          <p:nvPr/>
        </p:nvSpPr>
        <p:spPr bwMode="auto">
          <a:xfrm>
            <a:off x="4011302" y="3827389"/>
            <a:ext cx="550863" cy="442913"/>
          </a:xfrm>
          <a:custGeom>
            <a:avLst/>
            <a:gdLst>
              <a:gd name="connsiteX0" fmla="*/ 634180 w 634180"/>
              <a:gd name="connsiteY0" fmla="*/ 0 h 545690"/>
              <a:gd name="connsiteX1" fmla="*/ 353961 w 634180"/>
              <a:gd name="connsiteY1" fmla="*/ 353961 h 545690"/>
              <a:gd name="connsiteX2" fmla="*/ 0 w 634180"/>
              <a:gd name="connsiteY2" fmla="*/ 545690 h 545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4180" h="545690">
                <a:moveTo>
                  <a:pt x="634180" y="0"/>
                </a:moveTo>
                <a:cubicBezTo>
                  <a:pt x="546919" y="131506"/>
                  <a:pt x="459658" y="263013"/>
                  <a:pt x="353961" y="353961"/>
                </a:cubicBezTo>
                <a:cubicBezTo>
                  <a:pt x="248264" y="444909"/>
                  <a:pt x="124132" y="495299"/>
                  <a:pt x="0" y="545690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85" name="Freeform 33">
            <a:extLst>
              <a:ext uri="{FF2B5EF4-FFF2-40B4-BE49-F238E27FC236}">
                <a16:creationId xmlns:a16="http://schemas.microsoft.com/office/drawing/2014/main" id="{CBBE95C7-12CE-F39C-F734-5055138ED2BE}"/>
              </a:ext>
            </a:extLst>
          </p:cNvPr>
          <p:cNvSpPr/>
          <p:nvPr/>
        </p:nvSpPr>
        <p:spPr bwMode="auto">
          <a:xfrm>
            <a:off x="3819215" y="3540052"/>
            <a:ext cx="242887" cy="682625"/>
          </a:xfrm>
          <a:custGeom>
            <a:avLst/>
            <a:gdLst>
              <a:gd name="connsiteX0" fmla="*/ 280219 w 280219"/>
              <a:gd name="connsiteY0" fmla="*/ 840658 h 840658"/>
              <a:gd name="connsiteX1" fmla="*/ 58993 w 280219"/>
              <a:gd name="connsiteY1" fmla="*/ 412955 h 840658"/>
              <a:gd name="connsiteX2" fmla="*/ 0 w 280219"/>
              <a:gd name="connsiteY2" fmla="*/ 0 h 840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0219" h="840658">
                <a:moveTo>
                  <a:pt x="280219" y="840658"/>
                </a:moveTo>
                <a:cubicBezTo>
                  <a:pt x="192957" y="696861"/>
                  <a:pt x="105696" y="553065"/>
                  <a:pt x="58993" y="412955"/>
                </a:cubicBezTo>
                <a:cubicBezTo>
                  <a:pt x="12290" y="272845"/>
                  <a:pt x="7374" y="71284"/>
                  <a:pt x="0" y="0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86" name="Freeform 34">
            <a:extLst>
              <a:ext uri="{FF2B5EF4-FFF2-40B4-BE49-F238E27FC236}">
                <a16:creationId xmlns:a16="http://schemas.microsoft.com/office/drawing/2014/main" id="{EC954EE9-83DA-7F51-CA81-9E610F4F4540}"/>
              </a:ext>
            </a:extLst>
          </p:cNvPr>
          <p:cNvSpPr/>
          <p:nvPr/>
        </p:nvSpPr>
        <p:spPr bwMode="auto">
          <a:xfrm>
            <a:off x="3819215" y="3516239"/>
            <a:ext cx="742950" cy="347663"/>
          </a:xfrm>
          <a:custGeom>
            <a:avLst/>
            <a:gdLst>
              <a:gd name="connsiteX0" fmla="*/ 0 w 855406"/>
              <a:gd name="connsiteY0" fmla="*/ 0 h 427703"/>
              <a:gd name="connsiteX1" fmla="*/ 235974 w 855406"/>
              <a:gd name="connsiteY1" fmla="*/ 147484 h 427703"/>
              <a:gd name="connsiteX2" fmla="*/ 855406 w 855406"/>
              <a:gd name="connsiteY2" fmla="*/ 427703 h 427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5406" h="427703">
                <a:moveTo>
                  <a:pt x="0" y="0"/>
                </a:moveTo>
                <a:cubicBezTo>
                  <a:pt x="46703" y="38100"/>
                  <a:pt x="93406" y="76200"/>
                  <a:pt x="235974" y="147484"/>
                </a:cubicBezTo>
                <a:cubicBezTo>
                  <a:pt x="378542" y="218768"/>
                  <a:pt x="616974" y="323235"/>
                  <a:pt x="855406" y="427703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87" name="Freeform 35">
            <a:extLst>
              <a:ext uri="{FF2B5EF4-FFF2-40B4-BE49-F238E27FC236}">
                <a16:creationId xmlns:a16="http://schemas.microsoft.com/office/drawing/2014/main" id="{3C8AD747-6A0A-351A-E8D7-A18809B18955}"/>
              </a:ext>
            </a:extLst>
          </p:cNvPr>
          <p:cNvSpPr/>
          <p:nvPr/>
        </p:nvSpPr>
        <p:spPr bwMode="auto">
          <a:xfrm>
            <a:off x="3049277" y="1817614"/>
            <a:ext cx="782638" cy="1685925"/>
          </a:xfrm>
          <a:custGeom>
            <a:avLst/>
            <a:gdLst>
              <a:gd name="connsiteX0" fmla="*/ 899651 w 899651"/>
              <a:gd name="connsiteY0" fmla="*/ 2079522 h 2079522"/>
              <a:gd name="connsiteX1" fmla="*/ 383458 w 899651"/>
              <a:gd name="connsiteY1" fmla="*/ 1371600 h 2079522"/>
              <a:gd name="connsiteX2" fmla="*/ 0 w 899651"/>
              <a:gd name="connsiteY2" fmla="*/ 0 h 2079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99651" h="2079522">
                <a:moveTo>
                  <a:pt x="899651" y="2079522"/>
                </a:moveTo>
                <a:cubicBezTo>
                  <a:pt x="716525" y="1898854"/>
                  <a:pt x="533400" y="1718187"/>
                  <a:pt x="383458" y="1371600"/>
                </a:cubicBezTo>
                <a:cubicBezTo>
                  <a:pt x="233516" y="1025013"/>
                  <a:pt x="116758" y="512506"/>
                  <a:pt x="0" y="0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88" name="Freeform 36">
            <a:extLst>
              <a:ext uri="{FF2B5EF4-FFF2-40B4-BE49-F238E27FC236}">
                <a16:creationId xmlns:a16="http://schemas.microsoft.com/office/drawing/2014/main" id="{F82BBE09-E9E8-70F6-B9F2-1BB0F6B9DE0E}"/>
              </a:ext>
            </a:extLst>
          </p:cNvPr>
          <p:cNvSpPr/>
          <p:nvPr/>
        </p:nvSpPr>
        <p:spPr bwMode="auto">
          <a:xfrm>
            <a:off x="3061977" y="1769989"/>
            <a:ext cx="614363" cy="993775"/>
          </a:xfrm>
          <a:custGeom>
            <a:avLst/>
            <a:gdLst>
              <a:gd name="connsiteX0" fmla="*/ 0 w 707923"/>
              <a:gd name="connsiteY0" fmla="*/ 0 h 1224116"/>
              <a:gd name="connsiteX1" fmla="*/ 265471 w 707923"/>
              <a:gd name="connsiteY1" fmla="*/ 486697 h 1224116"/>
              <a:gd name="connsiteX2" fmla="*/ 707923 w 707923"/>
              <a:gd name="connsiteY2" fmla="*/ 1224116 h 1224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7923" h="1224116">
                <a:moveTo>
                  <a:pt x="0" y="0"/>
                </a:moveTo>
                <a:cubicBezTo>
                  <a:pt x="73742" y="141339"/>
                  <a:pt x="147484" y="282678"/>
                  <a:pt x="265471" y="486697"/>
                </a:cubicBezTo>
                <a:cubicBezTo>
                  <a:pt x="383458" y="690716"/>
                  <a:pt x="545690" y="957416"/>
                  <a:pt x="707923" y="1224116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89" name="Freeform 37">
            <a:extLst>
              <a:ext uri="{FF2B5EF4-FFF2-40B4-BE49-F238E27FC236}">
                <a16:creationId xmlns:a16="http://schemas.microsoft.com/office/drawing/2014/main" id="{C9C9D910-7DA8-069E-AC6E-2D7FD9474C36}"/>
              </a:ext>
            </a:extLst>
          </p:cNvPr>
          <p:cNvSpPr/>
          <p:nvPr/>
        </p:nvSpPr>
        <p:spPr bwMode="auto">
          <a:xfrm>
            <a:off x="3676340" y="2763764"/>
            <a:ext cx="1924050" cy="2535238"/>
          </a:xfrm>
          <a:custGeom>
            <a:avLst/>
            <a:gdLst>
              <a:gd name="connsiteX0" fmla="*/ 0 w 2212258"/>
              <a:gd name="connsiteY0" fmla="*/ 0 h 3126658"/>
              <a:gd name="connsiteX1" fmla="*/ 1061883 w 2212258"/>
              <a:gd name="connsiteY1" fmla="*/ 693174 h 3126658"/>
              <a:gd name="connsiteX2" fmla="*/ 2212258 w 2212258"/>
              <a:gd name="connsiteY2" fmla="*/ 3126658 h 3126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12258" h="3126658">
                <a:moveTo>
                  <a:pt x="0" y="0"/>
                </a:moveTo>
                <a:cubicBezTo>
                  <a:pt x="346586" y="86032"/>
                  <a:pt x="693173" y="172064"/>
                  <a:pt x="1061883" y="693174"/>
                </a:cubicBezTo>
                <a:cubicBezTo>
                  <a:pt x="1430593" y="1214284"/>
                  <a:pt x="1821425" y="2170471"/>
                  <a:pt x="2212258" y="3126658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90" name="Freeform 38">
            <a:extLst>
              <a:ext uri="{FF2B5EF4-FFF2-40B4-BE49-F238E27FC236}">
                <a16:creationId xmlns:a16="http://schemas.microsoft.com/office/drawing/2014/main" id="{0DCD31B3-1670-DA26-0B8F-FC31EEF3B86A}"/>
              </a:ext>
            </a:extLst>
          </p:cNvPr>
          <p:cNvSpPr/>
          <p:nvPr/>
        </p:nvSpPr>
        <p:spPr bwMode="auto">
          <a:xfrm>
            <a:off x="3635065" y="2763764"/>
            <a:ext cx="939800" cy="1052513"/>
          </a:xfrm>
          <a:custGeom>
            <a:avLst/>
            <a:gdLst>
              <a:gd name="connsiteX0" fmla="*/ 1081548 w 1081548"/>
              <a:gd name="connsiteY0" fmla="*/ 1297858 h 1297858"/>
              <a:gd name="connsiteX1" fmla="*/ 167148 w 1081548"/>
              <a:gd name="connsiteY1" fmla="*/ 294968 h 1297858"/>
              <a:gd name="connsiteX2" fmla="*/ 78657 w 1081548"/>
              <a:gd name="connsiteY2" fmla="*/ 0 h 1297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81548" h="1297858">
                <a:moveTo>
                  <a:pt x="1081548" y="1297858"/>
                </a:moveTo>
                <a:cubicBezTo>
                  <a:pt x="707922" y="904568"/>
                  <a:pt x="334296" y="511278"/>
                  <a:pt x="167148" y="294968"/>
                </a:cubicBezTo>
                <a:cubicBezTo>
                  <a:pt x="0" y="78658"/>
                  <a:pt x="39328" y="39329"/>
                  <a:pt x="78657" y="0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91" name="Freeform 39">
            <a:extLst>
              <a:ext uri="{FF2B5EF4-FFF2-40B4-BE49-F238E27FC236}">
                <a16:creationId xmlns:a16="http://schemas.microsoft.com/office/drawing/2014/main" id="{E9946C23-D195-7819-905E-FF7E9F829FF3}"/>
              </a:ext>
            </a:extLst>
          </p:cNvPr>
          <p:cNvSpPr/>
          <p:nvPr/>
        </p:nvSpPr>
        <p:spPr bwMode="auto">
          <a:xfrm>
            <a:off x="2420627" y="3792464"/>
            <a:ext cx="884238" cy="238125"/>
          </a:xfrm>
          <a:custGeom>
            <a:avLst/>
            <a:gdLst>
              <a:gd name="connsiteX0" fmla="*/ 1017638 w 1017638"/>
              <a:gd name="connsiteY0" fmla="*/ 294967 h 294967"/>
              <a:gd name="connsiteX1" fmla="*/ 427703 w 1017638"/>
              <a:gd name="connsiteY1" fmla="*/ 88490 h 294967"/>
              <a:gd name="connsiteX2" fmla="*/ 0 w 1017638"/>
              <a:gd name="connsiteY2" fmla="*/ 0 h 29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7638" h="294967">
                <a:moveTo>
                  <a:pt x="1017638" y="294967"/>
                </a:moveTo>
                <a:cubicBezTo>
                  <a:pt x="807473" y="216309"/>
                  <a:pt x="597309" y="137651"/>
                  <a:pt x="427703" y="88490"/>
                </a:cubicBezTo>
                <a:cubicBezTo>
                  <a:pt x="258097" y="39329"/>
                  <a:pt x="129048" y="19664"/>
                  <a:pt x="0" y="0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92" name="Freeform 40">
            <a:extLst>
              <a:ext uri="{FF2B5EF4-FFF2-40B4-BE49-F238E27FC236}">
                <a16:creationId xmlns:a16="http://schemas.microsoft.com/office/drawing/2014/main" id="{69C955E5-F278-96A9-A81F-5E259C74AAB8}"/>
              </a:ext>
            </a:extLst>
          </p:cNvPr>
          <p:cNvSpPr/>
          <p:nvPr/>
        </p:nvSpPr>
        <p:spPr bwMode="auto">
          <a:xfrm>
            <a:off x="2407927" y="1782689"/>
            <a:ext cx="641350" cy="1997075"/>
          </a:xfrm>
          <a:custGeom>
            <a:avLst/>
            <a:gdLst>
              <a:gd name="connsiteX0" fmla="*/ 0 w 737420"/>
              <a:gd name="connsiteY0" fmla="*/ 2462980 h 2462980"/>
              <a:gd name="connsiteX1" fmla="*/ 383458 w 737420"/>
              <a:gd name="connsiteY1" fmla="*/ 1828800 h 2462980"/>
              <a:gd name="connsiteX2" fmla="*/ 737420 w 737420"/>
              <a:gd name="connsiteY2" fmla="*/ 0 h 2462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7420" h="2462980">
                <a:moveTo>
                  <a:pt x="0" y="2462980"/>
                </a:moveTo>
                <a:cubicBezTo>
                  <a:pt x="130277" y="2351138"/>
                  <a:pt x="260555" y="2239297"/>
                  <a:pt x="383458" y="1828800"/>
                </a:cubicBezTo>
                <a:cubicBezTo>
                  <a:pt x="506361" y="1418303"/>
                  <a:pt x="621890" y="709151"/>
                  <a:pt x="737420" y="0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93" name="Freeform 41">
            <a:extLst>
              <a:ext uri="{FF2B5EF4-FFF2-40B4-BE49-F238E27FC236}">
                <a16:creationId xmlns:a16="http://schemas.microsoft.com/office/drawing/2014/main" id="{CFCE87F5-224C-F7CB-2FDF-CC9F06D6D2C3}"/>
              </a:ext>
            </a:extLst>
          </p:cNvPr>
          <p:cNvSpPr/>
          <p:nvPr/>
        </p:nvSpPr>
        <p:spPr bwMode="auto">
          <a:xfrm>
            <a:off x="1395102" y="3755952"/>
            <a:ext cx="1039813" cy="896937"/>
          </a:xfrm>
          <a:custGeom>
            <a:avLst/>
            <a:gdLst>
              <a:gd name="connsiteX0" fmla="*/ 1194619 w 1194619"/>
              <a:gd name="connsiteY0" fmla="*/ 0 h 1106129"/>
              <a:gd name="connsiteX1" fmla="*/ 899651 w 1194619"/>
              <a:gd name="connsiteY1" fmla="*/ 457200 h 1106129"/>
              <a:gd name="connsiteX2" fmla="*/ 0 w 1194619"/>
              <a:gd name="connsiteY2" fmla="*/ 1106129 h 1106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94619" h="1106129">
                <a:moveTo>
                  <a:pt x="1194619" y="0"/>
                </a:moveTo>
                <a:cubicBezTo>
                  <a:pt x="1146686" y="136422"/>
                  <a:pt x="1098754" y="272845"/>
                  <a:pt x="899651" y="457200"/>
                </a:cubicBezTo>
                <a:cubicBezTo>
                  <a:pt x="700548" y="641555"/>
                  <a:pt x="350274" y="873842"/>
                  <a:pt x="0" y="1106129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94" name="Freeform 42">
            <a:extLst>
              <a:ext uri="{FF2B5EF4-FFF2-40B4-BE49-F238E27FC236}">
                <a16:creationId xmlns:a16="http://schemas.microsoft.com/office/drawing/2014/main" id="{60DF4D25-E637-E14E-2C59-6FAFAB8C21BD}"/>
              </a:ext>
            </a:extLst>
          </p:cNvPr>
          <p:cNvSpPr/>
          <p:nvPr/>
        </p:nvSpPr>
        <p:spPr bwMode="auto">
          <a:xfrm>
            <a:off x="1357002" y="4138539"/>
            <a:ext cx="1346200" cy="538163"/>
          </a:xfrm>
          <a:custGeom>
            <a:avLst/>
            <a:gdLst>
              <a:gd name="connsiteX0" fmla="*/ 0 w 1548581"/>
              <a:gd name="connsiteY0" fmla="*/ 663677 h 663677"/>
              <a:gd name="connsiteX1" fmla="*/ 899652 w 1548581"/>
              <a:gd name="connsiteY1" fmla="*/ 353961 h 663677"/>
              <a:gd name="connsiteX2" fmla="*/ 1548581 w 1548581"/>
              <a:gd name="connsiteY2" fmla="*/ 0 h 663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48581" h="663677">
                <a:moveTo>
                  <a:pt x="0" y="663677"/>
                </a:moveTo>
                <a:cubicBezTo>
                  <a:pt x="320777" y="564125"/>
                  <a:pt x="641555" y="464574"/>
                  <a:pt x="899652" y="353961"/>
                </a:cubicBezTo>
                <a:cubicBezTo>
                  <a:pt x="1157749" y="243348"/>
                  <a:pt x="1353165" y="121674"/>
                  <a:pt x="1548581" y="0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95" name="Freeform 43">
            <a:extLst>
              <a:ext uri="{FF2B5EF4-FFF2-40B4-BE49-F238E27FC236}">
                <a16:creationId xmlns:a16="http://schemas.microsoft.com/office/drawing/2014/main" id="{87943858-874A-14D9-E750-A5E08465FF7E}"/>
              </a:ext>
            </a:extLst>
          </p:cNvPr>
          <p:cNvSpPr/>
          <p:nvPr/>
        </p:nvSpPr>
        <p:spPr bwMode="auto">
          <a:xfrm>
            <a:off x="2447615" y="3779764"/>
            <a:ext cx="255587" cy="334963"/>
          </a:xfrm>
          <a:custGeom>
            <a:avLst/>
            <a:gdLst>
              <a:gd name="connsiteX0" fmla="*/ 0 w 294968"/>
              <a:gd name="connsiteY0" fmla="*/ 0 h 412955"/>
              <a:gd name="connsiteX1" fmla="*/ 58994 w 294968"/>
              <a:gd name="connsiteY1" fmla="*/ 265471 h 412955"/>
              <a:gd name="connsiteX2" fmla="*/ 294968 w 294968"/>
              <a:gd name="connsiteY2" fmla="*/ 412955 h 412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4968" h="412955">
                <a:moveTo>
                  <a:pt x="0" y="0"/>
                </a:moveTo>
                <a:cubicBezTo>
                  <a:pt x="4916" y="98322"/>
                  <a:pt x="9833" y="196645"/>
                  <a:pt x="58994" y="265471"/>
                </a:cubicBezTo>
                <a:cubicBezTo>
                  <a:pt x="108155" y="334297"/>
                  <a:pt x="201561" y="373626"/>
                  <a:pt x="294968" y="412955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96" name="Freeform 44">
            <a:extLst>
              <a:ext uri="{FF2B5EF4-FFF2-40B4-BE49-F238E27FC236}">
                <a16:creationId xmlns:a16="http://schemas.microsoft.com/office/drawing/2014/main" id="{0C458285-5265-CB5D-17DB-0DF945983C04}"/>
              </a:ext>
            </a:extLst>
          </p:cNvPr>
          <p:cNvSpPr/>
          <p:nvPr/>
        </p:nvSpPr>
        <p:spPr bwMode="auto">
          <a:xfrm>
            <a:off x="2754002" y="4019477"/>
            <a:ext cx="550863" cy="119062"/>
          </a:xfrm>
          <a:custGeom>
            <a:avLst/>
            <a:gdLst>
              <a:gd name="connsiteX0" fmla="*/ 0 w 634180"/>
              <a:gd name="connsiteY0" fmla="*/ 147484 h 147484"/>
              <a:gd name="connsiteX1" fmla="*/ 294967 w 634180"/>
              <a:gd name="connsiteY1" fmla="*/ 73742 h 147484"/>
              <a:gd name="connsiteX2" fmla="*/ 634180 w 634180"/>
              <a:gd name="connsiteY2" fmla="*/ 0 h 147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4180" h="147484">
                <a:moveTo>
                  <a:pt x="0" y="147484"/>
                </a:moveTo>
                <a:lnTo>
                  <a:pt x="294967" y="73742"/>
                </a:lnTo>
                <a:cubicBezTo>
                  <a:pt x="400664" y="49161"/>
                  <a:pt x="517422" y="24580"/>
                  <a:pt x="634180" y="0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97" name="Freeform 45">
            <a:extLst>
              <a:ext uri="{FF2B5EF4-FFF2-40B4-BE49-F238E27FC236}">
                <a16:creationId xmlns:a16="http://schemas.microsoft.com/office/drawing/2014/main" id="{0389DC24-8EC7-A078-6E53-D34B8A1F1933}"/>
              </a:ext>
            </a:extLst>
          </p:cNvPr>
          <p:cNvSpPr/>
          <p:nvPr/>
        </p:nvSpPr>
        <p:spPr bwMode="auto">
          <a:xfrm>
            <a:off x="2414277" y="3097139"/>
            <a:ext cx="122238" cy="669925"/>
          </a:xfrm>
          <a:custGeom>
            <a:avLst/>
            <a:gdLst>
              <a:gd name="connsiteX0" fmla="*/ 7374 w 140109"/>
              <a:gd name="connsiteY0" fmla="*/ 825910 h 825910"/>
              <a:gd name="connsiteX1" fmla="*/ 22122 w 140109"/>
              <a:gd name="connsiteY1" fmla="*/ 501445 h 825910"/>
              <a:gd name="connsiteX2" fmla="*/ 140109 w 140109"/>
              <a:gd name="connsiteY2" fmla="*/ 0 h 825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0109" h="825910">
                <a:moveTo>
                  <a:pt x="7374" y="825910"/>
                </a:moveTo>
                <a:cubicBezTo>
                  <a:pt x="3687" y="732503"/>
                  <a:pt x="0" y="639097"/>
                  <a:pt x="22122" y="501445"/>
                </a:cubicBezTo>
                <a:cubicBezTo>
                  <a:pt x="44245" y="363793"/>
                  <a:pt x="92177" y="181896"/>
                  <a:pt x="140109" y="0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98" name="Freeform 46">
            <a:extLst>
              <a:ext uri="{FF2B5EF4-FFF2-40B4-BE49-F238E27FC236}">
                <a16:creationId xmlns:a16="http://schemas.microsoft.com/office/drawing/2014/main" id="{D339EC1F-3F9F-BFAA-ED17-B87482714C79}"/>
              </a:ext>
            </a:extLst>
          </p:cNvPr>
          <p:cNvSpPr/>
          <p:nvPr/>
        </p:nvSpPr>
        <p:spPr bwMode="auto">
          <a:xfrm>
            <a:off x="2536515" y="1746177"/>
            <a:ext cx="552450" cy="1339850"/>
          </a:xfrm>
          <a:custGeom>
            <a:avLst/>
            <a:gdLst>
              <a:gd name="connsiteX0" fmla="*/ 0 w 634181"/>
              <a:gd name="connsiteY0" fmla="*/ 1651820 h 1651820"/>
              <a:gd name="connsiteX1" fmla="*/ 206478 w 634181"/>
              <a:gd name="connsiteY1" fmla="*/ 914400 h 1651820"/>
              <a:gd name="connsiteX2" fmla="*/ 634181 w 634181"/>
              <a:gd name="connsiteY2" fmla="*/ 0 h 1651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4181" h="1651820">
                <a:moveTo>
                  <a:pt x="0" y="1651820"/>
                </a:moveTo>
                <a:cubicBezTo>
                  <a:pt x="50390" y="1420761"/>
                  <a:pt x="100781" y="1189703"/>
                  <a:pt x="206478" y="914400"/>
                </a:cubicBezTo>
                <a:cubicBezTo>
                  <a:pt x="312175" y="639097"/>
                  <a:pt x="473178" y="319548"/>
                  <a:pt x="634181" y="0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99" name="Freeform 47">
            <a:extLst>
              <a:ext uri="{FF2B5EF4-FFF2-40B4-BE49-F238E27FC236}">
                <a16:creationId xmlns:a16="http://schemas.microsoft.com/office/drawing/2014/main" id="{57C76BEC-14F3-4E33-1050-7634772689D8}"/>
              </a:ext>
            </a:extLst>
          </p:cNvPr>
          <p:cNvSpPr/>
          <p:nvPr/>
        </p:nvSpPr>
        <p:spPr bwMode="auto">
          <a:xfrm>
            <a:off x="1395102" y="3109839"/>
            <a:ext cx="1141413" cy="1566863"/>
          </a:xfrm>
          <a:custGeom>
            <a:avLst/>
            <a:gdLst>
              <a:gd name="connsiteX0" fmla="*/ 1312606 w 1312606"/>
              <a:gd name="connsiteY0" fmla="*/ 0 h 1932039"/>
              <a:gd name="connsiteX1" fmla="*/ 811161 w 1312606"/>
              <a:gd name="connsiteY1" fmla="*/ 619433 h 1932039"/>
              <a:gd name="connsiteX2" fmla="*/ 0 w 1312606"/>
              <a:gd name="connsiteY2" fmla="*/ 1932039 h 1932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12606" h="1932039">
                <a:moveTo>
                  <a:pt x="1312606" y="0"/>
                </a:moveTo>
                <a:cubicBezTo>
                  <a:pt x="1171267" y="148713"/>
                  <a:pt x="1029929" y="297427"/>
                  <a:pt x="811161" y="619433"/>
                </a:cubicBezTo>
                <a:cubicBezTo>
                  <a:pt x="592393" y="941439"/>
                  <a:pt x="296196" y="1436739"/>
                  <a:pt x="0" y="1932039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00" name="Freeform 48">
            <a:extLst>
              <a:ext uri="{FF2B5EF4-FFF2-40B4-BE49-F238E27FC236}">
                <a16:creationId xmlns:a16="http://schemas.microsoft.com/office/drawing/2014/main" id="{55C9C82A-3D13-D6CD-1329-C8A3D5419058}"/>
              </a:ext>
            </a:extLst>
          </p:cNvPr>
          <p:cNvSpPr/>
          <p:nvPr/>
        </p:nvSpPr>
        <p:spPr bwMode="auto">
          <a:xfrm>
            <a:off x="1382402" y="4664002"/>
            <a:ext cx="1654175" cy="158750"/>
          </a:xfrm>
          <a:custGeom>
            <a:avLst/>
            <a:gdLst>
              <a:gd name="connsiteX0" fmla="*/ 1902542 w 1902542"/>
              <a:gd name="connsiteY0" fmla="*/ 191729 h 194187"/>
              <a:gd name="connsiteX1" fmla="*/ 1032387 w 1902542"/>
              <a:gd name="connsiteY1" fmla="*/ 162232 h 194187"/>
              <a:gd name="connsiteX2" fmla="*/ 0 w 1902542"/>
              <a:gd name="connsiteY2" fmla="*/ 0 h 194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2542" h="194187">
                <a:moveTo>
                  <a:pt x="1902542" y="191729"/>
                </a:moveTo>
                <a:cubicBezTo>
                  <a:pt x="1626009" y="192958"/>
                  <a:pt x="1349477" y="194187"/>
                  <a:pt x="1032387" y="162232"/>
                </a:cubicBezTo>
                <a:cubicBezTo>
                  <a:pt x="715297" y="130277"/>
                  <a:pt x="357648" y="65138"/>
                  <a:pt x="0" y="0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01" name="Freeform 49">
            <a:extLst>
              <a:ext uri="{FF2B5EF4-FFF2-40B4-BE49-F238E27FC236}">
                <a16:creationId xmlns:a16="http://schemas.microsoft.com/office/drawing/2014/main" id="{324FFA8F-037A-59A8-DC31-C08C720868A1}"/>
              </a:ext>
            </a:extLst>
          </p:cNvPr>
          <p:cNvSpPr/>
          <p:nvPr/>
        </p:nvSpPr>
        <p:spPr bwMode="auto">
          <a:xfrm>
            <a:off x="3049277" y="4030589"/>
            <a:ext cx="307975" cy="788988"/>
          </a:xfrm>
          <a:custGeom>
            <a:avLst/>
            <a:gdLst>
              <a:gd name="connsiteX0" fmla="*/ 353961 w 353961"/>
              <a:gd name="connsiteY0" fmla="*/ 0 h 973394"/>
              <a:gd name="connsiteX1" fmla="*/ 221225 w 353961"/>
              <a:gd name="connsiteY1" fmla="*/ 516194 h 973394"/>
              <a:gd name="connsiteX2" fmla="*/ 0 w 353961"/>
              <a:gd name="connsiteY2" fmla="*/ 973394 h 973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3961" h="973394">
                <a:moveTo>
                  <a:pt x="353961" y="0"/>
                </a:moveTo>
                <a:cubicBezTo>
                  <a:pt x="317090" y="176981"/>
                  <a:pt x="280219" y="353962"/>
                  <a:pt x="221225" y="516194"/>
                </a:cubicBezTo>
                <a:cubicBezTo>
                  <a:pt x="162232" y="678426"/>
                  <a:pt x="81116" y="825910"/>
                  <a:pt x="0" y="973394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02" name="Freeform 50">
            <a:extLst>
              <a:ext uri="{FF2B5EF4-FFF2-40B4-BE49-F238E27FC236}">
                <a16:creationId xmlns:a16="http://schemas.microsoft.com/office/drawing/2014/main" id="{340F43C2-971D-91BA-7065-3ED9196A19A2}"/>
              </a:ext>
            </a:extLst>
          </p:cNvPr>
          <p:cNvSpPr/>
          <p:nvPr/>
        </p:nvSpPr>
        <p:spPr bwMode="auto">
          <a:xfrm>
            <a:off x="3061977" y="4795764"/>
            <a:ext cx="2525713" cy="528638"/>
          </a:xfrm>
          <a:custGeom>
            <a:avLst/>
            <a:gdLst>
              <a:gd name="connsiteX0" fmla="*/ 0 w 2905432"/>
              <a:gd name="connsiteY0" fmla="*/ 0 h 651387"/>
              <a:gd name="connsiteX1" fmla="*/ 943897 w 2905432"/>
              <a:gd name="connsiteY1" fmla="*/ 545690 h 651387"/>
              <a:gd name="connsiteX2" fmla="*/ 2905432 w 2905432"/>
              <a:gd name="connsiteY2" fmla="*/ 634181 h 651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05432" h="651387">
                <a:moveTo>
                  <a:pt x="0" y="0"/>
                </a:moveTo>
                <a:cubicBezTo>
                  <a:pt x="229829" y="219996"/>
                  <a:pt x="459658" y="439993"/>
                  <a:pt x="943897" y="545690"/>
                </a:cubicBezTo>
                <a:cubicBezTo>
                  <a:pt x="1428136" y="651387"/>
                  <a:pt x="2166784" y="642784"/>
                  <a:pt x="2905432" y="634181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03" name="Freeform 51">
            <a:extLst>
              <a:ext uri="{FF2B5EF4-FFF2-40B4-BE49-F238E27FC236}">
                <a16:creationId xmlns:a16="http://schemas.microsoft.com/office/drawing/2014/main" id="{255527B7-1E93-5B16-BEE1-504BA2574C2C}"/>
              </a:ext>
            </a:extLst>
          </p:cNvPr>
          <p:cNvSpPr/>
          <p:nvPr/>
        </p:nvSpPr>
        <p:spPr bwMode="auto">
          <a:xfrm>
            <a:off x="3088965" y="4795764"/>
            <a:ext cx="882650" cy="157163"/>
          </a:xfrm>
          <a:custGeom>
            <a:avLst/>
            <a:gdLst>
              <a:gd name="connsiteX0" fmla="*/ 0 w 1017638"/>
              <a:gd name="connsiteY0" fmla="*/ 0 h 191729"/>
              <a:gd name="connsiteX1" fmla="*/ 471948 w 1017638"/>
              <a:gd name="connsiteY1" fmla="*/ 147484 h 191729"/>
              <a:gd name="connsiteX2" fmla="*/ 1017638 w 1017638"/>
              <a:gd name="connsiteY2" fmla="*/ 191729 h 191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7638" h="191729">
                <a:moveTo>
                  <a:pt x="0" y="0"/>
                </a:moveTo>
                <a:cubicBezTo>
                  <a:pt x="151171" y="57764"/>
                  <a:pt x="302342" y="115529"/>
                  <a:pt x="471948" y="147484"/>
                </a:cubicBezTo>
                <a:cubicBezTo>
                  <a:pt x="641554" y="179439"/>
                  <a:pt x="829596" y="185584"/>
                  <a:pt x="1017638" y="191729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04" name="Freeform 52">
            <a:extLst>
              <a:ext uri="{FF2B5EF4-FFF2-40B4-BE49-F238E27FC236}">
                <a16:creationId xmlns:a16="http://schemas.microsoft.com/office/drawing/2014/main" id="{8AAEBC1B-BD89-C7ED-21BE-5201F3D31C38}"/>
              </a:ext>
            </a:extLst>
          </p:cNvPr>
          <p:cNvSpPr/>
          <p:nvPr/>
        </p:nvSpPr>
        <p:spPr bwMode="auto">
          <a:xfrm>
            <a:off x="3344552" y="4019477"/>
            <a:ext cx="627063" cy="944562"/>
          </a:xfrm>
          <a:custGeom>
            <a:avLst/>
            <a:gdLst>
              <a:gd name="connsiteX0" fmla="*/ 0 w 722671"/>
              <a:gd name="connsiteY0" fmla="*/ 0 h 1165122"/>
              <a:gd name="connsiteX1" fmla="*/ 235975 w 722671"/>
              <a:gd name="connsiteY1" fmla="*/ 811161 h 1165122"/>
              <a:gd name="connsiteX2" fmla="*/ 722671 w 722671"/>
              <a:gd name="connsiteY2" fmla="*/ 1165122 h 1165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22671" h="1165122">
                <a:moveTo>
                  <a:pt x="0" y="0"/>
                </a:moveTo>
                <a:cubicBezTo>
                  <a:pt x="57765" y="308487"/>
                  <a:pt x="115530" y="616974"/>
                  <a:pt x="235975" y="811161"/>
                </a:cubicBezTo>
                <a:cubicBezTo>
                  <a:pt x="356420" y="1005348"/>
                  <a:pt x="539545" y="1085235"/>
                  <a:pt x="722671" y="1165122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05" name="Freeform 53">
            <a:extLst>
              <a:ext uri="{FF2B5EF4-FFF2-40B4-BE49-F238E27FC236}">
                <a16:creationId xmlns:a16="http://schemas.microsoft.com/office/drawing/2014/main" id="{D1BD51BE-BFAA-1935-D5BE-9C53B8DAD879}"/>
              </a:ext>
            </a:extLst>
          </p:cNvPr>
          <p:cNvSpPr/>
          <p:nvPr/>
        </p:nvSpPr>
        <p:spPr bwMode="auto">
          <a:xfrm>
            <a:off x="3958915" y="4975152"/>
            <a:ext cx="1681162" cy="323850"/>
          </a:xfrm>
          <a:custGeom>
            <a:avLst/>
            <a:gdLst>
              <a:gd name="connsiteX0" fmla="*/ 0 w 1932039"/>
              <a:gd name="connsiteY0" fmla="*/ 0 h 398206"/>
              <a:gd name="connsiteX1" fmla="*/ 899652 w 1932039"/>
              <a:gd name="connsiteY1" fmla="*/ 265471 h 398206"/>
              <a:gd name="connsiteX2" fmla="*/ 1932039 w 1932039"/>
              <a:gd name="connsiteY2" fmla="*/ 398206 h 398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2039" h="398206">
                <a:moveTo>
                  <a:pt x="0" y="0"/>
                </a:moveTo>
                <a:cubicBezTo>
                  <a:pt x="288823" y="99551"/>
                  <a:pt x="577646" y="199103"/>
                  <a:pt x="899652" y="265471"/>
                </a:cubicBezTo>
                <a:cubicBezTo>
                  <a:pt x="1221658" y="331839"/>
                  <a:pt x="1576848" y="365022"/>
                  <a:pt x="1932039" y="398206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06" name="Freeform 54">
            <a:extLst>
              <a:ext uri="{FF2B5EF4-FFF2-40B4-BE49-F238E27FC236}">
                <a16:creationId xmlns:a16="http://schemas.microsoft.com/office/drawing/2014/main" id="{9894ACB4-B159-3274-A892-566E6C7233DB}"/>
              </a:ext>
            </a:extLst>
          </p:cNvPr>
          <p:cNvSpPr/>
          <p:nvPr/>
        </p:nvSpPr>
        <p:spPr bwMode="auto">
          <a:xfrm>
            <a:off x="2549215" y="4605264"/>
            <a:ext cx="539750" cy="203200"/>
          </a:xfrm>
          <a:custGeom>
            <a:avLst/>
            <a:gdLst>
              <a:gd name="connsiteX0" fmla="*/ 619433 w 619433"/>
              <a:gd name="connsiteY0" fmla="*/ 250722 h 250722"/>
              <a:gd name="connsiteX1" fmla="*/ 191730 w 619433"/>
              <a:gd name="connsiteY1" fmla="*/ 88490 h 250722"/>
              <a:gd name="connsiteX2" fmla="*/ 0 w 619433"/>
              <a:gd name="connsiteY2" fmla="*/ 0 h 25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19433" h="250722">
                <a:moveTo>
                  <a:pt x="619433" y="250722"/>
                </a:moveTo>
                <a:lnTo>
                  <a:pt x="191730" y="88490"/>
                </a:lnTo>
                <a:cubicBezTo>
                  <a:pt x="88491" y="46703"/>
                  <a:pt x="44245" y="23351"/>
                  <a:pt x="0" y="0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07" name="Freeform 55">
            <a:extLst>
              <a:ext uri="{FF2B5EF4-FFF2-40B4-BE49-F238E27FC236}">
                <a16:creationId xmlns:a16="http://schemas.microsoft.com/office/drawing/2014/main" id="{76E463CD-04CD-576D-EB0F-1CD50E82E734}"/>
              </a:ext>
            </a:extLst>
          </p:cNvPr>
          <p:cNvSpPr/>
          <p:nvPr/>
        </p:nvSpPr>
        <p:spPr bwMode="auto">
          <a:xfrm>
            <a:off x="2549215" y="4055989"/>
            <a:ext cx="808037" cy="573088"/>
          </a:xfrm>
          <a:custGeom>
            <a:avLst/>
            <a:gdLst>
              <a:gd name="connsiteX0" fmla="*/ 0 w 929149"/>
              <a:gd name="connsiteY0" fmla="*/ 707923 h 707923"/>
              <a:gd name="connsiteX1" fmla="*/ 501446 w 929149"/>
              <a:gd name="connsiteY1" fmla="*/ 457200 h 707923"/>
              <a:gd name="connsiteX2" fmla="*/ 929149 w 929149"/>
              <a:gd name="connsiteY2" fmla="*/ 0 h 707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29149" h="707923">
                <a:moveTo>
                  <a:pt x="0" y="707923"/>
                </a:moveTo>
                <a:cubicBezTo>
                  <a:pt x="173294" y="641555"/>
                  <a:pt x="346588" y="575187"/>
                  <a:pt x="501446" y="457200"/>
                </a:cubicBezTo>
                <a:cubicBezTo>
                  <a:pt x="656304" y="339213"/>
                  <a:pt x="792726" y="169606"/>
                  <a:pt x="929149" y="0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08" name="Freeform 56">
            <a:extLst>
              <a:ext uri="{FF2B5EF4-FFF2-40B4-BE49-F238E27FC236}">
                <a16:creationId xmlns:a16="http://schemas.microsoft.com/office/drawing/2014/main" id="{43719208-E59D-CDCA-4D69-8CA50136314E}"/>
              </a:ext>
            </a:extLst>
          </p:cNvPr>
          <p:cNvSpPr/>
          <p:nvPr/>
        </p:nvSpPr>
        <p:spPr bwMode="auto">
          <a:xfrm>
            <a:off x="1318902" y="4652889"/>
            <a:ext cx="1243013" cy="38100"/>
          </a:xfrm>
          <a:custGeom>
            <a:avLst/>
            <a:gdLst>
              <a:gd name="connsiteX0" fmla="*/ 1430594 w 1430594"/>
              <a:gd name="connsiteY0" fmla="*/ 0 h 46704"/>
              <a:gd name="connsiteX1" fmla="*/ 855407 w 1430594"/>
              <a:gd name="connsiteY1" fmla="*/ 44246 h 46704"/>
              <a:gd name="connsiteX2" fmla="*/ 0 w 1430594"/>
              <a:gd name="connsiteY2" fmla="*/ 14749 h 46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30594" h="46704">
                <a:moveTo>
                  <a:pt x="1430594" y="0"/>
                </a:moveTo>
                <a:cubicBezTo>
                  <a:pt x="1262216" y="20894"/>
                  <a:pt x="1093839" y="41788"/>
                  <a:pt x="855407" y="44246"/>
                </a:cubicBezTo>
                <a:cubicBezTo>
                  <a:pt x="616975" y="46704"/>
                  <a:pt x="308487" y="30726"/>
                  <a:pt x="0" y="14749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09" name="Freeform 57">
            <a:extLst>
              <a:ext uri="{FF2B5EF4-FFF2-40B4-BE49-F238E27FC236}">
                <a16:creationId xmlns:a16="http://schemas.microsoft.com/office/drawing/2014/main" id="{FF7AB8E9-0448-99AD-7B07-1E41226D9582}"/>
              </a:ext>
            </a:extLst>
          </p:cNvPr>
          <p:cNvSpPr/>
          <p:nvPr/>
        </p:nvSpPr>
        <p:spPr bwMode="auto">
          <a:xfrm>
            <a:off x="1395102" y="4676702"/>
            <a:ext cx="1962150" cy="544512"/>
          </a:xfrm>
          <a:custGeom>
            <a:avLst/>
            <a:gdLst>
              <a:gd name="connsiteX0" fmla="*/ 0 w 2256503"/>
              <a:gd name="connsiteY0" fmla="*/ 0 h 671052"/>
              <a:gd name="connsiteX1" fmla="*/ 1504335 w 2256503"/>
              <a:gd name="connsiteY1" fmla="*/ 560439 h 671052"/>
              <a:gd name="connsiteX2" fmla="*/ 2256503 w 2256503"/>
              <a:gd name="connsiteY2" fmla="*/ 663678 h 671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56503" h="671052">
                <a:moveTo>
                  <a:pt x="0" y="0"/>
                </a:moveTo>
                <a:cubicBezTo>
                  <a:pt x="564125" y="224913"/>
                  <a:pt x="1128251" y="449826"/>
                  <a:pt x="1504335" y="560439"/>
                </a:cubicBezTo>
                <a:cubicBezTo>
                  <a:pt x="1880419" y="671052"/>
                  <a:pt x="2068461" y="667365"/>
                  <a:pt x="2256503" y="663678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10" name="Freeform 58">
            <a:extLst>
              <a:ext uri="{FF2B5EF4-FFF2-40B4-BE49-F238E27FC236}">
                <a16:creationId xmlns:a16="http://schemas.microsoft.com/office/drawing/2014/main" id="{37D204B9-39A1-044C-3562-998E54956578}"/>
              </a:ext>
            </a:extLst>
          </p:cNvPr>
          <p:cNvSpPr/>
          <p:nvPr/>
        </p:nvSpPr>
        <p:spPr bwMode="auto">
          <a:xfrm>
            <a:off x="3074677" y="4832277"/>
            <a:ext cx="269875" cy="358775"/>
          </a:xfrm>
          <a:custGeom>
            <a:avLst/>
            <a:gdLst>
              <a:gd name="connsiteX0" fmla="*/ 0 w 309716"/>
              <a:gd name="connsiteY0" fmla="*/ 0 h 442452"/>
              <a:gd name="connsiteX1" fmla="*/ 58994 w 309716"/>
              <a:gd name="connsiteY1" fmla="*/ 235974 h 442452"/>
              <a:gd name="connsiteX2" fmla="*/ 309716 w 309716"/>
              <a:gd name="connsiteY2" fmla="*/ 442452 h 442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9716" h="442452">
                <a:moveTo>
                  <a:pt x="0" y="0"/>
                </a:moveTo>
                <a:cubicBezTo>
                  <a:pt x="3687" y="81116"/>
                  <a:pt x="7375" y="162232"/>
                  <a:pt x="58994" y="235974"/>
                </a:cubicBezTo>
                <a:cubicBezTo>
                  <a:pt x="110613" y="309716"/>
                  <a:pt x="210164" y="376084"/>
                  <a:pt x="309716" y="442452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11" name="Freeform 59">
            <a:extLst>
              <a:ext uri="{FF2B5EF4-FFF2-40B4-BE49-F238E27FC236}">
                <a16:creationId xmlns:a16="http://schemas.microsoft.com/office/drawing/2014/main" id="{AA0A201F-D718-4BBB-441F-9F6C881538C6}"/>
              </a:ext>
            </a:extLst>
          </p:cNvPr>
          <p:cNvSpPr/>
          <p:nvPr/>
        </p:nvSpPr>
        <p:spPr bwMode="auto">
          <a:xfrm>
            <a:off x="3331852" y="5214864"/>
            <a:ext cx="2268538" cy="206375"/>
          </a:xfrm>
          <a:custGeom>
            <a:avLst/>
            <a:gdLst>
              <a:gd name="connsiteX0" fmla="*/ 0 w 2610465"/>
              <a:gd name="connsiteY0" fmla="*/ 0 h 255638"/>
              <a:gd name="connsiteX1" fmla="*/ 1002890 w 2610465"/>
              <a:gd name="connsiteY1" fmla="*/ 235974 h 255638"/>
              <a:gd name="connsiteX2" fmla="*/ 2610465 w 2610465"/>
              <a:gd name="connsiteY2" fmla="*/ 117987 h 255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10465" h="255638">
                <a:moveTo>
                  <a:pt x="0" y="0"/>
                </a:moveTo>
                <a:cubicBezTo>
                  <a:pt x="283906" y="108155"/>
                  <a:pt x="567813" y="216310"/>
                  <a:pt x="1002890" y="235974"/>
                </a:cubicBezTo>
                <a:cubicBezTo>
                  <a:pt x="1437967" y="255638"/>
                  <a:pt x="2024216" y="186812"/>
                  <a:pt x="2610465" y="117987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12" name="TextBox 60">
            <a:extLst>
              <a:ext uri="{FF2B5EF4-FFF2-40B4-BE49-F238E27FC236}">
                <a16:creationId xmlns:a16="http://schemas.microsoft.com/office/drawing/2014/main" id="{AE6428DB-4457-EDFB-22DE-61D8F0ED26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1727" y="4547223"/>
            <a:ext cx="359306" cy="299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213" name="TextBox 61">
            <a:extLst>
              <a:ext uri="{FF2B5EF4-FFF2-40B4-BE49-F238E27FC236}">
                <a16:creationId xmlns:a16="http://schemas.microsoft.com/office/drawing/2014/main" id="{43E48D43-C026-6043-BB7C-B9D385AE3D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8679" y="1548962"/>
            <a:ext cx="359306" cy="299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214" name="TextBox 62">
            <a:extLst>
              <a:ext uri="{FF2B5EF4-FFF2-40B4-BE49-F238E27FC236}">
                <a16:creationId xmlns:a16="http://schemas.microsoft.com/office/drawing/2014/main" id="{FB43D57E-E3D5-FAF3-975B-24A4B6CED6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6580" y="5041600"/>
            <a:ext cx="264960" cy="299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215" name="TextBox 63">
            <a:extLst>
              <a:ext uri="{FF2B5EF4-FFF2-40B4-BE49-F238E27FC236}">
                <a16:creationId xmlns:a16="http://schemas.microsoft.com/office/drawing/2014/main" id="{910CD14C-C26A-2DBF-4749-6B9B5EFF00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7949" y="3644084"/>
            <a:ext cx="264960" cy="299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216" name="TextBox 64">
            <a:extLst>
              <a:ext uri="{FF2B5EF4-FFF2-40B4-BE49-F238E27FC236}">
                <a16:creationId xmlns:a16="http://schemas.microsoft.com/office/drawing/2014/main" id="{C3BD8F6E-B91B-B21C-5481-E7C3236E2A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6747" y="3545594"/>
            <a:ext cx="264959" cy="299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217" name="TextBox 65">
            <a:extLst>
              <a:ext uri="{FF2B5EF4-FFF2-40B4-BE49-F238E27FC236}">
                <a16:creationId xmlns:a16="http://schemas.microsoft.com/office/drawing/2014/main" id="{8234BA58-B4C9-09E1-A0AF-626378E741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6346" y="4259682"/>
            <a:ext cx="264960" cy="299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f</a:t>
            </a:r>
          </a:p>
        </p:txBody>
      </p:sp>
      <p:sp>
        <p:nvSpPr>
          <p:cNvPr id="218" name="TextBox 66">
            <a:extLst>
              <a:ext uri="{FF2B5EF4-FFF2-40B4-BE49-F238E27FC236}">
                <a16:creationId xmlns:a16="http://schemas.microsoft.com/office/drawing/2014/main" id="{935EBF30-CED2-8CEF-C8FD-C6864C8467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5900" y="4433082"/>
            <a:ext cx="264960" cy="299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sp>
        <p:nvSpPr>
          <p:cNvPr id="219" name="TextBox 67">
            <a:extLst>
              <a:ext uri="{FF2B5EF4-FFF2-40B4-BE49-F238E27FC236}">
                <a16:creationId xmlns:a16="http://schemas.microsoft.com/office/drawing/2014/main" id="{4C4791C0-20AD-F156-1EF7-F79C0158D1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4796" y="3856266"/>
            <a:ext cx="264959" cy="299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220" name="TextBox 68">
            <a:extLst>
              <a:ext uri="{FF2B5EF4-FFF2-40B4-BE49-F238E27FC236}">
                <a16:creationId xmlns:a16="http://schemas.microsoft.com/office/drawing/2014/main" id="{035806C8-4385-93F5-559D-9DCA3A8BE7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0769" y="3561928"/>
            <a:ext cx="264960" cy="299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</a:t>
            </a:r>
          </a:p>
        </p:txBody>
      </p:sp>
      <p:sp>
        <p:nvSpPr>
          <p:cNvPr id="221" name="TextBox 69">
            <a:extLst>
              <a:ext uri="{FF2B5EF4-FFF2-40B4-BE49-F238E27FC236}">
                <a16:creationId xmlns:a16="http://schemas.microsoft.com/office/drawing/2014/main" id="{53FBBC9F-398A-6465-F613-A98DFACED5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8831" y="2335355"/>
            <a:ext cx="264959" cy="299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j</a:t>
            </a:r>
          </a:p>
        </p:txBody>
      </p:sp>
      <p:sp>
        <p:nvSpPr>
          <p:cNvPr id="222" name="TextBox 70">
            <a:extLst>
              <a:ext uri="{FF2B5EF4-FFF2-40B4-BE49-F238E27FC236}">
                <a16:creationId xmlns:a16="http://schemas.microsoft.com/office/drawing/2014/main" id="{A41D66BB-C4D3-75AB-4FEC-B01C3A8D6C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364" y="2847802"/>
            <a:ext cx="264959" cy="299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k</a:t>
            </a:r>
          </a:p>
        </p:txBody>
      </p:sp>
      <p:sp>
        <p:nvSpPr>
          <p:cNvPr id="223" name="TextBox 71">
            <a:extLst>
              <a:ext uri="{FF2B5EF4-FFF2-40B4-BE49-F238E27FC236}">
                <a16:creationId xmlns:a16="http://schemas.microsoft.com/office/drawing/2014/main" id="{A5957525-A966-6A14-F34E-84B03D5E79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1916" y="3929251"/>
            <a:ext cx="264959" cy="299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</a:t>
            </a:r>
          </a:p>
        </p:txBody>
      </p:sp>
      <p:sp>
        <p:nvSpPr>
          <p:cNvPr id="224" name="TextBox 72">
            <a:extLst>
              <a:ext uri="{FF2B5EF4-FFF2-40B4-BE49-F238E27FC236}">
                <a16:creationId xmlns:a16="http://schemas.microsoft.com/office/drawing/2014/main" id="{4F150E22-80B6-3C5E-2520-8643156665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5065" y="4887107"/>
            <a:ext cx="331201" cy="299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sp>
        <p:nvSpPr>
          <p:cNvPr id="225" name="TextBox 73">
            <a:extLst>
              <a:ext uri="{FF2B5EF4-FFF2-40B4-BE49-F238E27FC236}">
                <a16:creationId xmlns:a16="http://schemas.microsoft.com/office/drawing/2014/main" id="{DF22B801-D652-33B9-8A07-059FCF4F82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7177" y="4847167"/>
            <a:ext cx="331202" cy="299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226" name="TextBox 74">
            <a:extLst>
              <a:ext uri="{FF2B5EF4-FFF2-40B4-BE49-F238E27FC236}">
                <a16:creationId xmlns:a16="http://schemas.microsoft.com/office/drawing/2014/main" id="{A19C7099-BC6D-98D2-935B-8359B7A683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5781" y="4253000"/>
            <a:ext cx="331202" cy="299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227" name="Rounded Rectangle 75">
            <a:extLst>
              <a:ext uri="{FF2B5EF4-FFF2-40B4-BE49-F238E27FC236}">
                <a16:creationId xmlns:a16="http://schemas.microsoft.com/office/drawing/2014/main" id="{7D2691A7-673A-6445-91A9-9B34FEEC697E}"/>
              </a:ext>
            </a:extLst>
          </p:cNvPr>
          <p:cNvSpPr/>
          <p:nvPr/>
        </p:nvSpPr>
        <p:spPr bwMode="auto">
          <a:xfrm>
            <a:off x="440434" y="5710177"/>
            <a:ext cx="11311128" cy="854805"/>
          </a:xfrm>
          <a:prstGeom prst="round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 triangulated plane graph that can be constructed by starting with a triangle, and then repeatedly adding a vertex and triangulating that face</a:t>
            </a:r>
          </a:p>
        </p:txBody>
      </p:sp>
      <p:sp>
        <p:nvSpPr>
          <p:cNvPr id="231" name="Freeform 159">
            <a:extLst>
              <a:ext uri="{FF2B5EF4-FFF2-40B4-BE49-F238E27FC236}">
                <a16:creationId xmlns:a16="http://schemas.microsoft.com/office/drawing/2014/main" id="{CB5A7D82-FE95-D2CC-0997-6035C19155DC}"/>
              </a:ext>
            </a:extLst>
          </p:cNvPr>
          <p:cNvSpPr/>
          <p:nvPr/>
        </p:nvSpPr>
        <p:spPr bwMode="auto">
          <a:xfrm>
            <a:off x="8673501" y="4185370"/>
            <a:ext cx="2306637" cy="1268413"/>
          </a:xfrm>
          <a:custGeom>
            <a:avLst/>
            <a:gdLst>
              <a:gd name="connsiteX0" fmla="*/ 0 w 2654709"/>
              <a:gd name="connsiteY0" fmla="*/ 0 h 1563329"/>
              <a:gd name="connsiteX1" fmla="*/ 722671 w 2654709"/>
              <a:gd name="connsiteY1" fmla="*/ 781664 h 1563329"/>
              <a:gd name="connsiteX2" fmla="*/ 2654709 w 2654709"/>
              <a:gd name="connsiteY2" fmla="*/ 1563329 h 1563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54709" h="1563329">
                <a:moveTo>
                  <a:pt x="0" y="0"/>
                </a:moveTo>
                <a:cubicBezTo>
                  <a:pt x="140110" y="260554"/>
                  <a:pt x="280220" y="521109"/>
                  <a:pt x="722671" y="781664"/>
                </a:cubicBezTo>
                <a:cubicBezTo>
                  <a:pt x="1165122" y="1042219"/>
                  <a:pt x="1909915" y="1302774"/>
                  <a:pt x="2654709" y="1563329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32" name="Freeform 160">
            <a:extLst>
              <a:ext uri="{FF2B5EF4-FFF2-40B4-BE49-F238E27FC236}">
                <a16:creationId xmlns:a16="http://schemas.microsoft.com/office/drawing/2014/main" id="{CECAFA96-8886-D317-D1E9-767E204162B7}"/>
              </a:ext>
            </a:extLst>
          </p:cNvPr>
          <p:cNvSpPr/>
          <p:nvPr/>
        </p:nvSpPr>
        <p:spPr bwMode="auto">
          <a:xfrm>
            <a:off x="6738338" y="4161558"/>
            <a:ext cx="1973263" cy="622300"/>
          </a:xfrm>
          <a:custGeom>
            <a:avLst/>
            <a:gdLst>
              <a:gd name="connsiteX0" fmla="*/ 0 w 2271252"/>
              <a:gd name="connsiteY0" fmla="*/ 766916 h 766916"/>
              <a:gd name="connsiteX1" fmla="*/ 1120878 w 2271252"/>
              <a:gd name="connsiteY1" fmla="*/ 589935 h 766916"/>
              <a:gd name="connsiteX2" fmla="*/ 2271252 w 2271252"/>
              <a:gd name="connsiteY2" fmla="*/ 0 h 76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71252" h="766916">
                <a:moveTo>
                  <a:pt x="0" y="766916"/>
                </a:moveTo>
                <a:cubicBezTo>
                  <a:pt x="371168" y="742335"/>
                  <a:pt x="742336" y="717754"/>
                  <a:pt x="1120878" y="589935"/>
                </a:cubicBezTo>
                <a:cubicBezTo>
                  <a:pt x="1499420" y="462116"/>
                  <a:pt x="1885336" y="231058"/>
                  <a:pt x="2271252" y="0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33" name="Oval 232">
            <a:extLst>
              <a:ext uri="{FF2B5EF4-FFF2-40B4-BE49-F238E27FC236}">
                <a16:creationId xmlns:a16="http://schemas.microsoft.com/office/drawing/2014/main" id="{CE665E94-ADBC-5F28-213F-0777E4248ABB}"/>
              </a:ext>
            </a:extLst>
          </p:cNvPr>
          <p:cNvSpPr/>
          <p:nvPr/>
        </p:nvSpPr>
        <p:spPr bwMode="auto">
          <a:xfrm>
            <a:off x="7822601" y="3207470"/>
            <a:ext cx="131762" cy="123825"/>
          </a:xfrm>
          <a:prstGeom prst="ellipse">
            <a:avLst/>
          </a:prstGeom>
          <a:solidFill>
            <a:sysClr val="windowText" lastClr="00000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34" name="Oval 233">
            <a:extLst>
              <a:ext uri="{FF2B5EF4-FFF2-40B4-BE49-F238E27FC236}">
                <a16:creationId xmlns:a16="http://schemas.microsoft.com/office/drawing/2014/main" id="{3818715F-F34B-18EA-A911-19BE22BD947E}"/>
              </a:ext>
            </a:extLst>
          </p:cNvPr>
          <p:cNvSpPr/>
          <p:nvPr/>
        </p:nvSpPr>
        <p:spPr bwMode="auto">
          <a:xfrm>
            <a:off x="8019451" y="4196483"/>
            <a:ext cx="133350" cy="122237"/>
          </a:xfrm>
          <a:prstGeom prst="ellipse">
            <a:avLst/>
          </a:prstGeom>
          <a:solidFill>
            <a:sysClr val="windowText" lastClr="00000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35" name="Oval 234">
            <a:extLst>
              <a:ext uri="{FF2B5EF4-FFF2-40B4-BE49-F238E27FC236}">
                <a16:creationId xmlns:a16="http://schemas.microsoft.com/office/drawing/2014/main" id="{4857B3B2-EB53-46BC-9743-622EC150606F}"/>
              </a:ext>
            </a:extLst>
          </p:cNvPr>
          <p:cNvSpPr/>
          <p:nvPr/>
        </p:nvSpPr>
        <p:spPr bwMode="auto">
          <a:xfrm>
            <a:off x="9808563" y="3918670"/>
            <a:ext cx="133350" cy="123825"/>
          </a:xfrm>
          <a:prstGeom prst="ellipse">
            <a:avLst/>
          </a:prstGeom>
          <a:solidFill>
            <a:sysClr val="windowText" lastClr="00000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36" name="Oval 235">
            <a:extLst>
              <a:ext uri="{FF2B5EF4-FFF2-40B4-BE49-F238E27FC236}">
                <a16:creationId xmlns:a16="http://schemas.microsoft.com/office/drawing/2014/main" id="{D88E38F4-6602-8ED6-4C2B-289EC0B3DBCA}"/>
              </a:ext>
            </a:extLst>
          </p:cNvPr>
          <p:cNvSpPr/>
          <p:nvPr/>
        </p:nvSpPr>
        <p:spPr bwMode="auto">
          <a:xfrm>
            <a:off x="8948138" y="2835995"/>
            <a:ext cx="131763" cy="123825"/>
          </a:xfrm>
          <a:prstGeom prst="ellipse">
            <a:avLst/>
          </a:prstGeom>
          <a:solidFill>
            <a:sysClr val="windowText" lastClr="00000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37" name="Oval 236">
            <a:extLst>
              <a:ext uri="{FF2B5EF4-FFF2-40B4-BE49-F238E27FC236}">
                <a16:creationId xmlns:a16="http://schemas.microsoft.com/office/drawing/2014/main" id="{CD1C637A-96AE-052E-10E4-7548C8BC9DE3}"/>
              </a:ext>
            </a:extLst>
          </p:cNvPr>
          <p:cNvSpPr/>
          <p:nvPr/>
        </p:nvSpPr>
        <p:spPr bwMode="auto">
          <a:xfrm>
            <a:off x="8351238" y="4875933"/>
            <a:ext cx="133350" cy="123825"/>
          </a:xfrm>
          <a:prstGeom prst="ellipse">
            <a:avLst/>
          </a:prstGeom>
          <a:solidFill>
            <a:sysClr val="windowText" lastClr="00000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38" name="Oval 237">
            <a:extLst>
              <a:ext uri="{FF2B5EF4-FFF2-40B4-BE49-F238E27FC236}">
                <a16:creationId xmlns:a16="http://schemas.microsoft.com/office/drawing/2014/main" id="{D00C1551-DE0F-DA75-33CB-B802E80B4DDE}"/>
              </a:ext>
            </a:extLst>
          </p:cNvPr>
          <p:cNvSpPr/>
          <p:nvPr/>
        </p:nvSpPr>
        <p:spPr bwMode="auto">
          <a:xfrm>
            <a:off x="8616351" y="5277570"/>
            <a:ext cx="133350" cy="123825"/>
          </a:xfrm>
          <a:prstGeom prst="ellipse">
            <a:avLst/>
          </a:prstGeom>
          <a:solidFill>
            <a:sysClr val="windowText" lastClr="00000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39" name="Oval 238">
            <a:extLst>
              <a:ext uri="{FF2B5EF4-FFF2-40B4-BE49-F238E27FC236}">
                <a16:creationId xmlns:a16="http://schemas.microsoft.com/office/drawing/2014/main" id="{2CBF70A1-65DA-C397-6413-0DAC2083783A}"/>
              </a:ext>
            </a:extLst>
          </p:cNvPr>
          <p:cNvSpPr/>
          <p:nvPr/>
        </p:nvSpPr>
        <p:spPr bwMode="auto">
          <a:xfrm>
            <a:off x="7822601" y="4720358"/>
            <a:ext cx="131762" cy="125412"/>
          </a:xfrm>
          <a:prstGeom prst="ellipse">
            <a:avLst/>
          </a:prstGeom>
          <a:solidFill>
            <a:sysClr val="windowText" lastClr="00000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40" name="Freeform 172">
            <a:extLst>
              <a:ext uri="{FF2B5EF4-FFF2-40B4-BE49-F238E27FC236}">
                <a16:creationId xmlns:a16="http://schemas.microsoft.com/office/drawing/2014/main" id="{E7D81892-1CAE-DA12-2C8A-3BC3E9698AB2}"/>
              </a:ext>
            </a:extLst>
          </p:cNvPr>
          <p:cNvSpPr/>
          <p:nvPr/>
        </p:nvSpPr>
        <p:spPr bwMode="auto">
          <a:xfrm>
            <a:off x="8403626" y="1937470"/>
            <a:ext cx="1000125" cy="2439988"/>
          </a:xfrm>
          <a:custGeom>
            <a:avLst/>
            <a:gdLst>
              <a:gd name="connsiteX0" fmla="*/ 0 w 1150374"/>
              <a:gd name="connsiteY0" fmla="*/ 0 h 3008671"/>
              <a:gd name="connsiteX1" fmla="*/ 471948 w 1150374"/>
              <a:gd name="connsiteY1" fmla="*/ 2050026 h 3008671"/>
              <a:gd name="connsiteX2" fmla="*/ 1150374 w 1150374"/>
              <a:gd name="connsiteY2" fmla="*/ 3008671 h 3008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50374" h="3008671">
                <a:moveTo>
                  <a:pt x="0" y="0"/>
                </a:moveTo>
                <a:cubicBezTo>
                  <a:pt x="140109" y="774290"/>
                  <a:pt x="280219" y="1548581"/>
                  <a:pt x="471948" y="2050026"/>
                </a:cubicBezTo>
                <a:cubicBezTo>
                  <a:pt x="663677" y="2551471"/>
                  <a:pt x="907025" y="2780071"/>
                  <a:pt x="1150374" y="3008671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41" name="Freeform 173">
            <a:extLst>
              <a:ext uri="{FF2B5EF4-FFF2-40B4-BE49-F238E27FC236}">
                <a16:creationId xmlns:a16="http://schemas.microsoft.com/office/drawing/2014/main" id="{E5FEAB80-31AA-DF16-BCA4-660E43EDAD82}"/>
              </a:ext>
            </a:extLst>
          </p:cNvPr>
          <p:cNvSpPr/>
          <p:nvPr/>
        </p:nvSpPr>
        <p:spPr bwMode="auto">
          <a:xfrm>
            <a:off x="8413151" y="1926358"/>
            <a:ext cx="260350" cy="2235200"/>
          </a:xfrm>
          <a:custGeom>
            <a:avLst/>
            <a:gdLst>
              <a:gd name="connsiteX0" fmla="*/ 299884 w 299884"/>
              <a:gd name="connsiteY0" fmla="*/ 2757948 h 2757948"/>
              <a:gd name="connsiteX1" fmla="*/ 49161 w 299884"/>
              <a:gd name="connsiteY1" fmla="*/ 1814051 h 2757948"/>
              <a:gd name="connsiteX2" fmla="*/ 4916 w 299884"/>
              <a:gd name="connsiteY2" fmla="*/ 0 h 2757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9884" h="2757948">
                <a:moveTo>
                  <a:pt x="299884" y="2757948"/>
                </a:moveTo>
                <a:cubicBezTo>
                  <a:pt x="199103" y="2515828"/>
                  <a:pt x="98322" y="2273709"/>
                  <a:pt x="49161" y="1814051"/>
                </a:cubicBezTo>
                <a:cubicBezTo>
                  <a:pt x="0" y="1354393"/>
                  <a:pt x="2458" y="677196"/>
                  <a:pt x="4916" y="0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42" name="Freeform 174">
            <a:extLst>
              <a:ext uri="{FF2B5EF4-FFF2-40B4-BE49-F238E27FC236}">
                <a16:creationId xmlns:a16="http://schemas.microsoft.com/office/drawing/2014/main" id="{BE130D7F-A623-F9A4-20C3-33CBDCB5DA59}"/>
              </a:ext>
            </a:extLst>
          </p:cNvPr>
          <p:cNvSpPr/>
          <p:nvPr/>
        </p:nvSpPr>
        <p:spPr bwMode="auto">
          <a:xfrm>
            <a:off x="8686201" y="4174258"/>
            <a:ext cx="704850" cy="214312"/>
          </a:xfrm>
          <a:custGeom>
            <a:avLst/>
            <a:gdLst>
              <a:gd name="connsiteX0" fmla="*/ 811161 w 811161"/>
              <a:gd name="connsiteY0" fmla="*/ 265471 h 265471"/>
              <a:gd name="connsiteX1" fmla="*/ 339213 w 811161"/>
              <a:gd name="connsiteY1" fmla="*/ 103239 h 265471"/>
              <a:gd name="connsiteX2" fmla="*/ 0 w 811161"/>
              <a:gd name="connsiteY2" fmla="*/ 0 h 2654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1161" h="265471">
                <a:moveTo>
                  <a:pt x="811161" y="265471"/>
                </a:moveTo>
                <a:lnTo>
                  <a:pt x="339213" y="103239"/>
                </a:lnTo>
                <a:cubicBezTo>
                  <a:pt x="204020" y="58994"/>
                  <a:pt x="102010" y="29497"/>
                  <a:pt x="0" y="0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43" name="Freeform 175">
            <a:extLst>
              <a:ext uri="{FF2B5EF4-FFF2-40B4-BE49-F238E27FC236}">
                <a16:creationId xmlns:a16="http://schemas.microsoft.com/office/drawing/2014/main" id="{1836EFF3-886F-38FE-CABC-A79E50844506}"/>
              </a:ext>
            </a:extLst>
          </p:cNvPr>
          <p:cNvSpPr/>
          <p:nvPr/>
        </p:nvSpPr>
        <p:spPr bwMode="auto">
          <a:xfrm>
            <a:off x="9416451" y="4412383"/>
            <a:ext cx="1487487" cy="1006475"/>
          </a:xfrm>
          <a:custGeom>
            <a:avLst/>
            <a:gdLst>
              <a:gd name="connsiteX0" fmla="*/ 0 w 1710813"/>
              <a:gd name="connsiteY0" fmla="*/ 0 h 1238865"/>
              <a:gd name="connsiteX1" fmla="*/ 368710 w 1710813"/>
              <a:gd name="connsiteY1" fmla="*/ 309716 h 1238865"/>
              <a:gd name="connsiteX2" fmla="*/ 1710813 w 1710813"/>
              <a:gd name="connsiteY2" fmla="*/ 1238865 h 1238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10813" h="1238865">
                <a:moveTo>
                  <a:pt x="0" y="0"/>
                </a:moveTo>
                <a:cubicBezTo>
                  <a:pt x="41787" y="51619"/>
                  <a:pt x="83575" y="103239"/>
                  <a:pt x="368710" y="309716"/>
                </a:cubicBezTo>
                <a:cubicBezTo>
                  <a:pt x="653846" y="516194"/>
                  <a:pt x="1182329" y="877529"/>
                  <a:pt x="1710813" y="1238865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44" name="Freeform 176">
            <a:extLst>
              <a:ext uri="{FF2B5EF4-FFF2-40B4-BE49-F238E27FC236}">
                <a16:creationId xmlns:a16="http://schemas.microsoft.com/office/drawing/2014/main" id="{1407D4FB-49C4-7D87-39EF-EAF10381FBCE}"/>
              </a:ext>
            </a:extLst>
          </p:cNvPr>
          <p:cNvSpPr/>
          <p:nvPr/>
        </p:nvSpPr>
        <p:spPr bwMode="auto">
          <a:xfrm>
            <a:off x="8390926" y="1948583"/>
            <a:ext cx="1487487" cy="2009775"/>
          </a:xfrm>
          <a:custGeom>
            <a:avLst/>
            <a:gdLst>
              <a:gd name="connsiteX0" fmla="*/ 1710813 w 1710813"/>
              <a:gd name="connsiteY0" fmla="*/ 2477729 h 2477729"/>
              <a:gd name="connsiteX1" fmla="*/ 648929 w 1710813"/>
              <a:gd name="connsiteY1" fmla="*/ 1563329 h 2477729"/>
              <a:gd name="connsiteX2" fmla="*/ 0 w 1710813"/>
              <a:gd name="connsiteY2" fmla="*/ 0 h 2477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10813" h="2477729">
                <a:moveTo>
                  <a:pt x="1710813" y="2477729"/>
                </a:moveTo>
                <a:cubicBezTo>
                  <a:pt x="1322438" y="2227006"/>
                  <a:pt x="934064" y="1976284"/>
                  <a:pt x="648929" y="1563329"/>
                </a:cubicBezTo>
                <a:cubicBezTo>
                  <a:pt x="363794" y="1150374"/>
                  <a:pt x="181897" y="575187"/>
                  <a:pt x="0" y="0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45" name="Freeform 177">
            <a:extLst>
              <a:ext uri="{FF2B5EF4-FFF2-40B4-BE49-F238E27FC236}">
                <a16:creationId xmlns:a16="http://schemas.microsoft.com/office/drawing/2014/main" id="{E6D3BA5D-782B-F4E2-809E-CD1F954F51D9}"/>
              </a:ext>
            </a:extLst>
          </p:cNvPr>
          <p:cNvSpPr/>
          <p:nvPr/>
        </p:nvSpPr>
        <p:spPr bwMode="auto">
          <a:xfrm>
            <a:off x="9891113" y="3982170"/>
            <a:ext cx="1103313" cy="1495425"/>
          </a:xfrm>
          <a:custGeom>
            <a:avLst/>
            <a:gdLst>
              <a:gd name="connsiteX0" fmla="*/ 0 w 1268362"/>
              <a:gd name="connsiteY0" fmla="*/ 0 h 1843548"/>
              <a:gd name="connsiteX1" fmla="*/ 280220 w 1268362"/>
              <a:gd name="connsiteY1" fmla="*/ 324465 h 1843548"/>
              <a:gd name="connsiteX2" fmla="*/ 1268362 w 1268362"/>
              <a:gd name="connsiteY2" fmla="*/ 1843548 h 1843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68362" h="1843548">
                <a:moveTo>
                  <a:pt x="0" y="0"/>
                </a:moveTo>
                <a:cubicBezTo>
                  <a:pt x="34413" y="8603"/>
                  <a:pt x="68826" y="17207"/>
                  <a:pt x="280220" y="324465"/>
                </a:cubicBezTo>
                <a:cubicBezTo>
                  <a:pt x="491614" y="631723"/>
                  <a:pt x="879988" y="1237635"/>
                  <a:pt x="1268362" y="1843548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46" name="Freeform 178">
            <a:extLst>
              <a:ext uri="{FF2B5EF4-FFF2-40B4-BE49-F238E27FC236}">
                <a16:creationId xmlns:a16="http://schemas.microsoft.com/office/drawing/2014/main" id="{FD183B21-3F22-5BB1-8E5E-446C9A1D7091}"/>
              </a:ext>
            </a:extLst>
          </p:cNvPr>
          <p:cNvSpPr/>
          <p:nvPr/>
        </p:nvSpPr>
        <p:spPr bwMode="auto">
          <a:xfrm>
            <a:off x="9365651" y="3969470"/>
            <a:ext cx="550862" cy="442913"/>
          </a:xfrm>
          <a:custGeom>
            <a:avLst/>
            <a:gdLst>
              <a:gd name="connsiteX0" fmla="*/ 634180 w 634180"/>
              <a:gd name="connsiteY0" fmla="*/ 0 h 545690"/>
              <a:gd name="connsiteX1" fmla="*/ 353961 w 634180"/>
              <a:gd name="connsiteY1" fmla="*/ 353961 h 545690"/>
              <a:gd name="connsiteX2" fmla="*/ 0 w 634180"/>
              <a:gd name="connsiteY2" fmla="*/ 545690 h 545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4180" h="545690">
                <a:moveTo>
                  <a:pt x="634180" y="0"/>
                </a:moveTo>
                <a:cubicBezTo>
                  <a:pt x="546919" y="131506"/>
                  <a:pt x="459658" y="263013"/>
                  <a:pt x="353961" y="353961"/>
                </a:cubicBezTo>
                <a:cubicBezTo>
                  <a:pt x="248264" y="444909"/>
                  <a:pt x="124132" y="495299"/>
                  <a:pt x="0" y="545690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47" name="Freeform 179">
            <a:extLst>
              <a:ext uri="{FF2B5EF4-FFF2-40B4-BE49-F238E27FC236}">
                <a16:creationId xmlns:a16="http://schemas.microsoft.com/office/drawing/2014/main" id="{C391DA7B-7A72-136E-E157-2E0EF29B7BD0}"/>
              </a:ext>
            </a:extLst>
          </p:cNvPr>
          <p:cNvSpPr/>
          <p:nvPr/>
        </p:nvSpPr>
        <p:spPr bwMode="auto">
          <a:xfrm>
            <a:off x="9173563" y="3683720"/>
            <a:ext cx="242888" cy="682625"/>
          </a:xfrm>
          <a:custGeom>
            <a:avLst/>
            <a:gdLst>
              <a:gd name="connsiteX0" fmla="*/ 280219 w 280219"/>
              <a:gd name="connsiteY0" fmla="*/ 840658 h 840658"/>
              <a:gd name="connsiteX1" fmla="*/ 58993 w 280219"/>
              <a:gd name="connsiteY1" fmla="*/ 412955 h 840658"/>
              <a:gd name="connsiteX2" fmla="*/ 0 w 280219"/>
              <a:gd name="connsiteY2" fmla="*/ 0 h 840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0219" h="840658">
                <a:moveTo>
                  <a:pt x="280219" y="840658"/>
                </a:moveTo>
                <a:cubicBezTo>
                  <a:pt x="192957" y="696861"/>
                  <a:pt x="105696" y="553065"/>
                  <a:pt x="58993" y="412955"/>
                </a:cubicBezTo>
                <a:cubicBezTo>
                  <a:pt x="12290" y="272845"/>
                  <a:pt x="7374" y="71284"/>
                  <a:pt x="0" y="0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48" name="Freeform 180">
            <a:extLst>
              <a:ext uri="{FF2B5EF4-FFF2-40B4-BE49-F238E27FC236}">
                <a16:creationId xmlns:a16="http://schemas.microsoft.com/office/drawing/2014/main" id="{F16D22CF-BA44-0C6C-41E1-93286C73FF35}"/>
              </a:ext>
            </a:extLst>
          </p:cNvPr>
          <p:cNvSpPr/>
          <p:nvPr/>
        </p:nvSpPr>
        <p:spPr bwMode="auto">
          <a:xfrm>
            <a:off x="9173563" y="3659908"/>
            <a:ext cx="742950" cy="346075"/>
          </a:xfrm>
          <a:custGeom>
            <a:avLst/>
            <a:gdLst>
              <a:gd name="connsiteX0" fmla="*/ 0 w 855406"/>
              <a:gd name="connsiteY0" fmla="*/ 0 h 427703"/>
              <a:gd name="connsiteX1" fmla="*/ 235974 w 855406"/>
              <a:gd name="connsiteY1" fmla="*/ 147484 h 427703"/>
              <a:gd name="connsiteX2" fmla="*/ 855406 w 855406"/>
              <a:gd name="connsiteY2" fmla="*/ 427703 h 427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5406" h="427703">
                <a:moveTo>
                  <a:pt x="0" y="0"/>
                </a:moveTo>
                <a:cubicBezTo>
                  <a:pt x="46703" y="38100"/>
                  <a:pt x="93406" y="76200"/>
                  <a:pt x="235974" y="147484"/>
                </a:cubicBezTo>
                <a:cubicBezTo>
                  <a:pt x="378542" y="218768"/>
                  <a:pt x="616974" y="323235"/>
                  <a:pt x="855406" y="427703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49" name="Freeform 181">
            <a:extLst>
              <a:ext uri="{FF2B5EF4-FFF2-40B4-BE49-F238E27FC236}">
                <a16:creationId xmlns:a16="http://schemas.microsoft.com/office/drawing/2014/main" id="{8888D89F-11AF-F94C-B130-3895320137EF}"/>
              </a:ext>
            </a:extLst>
          </p:cNvPr>
          <p:cNvSpPr/>
          <p:nvPr/>
        </p:nvSpPr>
        <p:spPr bwMode="auto">
          <a:xfrm>
            <a:off x="8403626" y="1961283"/>
            <a:ext cx="782637" cy="1685925"/>
          </a:xfrm>
          <a:custGeom>
            <a:avLst/>
            <a:gdLst>
              <a:gd name="connsiteX0" fmla="*/ 899651 w 899651"/>
              <a:gd name="connsiteY0" fmla="*/ 2079522 h 2079522"/>
              <a:gd name="connsiteX1" fmla="*/ 383458 w 899651"/>
              <a:gd name="connsiteY1" fmla="*/ 1371600 h 2079522"/>
              <a:gd name="connsiteX2" fmla="*/ 0 w 899651"/>
              <a:gd name="connsiteY2" fmla="*/ 0 h 2079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99651" h="2079522">
                <a:moveTo>
                  <a:pt x="899651" y="2079522"/>
                </a:moveTo>
                <a:cubicBezTo>
                  <a:pt x="716525" y="1898854"/>
                  <a:pt x="533400" y="1718187"/>
                  <a:pt x="383458" y="1371600"/>
                </a:cubicBezTo>
                <a:cubicBezTo>
                  <a:pt x="233516" y="1025013"/>
                  <a:pt x="116758" y="512506"/>
                  <a:pt x="0" y="0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50" name="Freeform 182">
            <a:extLst>
              <a:ext uri="{FF2B5EF4-FFF2-40B4-BE49-F238E27FC236}">
                <a16:creationId xmlns:a16="http://schemas.microsoft.com/office/drawing/2014/main" id="{09F5B346-21F6-271F-8C15-065ECE6BA7CC}"/>
              </a:ext>
            </a:extLst>
          </p:cNvPr>
          <p:cNvSpPr/>
          <p:nvPr/>
        </p:nvSpPr>
        <p:spPr bwMode="auto">
          <a:xfrm>
            <a:off x="8416326" y="1913658"/>
            <a:ext cx="615950" cy="992187"/>
          </a:xfrm>
          <a:custGeom>
            <a:avLst/>
            <a:gdLst>
              <a:gd name="connsiteX0" fmla="*/ 0 w 707923"/>
              <a:gd name="connsiteY0" fmla="*/ 0 h 1224116"/>
              <a:gd name="connsiteX1" fmla="*/ 265471 w 707923"/>
              <a:gd name="connsiteY1" fmla="*/ 486697 h 1224116"/>
              <a:gd name="connsiteX2" fmla="*/ 707923 w 707923"/>
              <a:gd name="connsiteY2" fmla="*/ 1224116 h 1224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7923" h="1224116">
                <a:moveTo>
                  <a:pt x="0" y="0"/>
                </a:moveTo>
                <a:cubicBezTo>
                  <a:pt x="73742" y="141339"/>
                  <a:pt x="147484" y="282678"/>
                  <a:pt x="265471" y="486697"/>
                </a:cubicBezTo>
                <a:cubicBezTo>
                  <a:pt x="383458" y="690716"/>
                  <a:pt x="545690" y="957416"/>
                  <a:pt x="707923" y="1224116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51" name="Freeform 183">
            <a:extLst>
              <a:ext uri="{FF2B5EF4-FFF2-40B4-BE49-F238E27FC236}">
                <a16:creationId xmlns:a16="http://schemas.microsoft.com/office/drawing/2014/main" id="{FF6EEC05-E754-912B-F7F3-1D9B6A5F5ED2}"/>
              </a:ext>
            </a:extLst>
          </p:cNvPr>
          <p:cNvSpPr/>
          <p:nvPr/>
        </p:nvSpPr>
        <p:spPr bwMode="auto">
          <a:xfrm>
            <a:off x="9032276" y="2905845"/>
            <a:ext cx="1922462" cy="2535238"/>
          </a:xfrm>
          <a:custGeom>
            <a:avLst/>
            <a:gdLst>
              <a:gd name="connsiteX0" fmla="*/ 0 w 2212258"/>
              <a:gd name="connsiteY0" fmla="*/ 0 h 3126658"/>
              <a:gd name="connsiteX1" fmla="*/ 1061883 w 2212258"/>
              <a:gd name="connsiteY1" fmla="*/ 693174 h 3126658"/>
              <a:gd name="connsiteX2" fmla="*/ 2212258 w 2212258"/>
              <a:gd name="connsiteY2" fmla="*/ 3126658 h 3126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12258" h="3126658">
                <a:moveTo>
                  <a:pt x="0" y="0"/>
                </a:moveTo>
                <a:cubicBezTo>
                  <a:pt x="346586" y="86032"/>
                  <a:pt x="693173" y="172064"/>
                  <a:pt x="1061883" y="693174"/>
                </a:cubicBezTo>
                <a:cubicBezTo>
                  <a:pt x="1430593" y="1214284"/>
                  <a:pt x="1821425" y="2170471"/>
                  <a:pt x="2212258" y="3126658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52" name="Freeform 184">
            <a:extLst>
              <a:ext uri="{FF2B5EF4-FFF2-40B4-BE49-F238E27FC236}">
                <a16:creationId xmlns:a16="http://schemas.microsoft.com/office/drawing/2014/main" id="{E3E2F64F-CA72-DC57-A2D4-E76EA5ABDDF0}"/>
              </a:ext>
            </a:extLst>
          </p:cNvPr>
          <p:cNvSpPr/>
          <p:nvPr/>
        </p:nvSpPr>
        <p:spPr bwMode="auto">
          <a:xfrm>
            <a:off x="8989413" y="2905845"/>
            <a:ext cx="939800" cy="1052513"/>
          </a:xfrm>
          <a:custGeom>
            <a:avLst/>
            <a:gdLst>
              <a:gd name="connsiteX0" fmla="*/ 1081548 w 1081548"/>
              <a:gd name="connsiteY0" fmla="*/ 1297858 h 1297858"/>
              <a:gd name="connsiteX1" fmla="*/ 167148 w 1081548"/>
              <a:gd name="connsiteY1" fmla="*/ 294968 h 1297858"/>
              <a:gd name="connsiteX2" fmla="*/ 78657 w 1081548"/>
              <a:gd name="connsiteY2" fmla="*/ 0 h 1297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81548" h="1297858">
                <a:moveTo>
                  <a:pt x="1081548" y="1297858"/>
                </a:moveTo>
                <a:cubicBezTo>
                  <a:pt x="707922" y="904568"/>
                  <a:pt x="334296" y="511278"/>
                  <a:pt x="167148" y="294968"/>
                </a:cubicBezTo>
                <a:cubicBezTo>
                  <a:pt x="0" y="78658"/>
                  <a:pt x="39328" y="39329"/>
                  <a:pt x="78657" y="0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53" name="Freeform 185">
            <a:extLst>
              <a:ext uri="{FF2B5EF4-FFF2-40B4-BE49-F238E27FC236}">
                <a16:creationId xmlns:a16="http://schemas.microsoft.com/office/drawing/2014/main" id="{8B46DB63-0EB1-7836-0746-6586A4099ABE}"/>
              </a:ext>
            </a:extLst>
          </p:cNvPr>
          <p:cNvSpPr/>
          <p:nvPr/>
        </p:nvSpPr>
        <p:spPr bwMode="auto">
          <a:xfrm>
            <a:off x="7774976" y="3934545"/>
            <a:ext cx="885825" cy="239713"/>
          </a:xfrm>
          <a:custGeom>
            <a:avLst/>
            <a:gdLst>
              <a:gd name="connsiteX0" fmla="*/ 1017638 w 1017638"/>
              <a:gd name="connsiteY0" fmla="*/ 294967 h 294967"/>
              <a:gd name="connsiteX1" fmla="*/ 427703 w 1017638"/>
              <a:gd name="connsiteY1" fmla="*/ 88490 h 294967"/>
              <a:gd name="connsiteX2" fmla="*/ 0 w 1017638"/>
              <a:gd name="connsiteY2" fmla="*/ 0 h 29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7638" h="294967">
                <a:moveTo>
                  <a:pt x="1017638" y="294967"/>
                </a:moveTo>
                <a:cubicBezTo>
                  <a:pt x="807473" y="216309"/>
                  <a:pt x="597309" y="137651"/>
                  <a:pt x="427703" y="88490"/>
                </a:cubicBezTo>
                <a:cubicBezTo>
                  <a:pt x="258097" y="39329"/>
                  <a:pt x="129048" y="19664"/>
                  <a:pt x="0" y="0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54" name="Freeform 186">
            <a:extLst>
              <a:ext uri="{FF2B5EF4-FFF2-40B4-BE49-F238E27FC236}">
                <a16:creationId xmlns:a16="http://schemas.microsoft.com/office/drawing/2014/main" id="{6141FA04-5FCF-2F9E-CD0B-5AE1EDFBD44B}"/>
              </a:ext>
            </a:extLst>
          </p:cNvPr>
          <p:cNvSpPr/>
          <p:nvPr/>
        </p:nvSpPr>
        <p:spPr bwMode="auto">
          <a:xfrm>
            <a:off x="7763863" y="1926358"/>
            <a:ext cx="639763" cy="1997075"/>
          </a:xfrm>
          <a:custGeom>
            <a:avLst/>
            <a:gdLst>
              <a:gd name="connsiteX0" fmla="*/ 0 w 737420"/>
              <a:gd name="connsiteY0" fmla="*/ 2462980 h 2462980"/>
              <a:gd name="connsiteX1" fmla="*/ 383458 w 737420"/>
              <a:gd name="connsiteY1" fmla="*/ 1828800 h 2462980"/>
              <a:gd name="connsiteX2" fmla="*/ 737420 w 737420"/>
              <a:gd name="connsiteY2" fmla="*/ 0 h 2462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7420" h="2462980">
                <a:moveTo>
                  <a:pt x="0" y="2462980"/>
                </a:moveTo>
                <a:cubicBezTo>
                  <a:pt x="130277" y="2351138"/>
                  <a:pt x="260555" y="2239297"/>
                  <a:pt x="383458" y="1828800"/>
                </a:cubicBezTo>
                <a:cubicBezTo>
                  <a:pt x="506361" y="1418303"/>
                  <a:pt x="621890" y="709151"/>
                  <a:pt x="737420" y="0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55" name="Freeform 187">
            <a:extLst>
              <a:ext uri="{FF2B5EF4-FFF2-40B4-BE49-F238E27FC236}">
                <a16:creationId xmlns:a16="http://schemas.microsoft.com/office/drawing/2014/main" id="{46C2E050-50D1-559A-B93B-099B5EE48404}"/>
              </a:ext>
            </a:extLst>
          </p:cNvPr>
          <p:cNvSpPr/>
          <p:nvPr/>
        </p:nvSpPr>
        <p:spPr bwMode="auto">
          <a:xfrm>
            <a:off x="6751038" y="3898033"/>
            <a:ext cx="1038225" cy="896937"/>
          </a:xfrm>
          <a:custGeom>
            <a:avLst/>
            <a:gdLst>
              <a:gd name="connsiteX0" fmla="*/ 1194619 w 1194619"/>
              <a:gd name="connsiteY0" fmla="*/ 0 h 1106129"/>
              <a:gd name="connsiteX1" fmla="*/ 899651 w 1194619"/>
              <a:gd name="connsiteY1" fmla="*/ 457200 h 1106129"/>
              <a:gd name="connsiteX2" fmla="*/ 0 w 1194619"/>
              <a:gd name="connsiteY2" fmla="*/ 1106129 h 1106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94619" h="1106129">
                <a:moveTo>
                  <a:pt x="1194619" y="0"/>
                </a:moveTo>
                <a:cubicBezTo>
                  <a:pt x="1146686" y="136422"/>
                  <a:pt x="1098754" y="272845"/>
                  <a:pt x="899651" y="457200"/>
                </a:cubicBezTo>
                <a:cubicBezTo>
                  <a:pt x="700548" y="641555"/>
                  <a:pt x="350274" y="873842"/>
                  <a:pt x="0" y="1106129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56" name="Freeform 188">
            <a:extLst>
              <a:ext uri="{FF2B5EF4-FFF2-40B4-BE49-F238E27FC236}">
                <a16:creationId xmlns:a16="http://schemas.microsoft.com/office/drawing/2014/main" id="{9643F8F2-9072-4CC5-873B-ED285B1B2740}"/>
              </a:ext>
            </a:extLst>
          </p:cNvPr>
          <p:cNvSpPr/>
          <p:nvPr/>
        </p:nvSpPr>
        <p:spPr bwMode="auto">
          <a:xfrm>
            <a:off x="6711351" y="4282208"/>
            <a:ext cx="1346200" cy="538162"/>
          </a:xfrm>
          <a:custGeom>
            <a:avLst/>
            <a:gdLst>
              <a:gd name="connsiteX0" fmla="*/ 0 w 1548581"/>
              <a:gd name="connsiteY0" fmla="*/ 663677 h 663677"/>
              <a:gd name="connsiteX1" fmla="*/ 899652 w 1548581"/>
              <a:gd name="connsiteY1" fmla="*/ 353961 h 663677"/>
              <a:gd name="connsiteX2" fmla="*/ 1548581 w 1548581"/>
              <a:gd name="connsiteY2" fmla="*/ 0 h 663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48581" h="663677">
                <a:moveTo>
                  <a:pt x="0" y="663677"/>
                </a:moveTo>
                <a:cubicBezTo>
                  <a:pt x="320777" y="564125"/>
                  <a:pt x="641555" y="464574"/>
                  <a:pt x="899652" y="353961"/>
                </a:cubicBezTo>
                <a:cubicBezTo>
                  <a:pt x="1157749" y="243348"/>
                  <a:pt x="1353165" y="121674"/>
                  <a:pt x="1548581" y="0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57" name="Freeform 189">
            <a:extLst>
              <a:ext uri="{FF2B5EF4-FFF2-40B4-BE49-F238E27FC236}">
                <a16:creationId xmlns:a16="http://schemas.microsoft.com/office/drawing/2014/main" id="{31E5AED4-CF3E-277B-87E2-A1452A99C9F0}"/>
              </a:ext>
            </a:extLst>
          </p:cNvPr>
          <p:cNvSpPr/>
          <p:nvPr/>
        </p:nvSpPr>
        <p:spPr bwMode="auto">
          <a:xfrm>
            <a:off x="7801963" y="3923433"/>
            <a:ext cx="255588" cy="334962"/>
          </a:xfrm>
          <a:custGeom>
            <a:avLst/>
            <a:gdLst>
              <a:gd name="connsiteX0" fmla="*/ 0 w 294968"/>
              <a:gd name="connsiteY0" fmla="*/ 0 h 412955"/>
              <a:gd name="connsiteX1" fmla="*/ 58994 w 294968"/>
              <a:gd name="connsiteY1" fmla="*/ 265471 h 412955"/>
              <a:gd name="connsiteX2" fmla="*/ 294968 w 294968"/>
              <a:gd name="connsiteY2" fmla="*/ 412955 h 412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4968" h="412955">
                <a:moveTo>
                  <a:pt x="0" y="0"/>
                </a:moveTo>
                <a:cubicBezTo>
                  <a:pt x="4916" y="98322"/>
                  <a:pt x="9833" y="196645"/>
                  <a:pt x="58994" y="265471"/>
                </a:cubicBezTo>
                <a:cubicBezTo>
                  <a:pt x="108155" y="334297"/>
                  <a:pt x="201561" y="373626"/>
                  <a:pt x="294968" y="412955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58" name="Freeform 190">
            <a:extLst>
              <a:ext uri="{FF2B5EF4-FFF2-40B4-BE49-F238E27FC236}">
                <a16:creationId xmlns:a16="http://schemas.microsoft.com/office/drawing/2014/main" id="{3DFE4C64-F7EE-25A1-14F4-9AA05ED91850}"/>
              </a:ext>
            </a:extLst>
          </p:cNvPr>
          <p:cNvSpPr/>
          <p:nvPr/>
        </p:nvSpPr>
        <p:spPr bwMode="auto">
          <a:xfrm>
            <a:off x="8109938" y="4161558"/>
            <a:ext cx="550863" cy="120650"/>
          </a:xfrm>
          <a:custGeom>
            <a:avLst/>
            <a:gdLst>
              <a:gd name="connsiteX0" fmla="*/ 0 w 634180"/>
              <a:gd name="connsiteY0" fmla="*/ 147484 h 147484"/>
              <a:gd name="connsiteX1" fmla="*/ 294967 w 634180"/>
              <a:gd name="connsiteY1" fmla="*/ 73742 h 147484"/>
              <a:gd name="connsiteX2" fmla="*/ 634180 w 634180"/>
              <a:gd name="connsiteY2" fmla="*/ 0 h 147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4180" h="147484">
                <a:moveTo>
                  <a:pt x="0" y="147484"/>
                </a:moveTo>
                <a:lnTo>
                  <a:pt x="294967" y="73742"/>
                </a:lnTo>
                <a:cubicBezTo>
                  <a:pt x="400664" y="49161"/>
                  <a:pt x="517422" y="24580"/>
                  <a:pt x="634180" y="0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59" name="Freeform 191">
            <a:extLst>
              <a:ext uri="{FF2B5EF4-FFF2-40B4-BE49-F238E27FC236}">
                <a16:creationId xmlns:a16="http://schemas.microsoft.com/office/drawing/2014/main" id="{BD46EE18-2F0E-0535-2624-6D3D38006C90}"/>
              </a:ext>
            </a:extLst>
          </p:cNvPr>
          <p:cNvSpPr/>
          <p:nvPr/>
        </p:nvSpPr>
        <p:spPr bwMode="auto">
          <a:xfrm>
            <a:off x="7768626" y="3240808"/>
            <a:ext cx="122237" cy="669925"/>
          </a:xfrm>
          <a:custGeom>
            <a:avLst/>
            <a:gdLst>
              <a:gd name="connsiteX0" fmla="*/ 7374 w 140109"/>
              <a:gd name="connsiteY0" fmla="*/ 825910 h 825910"/>
              <a:gd name="connsiteX1" fmla="*/ 22122 w 140109"/>
              <a:gd name="connsiteY1" fmla="*/ 501445 h 825910"/>
              <a:gd name="connsiteX2" fmla="*/ 140109 w 140109"/>
              <a:gd name="connsiteY2" fmla="*/ 0 h 825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0109" h="825910">
                <a:moveTo>
                  <a:pt x="7374" y="825910"/>
                </a:moveTo>
                <a:cubicBezTo>
                  <a:pt x="3687" y="732503"/>
                  <a:pt x="0" y="639097"/>
                  <a:pt x="22122" y="501445"/>
                </a:cubicBezTo>
                <a:cubicBezTo>
                  <a:pt x="44245" y="363793"/>
                  <a:pt x="92177" y="181896"/>
                  <a:pt x="140109" y="0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60" name="Freeform 192">
            <a:extLst>
              <a:ext uri="{FF2B5EF4-FFF2-40B4-BE49-F238E27FC236}">
                <a16:creationId xmlns:a16="http://schemas.microsoft.com/office/drawing/2014/main" id="{DD67BC24-3FD9-BE7B-F96D-626112A601A7}"/>
              </a:ext>
            </a:extLst>
          </p:cNvPr>
          <p:cNvSpPr/>
          <p:nvPr/>
        </p:nvSpPr>
        <p:spPr bwMode="auto">
          <a:xfrm>
            <a:off x="7890863" y="1889845"/>
            <a:ext cx="552450" cy="1339850"/>
          </a:xfrm>
          <a:custGeom>
            <a:avLst/>
            <a:gdLst>
              <a:gd name="connsiteX0" fmla="*/ 0 w 634181"/>
              <a:gd name="connsiteY0" fmla="*/ 1651820 h 1651820"/>
              <a:gd name="connsiteX1" fmla="*/ 206478 w 634181"/>
              <a:gd name="connsiteY1" fmla="*/ 914400 h 1651820"/>
              <a:gd name="connsiteX2" fmla="*/ 634181 w 634181"/>
              <a:gd name="connsiteY2" fmla="*/ 0 h 1651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4181" h="1651820">
                <a:moveTo>
                  <a:pt x="0" y="1651820"/>
                </a:moveTo>
                <a:cubicBezTo>
                  <a:pt x="50390" y="1420761"/>
                  <a:pt x="100781" y="1189703"/>
                  <a:pt x="206478" y="914400"/>
                </a:cubicBezTo>
                <a:cubicBezTo>
                  <a:pt x="312175" y="639097"/>
                  <a:pt x="473178" y="319548"/>
                  <a:pt x="634181" y="0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61" name="Freeform 193">
            <a:extLst>
              <a:ext uri="{FF2B5EF4-FFF2-40B4-BE49-F238E27FC236}">
                <a16:creationId xmlns:a16="http://schemas.microsoft.com/office/drawing/2014/main" id="{52BE3282-90DC-533E-A107-34DE85AA5F0D}"/>
              </a:ext>
            </a:extLst>
          </p:cNvPr>
          <p:cNvSpPr/>
          <p:nvPr/>
        </p:nvSpPr>
        <p:spPr bwMode="auto">
          <a:xfrm>
            <a:off x="6751038" y="3251920"/>
            <a:ext cx="1139825" cy="1568450"/>
          </a:xfrm>
          <a:custGeom>
            <a:avLst/>
            <a:gdLst>
              <a:gd name="connsiteX0" fmla="*/ 1312606 w 1312606"/>
              <a:gd name="connsiteY0" fmla="*/ 0 h 1932039"/>
              <a:gd name="connsiteX1" fmla="*/ 811161 w 1312606"/>
              <a:gd name="connsiteY1" fmla="*/ 619433 h 1932039"/>
              <a:gd name="connsiteX2" fmla="*/ 0 w 1312606"/>
              <a:gd name="connsiteY2" fmla="*/ 1932039 h 1932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12606" h="1932039">
                <a:moveTo>
                  <a:pt x="1312606" y="0"/>
                </a:moveTo>
                <a:cubicBezTo>
                  <a:pt x="1171267" y="148713"/>
                  <a:pt x="1029929" y="297427"/>
                  <a:pt x="811161" y="619433"/>
                </a:cubicBezTo>
                <a:cubicBezTo>
                  <a:pt x="592393" y="941439"/>
                  <a:pt x="296196" y="1436739"/>
                  <a:pt x="0" y="1932039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62" name="Freeform 194">
            <a:extLst>
              <a:ext uri="{FF2B5EF4-FFF2-40B4-BE49-F238E27FC236}">
                <a16:creationId xmlns:a16="http://schemas.microsoft.com/office/drawing/2014/main" id="{C6DE11F5-B86B-DE33-671A-5180CBA7EB6E}"/>
              </a:ext>
            </a:extLst>
          </p:cNvPr>
          <p:cNvSpPr/>
          <p:nvPr/>
        </p:nvSpPr>
        <p:spPr bwMode="auto">
          <a:xfrm>
            <a:off x="6738338" y="4807670"/>
            <a:ext cx="1652588" cy="157163"/>
          </a:xfrm>
          <a:custGeom>
            <a:avLst/>
            <a:gdLst>
              <a:gd name="connsiteX0" fmla="*/ 1902542 w 1902542"/>
              <a:gd name="connsiteY0" fmla="*/ 191729 h 194187"/>
              <a:gd name="connsiteX1" fmla="*/ 1032387 w 1902542"/>
              <a:gd name="connsiteY1" fmla="*/ 162232 h 194187"/>
              <a:gd name="connsiteX2" fmla="*/ 0 w 1902542"/>
              <a:gd name="connsiteY2" fmla="*/ 0 h 194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2542" h="194187">
                <a:moveTo>
                  <a:pt x="1902542" y="191729"/>
                </a:moveTo>
                <a:cubicBezTo>
                  <a:pt x="1626009" y="192958"/>
                  <a:pt x="1349477" y="194187"/>
                  <a:pt x="1032387" y="162232"/>
                </a:cubicBezTo>
                <a:cubicBezTo>
                  <a:pt x="715297" y="130277"/>
                  <a:pt x="357648" y="65138"/>
                  <a:pt x="0" y="0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63" name="Freeform 195">
            <a:extLst>
              <a:ext uri="{FF2B5EF4-FFF2-40B4-BE49-F238E27FC236}">
                <a16:creationId xmlns:a16="http://schemas.microsoft.com/office/drawing/2014/main" id="{7B597823-E600-6934-447B-443D29C710E4}"/>
              </a:ext>
            </a:extLst>
          </p:cNvPr>
          <p:cNvSpPr/>
          <p:nvPr/>
        </p:nvSpPr>
        <p:spPr bwMode="auto">
          <a:xfrm>
            <a:off x="8403626" y="4174258"/>
            <a:ext cx="307975" cy="788987"/>
          </a:xfrm>
          <a:custGeom>
            <a:avLst/>
            <a:gdLst>
              <a:gd name="connsiteX0" fmla="*/ 353961 w 353961"/>
              <a:gd name="connsiteY0" fmla="*/ 0 h 973394"/>
              <a:gd name="connsiteX1" fmla="*/ 221225 w 353961"/>
              <a:gd name="connsiteY1" fmla="*/ 516194 h 973394"/>
              <a:gd name="connsiteX2" fmla="*/ 0 w 353961"/>
              <a:gd name="connsiteY2" fmla="*/ 973394 h 973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3961" h="973394">
                <a:moveTo>
                  <a:pt x="353961" y="0"/>
                </a:moveTo>
                <a:cubicBezTo>
                  <a:pt x="317090" y="176981"/>
                  <a:pt x="280219" y="353962"/>
                  <a:pt x="221225" y="516194"/>
                </a:cubicBezTo>
                <a:cubicBezTo>
                  <a:pt x="162232" y="678426"/>
                  <a:pt x="81116" y="825910"/>
                  <a:pt x="0" y="973394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64" name="Freeform 196">
            <a:extLst>
              <a:ext uri="{FF2B5EF4-FFF2-40B4-BE49-F238E27FC236}">
                <a16:creationId xmlns:a16="http://schemas.microsoft.com/office/drawing/2014/main" id="{F1332484-786D-C450-3D92-D9ABBD4F1C4A}"/>
              </a:ext>
            </a:extLst>
          </p:cNvPr>
          <p:cNvSpPr/>
          <p:nvPr/>
        </p:nvSpPr>
        <p:spPr bwMode="auto">
          <a:xfrm>
            <a:off x="8416326" y="4939433"/>
            <a:ext cx="2525712" cy="528637"/>
          </a:xfrm>
          <a:custGeom>
            <a:avLst/>
            <a:gdLst>
              <a:gd name="connsiteX0" fmla="*/ 0 w 2905432"/>
              <a:gd name="connsiteY0" fmla="*/ 0 h 651387"/>
              <a:gd name="connsiteX1" fmla="*/ 943897 w 2905432"/>
              <a:gd name="connsiteY1" fmla="*/ 545690 h 651387"/>
              <a:gd name="connsiteX2" fmla="*/ 2905432 w 2905432"/>
              <a:gd name="connsiteY2" fmla="*/ 634181 h 651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05432" h="651387">
                <a:moveTo>
                  <a:pt x="0" y="0"/>
                </a:moveTo>
                <a:cubicBezTo>
                  <a:pt x="229829" y="219996"/>
                  <a:pt x="459658" y="439993"/>
                  <a:pt x="943897" y="545690"/>
                </a:cubicBezTo>
                <a:cubicBezTo>
                  <a:pt x="1428136" y="651387"/>
                  <a:pt x="2166784" y="642784"/>
                  <a:pt x="2905432" y="634181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65" name="Freeform 200">
            <a:extLst>
              <a:ext uri="{FF2B5EF4-FFF2-40B4-BE49-F238E27FC236}">
                <a16:creationId xmlns:a16="http://schemas.microsoft.com/office/drawing/2014/main" id="{F974FA90-6E99-03A3-FFD3-FE7E993D21CC}"/>
              </a:ext>
            </a:extLst>
          </p:cNvPr>
          <p:cNvSpPr/>
          <p:nvPr/>
        </p:nvSpPr>
        <p:spPr bwMode="auto">
          <a:xfrm>
            <a:off x="7903563" y="4748933"/>
            <a:ext cx="539750" cy="201612"/>
          </a:xfrm>
          <a:custGeom>
            <a:avLst/>
            <a:gdLst>
              <a:gd name="connsiteX0" fmla="*/ 619433 w 619433"/>
              <a:gd name="connsiteY0" fmla="*/ 250722 h 250722"/>
              <a:gd name="connsiteX1" fmla="*/ 191730 w 619433"/>
              <a:gd name="connsiteY1" fmla="*/ 88490 h 250722"/>
              <a:gd name="connsiteX2" fmla="*/ 0 w 619433"/>
              <a:gd name="connsiteY2" fmla="*/ 0 h 25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19433" h="250722">
                <a:moveTo>
                  <a:pt x="619433" y="250722"/>
                </a:moveTo>
                <a:lnTo>
                  <a:pt x="191730" y="88490"/>
                </a:lnTo>
                <a:cubicBezTo>
                  <a:pt x="88491" y="46703"/>
                  <a:pt x="44245" y="23351"/>
                  <a:pt x="0" y="0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66" name="Freeform 201">
            <a:extLst>
              <a:ext uri="{FF2B5EF4-FFF2-40B4-BE49-F238E27FC236}">
                <a16:creationId xmlns:a16="http://schemas.microsoft.com/office/drawing/2014/main" id="{AAAD10A6-2965-EE89-8314-FCCF9641A0B6}"/>
              </a:ext>
            </a:extLst>
          </p:cNvPr>
          <p:cNvSpPr/>
          <p:nvPr/>
        </p:nvSpPr>
        <p:spPr bwMode="auto">
          <a:xfrm>
            <a:off x="7903563" y="4198070"/>
            <a:ext cx="808038" cy="574675"/>
          </a:xfrm>
          <a:custGeom>
            <a:avLst/>
            <a:gdLst>
              <a:gd name="connsiteX0" fmla="*/ 0 w 929149"/>
              <a:gd name="connsiteY0" fmla="*/ 707923 h 707923"/>
              <a:gd name="connsiteX1" fmla="*/ 501446 w 929149"/>
              <a:gd name="connsiteY1" fmla="*/ 457200 h 707923"/>
              <a:gd name="connsiteX2" fmla="*/ 929149 w 929149"/>
              <a:gd name="connsiteY2" fmla="*/ 0 h 707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29149" h="707923">
                <a:moveTo>
                  <a:pt x="0" y="707923"/>
                </a:moveTo>
                <a:cubicBezTo>
                  <a:pt x="173294" y="641555"/>
                  <a:pt x="346588" y="575187"/>
                  <a:pt x="501446" y="457200"/>
                </a:cubicBezTo>
                <a:cubicBezTo>
                  <a:pt x="656304" y="339213"/>
                  <a:pt x="792726" y="169606"/>
                  <a:pt x="929149" y="0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67" name="Freeform 202">
            <a:extLst>
              <a:ext uri="{FF2B5EF4-FFF2-40B4-BE49-F238E27FC236}">
                <a16:creationId xmlns:a16="http://schemas.microsoft.com/office/drawing/2014/main" id="{C3F3A44F-175A-CA06-6E54-6F0C0B0FF7ED}"/>
              </a:ext>
            </a:extLst>
          </p:cNvPr>
          <p:cNvSpPr/>
          <p:nvPr/>
        </p:nvSpPr>
        <p:spPr bwMode="auto">
          <a:xfrm>
            <a:off x="6673251" y="4794970"/>
            <a:ext cx="1244600" cy="39688"/>
          </a:xfrm>
          <a:custGeom>
            <a:avLst/>
            <a:gdLst>
              <a:gd name="connsiteX0" fmla="*/ 1430594 w 1430594"/>
              <a:gd name="connsiteY0" fmla="*/ 0 h 46704"/>
              <a:gd name="connsiteX1" fmla="*/ 855407 w 1430594"/>
              <a:gd name="connsiteY1" fmla="*/ 44246 h 46704"/>
              <a:gd name="connsiteX2" fmla="*/ 0 w 1430594"/>
              <a:gd name="connsiteY2" fmla="*/ 14749 h 46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30594" h="46704">
                <a:moveTo>
                  <a:pt x="1430594" y="0"/>
                </a:moveTo>
                <a:cubicBezTo>
                  <a:pt x="1262216" y="20894"/>
                  <a:pt x="1093839" y="41788"/>
                  <a:pt x="855407" y="44246"/>
                </a:cubicBezTo>
                <a:cubicBezTo>
                  <a:pt x="616975" y="46704"/>
                  <a:pt x="308487" y="30726"/>
                  <a:pt x="0" y="14749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68" name="Freeform 203">
            <a:extLst>
              <a:ext uri="{FF2B5EF4-FFF2-40B4-BE49-F238E27FC236}">
                <a16:creationId xmlns:a16="http://schemas.microsoft.com/office/drawing/2014/main" id="{D4514151-DAAC-B403-95F2-050127D0B1C8}"/>
              </a:ext>
            </a:extLst>
          </p:cNvPr>
          <p:cNvSpPr/>
          <p:nvPr/>
        </p:nvSpPr>
        <p:spPr bwMode="auto">
          <a:xfrm>
            <a:off x="6751038" y="4820370"/>
            <a:ext cx="1960563" cy="544513"/>
          </a:xfrm>
          <a:custGeom>
            <a:avLst/>
            <a:gdLst>
              <a:gd name="connsiteX0" fmla="*/ 0 w 2256503"/>
              <a:gd name="connsiteY0" fmla="*/ 0 h 671052"/>
              <a:gd name="connsiteX1" fmla="*/ 1504335 w 2256503"/>
              <a:gd name="connsiteY1" fmla="*/ 560439 h 671052"/>
              <a:gd name="connsiteX2" fmla="*/ 2256503 w 2256503"/>
              <a:gd name="connsiteY2" fmla="*/ 663678 h 671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56503" h="671052">
                <a:moveTo>
                  <a:pt x="0" y="0"/>
                </a:moveTo>
                <a:cubicBezTo>
                  <a:pt x="564125" y="224913"/>
                  <a:pt x="1128251" y="449826"/>
                  <a:pt x="1504335" y="560439"/>
                </a:cubicBezTo>
                <a:cubicBezTo>
                  <a:pt x="1880419" y="671052"/>
                  <a:pt x="2068461" y="667365"/>
                  <a:pt x="2256503" y="663678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69" name="Freeform 204">
            <a:extLst>
              <a:ext uri="{FF2B5EF4-FFF2-40B4-BE49-F238E27FC236}">
                <a16:creationId xmlns:a16="http://schemas.microsoft.com/office/drawing/2014/main" id="{0DF58B83-6121-5A6A-D025-268A305B3548}"/>
              </a:ext>
            </a:extLst>
          </p:cNvPr>
          <p:cNvSpPr/>
          <p:nvPr/>
        </p:nvSpPr>
        <p:spPr bwMode="auto">
          <a:xfrm>
            <a:off x="8429026" y="4975945"/>
            <a:ext cx="269875" cy="358775"/>
          </a:xfrm>
          <a:custGeom>
            <a:avLst/>
            <a:gdLst>
              <a:gd name="connsiteX0" fmla="*/ 0 w 309716"/>
              <a:gd name="connsiteY0" fmla="*/ 0 h 442452"/>
              <a:gd name="connsiteX1" fmla="*/ 58994 w 309716"/>
              <a:gd name="connsiteY1" fmla="*/ 235974 h 442452"/>
              <a:gd name="connsiteX2" fmla="*/ 309716 w 309716"/>
              <a:gd name="connsiteY2" fmla="*/ 442452 h 442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9716" h="442452">
                <a:moveTo>
                  <a:pt x="0" y="0"/>
                </a:moveTo>
                <a:cubicBezTo>
                  <a:pt x="3687" y="81116"/>
                  <a:pt x="7375" y="162232"/>
                  <a:pt x="58994" y="235974"/>
                </a:cubicBezTo>
                <a:cubicBezTo>
                  <a:pt x="110613" y="309716"/>
                  <a:pt x="210164" y="376084"/>
                  <a:pt x="309716" y="442452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70" name="Freeform 205">
            <a:extLst>
              <a:ext uri="{FF2B5EF4-FFF2-40B4-BE49-F238E27FC236}">
                <a16:creationId xmlns:a16="http://schemas.microsoft.com/office/drawing/2014/main" id="{81C015FE-48ED-1A18-EAD5-E3181736F26C}"/>
              </a:ext>
            </a:extLst>
          </p:cNvPr>
          <p:cNvSpPr/>
          <p:nvPr/>
        </p:nvSpPr>
        <p:spPr bwMode="auto">
          <a:xfrm>
            <a:off x="8686201" y="5356945"/>
            <a:ext cx="2268537" cy="207963"/>
          </a:xfrm>
          <a:custGeom>
            <a:avLst/>
            <a:gdLst>
              <a:gd name="connsiteX0" fmla="*/ 0 w 2610465"/>
              <a:gd name="connsiteY0" fmla="*/ 0 h 255638"/>
              <a:gd name="connsiteX1" fmla="*/ 1002890 w 2610465"/>
              <a:gd name="connsiteY1" fmla="*/ 235974 h 255638"/>
              <a:gd name="connsiteX2" fmla="*/ 2610465 w 2610465"/>
              <a:gd name="connsiteY2" fmla="*/ 117987 h 255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10465" h="255638">
                <a:moveTo>
                  <a:pt x="0" y="0"/>
                </a:moveTo>
                <a:cubicBezTo>
                  <a:pt x="283906" y="108155"/>
                  <a:pt x="567813" y="216310"/>
                  <a:pt x="1002890" y="235974"/>
                </a:cubicBezTo>
                <a:cubicBezTo>
                  <a:pt x="1437967" y="255638"/>
                  <a:pt x="2024216" y="186812"/>
                  <a:pt x="2610465" y="117987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71" name="TextBox 65">
            <a:extLst>
              <a:ext uri="{FF2B5EF4-FFF2-40B4-BE49-F238E27FC236}">
                <a16:creationId xmlns:a16="http://schemas.microsoft.com/office/drawing/2014/main" id="{215A9C86-B3BC-B2BC-9D27-1113DE3B6F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60876" y="4402858"/>
            <a:ext cx="265112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</a:t>
            </a:r>
          </a:p>
        </p:txBody>
      </p:sp>
      <p:sp>
        <p:nvSpPr>
          <p:cNvPr id="272" name="TextBox 66">
            <a:extLst>
              <a:ext uri="{FF2B5EF4-FFF2-40B4-BE49-F238E27FC236}">
                <a16:creationId xmlns:a16="http://schemas.microsoft.com/office/drawing/2014/main" id="{199E860B-7D1A-596C-ACF2-BE4F6BF24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00463" y="4575895"/>
            <a:ext cx="265113" cy="30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sp>
        <p:nvSpPr>
          <p:cNvPr id="273" name="TextBox 67">
            <a:extLst>
              <a:ext uri="{FF2B5EF4-FFF2-40B4-BE49-F238E27FC236}">
                <a16:creationId xmlns:a16="http://schemas.microsoft.com/office/drawing/2014/main" id="{D99D2DC6-E21A-9908-5221-B611CDD02F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89513" y="3999633"/>
            <a:ext cx="265113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274" name="TextBox 68">
            <a:extLst>
              <a:ext uri="{FF2B5EF4-FFF2-40B4-BE49-F238E27FC236}">
                <a16:creationId xmlns:a16="http://schemas.microsoft.com/office/drawing/2014/main" id="{3467D6A0-39C2-27BA-0538-7F33707FC1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45001" y="3704358"/>
            <a:ext cx="265112" cy="30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</a:t>
            </a:r>
          </a:p>
        </p:txBody>
      </p:sp>
      <p:sp>
        <p:nvSpPr>
          <p:cNvPr id="275" name="TextBox 69">
            <a:extLst>
              <a:ext uri="{FF2B5EF4-FFF2-40B4-BE49-F238E27FC236}">
                <a16:creationId xmlns:a16="http://schemas.microsoft.com/office/drawing/2014/main" id="{C1C72497-59D4-88B4-0735-9B848DA6C3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33863" y="2478808"/>
            <a:ext cx="265113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j</a:t>
            </a:r>
          </a:p>
        </p:txBody>
      </p:sp>
      <p:sp>
        <p:nvSpPr>
          <p:cNvPr id="276" name="TextBox 70">
            <a:extLst>
              <a:ext uri="{FF2B5EF4-FFF2-40B4-BE49-F238E27FC236}">
                <a16:creationId xmlns:a16="http://schemas.microsoft.com/office/drawing/2014/main" id="{AC231219-E8B7-47CB-95AB-D5590466B4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3838" y="2991570"/>
            <a:ext cx="265113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</a:t>
            </a:r>
          </a:p>
        </p:txBody>
      </p:sp>
      <p:sp>
        <p:nvSpPr>
          <p:cNvPr id="277" name="TextBox 71">
            <a:extLst>
              <a:ext uri="{FF2B5EF4-FFF2-40B4-BE49-F238E27FC236}">
                <a16:creationId xmlns:a16="http://schemas.microsoft.com/office/drawing/2014/main" id="{E66FA31C-D475-CBD6-77A4-86F88B2086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7026" y="4072658"/>
            <a:ext cx="265112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</a:t>
            </a:r>
          </a:p>
        </p:txBody>
      </p:sp>
      <p:sp>
        <p:nvSpPr>
          <p:cNvPr id="278" name="Oval 277">
            <a:extLst>
              <a:ext uri="{FF2B5EF4-FFF2-40B4-BE49-F238E27FC236}">
                <a16:creationId xmlns:a16="http://schemas.microsoft.com/office/drawing/2014/main" id="{158E9195-B9DB-8D89-08C9-570739BF74F8}"/>
              </a:ext>
            </a:extLst>
          </p:cNvPr>
          <p:cNvSpPr/>
          <p:nvPr/>
        </p:nvSpPr>
        <p:spPr bwMode="auto">
          <a:xfrm>
            <a:off x="9246588" y="5029920"/>
            <a:ext cx="131763" cy="123825"/>
          </a:xfrm>
          <a:prstGeom prst="ellipse">
            <a:avLst/>
          </a:prstGeom>
          <a:solidFill>
            <a:sysClr val="windowText" lastClr="00000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79" name="Freeform 197">
            <a:extLst>
              <a:ext uri="{FF2B5EF4-FFF2-40B4-BE49-F238E27FC236}">
                <a16:creationId xmlns:a16="http://schemas.microsoft.com/office/drawing/2014/main" id="{E6F12952-FE22-DE0A-028A-550724BD3533}"/>
              </a:ext>
            </a:extLst>
          </p:cNvPr>
          <p:cNvSpPr/>
          <p:nvPr/>
        </p:nvSpPr>
        <p:spPr bwMode="auto">
          <a:xfrm>
            <a:off x="8443313" y="4937845"/>
            <a:ext cx="884238" cy="157163"/>
          </a:xfrm>
          <a:custGeom>
            <a:avLst/>
            <a:gdLst>
              <a:gd name="connsiteX0" fmla="*/ 0 w 1017638"/>
              <a:gd name="connsiteY0" fmla="*/ 0 h 191729"/>
              <a:gd name="connsiteX1" fmla="*/ 471948 w 1017638"/>
              <a:gd name="connsiteY1" fmla="*/ 147484 h 191729"/>
              <a:gd name="connsiteX2" fmla="*/ 1017638 w 1017638"/>
              <a:gd name="connsiteY2" fmla="*/ 191729 h 191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7638" h="191729">
                <a:moveTo>
                  <a:pt x="0" y="0"/>
                </a:moveTo>
                <a:cubicBezTo>
                  <a:pt x="151171" y="57764"/>
                  <a:pt x="302342" y="115529"/>
                  <a:pt x="471948" y="147484"/>
                </a:cubicBezTo>
                <a:cubicBezTo>
                  <a:pt x="641554" y="179439"/>
                  <a:pt x="829596" y="185584"/>
                  <a:pt x="1017638" y="191729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80" name="Freeform 198">
            <a:extLst>
              <a:ext uri="{FF2B5EF4-FFF2-40B4-BE49-F238E27FC236}">
                <a16:creationId xmlns:a16="http://schemas.microsoft.com/office/drawing/2014/main" id="{040EF391-002F-7199-B167-22674CE128F5}"/>
              </a:ext>
            </a:extLst>
          </p:cNvPr>
          <p:cNvSpPr/>
          <p:nvPr/>
        </p:nvSpPr>
        <p:spPr bwMode="auto">
          <a:xfrm>
            <a:off x="8698901" y="4161558"/>
            <a:ext cx="628650" cy="944562"/>
          </a:xfrm>
          <a:custGeom>
            <a:avLst/>
            <a:gdLst>
              <a:gd name="connsiteX0" fmla="*/ 0 w 722671"/>
              <a:gd name="connsiteY0" fmla="*/ 0 h 1165122"/>
              <a:gd name="connsiteX1" fmla="*/ 235975 w 722671"/>
              <a:gd name="connsiteY1" fmla="*/ 811161 h 1165122"/>
              <a:gd name="connsiteX2" fmla="*/ 722671 w 722671"/>
              <a:gd name="connsiteY2" fmla="*/ 1165122 h 1165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22671" h="1165122">
                <a:moveTo>
                  <a:pt x="0" y="0"/>
                </a:moveTo>
                <a:cubicBezTo>
                  <a:pt x="57765" y="308487"/>
                  <a:pt x="115530" y="616974"/>
                  <a:pt x="235975" y="811161"/>
                </a:cubicBezTo>
                <a:cubicBezTo>
                  <a:pt x="356420" y="1005348"/>
                  <a:pt x="539545" y="1085235"/>
                  <a:pt x="722671" y="1165122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81" name="Freeform 199">
            <a:extLst>
              <a:ext uri="{FF2B5EF4-FFF2-40B4-BE49-F238E27FC236}">
                <a16:creationId xmlns:a16="http://schemas.microsoft.com/office/drawing/2014/main" id="{23BA0300-B53C-4AC9-C0D6-9B8C1EC6BB1D}"/>
              </a:ext>
            </a:extLst>
          </p:cNvPr>
          <p:cNvSpPr/>
          <p:nvPr/>
        </p:nvSpPr>
        <p:spPr bwMode="auto">
          <a:xfrm>
            <a:off x="9314851" y="5118820"/>
            <a:ext cx="1679575" cy="322263"/>
          </a:xfrm>
          <a:custGeom>
            <a:avLst/>
            <a:gdLst>
              <a:gd name="connsiteX0" fmla="*/ 0 w 1932039"/>
              <a:gd name="connsiteY0" fmla="*/ 0 h 398206"/>
              <a:gd name="connsiteX1" fmla="*/ 899652 w 1932039"/>
              <a:gd name="connsiteY1" fmla="*/ 265471 h 398206"/>
              <a:gd name="connsiteX2" fmla="*/ 1932039 w 1932039"/>
              <a:gd name="connsiteY2" fmla="*/ 398206 h 398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2039" h="398206">
                <a:moveTo>
                  <a:pt x="0" y="0"/>
                </a:moveTo>
                <a:cubicBezTo>
                  <a:pt x="288823" y="99551"/>
                  <a:pt x="577646" y="199103"/>
                  <a:pt x="899652" y="265471"/>
                </a:cubicBezTo>
                <a:cubicBezTo>
                  <a:pt x="1221658" y="331839"/>
                  <a:pt x="1576848" y="365022"/>
                  <a:pt x="1932039" y="398206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82" name="TextBox 72">
            <a:extLst>
              <a:ext uri="{FF2B5EF4-FFF2-40B4-BE49-F238E27FC236}">
                <a16:creationId xmlns:a16="http://schemas.microsoft.com/office/drawing/2014/main" id="{133362F1-C679-2FDD-08B0-10EC2B641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9738" y="5029920"/>
            <a:ext cx="331788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sp>
        <p:nvSpPr>
          <p:cNvPr id="283" name="TextBox 73">
            <a:extLst>
              <a:ext uri="{FF2B5EF4-FFF2-40B4-BE49-F238E27FC236}">
                <a16:creationId xmlns:a16="http://schemas.microsoft.com/office/drawing/2014/main" id="{3EFD993A-5DF4-0536-E719-3D706851DD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32176" y="4990233"/>
            <a:ext cx="330200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284" name="TextBox 74">
            <a:extLst>
              <a:ext uri="{FF2B5EF4-FFF2-40B4-BE49-F238E27FC236}">
                <a16:creationId xmlns:a16="http://schemas.microsoft.com/office/drawing/2014/main" id="{687244BD-316F-D6C3-2A25-AFDFEB2501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60688" y="4396508"/>
            <a:ext cx="331788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grpSp>
        <p:nvGrpSpPr>
          <p:cNvPr id="285" name="Group 221">
            <a:extLst>
              <a:ext uri="{FF2B5EF4-FFF2-40B4-BE49-F238E27FC236}">
                <a16:creationId xmlns:a16="http://schemas.microsoft.com/office/drawing/2014/main" id="{AB8AFC2B-2030-F6F6-1914-1AB285048EF1}"/>
              </a:ext>
            </a:extLst>
          </p:cNvPr>
          <p:cNvGrpSpPr>
            <a:grpSpLocks/>
          </p:cNvGrpSpPr>
          <p:nvPr/>
        </p:nvGrpSpPr>
        <p:grpSpPr bwMode="auto">
          <a:xfrm>
            <a:off x="6416076" y="1662833"/>
            <a:ext cx="4849812" cy="4005262"/>
            <a:chOff x="4294909" y="983644"/>
            <a:chExt cx="4849091" cy="4005118"/>
          </a:xfrm>
        </p:grpSpPr>
        <p:sp>
          <p:nvSpPr>
            <p:cNvPr id="286" name="Oval 285">
              <a:extLst>
                <a:ext uri="{FF2B5EF4-FFF2-40B4-BE49-F238E27FC236}">
                  <a16:creationId xmlns:a16="http://schemas.microsoft.com/office/drawing/2014/main" id="{3B274380-2B19-93A1-AFA7-8C70F8F12E46}"/>
                </a:ext>
              </a:extLst>
            </p:cNvPr>
            <p:cNvSpPr/>
            <p:nvPr/>
          </p:nvSpPr>
          <p:spPr bwMode="auto">
            <a:xfrm>
              <a:off x="4540934" y="4072808"/>
              <a:ext cx="133330" cy="125407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287" name="Oval 286">
              <a:extLst>
                <a:ext uri="{FF2B5EF4-FFF2-40B4-BE49-F238E27FC236}">
                  <a16:creationId xmlns:a16="http://schemas.microsoft.com/office/drawing/2014/main" id="{AE90AE8A-F60C-2572-8963-0F5058C19E0E}"/>
                </a:ext>
              </a:extLst>
            </p:cNvPr>
            <p:cNvSpPr/>
            <p:nvPr/>
          </p:nvSpPr>
          <p:spPr bwMode="auto">
            <a:xfrm>
              <a:off x="6229783" y="1169374"/>
              <a:ext cx="131743" cy="122234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288" name="Freeform 156">
              <a:extLst>
                <a:ext uri="{FF2B5EF4-FFF2-40B4-BE49-F238E27FC236}">
                  <a16:creationId xmlns:a16="http://schemas.microsoft.com/office/drawing/2014/main" id="{F8BF8A64-EE7D-5E89-35F4-675E2D4FA46F}"/>
                </a:ext>
              </a:extLst>
            </p:cNvPr>
            <p:cNvSpPr/>
            <p:nvPr/>
          </p:nvSpPr>
          <p:spPr bwMode="auto">
            <a:xfrm>
              <a:off x="4615536" y="1223347"/>
              <a:ext cx="1666627" cy="2905021"/>
            </a:xfrm>
            <a:custGeom>
              <a:avLst/>
              <a:gdLst>
                <a:gd name="connsiteX0" fmla="*/ 1917291 w 1917291"/>
                <a:gd name="connsiteY0" fmla="*/ 0 h 3583858"/>
                <a:gd name="connsiteX1" fmla="*/ 899652 w 1917291"/>
                <a:gd name="connsiteY1" fmla="*/ 1622322 h 3583858"/>
                <a:gd name="connsiteX2" fmla="*/ 0 w 1917291"/>
                <a:gd name="connsiteY2" fmla="*/ 3583858 h 3583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17291" h="3583858">
                  <a:moveTo>
                    <a:pt x="1917291" y="0"/>
                  </a:moveTo>
                  <a:cubicBezTo>
                    <a:pt x="1568246" y="512506"/>
                    <a:pt x="1219201" y="1025012"/>
                    <a:pt x="899652" y="1622322"/>
                  </a:cubicBezTo>
                  <a:cubicBezTo>
                    <a:pt x="580104" y="2219632"/>
                    <a:pt x="0" y="3583858"/>
                    <a:pt x="0" y="3583858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289" name="Freeform 157">
              <a:extLst>
                <a:ext uri="{FF2B5EF4-FFF2-40B4-BE49-F238E27FC236}">
                  <a16:creationId xmlns:a16="http://schemas.microsoft.com/office/drawing/2014/main" id="{EF4D6791-2816-0008-7396-4D712B879ED8}"/>
                </a:ext>
              </a:extLst>
            </p:cNvPr>
            <p:cNvSpPr/>
            <p:nvPr/>
          </p:nvSpPr>
          <p:spPr bwMode="auto">
            <a:xfrm>
              <a:off x="4615536" y="4153767"/>
              <a:ext cx="4217360" cy="834995"/>
            </a:xfrm>
            <a:custGeom>
              <a:avLst/>
              <a:gdLst>
                <a:gd name="connsiteX0" fmla="*/ 0 w 4852220"/>
                <a:gd name="connsiteY0" fmla="*/ 0 h 1029928"/>
                <a:gd name="connsiteX1" fmla="*/ 2256503 w 4852220"/>
                <a:gd name="connsiteY1" fmla="*/ 899651 h 1029928"/>
                <a:gd name="connsiteX2" fmla="*/ 4852220 w 4852220"/>
                <a:gd name="connsiteY2" fmla="*/ 781664 h 1029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852220" h="1029928">
                  <a:moveTo>
                    <a:pt x="0" y="0"/>
                  </a:moveTo>
                  <a:cubicBezTo>
                    <a:pt x="723900" y="384687"/>
                    <a:pt x="1447800" y="769374"/>
                    <a:pt x="2256503" y="899651"/>
                  </a:cubicBezTo>
                  <a:cubicBezTo>
                    <a:pt x="3065206" y="1029928"/>
                    <a:pt x="3958713" y="905796"/>
                    <a:pt x="4852220" y="781664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290" name="Freeform 158">
              <a:extLst>
                <a:ext uri="{FF2B5EF4-FFF2-40B4-BE49-F238E27FC236}">
                  <a16:creationId xmlns:a16="http://schemas.microsoft.com/office/drawing/2014/main" id="{0E0DAB38-69FE-E14B-F319-8DE9D370CED8}"/>
                </a:ext>
              </a:extLst>
            </p:cNvPr>
            <p:cNvSpPr/>
            <p:nvPr/>
          </p:nvSpPr>
          <p:spPr bwMode="auto">
            <a:xfrm>
              <a:off x="6294862" y="1247160"/>
              <a:ext cx="2538035" cy="3492374"/>
            </a:xfrm>
            <a:custGeom>
              <a:avLst/>
              <a:gdLst>
                <a:gd name="connsiteX0" fmla="*/ 0 w 2920181"/>
                <a:gd name="connsiteY0" fmla="*/ 0 h 4306529"/>
                <a:gd name="connsiteX1" fmla="*/ 1725561 w 2920181"/>
                <a:gd name="connsiteY1" fmla="*/ 1356851 h 4306529"/>
                <a:gd name="connsiteX2" fmla="*/ 2920181 w 2920181"/>
                <a:gd name="connsiteY2" fmla="*/ 4306529 h 43065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20181" h="4306529">
                  <a:moveTo>
                    <a:pt x="0" y="0"/>
                  </a:moveTo>
                  <a:cubicBezTo>
                    <a:pt x="619432" y="319548"/>
                    <a:pt x="1238864" y="639096"/>
                    <a:pt x="1725561" y="1356851"/>
                  </a:cubicBezTo>
                  <a:cubicBezTo>
                    <a:pt x="2212258" y="2074606"/>
                    <a:pt x="2566219" y="3190567"/>
                    <a:pt x="2920181" y="4306529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291" name="TextBox 60">
              <a:extLst>
                <a:ext uri="{FF2B5EF4-FFF2-40B4-BE49-F238E27FC236}">
                  <a16:creationId xmlns:a16="http://schemas.microsoft.com/office/drawing/2014/main" id="{89F680DC-8FE1-E9E4-2AD3-8BC367C62E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94909" y="4011593"/>
              <a:ext cx="359252" cy="299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292" name="TextBox 61">
              <a:extLst>
                <a:ext uri="{FF2B5EF4-FFF2-40B4-BE49-F238E27FC236}">
                  <a16:creationId xmlns:a16="http://schemas.microsoft.com/office/drawing/2014/main" id="{301D7817-250E-0006-1787-891C25DA47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71011" y="983644"/>
              <a:ext cx="359252" cy="2991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293" name="Oval 292">
              <a:extLst>
                <a:ext uri="{FF2B5EF4-FFF2-40B4-BE49-F238E27FC236}">
                  <a16:creationId xmlns:a16="http://schemas.microsoft.com/office/drawing/2014/main" id="{8418F7B5-3EA6-ABF5-C4B3-3EEDDF53FAEA}"/>
                </a:ext>
              </a:extLst>
            </p:cNvPr>
            <p:cNvSpPr/>
            <p:nvPr/>
          </p:nvSpPr>
          <p:spPr bwMode="auto">
            <a:xfrm>
              <a:off x="8745597" y="4691911"/>
              <a:ext cx="133330" cy="122233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294" name="TextBox 62">
              <a:extLst>
                <a:ext uri="{FF2B5EF4-FFF2-40B4-BE49-F238E27FC236}">
                  <a16:creationId xmlns:a16="http://schemas.microsoft.com/office/drawing/2014/main" id="{56274721-51EF-FD92-8C10-AAEBE96A9A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79079" y="4505953"/>
              <a:ext cx="264921" cy="299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</p:grpSp>
      <p:sp>
        <p:nvSpPr>
          <p:cNvPr id="295" name="Oval 294">
            <a:extLst>
              <a:ext uri="{FF2B5EF4-FFF2-40B4-BE49-F238E27FC236}">
                <a16:creationId xmlns:a16="http://schemas.microsoft.com/office/drawing/2014/main" id="{736D4D45-7476-4E4F-2F47-D62A7F04F764}"/>
              </a:ext>
            </a:extLst>
          </p:cNvPr>
          <p:cNvSpPr/>
          <p:nvPr/>
        </p:nvSpPr>
        <p:spPr bwMode="auto">
          <a:xfrm>
            <a:off x="9345013" y="4318720"/>
            <a:ext cx="133350" cy="123825"/>
          </a:xfrm>
          <a:prstGeom prst="ellipse">
            <a:avLst/>
          </a:prstGeom>
          <a:solidFill>
            <a:sysClr val="windowText" lastClr="00000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96" name="Oval 295">
            <a:extLst>
              <a:ext uri="{FF2B5EF4-FFF2-40B4-BE49-F238E27FC236}">
                <a16:creationId xmlns:a16="http://schemas.microsoft.com/office/drawing/2014/main" id="{69228D50-541E-A6E8-FFC3-30C0A8FB92BD}"/>
              </a:ext>
            </a:extLst>
          </p:cNvPr>
          <p:cNvSpPr/>
          <p:nvPr/>
        </p:nvSpPr>
        <p:spPr bwMode="auto">
          <a:xfrm>
            <a:off x="9146576" y="3609108"/>
            <a:ext cx="133350" cy="122237"/>
          </a:xfrm>
          <a:prstGeom prst="ellipse">
            <a:avLst/>
          </a:prstGeom>
          <a:solidFill>
            <a:sysClr val="windowText" lastClr="00000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97" name="Oval 296">
            <a:extLst>
              <a:ext uri="{FF2B5EF4-FFF2-40B4-BE49-F238E27FC236}">
                <a16:creationId xmlns:a16="http://schemas.microsoft.com/office/drawing/2014/main" id="{19EB0DEE-1907-A22E-5A0E-87F84E38E804}"/>
              </a:ext>
            </a:extLst>
          </p:cNvPr>
          <p:cNvSpPr/>
          <p:nvPr/>
        </p:nvSpPr>
        <p:spPr bwMode="auto">
          <a:xfrm>
            <a:off x="8616351" y="4102820"/>
            <a:ext cx="133350" cy="123825"/>
          </a:xfrm>
          <a:prstGeom prst="ellipse">
            <a:avLst/>
          </a:prstGeom>
          <a:solidFill>
            <a:sysClr val="windowText" lastClr="00000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98" name="TextBox 63">
            <a:extLst>
              <a:ext uri="{FF2B5EF4-FFF2-40B4-BE49-F238E27FC236}">
                <a16:creationId xmlns:a16="http://schemas.microsoft.com/office/drawing/2014/main" id="{B9390FBF-F29E-CBFD-71BC-F904EE2E04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3026" y="3786908"/>
            <a:ext cx="265112" cy="30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299" name="Oval 298">
            <a:extLst>
              <a:ext uri="{FF2B5EF4-FFF2-40B4-BE49-F238E27FC236}">
                <a16:creationId xmlns:a16="http://schemas.microsoft.com/office/drawing/2014/main" id="{F62EA2A5-CFBD-26AC-4A20-E27B5FA52E6B}"/>
              </a:ext>
            </a:extLst>
          </p:cNvPr>
          <p:cNvSpPr/>
          <p:nvPr/>
        </p:nvSpPr>
        <p:spPr bwMode="auto">
          <a:xfrm>
            <a:off x="7722588" y="3855170"/>
            <a:ext cx="133350" cy="125413"/>
          </a:xfrm>
          <a:prstGeom prst="ellipse">
            <a:avLst/>
          </a:prstGeom>
          <a:solidFill>
            <a:sysClr val="windowText" lastClr="00000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00" name="TextBox 64">
            <a:extLst>
              <a:ext uri="{FF2B5EF4-FFF2-40B4-BE49-F238E27FC236}">
                <a16:creationId xmlns:a16="http://schemas.microsoft.com/office/drawing/2014/main" id="{5DA54749-623A-A8E1-19E9-DC1FBF6BA4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1126" y="3688483"/>
            <a:ext cx="265112" cy="30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53497F5-9065-BAC4-EE09-95A50F4AE5C3}"/>
              </a:ext>
            </a:extLst>
          </p:cNvPr>
          <p:cNvSpPr txBox="1">
            <a:spLocks/>
          </p:cNvSpPr>
          <p:nvPr/>
        </p:nvSpPr>
        <p:spPr>
          <a:xfrm>
            <a:off x="236289" y="31136"/>
            <a:ext cx="11719419" cy="8630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On the </a:t>
            </a:r>
            <a:r>
              <a:rPr lang="en-US" u="sng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3-Tree Core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 of Plane Graphs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8EB3DBB-82C8-43FB-83DD-81F9A1E4D33D}"/>
              </a:ext>
            </a:extLst>
          </p:cNvPr>
          <p:cNvSpPr txBox="1">
            <a:spLocks/>
          </p:cNvSpPr>
          <p:nvPr/>
        </p:nvSpPr>
        <p:spPr>
          <a:xfrm>
            <a:off x="749475" y="965447"/>
            <a:ext cx="10693050" cy="4068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t" anchorCtr="0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400" kern="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The term </a:t>
            </a:r>
            <a:r>
              <a:rPr lang="en-US" sz="2400" b="1" kern="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3-tree core</a:t>
            </a:r>
            <a:r>
              <a:rPr lang="en-US" sz="2400" kern="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is motivated from a subclass of plane graphs called </a:t>
            </a:r>
            <a:r>
              <a:rPr lang="en-US" sz="2400" b="1" kern="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plane 3-tree</a:t>
            </a:r>
          </a:p>
          <a:p>
            <a:pPr marL="571500" indent="-5715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sz="2400" kern="0" dirty="0">
              <a:solidFill>
                <a:prstClr val="black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71500" indent="-5715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sz="2400" kern="0" dirty="0">
              <a:solidFill>
                <a:prstClr val="black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71500" indent="-5715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sz="2400" kern="0" dirty="0">
              <a:solidFill>
                <a:prstClr val="black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664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500"/>
                            </p:stCondLst>
                            <p:childTnLst>
                              <p:par>
                                <p:cTn id="8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000"/>
                            </p:stCondLst>
                            <p:childTnLst>
                              <p:par>
                                <p:cTn id="9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000"/>
                            </p:stCondLst>
                            <p:childTnLst>
                              <p:par>
                                <p:cTn id="10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4000"/>
                            </p:stCondLst>
                            <p:childTnLst>
                              <p:par>
                                <p:cTn id="1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2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4500"/>
                            </p:stCondLst>
                            <p:childTnLst>
                              <p:par>
                                <p:cTn id="13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5000"/>
                            </p:stCondLst>
                            <p:childTnLst>
                              <p:par>
                                <p:cTn id="1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5500"/>
                            </p:stCondLst>
                            <p:childTnLst>
                              <p:par>
                                <p:cTn id="15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6000"/>
                            </p:stCondLst>
                            <p:childTnLst>
                              <p:par>
                                <p:cTn id="15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6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6500"/>
                            </p:stCondLst>
                            <p:childTnLst>
                              <p:par>
                                <p:cTn id="16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7000"/>
                            </p:stCondLst>
                            <p:childTnLst>
                              <p:par>
                                <p:cTn id="17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7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0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3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7500"/>
                            </p:stCondLst>
                            <p:childTnLst>
                              <p:par>
                                <p:cTn id="18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8000"/>
                            </p:stCondLst>
                            <p:childTnLst>
                              <p:par>
                                <p:cTn id="19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4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7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0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8500"/>
                            </p:stCondLst>
                            <p:childTnLst>
                              <p:par>
                                <p:cTn id="20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9000"/>
                            </p:stCondLst>
                            <p:childTnLst>
                              <p:par>
                                <p:cTn id="20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1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4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7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" grpId="0" animBg="1"/>
      <p:bldP spid="232" grpId="0" animBg="1"/>
      <p:bldP spid="233" grpId="0" animBg="1"/>
      <p:bldP spid="234" grpId="0" animBg="1"/>
      <p:bldP spid="235" grpId="0" animBg="1"/>
      <p:bldP spid="236" grpId="0" animBg="1"/>
      <p:bldP spid="237" grpId="0" animBg="1"/>
      <p:bldP spid="238" grpId="0" animBg="1"/>
      <p:bldP spid="239" grpId="0" animBg="1"/>
      <p:bldP spid="240" grpId="0" animBg="1"/>
      <p:bldP spid="241" grpId="0" animBg="1"/>
      <p:bldP spid="242" grpId="0" animBg="1"/>
      <p:bldP spid="243" grpId="0" animBg="1"/>
      <p:bldP spid="244" grpId="0" animBg="1"/>
      <p:bldP spid="245" grpId="0" animBg="1"/>
      <p:bldP spid="246" grpId="0" animBg="1"/>
      <p:bldP spid="247" grpId="0" animBg="1"/>
      <p:bldP spid="248" grpId="0" animBg="1"/>
      <p:bldP spid="249" grpId="0" animBg="1"/>
      <p:bldP spid="250" grpId="0" animBg="1"/>
      <p:bldP spid="251" grpId="0" animBg="1"/>
      <p:bldP spid="252" grpId="0" animBg="1"/>
      <p:bldP spid="253" grpId="0" animBg="1"/>
      <p:bldP spid="254" grpId="0" animBg="1"/>
      <p:bldP spid="255" grpId="0" animBg="1"/>
      <p:bldP spid="256" grpId="0" animBg="1"/>
      <p:bldP spid="257" grpId="0" animBg="1"/>
      <p:bldP spid="258" grpId="0" animBg="1"/>
      <p:bldP spid="259" grpId="0" animBg="1"/>
      <p:bldP spid="260" grpId="0" animBg="1"/>
      <p:bldP spid="261" grpId="0" animBg="1"/>
      <p:bldP spid="262" grpId="0" animBg="1"/>
      <p:bldP spid="263" grpId="0" animBg="1"/>
      <p:bldP spid="264" grpId="0" animBg="1"/>
      <p:bldP spid="265" grpId="0" animBg="1"/>
      <p:bldP spid="266" grpId="0" animBg="1"/>
      <p:bldP spid="267" grpId="0" animBg="1"/>
      <p:bldP spid="268" grpId="0" animBg="1"/>
      <p:bldP spid="269" grpId="0" animBg="1"/>
      <p:bldP spid="270" grpId="0" animBg="1"/>
      <p:bldP spid="271" grpId="0"/>
      <p:bldP spid="272" grpId="0"/>
      <p:bldP spid="273" grpId="0"/>
      <p:bldP spid="274" grpId="0"/>
      <p:bldP spid="275" grpId="0"/>
      <p:bldP spid="276" grpId="0"/>
      <p:bldP spid="277" grpId="0"/>
      <p:bldP spid="278" grpId="0" animBg="1"/>
      <p:bldP spid="279" grpId="0" animBg="1"/>
      <p:bldP spid="280" grpId="0" animBg="1"/>
      <p:bldP spid="281" grpId="0" animBg="1"/>
      <p:bldP spid="282" grpId="0"/>
      <p:bldP spid="283" grpId="0"/>
      <p:bldP spid="284" grpId="0"/>
      <p:bldP spid="295" grpId="0" animBg="1"/>
      <p:bldP spid="296" grpId="0" animBg="1"/>
      <p:bldP spid="297" grpId="0" animBg="1"/>
      <p:bldP spid="298" grpId="0"/>
      <p:bldP spid="299" grpId="0" animBg="1"/>
      <p:bldP spid="30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241F2F96-4AB1-4739-8A2B-1FE24F534E3E}"/>
              </a:ext>
            </a:extLst>
          </p:cNvPr>
          <p:cNvSpPr txBox="1">
            <a:spLocks/>
          </p:cNvSpPr>
          <p:nvPr/>
        </p:nvSpPr>
        <p:spPr>
          <a:xfrm>
            <a:off x="0" y="60376"/>
            <a:ext cx="12191999" cy="7721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Properties of Plane 3-trees</a:t>
            </a:r>
          </a:p>
        </p:txBody>
      </p:sp>
      <p:sp>
        <p:nvSpPr>
          <p:cNvPr id="11" name="Footer Placeholder 57">
            <a:extLst>
              <a:ext uri="{FF2B5EF4-FFF2-40B4-BE49-F238E27FC236}">
                <a16:creationId xmlns:a16="http://schemas.microsoft.com/office/drawing/2014/main" id="{11A69BE4-6615-43FB-AB6E-9DB393C81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625244"/>
            <a:ext cx="12192000" cy="232746"/>
          </a:xfr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 anchorCtr="0"/>
          <a:lstStyle/>
          <a:p>
            <a:pPr algn="ctr"/>
            <a:r>
              <a:rPr lang="en-US" sz="1200" dirty="0">
                <a:solidFill>
                  <a:schemeClr val="accent2">
                    <a:lumMod val="50000"/>
                  </a:schemeClr>
                </a:solidFill>
              </a:rPr>
              <a:t>2024 Annual Conference on Theory and Applications of Models of Computation (TAMC)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8C3B501-BED4-417D-8946-22685C4E1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4</a:t>
            </a:fld>
            <a:endParaRPr lang="en-US" dirty="0"/>
          </a:p>
        </p:txBody>
      </p:sp>
      <p:grpSp>
        <p:nvGrpSpPr>
          <p:cNvPr id="448" name="Group 74">
            <a:extLst>
              <a:ext uri="{FF2B5EF4-FFF2-40B4-BE49-F238E27FC236}">
                <a16:creationId xmlns:a16="http://schemas.microsoft.com/office/drawing/2014/main" id="{1A880152-1AB7-80CF-3992-CF627A38BD0F}"/>
              </a:ext>
            </a:extLst>
          </p:cNvPr>
          <p:cNvGrpSpPr>
            <a:grpSpLocks/>
          </p:cNvGrpSpPr>
          <p:nvPr/>
        </p:nvGrpSpPr>
        <p:grpSpPr bwMode="auto">
          <a:xfrm>
            <a:off x="2910492" y="1389461"/>
            <a:ext cx="4849813" cy="4005263"/>
            <a:chOff x="1065213" y="161925"/>
            <a:chExt cx="7336128" cy="5768975"/>
          </a:xfrm>
        </p:grpSpPr>
        <p:sp>
          <p:nvSpPr>
            <p:cNvPr id="449" name="Freeform 5">
              <a:extLst>
                <a:ext uri="{FF2B5EF4-FFF2-40B4-BE49-F238E27FC236}">
                  <a16:creationId xmlns:a16="http://schemas.microsoft.com/office/drawing/2014/main" id="{D328C01F-4953-6B45-4B71-65FE37FEAE54}"/>
                </a:ext>
              </a:extLst>
            </p:cNvPr>
            <p:cNvSpPr/>
            <p:nvPr/>
          </p:nvSpPr>
          <p:spPr bwMode="auto">
            <a:xfrm>
              <a:off x="1510621" y="506254"/>
              <a:ext cx="6419112" cy="5329726"/>
            </a:xfrm>
            <a:custGeom>
              <a:avLst/>
              <a:gdLst>
                <a:gd name="connsiteX0" fmla="*/ 0 w 7000875"/>
                <a:gd name="connsiteY0" fmla="*/ 5057775 h 6457950"/>
                <a:gd name="connsiteX1" fmla="*/ 800100 w 7000875"/>
                <a:gd name="connsiteY1" fmla="*/ 3400425 h 6457950"/>
                <a:gd name="connsiteX2" fmla="*/ 1285875 w 7000875"/>
                <a:gd name="connsiteY2" fmla="*/ 2400300 h 6457950"/>
                <a:gd name="connsiteX3" fmla="*/ 1857375 w 7000875"/>
                <a:gd name="connsiteY3" fmla="*/ 1371600 h 6457950"/>
                <a:gd name="connsiteX4" fmla="*/ 2771775 w 7000875"/>
                <a:gd name="connsiteY4" fmla="*/ 0 h 6457950"/>
                <a:gd name="connsiteX5" fmla="*/ 3800475 w 7000875"/>
                <a:gd name="connsiteY5" fmla="*/ 571500 h 6457950"/>
                <a:gd name="connsiteX6" fmla="*/ 4572000 w 7000875"/>
                <a:gd name="connsiteY6" fmla="*/ 1114425 h 6457950"/>
                <a:gd name="connsiteX7" fmla="*/ 5257800 w 7000875"/>
                <a:gd name="connsiteY7" fmla="*/ 1885950 h 6457950"/>
                <a:gd name="connsiteX8" fmla="*/ 6086475 w 7000875"/>
                <a:gd name="connsiteY8" fmla="*/ 3457575 h 6457950"/>
                <a:gd name="connsiteX9" fmla="*/ 7000875 w 7000875"/>
                <a:gd name="connsiteY9" fmla="*/ 6057900 h 6457950"/>
                <a:gd name="connsiteX10" fmla="*/ 7000875 w 7000875"/>
                <a:gd name="connsiteY10" fmla="*/ 6200775 h 6457950"/>
                <a:gd name="connsiteX11" fmla="*/ 6086475 w 7000875"/>
                <a:gd name="connsiteY11" fmla="*/ 6343650 h 6457950"/>
                <a:gd name="connsiteX12" fmla="*/ 4629150 w 7000875"/>
                <a:gd name="connsiteY12" fmla="*/ 6457950 h 6457950"/>
                <a:gd name="connsiteX13" fmla="*/ 3857625 w 7000875"/>
                <a:gd name="connsiteY13" fmla="*/ 6457950 h 6457950"/>
                <a:gd name="connsiteX14" fmla="*/ 3057525 w 7000875"/>
                <a:gd name="connsiteY14" fmla="*/ 6372225 h 6457950"/>
                <a:gd name="connsiteX15" fmla="*/ 1971675 w 7000875"/>
                <a:gd name="connsiteY15" fmla="*/ 6029325 h 6457950"/>
                <a:gd name="connsiteX16" fmla="*/ 800100 w 7000875"/>
                <a:gd name="connsiteY16" fmla="*/ 5486400 h 6457950"/>
                <a:gd name="connsiteX17" fmla="*/ 57150 w 7000875"/>
                <a:gd name="connsiteY17" fmla="*/ 5086350 h 6457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7000875" h="6457950">
                  <a:moveTo>
                    <a:pt x="0" y="5057775"/>
                  </a:moveTo>
                  <a:lnTo>
                    <a:pt x="800100" y="3400425"/>
                  </a:lnTo>
                  <a:lnTo>
                    <a:pt x="1285875" y="2400300"/>
                  </a:lnTo>
                  <a:lnTo>
                    <a:pt x="1857375" y="1371600"/>
                  </a:lnTo>
                  <a:lnTo>
                    <a:pt x="2771775" y="0"/>
                  </a:lnTo>
                  <a:lnTo>
                    <a:pt x="3800475" y="571500"/>
                  </a:lnTo>
                  <a:lnTo>
                    <a:pt x="4572000" y="1114425"/>
                  </a:lnTo>
                  <a:lnTo>
                    <a:pt x="5257800" y="1885950"/>
                  </a:lnTo>
                  <a:lnTo>
                    <a:pt x="6086475" y="3457575"/>
                  </a:lnTo>
                  <a:lnTo>
                    <a:pt x="7000875" y="6057900"/>
                  </a:lnTo>
                  <a:lnTo>
                    <a:pt x="7000875" y="6200775"/>
                  </a:lnTo>
                  <a:lnTo>
                    <a:pt x="6086475" y="6343650"/>
                  </a:lnTo>
                  <a:lnTo>
                    <a:pt x="4629150" y="6457950"/>
                  </a:lnTo>
                  <a:lnTo>
                    <a:pt x="3857625" y="6457950"/>
                  </a:lnTo>
                  <a:lnTo>
                    <a:pt x="3057525" y="6372225"/>
                  </a:lnTo>
                  <a:lnTo>
                    <a:pt x="1971675" y="6029325"/>
                  </a:lnTo>
                  <a:lnTo>
                    <a:pt x="800100" y="5486400"/>
                  </a:lnTo>
                  <a:lnTo>
                    <a:pt x="57150" y="5086350"/>
                  </a:lnTo>
                </a:path>
              </a:pathLst>
            </a:custGeom>
            <a:gradFill flip="none" rotWithShape="1">
              <a:gsLst>
                <a:gs pos="0">
                  <a:srgbClr val="7030A0"/>
                </a:gs>
                <a:gs pos="0">
                  <a:srgbClr val="8064A2">
                    <a:lumMod val="40000"/>
                    <a:lumOff val="60000"/>
                  </a:srgbClr>
                </a:gs>
                <a:gs pos="0">
                  <a:srgbClr val="8064A2">
                    <a:lumMod val="20000"/>
                    <a:lumOff val="80000"/>
                  </a:srgbClr>
                </a:gs>
                <a:gs pos="0">
                  <a:srgbClr val="8064A2">
                    <a:lumMod val="40000"/>
                    <a:lumOff val="60000"/>
                  </a:srgbClr>
                </a:gs>
                <a:gs pos="82000">
                  <a:srgbClr val="8064A2"/>
                </a:gs>
                <a:gs pos="0">
                  <a:srgbClr val="FEE7F2"/>
                </a:gs>
              </a:gsLst>
              <a:path path="circle">
                <a:fillToRect l="50000" t="50000" r="50000" b="50000"/>
              </a:path>
              <a:tileRect/>
            </a:gra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450" name="Oval 449">
              <a:extLst>
                <a:ext uri="{FF2B5EF4-FFF2-40B4-BE49-F238E27FC236}">
                  <a16:creationId xmlns:a16="http://schemas.microsoft.com/office/drawing/2014/main" id="{24F09F78-7411-3C3F-A444-22616E0FB4F2}"/>
                </a:ext>
              </a:extLst>
            </p:cNvPr>
            <p:cNvSpPr/>
            <p:nvPr/>
          </p:nvSpPr>
          <p:spPr bwMode="auto">
            <a:xfrm>
              <a:off x="1437423" y="4611558"/>
              <a:ext cx="201713" cy="180638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451" name="Oval 450">
              <a:extLst>
                <a:ext uri="{FF2B5EF4-FFF2-40B4-BE49-F238E27FC236}">
                  <a16:creationId xmlns:a16="http://schemas.microsoft.com/office/drawing/2014/main" id="{63DA2535-B138-3FBD-94DE-4B6830FA6364}"/>
                </a:ext>
              </a:extLst>
            </p:cNvPr>
            <p:cNvSpPr/>
            <p:nvPr/>
          </p:nvSpPr>
          <p:spPr bwMode="auto">
            <a:xfrm>
              <a:off x="3992461" y="429452"/>
              <a:ext cx="199311" cy="176064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452" name="Oval 451">
              <a:extLst>
                <a:ext uri="{FF2B5EF4-FFF2-40B4-BE49-F238E27FC236}">
                  <a16:creationId xmlns:a16="http://schemas.microsoft.com/office/drawing/2014/main" id="{58283788-BFA7-EA2A-CE67-12FF80BD5ECD}"/>
                </a:ext>
              </a:extLst>
            </p:cNvPr>
            <p:cNvSpPr/>
            <p:nvPr/>
          </p:nvSpPr>
          <p:spPr bwMode="auto">
            <a:xfrm>
              <a:off x="7798601" y="5503314"/>
              <a:ext cx="201713" cy="176065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453" name="Oval 452">
              <a:extLst>
                <a:ext uri="{FF2B5EF4-FFF2-40B4-BE49-F238E27FC236}">
                  <a16:creationId xmlns:a16="http://schemas.microsoft.com/office/drawing/2014/main" id="{0840E184-E3EC-4ECF-7B65-88396AAD0432}"/>
                </a:ext>
              </a:extLst>
            </p:cNvPr>
            <p:cNvSpPr/>
            <p:nvPr/>
          </p:nvSpPr>
          <p:spPr bwMode="auto">
            <a:xfrm>
              <a:off x="4393485" y="3678644"/>
              <a:ext cx="201713" cy="17835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454" name="Freeform 10">
              <a:extLst>
                <a:ext uri="{FF2B5EF4-FFF2-40B4-BE49-F238E27FC236}">
                  <a16:creationId xmlns:a16="http://schemas.microsoft.com/office/drawing/2014/main" id="{D6470B97-C165-EA3A-717C-A69C00690769}"/>
                </a:ext>
              </a:extLst>
            </p:cNvPr>
            <p:cNvSpPr/>
            <p:nvPr/>
          </p:nvSpPr>
          <p:spPr bwMode="auto">
            <a:xfrm>
              <a:off x="1550286" y="507195"/>
              <a:ext cx="2521419" cy="4184393"/>
            </a:xfrm>
            <a:custGeom>
              <a:avLst/>
              <a:gdLst>
                <a:gd name="connsiteX0" fmla="*/ 1917291 w 1917291"/>
                <a:gd name="connsiteY0" fmla="*/ 0 h 3583858"/>
                <a:gd name="connsiteX1" fmla="*/ 899652 w 1917291"/>
                <a:gd name="connsiteY1" fmla="*/ 1622322 h 3583858"/>
                <a:gd name="connsiteX2" fmla="*/ 0 w 1917291"/>
                <a:gd name="connsiteY2" fmla="*/ 3583858 h 3583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17291" h="3583858">
                  <a:moveTo>
                    <a:pt x="1917291" y="0"/>
                  </a:moveTo>
                  <a:cubicBezTo>
                    <a:pt x="1568246" y="512506"/>
                    <a:pt x="1219201" y="1025012"/>
                    <a:pt x="899652" y="1622322"/>
                  </a:cubicBezTo>
                  <a:cubicBezTo>
                    <a:pt x="580104" y="2219632"/>
                    <a:pt x="0" y="3583858"/>
                    <a:pt x="0" y="3583858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455" name="Freeform 11">
              <a:extLst>
                <a:ext uri="{FF2B5EF4-FFF2-40B4-BE49-F238E27FC236}">
                  <a16:creationId xmlns:a16="http://schemas.microsoft.com/office/drawing/2014/main" id="{37551171-B34E-B7F6-70DD-E4F01B6A1D42}"/>
                </a:ext>
              </a:extLst>
            </p:cNvPr>
            <p:cNvSpPr/>
            <p:nvPr/>
          </p:nvSpPr>
          <p:spPr bwMode="auto">
            <a:xfrm>
              <a:off x="1550286" y="4728173"/>
              <a:ext cx="6380390" cy="1202727"/>
            </a:xfrm>
            <a:custGeom>
              <a:avLst/>
              <a:gdLst>
                <a:gd name="connsiteX0" fmla="*/ 0 w 4852220"/>
                <a:gd name="connsiteY0" fmla="*/ 0 h 1029928"/>
                <a:gd name="connsiteX1" fmla="*/ 2256503 w 4852220"/>
                <a:gd name="connsiteY1" fmla="*/ 899651 h 1029928"/>
                <a:gd name="connsiteX2" fmla="*/ 4852220 w 4852220"/>
                <a:gd name="connsiteY2" fmla="*/ 781664 h 1029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852220" h="1029928">
                  <a:moveTo>
                    <a:pt x="0" y="0"/>
                  </a:moveTo>
                  <a:cubicBezTo>
                    <a:pt x="723900" y="384687"/>
                    <a:pt x="1447800" y="769374"/>
                    <a:pt x="2256503" y="899651"/>
                  </a:cubicBezTo>
                  <a:cubicBezTo>
                    <a:pt x="3065206" y="1029928"/>
                    <a:pt x="3958713" y="905796"/>
                    <a:pt x="4852220" y="781664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456" name="Freeform 12">
              <a:extLst>
                <a:ext uri="{FF2B5EF4-FFF2-40B4-BE49-F238E27FC236}">
                  <a16:creationId xmlns:a16="http://schemas.microsoft.com/office/drawing/2014/main" id="{1F052456-C448-121A-6C39-9A65B7F7F7E3}"/>
                </a:ext>
              </a:extLst>
            </p:cNvPr>
            <p:cNvSpPr/>
            <p:nvPr/>
          </p:nvSpPr>
          <p:spPr bwMode="auto">
            <a:xfrm>
              <a:off x="4090915" y="541493"/>
              <a:ext cx="3839761" cy="5030418"/>
            </a:xfrm>
            <a:custGeom>
              <a:avLst/>
              <a:gdLst>
                <a:gd name="connsiteX0" fmla="*/ 0 w 2920181"/>
                <a:gd name="connsiteY0" fmla="*/ 0 h 4306529"/>
                <a:gd name="connsiteX1" fmla="*/ 1725561 w 2920181"/>
                <a:gd name="connsiteY1" fmla="*/ 1356851 h 4306529"/>
                <a:gd name="connsiteX2" fmla="*/ 2920181 w 2920181"/>
                <a:gd name="connsiteY2" fmla="*/ 4306529 h 43065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20181" h="4306529">
                  <a:moveTo>
                    <a:pt x="0" y="0"/>
                  </a:moveTo>
                  <a:cubicBezTo>
                    <a:pt x="619432" y="319548"/>
                    <a:pt x="1238864" y="639096"/>
                    <a:pt x="1725561" y="1356851"/>
                  </a:cubicBezTo>
                  <a:cubicBezTo>
                    <a:pt x="2212258" y="2074606"/>
                    <a:pt x="2566219" y="3190567"/>
                    <a:pt x="2920181" y="4306529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457" name="Freeform 13">
              <a:extLst>
                <a:ext uri="{FF2B5EF4-FFF2-40B4-BE49-F238E27FC236}">
                  <a16:creationId xmlns:a16="http://schemas.microsoft.com/office/drawing/2014/main" id="{B82C2B61-216B-2D64-8CC0-FFFE52815E0E}"/>
                </a:ext>
              </a:extLst>
            </p:cNvPr>
            <p:cNvSpPr/>
            <p:nvPr/>
          </p:nvSpPr>
          <p:spPr bwMode="auto">
            <a:xfrm>
              <a:off x="4477533" y="3797545"/>
              <a:ext cx="3491564" cy="1824670"/>
            </a:xfrm>
            <a:custGeom>
              <a:avLst/>
              <a:gdLst>
                <a:gd name="connsiteX0" fmla="*/ 0 w 2654709"/>
                <a:gd name="connsiteY0" fmla="*/ 0 h 1563329"/>
                <a:gd name="connsiteX1" fmla="*/ 722671 w 2654709"/>
                <a:gd name="connsiteY1" fmla="*/ 781664 h 1563329"/>
                <a:gd name="connsiteX2" fmla="*/ 2654709 w 2654709"/>
                <a:gd name="connsiteY2" fmla="*/ 1563329 h 1563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54709" h="1563329">
                  <a:moveTo>
                    <a:pt x="0" y="0"/>
                  </a:moveTo>
                  <a:cubicBezTo>
                    <a:pt x="140110" y="260554"/>
                    <a:pt x="280220" y="521109"/>
                    <a:pt x="722671" y="781664"/>
                  </a:cubicBezTo>
                  <a:cubicBezTo>
                    <a:pt x="1165122" y="1042219"/>
                    <a:pt x="1909915" y="1302774"/>
                    <a:pt x="2654709" y="1563329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458" name="Freeform 14">
              <a:extLst>
                <a:ext uri="{FF2B5EF4-FFF2-40B4-BE49-F238E27FC236}">
                  <a16:creationId xmlns:a16="http://schemas.microsoft.com/office/drawing/2014/main" id="{B8578C46-9C39-99BF-531B-B0381436C0F9}"/>
                </a:ext>
              </a:extLst>
            </p:cNvPr>
            <p:cNvSpPr/>
            <p:nvPr/>
          </p:nvSpPr>
          <p:spPr bwMode="auto">
            <a:xfrm>
              <a:off x="1550286" y="3763247"/>
              <a:ext cx="2987281" cy="894042"/>
            </a:xfrm>
            <a:custGeom>
              <a:avLst/>
              <a:gdLst>
                <a:gd name="connsiteX0" fmla="*/ 0 w 2271252"/>
                <a:gd name="connsiteY0" fmla="*/ 766916 h 766916"/>
                <a:gd name="connsiteX1" fmla="*/ 1120878 w 2271252"/>
                <a:gd name="connsiteY1" fmla="*/ 589935 h 766916"/>
                <a:gd name="connsiteX2" fmla="*/ 2271252 w 2271252"/>
                <a:gd name="connsiteY2" fmla="*/ 0 h 766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71252" h="766916">
                  <a:moveTo>
                    <a:pt x="0" y="766916"/>
                  </a:moveTo>
                  <a:cubicBezTo>
                    <a:pt x="371168" y="742335"/>
                    <a:pt x="742336" y="717754"/>
                    <a:pt x="1120878" y="589935"/>
                  </a:cubicBezTo>
                  <a:cubicBezTo>
                    <a:pt x="1499420" y="462116"/>
                    <a:pt x="1885336" y="231058"/>
                    <a:pt x="2271252" y="0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459" name="Oval 458">
              <a:extLst>
                <a:ext uri="{FF2B5EF4-FFF2-40B4-BE49-F238E27FC236}">
                  <a16:creationId xmlns:a16="http://schemas.microsoft.com/office/drawing/2014/main" id="{A50F7D82-FD68-1D7A-6100-0ED05640D472}"/>
                </a:ext>
              </a:extLst>
            </p:cNvPr>
            <p:cNvSpPr/>
            <p:nvPr/>
          </p:nvSpPr>
          <p:spPr bwMode="auto">
            <a:xfrm>
              <a:off x="3190409" y="2386742"/>
              <a:ext cx="199311" cy="17835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460" name="Oval 459">
              <a:extLst>
                <a:ext uri="{FF2B5EF4-FFF2-40B4-BE49-F238E27FC236}">
                  <a16:creationId xmlns:a16="http://schemas.microsoft.com/office/drawing/2014/main" id="{3B23A565-DE2D-EF62-EEFD-A23CA1FB92F7}"/>
                </a:ext>
              </a:extLst>
            </p:cNvPr>
            <p:cNvSpPr/>
            <p:nvPr/>
          </p:nvSpPr>
          <p:spPr bwMode="auto">
            <a:xfrm>
              <a:off x="3039124" y="3321942"/>
              <a:ext cx="201713" cy="17835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461" name="Oval 460">
              <a:extLst>
                <a:ext uri="{FF2B5EF4-FFF2-40B4-BE49-F238E27FC236}">
                  <a16:creationId xmlns:a16="http://schemas.microsoft.com/office/drawing/2014/main" id="{846A044E-5972-57E4-50CC-38532EB93631}"/>
                </a:ext>
              </a:extLst>
            </p:cNvPr>
            <p:cNvSpPr/>
            <p:nvPr/>
          </p:nvSpPr>
          <p:spPr bwMode="auto">
            <a:xfrm>
              <a:off x="3490577" y="3811264"/>
              <a:ext cx="201713" cy="17835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462" name="Oval 461">
              <a:extLst>
                <a:ext uri="{FF2B5EF4-FFF2-40B4-BE49-F238E27FC236}">
                  <a16:creationId xmlns:a16="http://schemas.microsoft.com/office/drawing/2014/main" id="{A2D06CB1-0B0F-5FDA-78B5-4CE62DE659C4}"/>
                </a:ext>
              </a:extLst>
            </p:cNvPr>
            <p:cNvSpPr/>
            <p:nvPr/>
          </p:nvSpPr>
          <p:spPr bwMode="auto">
            <a:xfrm>
              <a:off x="5495706" y="3989615"/>
              <a:ext cx="199311" cy="17835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463" name="Oval 462">
              <a:extLst>
                <a:ext uri="{FF2B5EF4-FFF2-40B4-BE49-F238E27FC236}">
                  <a16:creationId xmlns:a16="http://schemas.microsoft.com/office/drawing/2014/main" id="{FD1A37F1-BC3A-BEAE-BE0A-F3E96475E4FD}"/>
                </a:ext>
              </a:extLst>
            </p:cNvPr>
            <p:cNvSpPr/>
            <p:nvPr/>
          </p:nvSpPr>
          <p:spPr bwMode="auto">
            <a:xfrm>
              <a:off x="5193136" y="2965239"/>
              <a:ext cx="201713" cy="17835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464" name="Oval 463">
              <a:extLst>
                <a:ext uri="{FF2B5EF4-FFF2-40B4-BE49-F238E27FC236}">
                  <a16:creationId xmlns:a16="http://schemas.microsoft.com/office/drawing/2014/main" id="{E2DE99D3-2A79-DB28-3727-EE25D1C4EF24}"/>
                </a:ext>
              </a:extLst>
            </p:cNvPr>
            <p:cNvSpPr/>
            <p:nvPr/>
          </p:nvSpPr>
          <p:spPr bwMode="auto">
            <a:xfrm>
              <a:off x="6196901" y="3411118"/>
              <a:ext cx="201713" cy="17835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465" name="Oval 464">
              <a:extLst>
                <a:ext uri="{FF2B5EF4-FFF2-40B4-BE49-F238E27FC236}">
                  <a16:creationId xmlns:a16="http://schemas.microsoft.com/office/drawing/2014/main" id="{8F8E0CD6-9EE9-75AE-EC30-C0A17BFD1D8A}"/>
                </a:ext>
              </a:extLst>
            </p:cNvPr>
            <p:cNvSpPr/>
            <p:nvPr/>
          </p:nvSpPr>
          <p:spPr bwMode="auto">
            <a:xfrm>
              <a:off x="4895369" y="1851689"/>
              <a:ext cx="199311" cy="17835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466" name="Oval 465">
              <a:extLst>
                <a:ext uri="{FF2B5EF4-FFF2-40B4-BE49-F238E27FC236}">
                  <a16:creationId xmlns:a16="http://schemas.microsoft.com/office/drawing/2014/main" id="{E2A54E16-EAFE-7109-5E94-2FAD10F7FEC6}"/>
                </a:ext>
              </a:extLst>
            </p:cNvPr>
            <p:cNvSpPr/>
            <p:nvPr/>
          </p:nvSpPr>
          <p:spPr bwMode="auto">
            <a:xfrm>
              <a:off x="3992461" y="4792196"/>
              <a:ext cx="199311" cy="176064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467" name="Oval 466">
              <a:extLst>
                <a:ext uri="{FF2B5EF4-FFF2-40B4-BE49-F238E27FC236}">
                  <a16:creationId xmlns:a16="http://schemas.microsoft.com/office/drawing/2014/main" id="{B617E34C-A34B-0223-18FC-C8536280B37B}"/>
                </a:ext>
              </a:extLst>
            </p:cNvPr>
            <p:cNvSpPr/>
            <p:nvPr/>
          </p:nvSpPr>
          <p:spPr bwMode="auto">
            <a:xfrm>
              <a:off x="5344420" y="5013991"/>
              <a:ext cx="201713" cy="176065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468" name="Oval 467">
              <a:extLst>
                <a:ext uri="{FF2B5EF4-FFF2-40B4-BE49-F238E27FC236}">
                  <a16:creationId xmlns:a16="http://schemas.microsoft.com/office/drawing/2014/main" id="{9C1E62D7-4857-2848-8AE0-E983B0912822}"/>
                </a:ext>
              </a:extLst>
            </p:cNvPr>
            <p:cNvSpPr/>
            <p:nvPr/>
          </p:nvSpPr>
          <p:spPr bwMode="auto">
            <a:xfrm>
              <a:off x="4393485" y="5368408"/>
              <a:ext cx="201713" cy="17835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469" name="Oval 468">
              <a:extLst>
                <a:ext uri="{FF2B5EF4-FFF2-40B4-BE49-F238E27FC236}">
                  <a16:creationId xmlns:a16="http://schemas.microsoft.com/office/drawing/2014/main" id="{BE5AA711-E8C1-0318-D885-B47216D47B4B}"/>
                </a:ext>
              </a:extLst>
            </p:cNvPr>
            <p:cNvSpPr/>
            <p:nvPr/>
          </p:nvSpPr>
          <p:spPr bwMode="auto">
            <a:xfrm>
              <a:off x="3190409" y="4568114"/>
              <a:ext cx="199311" cy="17835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470" name="Freeform 26">
              <a:extLst>
                <a:ext uri="{FF2B5EF4-FFF2-40B4-BE49-F238E27FC236}">
                  <a16:creationId xmlns:a16="http://schemas.microsoft.com/office/drawing/2014/main" id="{11FD9973-0FC5-D8E3-541F-67F6C055AB66}"/>
                </a:ext>
              </a:extLst>
            </p:cNvPr>
            <p:cNvSpPr/>
            <p:nvPr/>
          </p:nvSpPr>
          <p:spPr bwMode="auto">
            <a:xfrm>
              <a:off x="4071704" y="559785"/>
              <a:ext cx="1512851" cy="3512146"/>
            </a:xfrm>
            <a:custGeom>
              <a:avLst/>
              <a:gdLst>
                <a:gd name="connsiteX0" fmla="*/ 0 w 1150374"/>
                <a:gd name="connsiteY0" fmla="*/ 0 h 3008671"/>
                <a:gd name="connsiteX1" fmla="*/ 471948 w 1150374"/>
                <a:gd name="connsiteY1" fmla="*/ 2050026 h 3008671"/>
                <a:gd name="connsiteX2" fmla="*/ 1150374 w 1150374"/>
                <a:gd name="connsiteY2" fmla="*/ 3008671 h 3008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50374" h="3008671">
                  <a:moveTo>
                    <a:pt x="0" y="0"/>
                  </a:moveTo>
                  <a:cubicBezTo>
                    <a:pt x="140109" y="774290"/>
                    <a:pt x="280219" y="1548581"/>
                    <a:pt x="471948" y="2050026"/>
                  </a:cubicBezTo>
                  <a:cubicBezTo>
                    <a:pt x="663677" y="2551471"/>
                    <a:pt x="907025" y="2780071"/>
                    <a:pt x="1150374" y="3008671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471" name="Freeform 27">
              <a:extLst>
                <a:ext uri="{FF2B5EF4-FFF2-40B4-BE49-F238E27FC236}">
                  <a16:creationId xmlns:a16="http://schemas.microsoft.com/office/drawing/2014/main" id="{94F81385-7F22-A33E-666B-C4F2B01FA7EA}"/>
                </a:ext>
              </a:extLst>
            </p:cNvPr>
            <p:cNvSpPr/>
            <p:nvPr/>
          </p:nvSpPr>
          <p:spPr bwMode="auto">
            <a:xfrm>
              <a:off x="4083712" y="541493"/>
              <a:ext cx="393822" cy="3221754"/>
            </a:xfrm>
            <a:custGeom>
              <a:avLst/>
              <a:gdLst>
                <a:gd name="connsiteX0" fmla="*/ 299884 w 299884"/>
                <a:gd name="connsiteY0" fmla="*/ 2757948 h 2757948"/>
                <a:gd name="connsiteX1" fmla="*/ 49161 w 299884"/>
                <a:gd name="connsiteY1" fmla="*/ 1814051 h 2757948"/>
                <a:gd name="connsiteX2" fmla="*/ 4916 w 299884"/>
                <a:gd name="connsiteY2" fmla="*/ 0 h 2757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9884" h="2757948">
                  <a:moveTo>
                    <a:pt x="299884" y="2757948"/>
                  </a:moveTo>
                  <a:cubicBezTo>
                    <a:pt x="199103" y="2515828"/>
                    <a:pt x="98322" y="2273709"/>
                    <a:pt x="49161" y="1814051"/>
                  </a:cubicBezTo>
                  <a:cubicBezTo>
                    <a:pt x="0" y="1354393"/>
                    <a:pt x="2458" y="677196"/>
                    <a:pt x="4916" y="0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472" name="Freeform 28">
              <a:extLst>
                <a:ext uri="{FF2B5EF4-FFF2-40B4-BE49-F238E27FC236}">
                  <a16:creationId xmlns:a16="http://schemas.microsoft.com/office/drawing/2014/main" id="{871A131F-97B7-4D13-BE7E-31AB6C901D82}"/>
                </a:ext>
              </a:extLst>
            </p:cNvPr>
            <p:cNvSpPr/>
            <p:nvPr/>
          </p:nvSpPr>
          <p:spPr bwMode="auto">
            <a:xfrm>
              <a:off x="4499145" y="3779253"/>
              <a:ext cx="1066200" cy="310971"/>
            </a:xfrm>
            <a:custGeom>
              <a:avLst/>
              <a:gdLst>
                <a:gd name="connsiteX0" fmla="*/ 811161 w 811161"/>
                <a:gd name="connsiteY0" fmla="*/ 265471 h 265471"/>
                <a:gd name="connsiteX1" fmla="*/ 339213 w 811161"/>
                <a:gd name="connsiteY1" fmla="*/ 103239 h 265471"/>
                <a:gd name="connsiteX2" fmla="*/ 0 w 811161"/>
                <a:gd name="connsiteY2" fmla="*/ 0 h 265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11161" h="265471">
                  <a:moveTo>
                    <a:pt x="811161" y="265471"/>
                  </a:moveTo>
                  <a:lnTo>
                    <a:pt x="339213" y="103239"/>
                  </a:lnTo>
                  <a:cubicBezTo>
                    <a:pt x="204020" y="58994"/>
                    <a:pt x="102010" y="29497"/>
                    <a:pt x="0" y="0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473" name="Freeform 29">
              <a:extLst>
                <a:ext uri="{FF2B5EF4-FFF2-40B4-BE49-F238E27FC236}">
                  <a16:creationId xmlns:a16="http://schemas.microsoft.com/office/drawing/2014/main" id="{E729E83D-0858-AB3B-CA3F-76604B7A090C}"/>
                </a:ext>
              </a:extLst>
            </p:cNvPr>
            <p:cNvSpPr/>
            <p:nvPr/>
          </p:nvSpPr>
          <p:spPr bwMode="auto">
            <a:xfrm>
              <a:off x="5603766" y="4124523"/>
              <a:ext cx="2250067" cy="1447388"/>
            </a:xfrm>
            <a:custGeom>
              <a:avLst/>
              <a:gdLst>
                <a:gd name="connsiteX0" fmla="*/ 0 w 1710813"/>
                <a:gd name="connsiteY0" fmla="*/ 0 h 1238865"/>
                <a:gd name="connsiteX1" fmla="*/ 368710 w 1710813"/>
                <a:gd name="connsiteY1" fmla="*/ 309716 h 1238865"/>
                <a:gd name="connsiteX2" fmla="*/ 1710813 w 1710813"/>
                <a:gd name="connsiteY2" fmla="*/ 1238865 h 1238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10813" h="1238865">
                  <a:moveTo>
                    <a:pt x="0" y="0"/>
                  </a:moveTo>
                  <a:cubicBezTo>
                    <a:pt x="41787" y="51619"/>
                    <a:pt x="83575" y="103239"/>
                    <a:pt x="368710" y="309716"/>
                  </a:cubicBezTo>
                  <a:cubicBezTo>
                    <a:pt x="653846" y="516194"/>
                    <a:pt x="1182329" y="877529"/>
                    <a:pt x="1710813" y="1238865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474" name="Freeform 30">
              <a:extLst>
                <a:ext uri="{FF2B5EF4-FFF2-40B4-BE49-F238E27FC236}">
                  <a16:creationId xmlns:a16="http://schemas.microsoft.com/office/drawing/2014/main" id="{826B76F6-16FC-36C8-C7AB-E2050EA05572}"/>
                </a:ext>
              </a:extLst>
            </p:cNvPr>
            <p:cNvSpPr/>
            <p:nvPr/>
          </p:nvSpPr>
          <p:spPr bwMode="auto">
            <a:xfrm>
              <a:off x="4052494" y="575792"/>
              <a:ext cx="2250067" cy="2894777"/>
            </a:xfrm>
            <a:custGeom>
              <a:avLst/>
              <a:gdLst>
                <a:gd name="connsiteX0" fmla="*/ 1710813 w 1710813"/>
                <a:gd name="connsiteY0" fmla="*/ 2477729 h 2477729"/>
                <a:gd name="connsiteX1" fmla="*/ 648929 w 1710813"/>
                <a:gd name="connsiteY1" fmla="*/ 1563329 h 2477729"/>
                <a:gd name="connsiteX2" fmla="*/ 0 w 1710813"/>
                <a:gd name="connsiteY2" fmla="*/ 0 h 2477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10813" h="2477729">
                  <a:moveTo>
                    <a:pt x="1710813" y="2477729"/>
                  </a:moveTo>
                  <a:cubicBezTo>
                    <a:pt x="1322438" y="2227006"/>
                    <a:pt x="934064" y="1976284"/>
                    <a:pt x="648929" y="1563329"/>
                  </a:cubicBezTo>
                  <a:cubicBezTo>
                    <a:pt x="363794" y="1150374"/>
                    <a:pt x="181897" y="575187"/>
                    <a:pt x="0" y="0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475" name="Freeform 31">
              <a:extLst>
                <a:ext uri="{FF2B5EF4-FFF2-40B4-BE49-F238E27FC236}">
                  <a16:creationId xmlns:a16="http://schemas.microsoft.com/office/drawing/2014/main" id="{9590B3B5-112B-9EAD-F1DE-2CF87D3DE96F}"/>
                </a:ext>
              </a:extLst>
            </p:cNvPr>
            <p:cNvSpPr/>
            <p:nvPr/>
          </p:nvSpPr>
          <p:spPr bwMode="auto">
            <a:xfrm>
              <a:off x="6321771" y="3502580"/>
              <a:ext cx="1668938" cy="2156219"/>
            </a:xfrm>
            <a:custGeom>
              <a:avLst/>
              <a:gdLst>
                <a:gd name="connsiteX0" fmla="*/ 0 w 1268362"/>
                <a:gd name="connsiteY0" fmla="*/ 0 h 1843548"/>
                <a:gd name="connsiteX1" fmla="*/ 280220 w 1268362"/>
                <a:gd name="connsiteY1" fmla="*/ 324465 h 1843548"/>
                <a:gd name="connsiteX2" fmla="*/ 1268362 w 1268362"/>
                <a:gd name="connsiteY2" fmla="*/ 1843548 h 1843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68362" h="1843548">
                  <a:moveTo>
                    <a:pt x="0" y="0"/>
                  </a:moveTo>
                  <a:cubicBezTo>
                    <a:pt x="34413" y="8603"/>
                    <a:pt x="68826" y="17207"/>
                    <a:pt x="280220" y="324465"/>
                  </a:cubicBezTo>
                  <a:cubicBezTo>
                    <a:pt x="491614" y="631723"/>
                    <a:pt x="879988" y="1237635"/>
                    <a:pt x="1268362" y="1843548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476" name="Freeform 32">
              <a:extLst>
                <a:ext uri="{FF2B5EF4-FFF2-40B4-BE49-F238E27FC236}">
                  <a16:creationId xmlns:a16="http://schemas.microsoft.com/office/drawing/2014/main" id="{C6DCD3FE-AAB6-A327-3692-0929D6AFB2B2}"/>
                </a:ext>
              </a:extLst>
            </p:cNvPr>
            <p:cNvSpPr/>
            <p:nvPr/>
          </p:nvSpPr>
          <p:spPr bwMode="auto">
            <a:xfrm>
              <a:off x="5526923" y="3486574"/>
              <a:ext cx="833270" cy="637949"/>
            </a:xfrm>
            <a:custGeom>
              <a:avLst/>
              <a:gdLst>
                <a:gd name="connsiteX0" fmla="*/ 634180 w 634180"/>
                <a:gd name="connsiteY0" fmla="*/ 0 h 545690"/>
                <a:gd name="connsiteX1" fmla="*/ 353961 w 634180"/>
                <a:gd name="connsiteY1" fmla="*/ 353961 h 545690"/>
                <a:gd name="connsiteX2" fmla="*/ 0 w 634180"/>
                <a:gd name="connsiteY2" fmla="*/ 545690 h 545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34180" h="545690">
                  <a:moveTo>
                    <a:pt x="634180" y="0"/>
                  </a:moveTo>
                  <a:cubicBezTo>
                    <a:pt x="546919" y="131506"/>
                    <a:pt x="459658" y="263013"/>
                    <a:pt x="353961" y="353961"/>
                  </a:cubicBezTo>
                  <a:cubicBezTo>
                    <a:pt x="248264" y="444909"/>
                    <a:pt x="124132" y="495299"/>
                    <a:pt x="0" y="545690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477" name="Freeform 33">
              <a:extLst>
                <a:ext uri="{FF2B5EF4-FFF2-40B4-BE49-F238E27FC236}">
                  <a16:creationId xmlns:a16="http://schemas.microsoft.com/office/drawing/2014/main" id="{27E65F32-42D7-6EF4-DC07-C9DF8D7AE807}"/>
                </a:ext>
              </a:extLst>
            </p:cNvPr>
            <p:cNvSpPr/>
            <p:nvPr/>
          </p:nvSpPr>
          <p:spPr bwMode="auto">
            <a:xfrm>
              <a:off x="5236360" y="3072708"/>
              <a:ext cx="367406" cy="983218"/>
            </a:xfrm>
            <a:custGeom>
              <a:avLst/>
              <a:gdLst>
                <a:gd name="connsiteX0" fmla="*/ 280219 w 280219"/>
                <a:gd name="connsiteY0" fmla="*/ 840658 h 840658"/>
                <a:gd name="connsiteX1" fmla="*/ 58993 w 280219"/>
                <a:gd name="connsiteY1" fmla="*/ 412955 h 840658"/>
                <a:gd name="connsiteX2" fmla="*/ 0 w 280219"/>
                <a:gd name="connsiteY2" fmla="*/ 0 h 840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0219" h="840658">
                  <a:moveTo>
                    <a:pt x="280219" y="840658"/>
                  </a:moveTo>
                  <a:cubicBezTo>
                    <a:pt x="192957" y="696861"/>
                    <a:pt x="105696" y="553065"/>
                    <a:pt x="58993" y="412955"/>
                  </a:cubicBezTo>
                  <a:cubicBezTo>
                    <a:pt x="12290" y="272845"/>
                    <a:pt x="7374" y="71284"/>
                    <a:pt x="0" y="0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478" name="Freeform 34">
              <a:extLst>
                <a:ext uri="{FF2B5EF4-FFF2-40B4-BE49-F238E27FC236}">
                  <a16:creationId xmlns:a16="http://schemas.microsoft.com/office/drawing/2014/main" id="{69ED28DB-3A2A-FE0F-EB13-66C76C9A2035}"/>
                </a:ext>
              </a:extLst>
            </p:cNvPr>
            <p:cNvSpPr/>
            <p:nvPr/>
          </p:nvSpPr>
          <p:spPr bwMode="auto">
            <a:xfrm>
              <a:off x="5236360" y="3038409"/>
              <a:ext cx="1123832" cy="500756"/>
            </a:xfrm>
            <a:custGeom>
              <a:avLst/>
              <a:gdLst>
                <a:gd name="connsiteX0" fmla="*/ 0 w 855406"/>
                <a:gd name="connsiteY0" fmla="*/ 0 h 427703"/>
                <a:gd name="connsiteX1" fmla="*/ 235974 w 855406"/>
                <a:gd name="connsiteY1" fmla="*/ 147484 h 427703"/>
                <a:gd name="connsiteX2" fmla="*/ 855406 w 855406"/>
                <a:gd name="connsiteY2" fmla="*/ 427703 h 427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55406" h="427703">
                  <a:moveTo>
                    <a:pt x="0" y="0"/>
                  </a:moveTo>
                  <a:cubicBezTo>
                    <a:pt x="46703" y="38100"/>
                    <a:pt x="93406" y="76200"/>
                    <a:pt x="235974" y="147484"/>
                  </a:cubicBezTo>
                  <a:cubicBezTo>
                    <a:pt x="378542" y="218768"/>
                    <a:pt x="616974" y="323235"/>
                    <a:pt x="855406" y="427703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479" name="Freeform 35">
              <a:extLst>
                <a:ext uri="{FF2B5EF4-FFF2-40B4-BE49-F238E27FC236}">
                  <a16:creationId xmlns:a16="http://schemas.microsoft.com/office/drawing/2014/main" id="{FA1C8DE2-38B0-52FD-82B4-B841E46B7452}"/>
                </a:ext>
              </a:extLst>
            </p:cNvPr>
            <p:cNvSpPr/>
            <p:nvPr/>
          </p:nvSpPr>
          <p:spPr bwMode="auto">
            <a:xfrm>
              <a:off x="4071704" y="591797"/>
              <a:ext cx="1183867" cy="2428320"/>
            </a:xfrm>
            <a:custGeom>
              <a:avLst/>
              <a:gdLst>
                <a:gd name="connsiteX0" fmla="*/ 899651 w 899651"/>
                <a:gd name="connsiteY0" fmla="*/ 2079522 h 2079522"/>
                <a:gd name="connsiteX1" fmla="*/ 383458 w 899651"/>
                <a:gd name="connsiteY1" fmla="*/ 1371600 h 2079522"/>
                <a:gd name="connsiteX2" fmla="*/ 0 w 899651"/>
                <a:gd name="connsiteY2" fmla="*/ 0 h 2079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99651" h="2079522">
                  <a:moveTo>
                    <a:pt x="899651" y="2079522"/>
                  </a:moveTo>
                  <a:cubicBezTo>
                    <a:pt x="716525" y="1898854"/>
                    <a:pt x="533400" y="1718187"/>
                    <a:pt x="383458" y="1371600"/>
                  </a:cubicBezTo>
                  <a:cubicBezTo>
                    <a:pt x="233516" y="1025013"/>
                    <a:pt x="116758" y="512506"/>
                    <a:pt x="0" y="0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480" name="Freeform 36">
              <a:extLst>
                <a:ext uri="{FF2B5EF4-FFF2-40B4-BE49-F238E27FC236}">
                  <a16:creationId xmlns:a16="http://schemas.microsoft.com/office/drawing/2014/main" id="{A82AB4AB-49D8-5FA0-B8CA-E2123D1A7DF5}"/>
                </a:ext>
              </a:extLst>
            </p:cNvPr>
            <p:cNvSpPr/>
            <p:nvPr/>
          </p:nvSpPr>
          <p:spPr bwMode="auto">
            <a:xfrm>
              <a:off x="4090915" y="523200"/>
              <a:ext cx="929324" cy="1431382"/>
            </a:xfrm>
            <a:custGeom>
              <a:avLst/>
              <a:gdLst>
                <a:gd name="connsiteX0" fmla="*/ 0 w 707923"/>
                <a:gd name="connsiteY0" fmla="*/ 0 h 1224116"/>
                <a:gd name="connsiteX1" fmla="*/ 265471 w 707923"/>
                <a:gd name="connsiteY1" fmla="*/ 486697 h 1224116"/>
                <a:gd name="connsiteX2" fmla="*/ 707923 w 707923"/>
                <a:gd name="connsiteY2" fmla="*/ 1224116 h 1224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07923" h="1224116">
                  <a:moveTo>
                    <a:pt x="0" y="0"/>
                  </a:moveTo>
                  <a:cubicBezTo>
                    <a:pt x="73742" y="141339"/>
                    <a:pt x="147484" y="282678"/>
                    <a:pt x="265471" y="486697"/>
                  </a:cubicBezTo>
                  <a:cubicBezTo>
                    <a:pt x="383458" y="690716"/>
                    <a:pt x="545690" y="957416"/>
                    <a:pt x="707923" y="1224116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481" name="Freeform 37">
              <a:extLst>
                <a:ext uri="{FF2B5EF4-FFF2-40B4-BE49-F238E27FC236}">
                  <a16:creationId xmlns:a16="http://schemas.microsoft.com/office/drawing/2014/main" id="{3EB178A7-A721-2451-33F4-95B95A06D784}"/>
                </a:ext>
              </a:extLst>
            </p:cNvPr>
            <p:cNvSpPr/>
            <p:nvPr/>
          </p:nvSpPr>
          <p:spPr bwMode="auto">
            <a:xfrm>
              <a:off x="5020239" y="1954583"/>
              <a:ext cx="2910437" cy="3651627"/>
            </a:xfrm>
            <a:custGeom>
              <a:avLst/>
              <a:gdLst>
                <a:gd name="connsiteX0" fmla="*/ 0 w 2212258"/>
                <a:gd name="connsiteY0" fmla="*/ 0 h 3126658"/>
                <a:gd name="connsiteX1" fmla="*/ 1061883 w 2212258"/>
                <a:gd name="connsiteY1" fmla="*/ 693174 h 3126658"/>
                <a:gd name="connsiteX2" fmla="*/ 2212258 w 2212258"/>
                <a:gd name="connsiteY2" fmla="*/ 3126658 h 3126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12258" h="3126658">
                  <a:moveTo>
                    <a:pt x="0" y="0"/>
                  </a:moveTo>
                  <a:cubicBezTo>
                    <a:pt x="346586" y="86032"/>
                    <a:pt x="693173" y="172064"/>
                    <a:pt x="1061883" y="693174"/>
                  </a:cubicBezTo>
                  <a:cubicBezTo>
                    <a:pt x="1430593" y="1214284"/>
                    <a:pt x="1821425" y="2170471"/>
                    <a:pt x="2212258" y="3126658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482" name="Freeform 38">
              <a:extLst>
                <a:ext uri="{FF2B5EF4-FFF2-40B4-BE49-F238E27FC236}">
                  <a16:creationId xmlns:a16="http://schemas.microsoft.com/office/drawing/2014/main" id="{B85C836A-F7BC-C58B-88FF-77E471244A56}"/>
                </a:ext>
              </a:extLst>
            </p:cNvPr>
            <p:cNvSpPr/>
            <p:nvPr/>
          </p:nvSpPr>
          <p:spPr bwMode="auto">
            <a:xfrm>
              <a:off x="4957804" y="1954583"/>
              <a:ext cx="1421600" cy="1515986"/>
            </a:xfrm>
            <a:custGeom>
              <a:avLst/>
              <a:gdLst>
                <a:gd name="connsiteX0" fmla="*/ 1081548 w 1081548"/>
                <a:gd name="connsiteY0" fmla="*/ 1297858 h 1297858"/>
                <a:gd name="connsiteX1" fmla="*/ 167148 w 1081548"/>
                <a:gd name="connsiteY1" fmla="*/ 294968 h 1297858"/>
                <a:gd name="connsiteX2" fmla="*/ 78657 w 1081548"/>
                <a:gd name="connsiteY2" fmla="*/ 0 h 1297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81548" h="1297858">
                  <a:moveTo>
                    <a:pt x="1081548" y="1297858"/>
                  </a:moveTo>
                  <a:cubicBezTo>
                    <a:pt x="707922" y="904568"/>
                    <a:pt x="334296" y="511278"/>
                    <a:pt x="167148" y="294968"/>
                  </a:cubicBezTo>
                  <a:cubicBezTo>
                    <a:pt x="0" y="78658"/>
                    <a:pt x="39328" y="39329"/>
                    <a:pt x="78657" y="0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483" name="Freeform 39">
              <a:extLst>
                <a:ext uri="{FF2B5EF4-FFF2-40B4-BE49-F238E27FC236}">
                  <a16:creationId xmlns:a16="http://schemas.microsoft.com/office/drawing/2014/main" id="{C5450715-1655-9277-60A8-9BC984962D1F}"/>
                </a:ext>
              </a:extLst>
            </p:cNvPr>
            <p:cNvSpPr/>
            <p:nvPr/>
          </p:nvSpPr>
          <p:spPr bwMode="auto">
            <a:xfrm>
              <a:off x="3120769" y="3436269"/>
              <a:ext cx="1337553" cy="342983"/>
            </a:xfrm>
            <a:custGeom>
              <a:avLst/>
              <a:gdLst>
                <a:gd name="connsiteX0" fmla="*/ 1017638 w 1017638"/>
                <a:gd name="connsiteY0" fmla="*/ 294967 h 294967"/>
                <a:gd name="connsiteX1" fmla="*/ 427703 w 1017638"/>
                <a:gd name="connsiteY1" fmla="*/ 88490 h 294967"/>
                <a:gd name="connsiteX2" fmla="*/ 0 w 1017638"/>
                <a:gd name="connsiteY2" fmla="*/ 0 h 2949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17638" h="294967">
                  <a:moveTo>
                    <a:pt x="1017638" y="294967"/>
                  </a:moveTo>
                  <a:cubicBezTo>
                    <a:pt x="807473" y="216309"/>
                    <a:pt x="597309" y="137651"/>
                    <a:pt x="427703" y="88490"/>
                  </a:cubicBezTo>
                  <a:cubicBezTo>
                    <a:pt x="258097" y="39329"/>
                    <a:pt x="129048" y="19664"/>
                    <a:pt x="0" y="0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484" name="Freeform 40">
              <a:extLst>
                <a:ext uri="{FF2B5EF4-FFF2-40B4-BE49-F238E27FC236}">
                  <a16:creationId xmlns:a16="http://schemas.microsoft.com/office/drawing/2014/main" id="{C7C9811D-1244-024C-1D60-84584B16933F}"/>
                </a:ext>
              </a:extLst>
            </p:cNvPr>
            <p:cNvSpPr/>
            <p:nvPr/>
          </p:nvSpPr>
          <p:spPr bwMode="auto">
            <a:xfrm>
              <a:off x="3101559" y="541493"/>
              <a:ext cx="970146" cy="2876484"/>
            </a:xfrm>
            <a:custGeom>
              <a:avLst/>
              <a:gdLst>
                <a:gd name="connsiteX0" fmla="*/ 0 w 737420"/>
                <a:gd name="connsiteY0" fmla="*/ 2462980 h 2462980"/>
                <a:gd name="connsiteX1" fmla="*/ 383458 w 737420"/>
                <a:gd name="connsiteY1" fmla="*/ 1828800 h 2462980"/>
                <a:gd name="connsiteX2" fmla="*/ 737420 w 737420"/>
                <a:gd name="connsiteY2" fmla="*/ 0 h 2462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37420" h="2462980">
                  <a:moveTo>
                    <a:pt x="0" y="2462980"/>
                  </a:moveTo>
                  <a:cubicBezTo>
                    <a:pt x="130277" y="2351138"/>
                    <a:pt x="260555" y="2239297"/>
                    <a:pt x="383458" y="1828800"/>
                  </a:cubicBezTo>
                  <a:cubicBezTo>
                    <a:pt x="506361" y="1418303"/>
                    <a:pt x="621890" y="709151"/>
                    <a:pt x="737420" y="0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485" name="Freeform 41">
              <a:extLst>
                <a:ext uri="{FF2B5EF4-FFF2-40B4-BE49-F238E27FC236}">
                  <a16:creationId xmlns:a16="http://schemas.microsoft.com/office/drawing/2014/main" id="{B887AFEB-882F-D309-64E9-D941731CDA71}"/>
                </a:ext>
              </a:extLst>
            </p:cNvPr>
            <p:cNvSpPr/>
            <p:nvPr/>
          </p:nvSpPr>
          <p:spPr bwMode="auto">
            <a:xfrm>
              <a:off x="1569497" y="3383679"/>
              <a:ext cx="1572886" cy="1291902"/>
            </a:xfrm>
            <a:custGeom>
              <a:avLst/>
              <a:gdLst>
                <a:gd name="connsiteX0" fmla="*/ 1194619 w 1194619"/>
                <a:gd name="connsiteY0" fmla="*/ 0 h 1106129"/>
                <a:gd name="connsiteX1" fmla="*/ 899651 w 1194619"/>
                <a:gd name="connsiteY1" fmla="*/ 457200 h 1106129"/>
                <a:gd name="connsiteX2" fmla="*/ 0 w 1194619"/>
                <a:gd name="connsiteY2" fmla="*/ 1106129 h 11061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94619" h="1106129">
                  <a:moveTo>
                    <a:pt x="1194619" y="0"/>
                  </a:moveTo>
                  <a:cubicBezTo>
                    <a:pt x="1146686" y="136422"/>
                    <a:pt x="1098754" y="272845"/>
                    <a:pt x="899651" y="457200"/>
                  </a:cubicBezTo>
                  <a:cubicBezTo>
                    <a:pt x="700548" y="641555"/>
                    <a:pt x="350274" y="873842"/>
                    <a:pt x="0" y="1106129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486" name="Freeform 42">
              <a:extLst>
                <a:ext uri="{FF2B5EF4-FFF2-40B4-BE49-F238E27FC236}">
                  <a16:creationId xmlns:a16="http://schemas.microsoft.com/office/drawing/2014/main" id="{0F151D41-7080-38C5-2801-1380CD77E1B3}"/>
                </a:ext>
              </a:extLst>
            </p:cNvPr>
            <p:cNvSpPr/>
            <p:nvPr/>
          </p:nvSpPr>
          <p:spPr bwMode="auto">
            <a:xfrm>
              <a:off x="1511864" y="3934738"/>
              <a:ext cx="2036346" cy="775142"/>
            </a:xfrm>
            <a:custGeom>
              <a:avLst/>
              <a:gdLst>
                <a:gd name="connsiteX0" fmla="*/ 0 w 1548581"/>
                <a:gd name="connsiteY0" fmla="*/ 663677 h 663677"/>
                <a:gd name="connsiteX1" fmla="*/ 899652 w 1548581"/>
                <a:gd name="connsiteY1" fmla="*/ 353961 h 663677"/>
                <a:gd name="connsiteX2" fmla="*/ 1548581 w 1548581"/>
                <a:gd name="connsiteY2" fmla="*/ 0 h 663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8581" h="663677">
                  <a:moveTo>
                    <a:pt x="0" y="663677"/>
                  </a:moveTo>
                  <a:cubicBezTo>
                    <a:pt x="320777" y="564125"/>
                    <a:pt x="641555" y="464574"/>
                    <a:pt x="899652" y="353961"/>
                  </a:cubicBezTo>
                  <a:cubicBezTo>
                    <a:pt x="1157749" y="243348"/>
                    <a:pt x="1353165" y="121674"/>
                    <a:pt x="1548581" y="0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487" name="Freeform 43">
              <a:extLst>
                <a:ext uri="{FF2B5EF4-FFF2-40B4-BE49-F238E27FC236}">
                  <a16:creationId xmlns:a16="http://schemas.microsoft.com/office/drawing/2014/main" id="{810E4F0F-8C4B-6DC5-6212-E9896188866A}"/>
                </a:ext>
              </a:extLst>
            </p:cNvPr>
            <p:cNvSpPr/>
            <p:nvPr/>
          </p:nvSpPr>
          <p:spPr bwMode="auto">
            <a:xfrm>
              <a:off x="3161593" y="3417977"/>
              <a:ext cx="386617" cy="482463"/>
            </a:xfrm>
            <a:custGeom>
              <a:avLst/>
              <a:gdLst>
                <a:gd name="connsiteX0" fmla="*/ 0 w 294968"/>
                <a:gd name="connsiteY0" fmla="*/ 0 h 412955"/>
                <a:gd name="connsiteX1" fmla="*/ 58994 w 294968"/>
                <a:gd name="connsiteY1" fmla="*/ 265471 h 412955"/>
                <a:gd name="connsiteX2" fmla="*/ 294968 w 294968"/>
                <a:gd name="connsiteY2" fmla="*/ 412955 h 4129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4968" h="412955">
                  <a:moveTo>
                    <a:pt x="0" y="0"/>
                  </a:moveTo>
                  <a:cubicBezTo>
                    <a:pt x="4916" y="98322"/>
                    <a:pt x="9833" y="196645"/>
                    <a:pt x="58994" y="265471"/>
                  </a:cubicBezTo>
                  <a:cubicBezTo>
                    <a:pt x="108155" y="334297"/>
                    <a:pt x="201561" y="373626"/>
                    <a:pt x="294968" y="412955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488" name="Freeform 44">
              <a:extLst>
                <a:ext uri="{FF2B5EF4-FFF2-40B4-BE49-F238E27FC236}">
                  <a16:creationId xmlns:a16="http://schemas.microsoft.com/office/drawing/2014/main" id="{2CD12165-1830-E0BA-1811-7600334B2521}"/>
                </a:ext>
              </a:extLst>
            </p:cNvPr>
            <p:cNvSpPr/>
            <p:nvPr/>
          </p:nvSpPr>
          <p:spPr bwMode="auto">
            <a:xfrm>
              <a:off x="3625053" y="3763247"/>
              <a:ext cx="833270" cy="171491"/>
            </a:xfrm>
            <a:custGeom>
              <a:avLst/>
              <a:gdLst>
                <a:gd name="connsiteX0" fmla="*/ 0 w 634180"/>
                <a:gd name="connsiteY0" fmla="*/ 147484 h 147484"/>
                <a:gd name="connsiteX1" fmla="*/ 294967 w 634180"/>
                <a:gd name="connsiteY1" fmla="*/ 73742 h 147484"/>
                <a:gd name="connsiteX2" fmla="*/ 634180 w 634180"/>
                <a:gd name="connsiteY2" fmla="*/ 0 h 147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34180" h="147484">
                  <a:moveTo>
                    <a:pt x="0" y="147484"/>
                  </a:moveTo>
                  <a:lnTo>
                    <a:pt x="294967" y="73742"/>
                  </a:lnTo>
                  <a:cubicBezTo>
                    <a:pt x="400664" y="49161"/>
                    <a:pt x="517422" y="24580"/>
                    <a:pt x="634180" y="0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489" name="Freeform 45">
              <a:extLst>
                <a:ext uri="{FF2B5EF4-FFF2-40B4-BE49-F238E27FC236}">
                  <a16:creationId xmlns:a16="http://schemas.microsoft.com/office/drawing/2014/main" id="{39313B23-0115-8C87-0267-73549868E8FE}"/>
                </a:ext>
              </a:extLst>
            </p:cNvPr>
            <p:cNvSpPr/>
            <p:nvPr/>
          </p:nvSpPr>
          <p:spPr bwMode="auto">
            <a:xfrm>
              <a:off x="3111164" y="2434759"/>
              <a:ext cx="184905" cy="964926"/>
            </a:xfrm>
            <a:custGeom>
              <a:avLst/>
              <a:gdLst>
                <a:gd name="connsiteX0" fmla="*/ 7374 w 140109"/>
                <a:gd name="connsiteY0" fmla="*/ 825910 h 825910"/>
                <a:gd name="connsiteX1" fmla="*/ 22122 w 140109"/>
                <a:gd name="connsiteY1" fmla="*/ 501445 h 825910"/>
                <a:gd name="connsiteX2" fmla="*/ 140109 w 140109"/>
                <a:gd name="connsiteY2" fmla="*/ 0 h 8259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0109" h="825910">
                  <a:moveTo>
                    <a:pt x="7374" y="825910"/>
                  </a:moveTo>
                  <a:cubicBezTo>
                    <a:pt x="3687" y="732503"/>
                    <a:pt x="0" y="639097"/>
                    <a:pt x="22122" y="501445"/>
                  </a:cubicBezTo>
                  <a:cubicBezTo>
                    <a:pt x="44245" y="363793"/>
                    <a:pt x="92177" y="181896"/>
                    <a:pt x="140109" y="0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490" name="Freeform 46">
              <a:extLst>
                <a:ext uri="{FF2B5EF4-FFF2-40B4-BE49-F238E27FC236}">
                  <a16:creationId xmlns:a16="http://schemas.microsoft.com/office/drawing/2014/main" id="{2D23DE36-8D2D-3B00-EF4C-9AF426771120}"/>
                </a:ext>
              </a:extLst>
            </p:cNvPr>
            <p:cNvSpPr/>
            <p:nvPr/>
          </p:nvSpPr>
          <p:spPr bwMode="auto">
            <a:xfrm>
              <a:off x="3296069" y="488903"/>
              <a:ext cx="835670" cy="1929851"/>
            </a:xfrm>
            <a:custGeom>
              <a:avLst/>
              <a:gdLst>
                <a:gd name="connsiteX0" fmla="*/ 0 w 634181"/>
                <a:gd name="connsiteY0" fmla="*/ 1651820 h 1651820"/>
                <a:gd name="connsiteX1" fmla="*/ 206478 w 634181"/>
                <a:gd name="connsiteY1" fmla="*/ 914400 h 1651820"/>
                <a:gd name="connsiteX2" fmla="*/ 634181 w 634181"/>
                <a:gd name="connsiteY2" fmla="*/ 0 h 1651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34181" h="1651820">
                  <a:moveTo>
                    <a:pt x="0" y="1651820"/>
                  </a:moveTo>
                  <a:cubicBezTo>
                    <a:pt x="50390" y="1420761"/>
                    <a:pt x="100781" y="1189703"/>
                    <a:pt x="206478" y="914400"/>
                  </a:cubicBezTo>
                  <a:cubicBezTo>
                    <a:pt x="312175" y="639097"/>
                    <a:pt x="473178" y="319548"/>
                    <a:pt x="634181" y="0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491" name="Freeform 47">
              <a:extLst>
                <a:ext uri="{FF2B5EF4-FFF2-40B4-BE49-F238E27FC236}">
                  <a16:creationId xmlns:a16="http://schemas.microsoft.com/office/drawing/2014/main" id="{F3F48D74-E014-8492-63A3-672DFF8A3B3E}"/>
                </a:ext>
              </a:extLst>
            </p:cNvPr>
            <p:cNvSpPr/>
            <p:nvPr/>
          </p:nvSpPr>
          <p:spPr bwMode="auto">
            <a:xfrm>
              <a:off x="1569497" y="2453052"/>
              <a:ext cx="1726572" cy="2256829"/>
            </a:xfrm>
            <a:custGeom>
              <a:avLst/>
              <a:gdLst>
                <a:gd name="connsiteX0" fmla="*/ 1312606 w 1312606"/>
                <a:gd name="connsiteY0" fmla="*/ 0 h 1932039"/>
                <a:gd name="connsiteX1" fmla="*/ 811161 w 1312606"/>
                <a:gd name="connsiteY1" fmla="*/ 619433 h 1932039"/>
                <a:gd name="connsiteX2" fmla="*/ 0 w 1312606"/>
                <a:gd name="connsiteY2" fmla="*/ 1932039 h 193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12606" h="1932039">
                  <a:moveTo>
                    <a:pt x="1312606" y="0"/>
                  </a:moveTo>
                  <a:cubicBezTo>
                    <a:pt x="1171267" y="148713"/>
                    <a:pt x="1029929" y="297427"/>
                    <a:pt x="811161" y="619433"/>
                  </a:cubicBezTo>
                  <a:cubicBezTo>
                    <a:pt x="592393" y="941439"/>
                    <a:pt x="296196" y="1436739"/>
                    <a:pt x="0" y="1932039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492" name="Freeform 48">
              <a:extLst>
                <a:ext uri="{FF2B5EF4-FFF2-40B4-BE49-F238E27FC236}">
                  <a16:creationId xmlns:a16="http://schemas.microsoft.com/office/drawing/2014/main" id="{64FCAD22-F173-BE59-8948-4173178CE753}"/>
                </a:ext>
              </a:extLst>
            </p:cNvPr>
            <p:cNvSpPr/>
            <p:nvPr/>
          </p:nvSpPr>
          <p:spPr bwMode="auto">
            <a:xfrm>
              <a:off x="1550286" y="4691588"/>
              <a:ext cx="2502208" cy="228655"/>
            </a:xfrm>
            <a:custGeom>
              <a:avLst/>
              <a:gdLst>
                <a:gd name="connsiteX0" fmla="*/ 1902542 w 1902542"/>
                <a:gd name="connsiteY0" fmla="*/ 191729 h 194187"/>
                <a:gd name="connsiteX1" fmla="*/ 1032387 w 1902542"/>
                <a:gd name="connsiteY1" fmla="*/ 162232 h 194187"/>
                <a:gd name="connsiteX2" fmla="*/ 0 w 1902542"/>
                <a:gd name="connsiteY2" fmla="*/ 0 h 194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02542" h="194187">
                  <a:moveTo>
                    <a:pt x="1902542" y="191729"/>
                  </a:moveTo>
                  <a:cubicBezTo>
                    <a:pt x="1626009" y="192958"/>
                    <a:pt x="1349477" y="194187"/>
                    <a:pt x="1032387" y="162232"/>
                  </a:cubicBezTo>
                  <a:cubicBezTo>
                    <a:pt x="715297" y="130277"/>
                    <a:pt x="357648" y="65138"/>
                    <a:pt x="0" y="0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493" name="Freeform 49">
              <a:extLst>
                <a:ext uri="{FF2B5EF4-FFF2-40B4-BE49-F238E27FC236}">
                  <a16:creationId xmlns:a16="http://schemas.microsoft.com/office/drawing/2014/main" id="{32043C3E-B6AB-1389-0848-FE8F80C363E5}"/>
                </a:ext>
              </a:extLst>
            </p:cNvPr>
            <p:cNvSpPr/>
            <p:nvPr/>
          </p:nvSpPr>
          <p:spPr bwMode="auto">
            <a:xfrm>
              <a:off x="4071704" y="3779253"/>
              <a:ext cx="465862" cy="1136418"/>
            </a:xfrm>
            <a:custGeom>
              <a:avLst/>
              <a:gdLst>
                <a:gd name="connsiteX0" fmla="*/ 353961 w 353961"/>
                <a:gd name="connsiteY0" fmla="*/ 0 h 973394"/>
                <a:gd name="connsiteX1" fmla="*/ 221225 w 353961"/>
                <a:gd name="connsiteY1" fmla="*/ 516194 h 973394"/>
                <a:gd name="connsiteX2" fmla="*/ 0 w 353961"/>
                <a:gd name="connsiteY2" fmla="*/ 973394 h 973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53961" h="973394">
                  <a:moveTo>
                    <a:pt x="353961" y="0"/>
                  </a:moveTo>
                  <a:cubicBezTo>
                    <a:pt x="317090" y="176981"/>
                    <a:pt x="280219" y="353962"/>
                    <a:pt x="221225" y="516194"/>
                  </a:cubicBezTo>
                  <a:cubicBezTo>
                    <a:pt x="162232" y="678426"/>
                    <a:pt x="81116" y="825910"/>
                    <a:pt x="0" y="973394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494" name="Freeform 50">
              <a:extLst>
                <a:ext uri="{FF2B5EF4-FFF2-40B4-BE49-F238E27FC236}">
                  <a16:creationId xmlns:a16="http://schemas.microsoft.com/office/drawing/2014/main" id="{61CDEFE0-D4E4-5419-B09C-728BF8B59FBE}"/>
                </a:ext>
              </a:extLst>
            </p:cNvPr>
            <p:cNvSpPr/>
            <p:nvPr/>
          </p:nvSpPr>
          <p:spPr bwMode="auto">
            <a:xfrm>
              <a:off x="4090915" y="4881371"/>
              <a:ext cx="3820550" cy="761423"/>
            </a:xfrm>
            <a:custGeom>
              <a:avLst/>
              <a:gdLst>
                <a:gd name="connsiteX0" fmla="*/ 0 w 2905432"/>
                <a:gd name="connsiteY0" fmla="*/ 0 h 651387"/>
                <a:gd name="connsiteX1" fmla="*/ 943897 w 2905432"/>
                <a:gd name="connsiteY1" fmla="*/ 545690 h 651387"/>
                <a:gd name="connsiteX2" fmla="*/ 2905432 w 2905432"/>
                <a:gd name="connsiteY2" fmla="*/ 634181 h 651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05432" h="651387">
                  <a:moveTo>
                    <a:pt x="0" y="0"/>
                  </a:moveTo>
                  <a:cubicBezTo>
                    <a:pt x="229829" y="219996"/>
                    <a:pt x="459658" y="439993"/>
                    <a:pt x="943897" y="545690"/>
                  </a:cubicBezTo>
                  <a:cubicBezTo>
                    <a:pt x="1428136" y="651387"/>
                    <a:pt x="2166784" y="642784"/>
                    <a:pt x="2905432" y="634181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495" name="Freeform 51">
              <a:extLst>
                <a:ext uri="{FF2B5EF4-FFF2-40B4-BE49-F238E27FC236}">
                  <a16:creationId xmlns:a16="http://schemas.microsoft.com/office/drawing/2014/main" id="{2EAD704C-57B0-012B-106E-7F091E498696}"/>
                </a:ext>
              </a:extLst>
            </p:cNvPr>
            <p:cNvSpPr/>
            <p:nvPr/>
          </p:nvSpPr>
          <p:spPr bwMode="auto">
            <a:xfrm>
              <a:off x="4131739" y="4881371"/>
              <a:ext cx="1335151" cy="226370"/>
            </a:xfrm>
            <a:custGeom>
              <a:avLst/>
              <a:gdLst>
                <a:gd name="connsiteX0" fmla="*/ 0 w 1017638"/>
                <a:gd name="connsiteY0" fmla="*/ 0 h 191729"/>
                <a:gd name="connsiteX1" fmla="*/ 471948 w 1017638"/>
                <a:gd name="connsiteY1" fmla="*/ 147484 h 191729"/>
                <a:gd name="connsiteX2" fmla="*/ 1017638 w 1017638"/>
                <a:gd name="connsiteY2" fmla="*/ 191729 h 191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17638" h="191729">
                  <a:moveTo>
                    <a:pt x="0" y="0"/>
                  </a:moveTo>
                  <a:cubicBezTo>
                    <a:pt x="151171" y="57764"/>
                    <a:pt x="302342" y="115529"/>
                    <a:pt x="471948" y="147484"/>
                  </a:cubicBezTo>
                  <a:cubicBezTo>
                    <a:pt x="641554" y="179439"/>
                    <a:pt x="829596" y="185584"/>
                    <a:pt x="1017638" y="191729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496" name="Freeform 52">
              <a:extLst>
                <a:ext uri="{FF2B5EF4-FFF2-40B4-BE49-F238E27FC236}">
                  <a16:creationId xmlns:a16="http://schemas.microsoft.com/office/drawing/2014/main" id="{C20A53D2-1C10-9C74-E547-26959D1AF040}"/>
                </a:ext>
              </a:extLst>
            </p:cNvPr>
            <p:cNvSpPr/>
            <p:nvPr/>
          </p:nvSpPr>
          <p:spPr bwMode="auto">
            <a:xfrm>
              <a:off x="4518356" y="3763247"/>
              <a:ext cx="948534" cy="1360499"/>
            </a:xfrm>
            <a:custGeom>
              <a:avLst/>
              <a:gdLst>
                <a:gd name="connsiteX0" fmla="*/ 0 w 722671"/>
                <a:gd name="connsiteY0" fmla="*/ 0 h 1165122"/>
                <a:gd name="connsiteX1" fmla="*/ 235975 w 722671"/>
                <a:gd name="connsiteY1" fmla="*/ 811161 h 1165122"/>
                <a:gd name="connsiteX2" fmla="*/ 722671 w 722671"/>
                <a:gd name="connsiteY2" fmla="*/ 1165122 h 1165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22671" h="1165122">
                  <a:moveTo>
                    <a:pt x="0" y="0"/>
                  </a:moveTo>
                  <a:cubicBezTo>
                    <a:pt x="57765" y="308487"/>
                    <a:pt x="115530" y="616974"/>
                    <a:pt x="235975" y="811161"/>
                  </a:cubicBezTo>
                  <a:cubicBezTo>
                    <a:pt x="356420" y="1005348"/>
                    <a:pt x="539545" y="1085235"/>
                    <a:pt x="722671" y="1165122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497" name="Freeform 53">
              <a:extLst>
                <a:ext uri="{FF2B5EF4-FFF2-40B4-BE49-F238E27FC236}">
                  <a16:creationId xmlns:a16="http://schemas.microsoft.com/office/drawing/2014/main" id="{CD909911-DCA8-B19D-8B57-089557BA61E6}"/>
                </a:ext>
              </a:extLst>
            </p:cNvPr>
            <p:cNvSpPr/>
            <p:nvPr/>
          </p:nvSpPr>
          <p:spPr bwMode="auto">
            <a:xfrm>
              <a:off x="5447679" y="5139753"/>
              <a:ext cx="2543030" cy="466457"/>
            </a:xfrm>
            <a:custGeom>
              <a:avLst/>
              <a:gdLst>
                <a:gd name="connsiteX0" fmla="*/ 0 w 1932039"/>
                <a:gd name="connsiteY0" fmla="*/ 0 h 398206"/>
                <a:gd name="connsiteX1" fmla="*/ 899652 w 1932039"/>
                <a:gd name="connsiteY1" fmla="*/ 265471 h 398206"/>
                <a:gd name="connsiteX2" fmla="*/ 1932039 w 1932039"/>
                <a:gd name="connsiteY2" fmla="*/ 398206 h 3982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32039" h="398206">
                  <a:moveTo>
                    <a:pt x="0" y="0"/>
                  </a:moveTo>
                  <a:cubicBezTo>
                    <a:pt x="288823" y="99551"/>
                    <a:pt x="577646" y="199103"/>
                    <a:pt x="899652" y="265471"/>
                  </a:cubicBezTo>
                  <a:cubicBezTo>
                    <a:pt x="1221658" y="331839"/>
                    <a:pt x="1576848" y="365022"/>
                    <a:pt x="1932039" y="398206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498" name="Freeform 54">
              <a:extLst>
                <a:ext uri="{FF2B5EF4-FFF2-40B4-BE49-F238E27FC236}">
                  <a16:creationId xmlns:a16="http://schemas.microsoft.com/office/drawing/2014/main" id="{5D3294FC-CED7-9BA0-7787-E5754AC21F46}"/>
                </a:ext>
              </a:extLst>
            </p:cNvPr>
            <p:cNvSpPr/>
            <p:nvPr/>
          </p:nvSpPr>
          <p:spPr bwMode="auto">
            <a:xfrm>
              <a:off x="3315280" y="4606985"/>
              <a:ext cx="816459" cy="292679"/>
            </a:xfrm>
            <a:custGeom>
              <a:avLst/>
              <a:gdLst>
                <a:gd name="connsiteX0" fmla="*/ 619433 w 619433"/>
                <a:gd name="connsiteY0" fmla="*/ 250722 h 250722"/>
                <a:gd name="connsiteX1" fmla="*/ 191730 w 619433"/>
                <a:gd name="connsiteY1" fmla="*/ 88490 h 250722"/>
                <a:gd name="connsiteX2" fmla="*/ 0 w 619433"/>
                <a:gd name="connsiteY2" fmla="*/ 0 h 250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9433" h="250722">
                  <a:moveTo>
                    <a:pt x="619433" y="250722"/>
                  </a:moveTo>
                  <a:lnTo>
                    <a:pt x="191730" y="88490"/>
                  </a:lnTo>
                  <a:cubicBezTo>
                    <a:pt x="88491" y="46703"/>
                    <a:pt x="44245" y="23351"/>
                    <a:pt x="0" y="0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499" name="Freeform 55">
              <a:extLst>
                <a:ext uri="{FF2B5EF4-FFF2-40B4-BE49-F238E27FC236}">
                  <a16:creationId xmlns:a16="http://schemas.microsoft.com/office/drawing/2014/main" id="{7F4C6C70-FEAE-A721-B710-62C5F72A13A1}"/>
                </a:ext>
              </a:extLst>
            </p:cNvPr>
            <p:cNvSpPr/>
            <p:nvPr/>
          </p:nvSpPr>
          <p:spPr bwMode="auto">
            <a:xfrm>
              <a:off x="3315280" y="3815837"/>
              <a:ext cx="1222287" cy="825447"/>
            </a:xfrm>
            <a:custGeom>
              <a:avLst/>
              <a:gdLst>
                <a:gd name="connsiteX0" fmla="*/ 0 w 929149"/>
                <a:gd name="connsiteY0" fmla="*/ 707923 h 707923"/>
                <a:gd name="connsiteX1" fmla="*/ 501446 w 929149"/>
                <a:gd name="connsiteY1" fmla="*/ 457200 h 707923"/>
                <a:gd name="connsiteX2" fmla="*/ 929149 w 929149"/>
                <a:gd name="connsiteY2" fmla="*/ 0 h 707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29149" h="707923">
                  <a:moveTo>
                    <a:pt x="0" y="707923"/>
                  </a:moveTo>
                  <a:cubicBezTo>
                    <a:pt x="173294" y="641555"/>
                    <a:pt x="346588" y="575187"/>
                    <a:pt x="501446" y="457200"/>
                  </a:cubicBezTo>
                  <a:cubicBezTo>
                    <a:pt x="656304" y="339213"/>
                    <a:pt x="792726" y="169606"/>
                    <a:pt x="929149" y="0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500" name="Freeform 56">
              <a:extLst>
                <a:ext uri="{FF2B5EF4-FFF2-40B4-BE49-F238E27FC236}">
                  <a16:creationId xmlns:a16="http://schemas.microsoft.com/office/drawing/2014/main" id="{93A14906-B2C7-2E44-4D07-B99048E52E90}"/>
                </a:ext>
              </a:extLst>
            </p:cNvPr>
            <p:cNvSpPr/>
            <p:nvPr/>
          </p:nvSpPr>
          <p:spPr bwMode="auto">
            <a:xfrm>
              <a:off x="1454232" y="4675581"/>
              <a:ext cx="1880259" cy="54877"/>
            </a:xfrm>
            <a:custGeom>
              <a:avLst/>
              <a:gdLst>
                <a:gd name="connsiteX0" fmla="*/ 1430594 w 1430594"/>
                <a:gd name="connsiteY0" fmla="*/ 0 h 46704"/>
                <a:gd name="connsiteX1" fmla="*/ 855407 w 1430594"/>
                <a:gd name="connsiteY1" fmla="*/ 44246 h 46704"/>
                <a:gd name="connsiteX2" fmla="*/ 0 w 1430594"/>
                <a:gd name="connsiteY2" fmla="*/ 14749 h 467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30594" h="46704">
                  <a:moveTo>
                    <a:pt x="1430594" y="0"/>
                  </a:moveTo>
                  <a:cubicBezTo>
                    <a:pt x="1262216" y="20894"/>
                    <a:pt x="1093839" y="41788"/>
                    <a:pt x="855407" y="44246"/>
                  </a:cubicBezTo>
                  <a:cubicBezTo>
                    <a:pt x="616975" y="46704"/>
                    <a:pt x="308487" y="30726"/>
                    <a:pt x="0" y="14749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501" name="Freeform 57">
              <a:extLst>
                <a:ext uri="{FF2B5EF4-FFF2-40B4-BE49-F238E27FC236}">
                  <a16:creationId xmlns:a16="http://schemas.microsoft.com/office/drawing/2014/main" id="{3494EDA2-7E09-CF28-18E2-78FFB7B169DB}"/>
                </a:ext>
              </a:extLst>
            </p:cNvPr>
            <p:cNvSpPr/>
            <p:nvPr/>
          </p:nvSpPr>
          <p:spPr bwMode="auto">
            <a:xfrm>
              <a:off x="1569497" y="4709880"/>
              <a:ext cx="2968070" cy="784287"/>
            </a:xfrm>
            <a:custGeom>
              <a:avLst/>
              <a:gdLst>
                <a:gd name="connsiteX0" fmla="*/ 0 w 2256503"/>
                <a:gd name="connsiteY0" fmla="*/ 0 h 671052"/>
                <a:gd name="connsiteX1" fmla="*/ 1504335 w 2256503"/>
                <a:gd name="connsiteY1" fmla="*/ 560439 h 671052"/>
                <a:gd name="connsiteX2" fmla="*/ 2256503 w 2256503"/>
                <a:gd name="connsiteY2" fmla="*/ 663678 h 671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56503" h="671052">
                  <a:moveTo>
                    <a:pt x="0" y="0"/>
                  </a:moveTo>
                  <a:cubicBezTo>
                    <a:pt x="564125" y="224913"/>
                    <a:pt x="1128251" y="449826"/>
                    <a:pt x="1504335" y="560439"/>
                  </a:cubicBezTo>
                  <a:cubicBezTo>
                    <a:pt x="1880419" y="671052"/>
                    <a:pt x="2068461" y="667365"/>
                    <a:pt x="2256503" y="663678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502" name="Freeform 58">
              <a:extLst>
                <a:ext uri="{FF2B5EF4-FFF2-40B4-BE49-F238E27FC236}">
                  <a16:creationId xmlns:a16="http://schemas.microsoft.com/office/drawing/2014/main" id="{0BBC1F09-3021-DD1B-4411-4775B30C4FF2}"/>
                </a:ext>
              </a:extLst>
            </p:cNvPr>
            <p:cNvSpPr/>
            <p:nvPr/>
          </p:nvSpPr>
          <p:spPr bwMode="auto">
            <a:xfrm>
              <a:off x="4110126" y="4933963"/>
              <a:ext cx="408230" cy="516761"/>
            </a:xfrm>
            <a:custGeom>
              <a:avLst/>
              <a:gdLst>
                <a:gd name="connsiteX0" fmla="*/ 0 w 309716"/>
                <a:gd name="connsiteY0" fmla="*/ 0 h 442452"/>
                <a:gd name="connsiteX1" fmla="*/ 58994 w 309716"/>
                <a:gd name="connsiteY1" fmla="*/ 235974 h 442452"/>
                <a:gd name="connsiteX2" fmla="*/ 309716 w 309716"/>
                <a:gd name="connsiteY2" fmla="*/ 442452 h 442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9716" h="442452">
                  <a:moveTo>
                    <a:pt x="0" y="0"/>
                  </a:moveTo>
                  <a:cubicBezTo>
                    <a:pt x="3687" y="81116"/>
                    <a:pt x="7375" y="162232"/>
                    <a:pt x="58994" y="235974"/>
                  </a:cubicBezTo>
                  <a:cubicBezTo>
                    <a:pt x="110613" y="309716"/>
                    <a:pt x="210164" y="376084"/>
                    <a:pt x="309716" y="442452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503" name="Freeform 59">
              <a:extLst>
                <a:ext uri="{FF2B5EF4-FFF2-40B4-BE49-F238E27FC236}">
                  <a16:creationId xmlns:a16="http://schemas.microsoft.com/office/drawing/2014/main" id="{9A2FB82D-EC31-4B79-9AC0-D7941BCEB504}"/>
                </a:ext>
              </a:extLst>
            </p:cNvPr>
            <p:cNvSpPr/>
            <p:nvPr/>
          </p:nvSpPr>
          <p:spPr bwMode="auto">
            <a:xfrm>
              <a:off x="4499145" y="5485021"/>
              <a:ext cx="3431531" cy="297252"/>
            </a:xfrm>
            <a:custGeom>
              <a:avLst/>
              <a:gdLst>
                <a:gd name="connsiteX0" fmla="*/ 0 w 2610465"/>
                <a:gd name="connsiteY0" fmla="*/ 0 h 255638"/>
                <a:gd name="connsiteX1" fmla="*/ 1002890 w 2610465"/>
                <a:gd name="connsiteY1" fmla="*/ 235974 h 255638"/>
                <a:gd name="connsiteX2" fmla="*/ 2610465 w 2610465"/>
                <a:gd name="connsiteY2" fmla="*/ 117987 h 255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10465" h="255638">
                  <a:moveTo>
                    <a:pt x="0" y="0"/>
                  </a:moveTo>
                  <a:cubicBezTo>
                    <a:pt x="283906" y="108155"/>
                    <a:pt x="567813" y="216310"/>
                    <a:pt x="1002890" y="235974"/>
                  </a:cubicBezTo>
                  <a:cubicBezTo>
                    <a:pt x="1437967" y="255638"/>
                    <a:pt x="2024216" y="186812"/>
                    <a:pt x="2610465" y="117987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504" name="TextBox 60">
              <a:extLst>
                <a:ext uri="{FF2B5EF4-FFF2-40B4-BE49-F238E27FC236}">
                  <a16:creationId xmlns:a16="http://schemas.microsoft.com/office/drawing/2014/main" id="{94B739F8-FA7F-FCE9-4C27-D458314242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5213" y="4523385"/>
              <a:ext cx="543508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505" name="TextBox 61">
              <a:extLst>
                <a:ext uri="{FF2B5EF4-FFF2-40B4-BE49-F238E27FC236}">
                  <a16:creationId xmlns:a16="http://schemas.microsoft.com/office/drawing/2014/main" id="{C212B11F-209D-9682-7915-38F69D2C8A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0967" y="161925"/>
              <a:ext cx="543508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506" name="TextBox 62">
              <a:extLst>
                <a:ext uri="{FF2B5EF4-FFF2-40B4-BE49-F238E27FC236}">
                  <a16:creationId xmlns:a16="http://schemas.microsoft.com/office/drawing/2014/main" id="{8FF92B36-C127-B2A7-DC1D-D88C41063A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00546" y="5235461"/>
              <a:ext cx="40079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507" name="TextBox 63">
              <a:extLst>
                <a:ext uri="{FF2B5EF4-FFF2-40B4-BE49-F238E27FC236}">
                  <a16:creationId xmlns:a16="http://schemas.microsoft.com/office/drawing/2014/main" id="{ADC5C3E0-515C-BCB0-DBCB-7837861A23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34796" y="3222551"/>
              <a:ext cx="400795" cy="430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  <p:sp>
          <p:nvSpPr>
            <p:cNvPr id="508" name="TextBox 64">
              <a:extLst>
                <a:ext uri="{FF2B5EF4-FFF2-40B4-BE49-F238E27FC236}">
                  <a16:creationId xmlns:a16="http://schemas.microsoft.com/office/drawing/2014/main" id="{FEAD62DF-2341-DD6D-D74C-87E1E48387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0849" y="3080691"/>
              <a:ext cx="400794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e</a:t>
              </a:r>
            </a:p>
          </p:txBody>
        </p:sp>
        <p:sp>
          <p:nvSpPr>
            <p:cNvPr id="509" name="TextBox 65">
              <a:extLst>
                <a:ext uri="{FF2B5EF4-FFF2-40B4-BE49-F238E27FC236}">
                  <a16:creationId xmlns:a16="http://schemas.microsoft.com/office/drawing/2014/main" id="{71D5DB70-49E7-7FB6-5BC2-CA2D8FD62B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68160" y="4109227"/>
              <a:ext cx="40079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f</a:t>
              </a:r>
            </a:p>
          </p:txBody>
        </p:sp>
        <p:sp>
          <p:nvSpPr>
            <p:cNvPr id="510" name="TextBox 66">
              <a:extLst>
                <a:ext uri="{FF2B5EF4-FFF2-40B4-BE49-F238E27FC236}">
                  <a16:creationId xmlns:a16="http://schemas.microsoft.com/office/drawing/2014/main" id="{74D95102-55D2-CD5D-D51D-A1F6FE6F71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17862" y="4358983"/>
              <a:ext cx="40079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g</a:t>
              </a:r>
            </a:p>
          </p:txBody>
        </p:sp>
        <p:sp>
          <p:nvSpPr>
            <p:cNvPr id="511" name="TextBox 67">
              <a:extLst>
                <a:ext uri="{FF2B5EF4-FFF2-40B4-BE49-F238E27FC236}">
                  <a16:creationId xmlns:a16="http://schemas.microsoft.com/office/drawing/2014/main" id="{CB373E53-66F9-494F-5B7C-7921A4696C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67527" y="3528167"/>
              <a:ext cx="400794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h</a:t>
              </a:r>
            </a:p>
          </p:txBody>
        </p:sp>
        <p:sp>
          <p:nvSpPr>
            <p:cNvPr id="512" name="TextBox 68">
              <a:extLst>
                <a:ext uri="{FF2B5EF4-FFF2-40B4-BE49-F238E27FC236}">
                  <a16:creationId xmlns:a16="http://schemas.microsoft.com/office/drawing/2014/main" id="{9F3AD4E9-7133-B1AE-FA01-F0487A47FC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44598" y="3104218"/>
              <a:ext cx="40079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i</a:t>
              </a:r>
            </a:p>
          </p:txBody>
        </p:sp>
        <p:sp>
          <p:nvSpPr>
            <p:cNvPr id="513" name="TextBox 69">
              <a:extLst>
                <a:ext uri="{FF2B5EF4-FFF2-40B4-BE49-F238E27FC236}">
                  <a16:creationId xmlns:a16="http://schemas.microsoft.com/office/drawing/2014/main" id="{17CDC0B3-73BF-0632-D912-1ED0D84225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24007" y="1337525"/>
              <a:ext cx="400794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j</a:t>
              </a:r>
            </a:p>
          </p:txBody>
        </p:sp>
        <p:sp>
          <p:nvSpPr>
            <p:cNvPr id="514" name="TextBox 70">
              <a:extLst>
                <a:ext uri="{FF2B5EF4-FFF2-40B4-BE49-F238E27FC236}">
                  <a16:creationId xmlns:a16="http://schemas.microsoft.com/office/drawing/2014/main" id="{ACF9B160-6168-400C-D403-90A5507D1A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01200" y="2075627"/>
              <a:ext cx="400794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k</a:t>
              </a:r>
            </a:p>
          </p:txBody>
        </p:sp>
        <p:sp>
          <p:nvSpPr>
            <p:cNvPr id="515" name="TextBox 71">
              <a:extLst>
                <a:ext uri="{FF2B5EF4-FFF2-40B4-BE49-F238E27FC236}">
                  <a16:creationId xmlns:a16="http://schemas.microsoft.com/office/drawing/2014/main" id="{43D44D3D-2189-F9F4-CF97-51145D7BFE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56327" y="3633290"/>
              <a:ext cx="400794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l</a:t>
              </a:r>
            </a:p>
          </p:txBody>
        </p:sp>
        <p:sp>
          <p:nvSpPr>
            <p:cNvPr id="516" name="TextBox 72">
              <a:extLst>
                <a:ext uri="{FF2B5EF4-FFF2-40B4-BE49-F238E27FC236}">
                  <a16:creationId xmlns:a16="http://schemas.microsoft.com/office/drawing/2014/main" id="{FB0F824F-2925-7C33-6C96-B076962F1B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48563" y="5012937"/>
              <a:ext cx="50099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m</a:t>
              </a:r>
            </a:p>
          </p:txBody>
        </p:sp>
        <p:sp>
          <p:nvSpPr>
            <p:cNvPr id="517" name="TextBox 73">
              <a:extLst>
                <a:ext uri="{FF2B5EF4-FFF2-40B4-BE49-F238E27FC236}">
                  <a16:creationId xmlns:a16="http://schemas.microsoft.com/office/drawing/2014/main" id="{622D57F3-4269-E21D-C191-DA47C8BB2B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1376" y="4955410"/>
              <a:ext cx="500996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n</a:t>
              </a:r>
            </a:p>
          </p:txBody>
        </p:sp>
        <p:sp>
          <p:nvSpPr>
            <p:cNvPr id="518" name="TextBox 74">
              <a:extLst>
                <a:ext uri="{FF2B5EF4-FFF2-40B4-BE49-F238E27FC236}">
                  <a16:creationId xmlns:a16="http://schemas.microsoft.com/office/drawing/2014/main" id="{4579F310-E93A-30E1-E098-2BA9BC21E7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98313" y="4099602"/>
              <a:ext cx="500996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o</a:t>
              </a:r>
            </a:p>
          </p:txBody>
        </p:sp>
      </p:grpSp>
      <p:sp>
        <p:nvSpPr>
          <p:cNvPr id="519" name="Rounded Rectangle 75">
            <a:extLst>
              <a:ext uri="{FF2B5EF4-FFF2-40B4-BE49-F238E27FC236}">
                <a16:creationId xmlns:a16="http://schemas.microsoft.com/office/drawing/2014/main" id="{28B3CB78-6993-CC70-281B-067E794ECF5C}"/>
              </a:ext>
            </a:extLst>
          </p:cNvPr>
          <p:cNvSpPr/>
          <p:nvPr/>
        </p:nvSpPr>
        <p:spPr bwMode="auto">
          <a:xfrm>
            <a:off x="3104456" y="5151180"/>
            <a:ext cx="4752109" cy="854805"/>
          </a:xfrm>
          <a:prstGeom prst="round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 plane 3-tree </a:t>
            </a: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94" name="Freeform 213">
            <a:extLst>
              <a:ext uri="{FF2B5EF4-FFF2-40B4-BE49-F238E27FC236}">
                <a16:creationId xmlns:a16="http://schemas.microsoft.com/office/drawing/2014/main" id="{7B693175-86AD-B069-8213-48BFC56FD6CD}"/>
              </a:ext>
            </a:extLst>
          </p:cNvPr>
          <p:cNvSpPr/>
          <p:nvPr/>
        </p:nvSpPr>
        <p:spPr>
          <a:xfrm>
            <a:off x="4905980" y="1679974"/>
            <a:ext cx="246062" cy="2176462"/>
          </a:xfrm>
          <a:custGeom>
            <a:avLst/>
            <a:gdLst>
              <a:gd name="connsiteX0" fmla="*/ 244699 w 244699"/>
              <a:gd name="connsiteY0" fmla="*/ 2176529 h 2176529"/>
              <a:gd name="connsiteX1" fmla="*/ 115910 w 244699"/>
              <a:gd name="connsiteY1" fmla="*/ 1893194 h 2176529"/>
              <a:gd name="connsiteX2" fmla="*/ 25758 w 244699"/>
              <a:gd name="connsiteY2" fmla="*/ 1223493 h 2176529"/>
              <a:gd name="connsiteX3" fmla="*/ 12879 w 244699"/>
              <a:gd name="connsiteY3" fmla="*/ 489397 h 2176529"/>
              <a:gd name="connsiteX4" fmla="*/ 0 w 244699"/>
              <a:gd name="connsiteY4" fmla="*/ 0 h 21765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4699" h="2176529">
                <a:moveTo>
                  <a:pt x="244699" y="2176529"/>
                </a:moveTo>
                <a:cubicBezTo>
                  <a:pt x="198549" y="2114281"/>
                  <a:pt x="152400" y="2052033"/>
                  <a:pt x="115910" y="1893194"/>
                </a:cubicBezTo>
                <a:cubicBezTo>
                  <a:pt x="79420" y="1734355"/>
                  <a:pt x="42930" y="1457459"/>
                  <a:pt x="25758" y="1223493"/>
                </a:cubicBezTo>
                <a:cubicBezTo>
                  <a:pt x="8586" y="989527"/>
                  <a:pt x="17172" y="693312"/>
                  <a:pt x="12879" y="489397"/>
                </a:cubicBezTo>
                <a:cubicBezTo>
                  <a:pt x="8586" y="285482"/>
                  <a:pt x="4293" y="142741"/>
                  <a:pt x="0" y="0"/>
                </a:cubicBezTo>
              </a:path>
            </a:pathLst>
          </a:custGeom>
          <a:noFill/>
          <a:ln w="34925" cap="flat" cmpd="sng" algn="ctr">
            <a:solidFill>
              <a:sysClr val="windowText" lastClr="000000"/>
            </a:solidFill>
            <a:prstDash val="solid"/>
          </a:ln>
          <a:effectLst>
            <a:outerShdw blurRad="165100" sx="95000" sy="95000" algn="ctr" rotWithShape="0">
              <a:srgbClr val="00B050">
                <a:alpha val="97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</a:t>
            </a:r>
          </a:p>
        </p:txBody>
      </p:sp>
      <p:sp>
        <p:nvSpPr>
          <p:cNvPr id="595" name="Freeform 214">
            <a:extLst>
              <a:ext uri="{FF2B5EF4-FFF2-40B4-BE49-F238E27FC236}">
                <a16:creationId xmlns:a16="http://schemas.microsoft.com/office/drawing/2014/main" id="{EB3F1D93-804B-9D75-4BE5-A86214667F22}"/>
              </a:ext>
            </a:extLst>
          </p:cNvPr>
          <p:cNvSpPr/>
          <p:nvPr/>
        </p:nvSpPr>
        <p:spPr>
          <a:xfrm>
            <a:off x="3283555" y="3919936"/>
            <a:ext cx="1854200" cy="604838"/>
          </a:xfrm>
          <a:custGeom>
            <a:avLst/>
            <a:gdLst>
              <a:gd name="connsiteX0" fmla="*/ 1854558 w 1854558"/>
              <a:gd name="connsiteY0" fmla="*/ 0 h 605307"/>
              <a:gd name="connsiteX1" fmla="*/ 1596981 w 1854558"/>
              <a:gd name="connsiteY1" fmla="*/ 154546 h 605307"/>
              <a:gd name="connsiteX2" fmla="*/ 1184857 w 1854558"/>
              <a:gd name="connsiteY2" fmla="*/ 347729 h 605307"/>
              <a:gd name="connsiteX3" fmla="*/ 850006 w 1854558"/>
              <a:gd name="connsiteY3" fmla="*/ 476518 h 605307"/>
              <a:gd name="connsiteX4" fmla="*/ 437882 w 1854558"/>
              <a:gd name="connsiteY4" fmla="*/ 553791 h 605307"/>
              <a:gd name="connsiteX5" fmla="*/ 0 w 1854558"/>
              <a:gd name="connsiteY5" fmla="*/ 605307 h 605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54558" h="605307">
                <a:moveTo>
                  <a:pt x="1854558" y="0"/>
                </a:moveTo>
                <a:cubicBezTo>
                  <a:pt x="1781578" y="48295"/>
                  <a:pt x="1708598" y="96591"/>
                  <a:pt x="1596981" y="154546"/>
                </a:cubicBezTo>
                <a:cubicBezTo>
                  <a:pt x="1485364" y="212501"/>
                  <a:pt x="1309353" y="294067"/>
                  <a:pt x="1184857" y="347729"/>
                </a:cubicBezTo>
                <a:cubicBezTo>
                  <a:pt x="1060361" y="401391"/>
                  <a:pt x="974502" y="442174"/>
                  <a:pt x="850006" y="476518"/>
                </a:cubicBezTo>
                <a:cubicBezTo>
                  <a:pt x="725510" y="510862"/>
                  <a:pt x="579550" y="532326"/>
                  <a:pt x="437882" y="553791"/>
                </a:cubicBezTo>
                <a:cubicBezTo>
                  <a:pt x="296214" y="575256"/>
                  <a:pt x="148107" y="590281"/>
                  <a:pt x="0" y="605307"/>
                </a:cubicBezTo>
              </a:path>
            </a:pathLst>
          </a:custGeom>
          <a:noFill/>
          <a:ln w="34925" cap="flat" cmpd="sng" algn="ctr">
            <a:solidFill>
              <a:sysClr val="windowText" lastClr="000000"/>
            </a:solidFill>
            <a:prstDash val="solid"/>
          </a:ln>
          <a:effectLst>
            <a:outerShdw blurRad="165100" sx="95000" sy="95000" algn="ctr" rotWithShape="0">
              <a:srgbClr val="00B050">
                <a:alpha val="97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6" name="Freeform 215">
            <a:extLst>
              <a:ext uri="{FF2B5EF4-FFF2-40B4-BE49-F238E27FC236}">
                <a16:creationId xmlns:a16="http://schemas.microsoft.com/office/drawing/2014/main" id="{E7EE50DE-B0A6-A00D-E4B9-3894453EFFB6}"/>
              </a:ext>
            </a:extLst>
          </p:cNvPr>
          <p:cNvSpPr/>
          <p:nvPr/>
        </p:nvSpPr>
        <p:spPr>
          <a:xfrm>
            <a:off x="5190142" y="3958036"/>
            <a:ext cx="2163763" cy="1185863"/>
          </a:xfrm>
          <a:custGeom>
            <a:avLst/>
            <a:gdLst>
              <a:gd name="connsiteX0" fmla="*/ 0 w 2163650"/>
              <a:gd name="connsiteY0" fmla="*/ 0 h 1184857"/>
              <a:gd name="connsiteX1" fmla="*/ 180304 w 2163650"/>
              <a:gd name="connsiteY1" fmla="*/ 270457 h 1184857"/>
              <a:gd name="connsiteX2" fmla="*/ 399245 w 2163650"/>
              <a:gd name="connsiteY2" fmla="*/ 450761 h 1184857"/>
              <a:gd name="connsiteX3" fmla="*/ 708338 w 2163650"/>
              <a:gd name="connsiteY3" fmla="*/ 656823 h 1184857"/>
              <a:gd name="connsiteX4" fmla="*/ 1094704 w 2163650"/>
              <a:gd name="connsiteY4" fmla="*/ 811369 h 1184857"/>
              <a:gd name="connsiteX5" fmla="*/ 1674253 w 2163650"/>
              <a:gd name="connsiteY5" fmla="*/ 1017431 h 1184857"/>
              <a:gd name="connsiteX6" fmla="*/ 2163650 w 2163650"/>
              <a:gd name="connsiteY6" fmla="*/ 1184857 h 1184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63650" h="1184857">
                <a:moveTo>
                  <a:pt x="0" y="0"/>
                </a:moveTo>
                <a:cubicBezTo>
                  <a:pt x="56881" y="97665"/>
                  <a:pt x="113763" y="195330"/>
                  <a:pt x="180304" y="270457"/>
                </a:cubicBezTo>
                <a:cubicBezTo>
                  <a:pt x="246845" y="345584"/>
                  <a:pt x="311239" y="386367"/>
                  <a:pt x="399245" y="450761"/>
                </a:cubicBezTo>
                <a:cubicBezTo>
                  <a:pt x="487251" y="515155"/>
                  <a:pt x="592428" y="596722"/>
                  <a:pt x="708338" y="656823"/>
                </a:cubicBezTo>
                <a:cubicBezTo>
                  <a:pt x="824248" y="716924"/>
                  <a:pt x="933718" y="751268"/>
                  <a:pt x="1094704" y="811369"/>
                </a:cubicBezTo>
                <a:cubicBezTo>
                  <a:pt x="1255690" y="871470"/>
                  <a:pt x="1674253" y="1017431"/>
                  <a:pt x="1674253" y="1017431"/>
                </a:cubicBezTo>
                <a:lnTo>
                  <a:pt x="2163650" y="1184857"/>
                </a:lnTo>
              </a:path>
            </a:pathLst>
          </a:custGeom>
          <a:noFill/>
          <a:ln w="34925" cap="flat" cmpd="sng" algn="ctr">
            <a:solidFill>
              <a:sysClr val="windowText" lastClr="000000"/>
            </a:solidFill>
            <a:prstDash val="solid"/>
          </a:ln>
          <a:effectLst>
            <a:outerShdw blurRad="165100" sx="95000" sy="95000" algn="ctr" rotWithShape="0">
              <a:srgbClr val="00B050">
                <a:alpha val="97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8" name="Rectangular Callout 220">
            <a:extLst>
              <a:ext uri="{FF2B5EF4-FFF2-40B4-BE49-F238E27FC236}">
                <a16:creationId xmlns:a16="http://schemas.microsoft.com/office/drawing/2014/main" id="{FFAD0048-9BAB-C0E2-65B0-ABC9F051F20A}"/>
              </a:ext>
            </a:extLst>
          </p:cNvPr>
          <p:cNvSpPr/>
          <p:nvPr/>
        </p:nvSpPr>
        <p:spPr>
          <a:xfrm>
            <a:off x="5602176" y="996655"/>
            <a:ext cx="4056845" cy="566671"/>
          </a:xfrm>
          <a:prstGeom prst="wedgeRectCallout">
            <a:avLst>
              <a:gd name="adj1" fmla="val -54262"/>
              <a:gd name="adj2" fmla="val 413666"/>
            </a:avLst>
          </a:prstGeom>
          <a:solidFill>
            <a:srgbClr val="1F497D">
              <a:lumMod val="20000"/>
              <a:lumOff val="80000"/>
              <a:alpha val="84000"/>
            </a:srgbClr>
          </a:solidFill>
          <a:ln w="3810" cap="flat" cmpd="sng" algn="ctr">
            <a:solidFill>
              <a:sysClr val="windowText" lastClr="000000"/>
            </a:solidFill>
            <a:prstDash val="solid"/>
          </a:ln>
          <a:effectLst/>
          <a:scene3d>
            <a:camera prst="orthographicFront"/>
            <a:lightRig rig="threePt" dir="t"/>
          </a:scene3d>
          <a:sp3d prstMaterial="matte"/>
        </p:spPr>
        <p:txBody>
          <a:bodyPr anchor="ctr">
            <a:sp3d prstMaterial="dkEdge"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25400" dist="12700" dir="2760000" algn="ctr" rotWithShape="0">
                    <a:prstClr val="black">
                      <a:alpha val="43000"/>
                    </a:prst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The representative vertex of </a:t>
            </a:r>
            <a:r>
              <a:rPr kumimoji="0" lang="en-US" sz="22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25400" dist="12700" dir="2760000" algn="ctr" rotWithShape="0">
                    <a:prstClr val="black">
                      <a:alpha val="43000"/>
                    </a:prst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</a:t>
            </a:r>
          </a:p>
        </p:txBody>
      </p:sp>
      <p:grpSp>
        <p:nvGrpSpPr>
          <p:cNvPr id="599" name="Group 249">
            <a:extLst>
              <a:ext uri="{FF2B5EF4-FFF2-40B4-BE49-F238E27FC236}">
                <a16:creationId xmlns:a16="http://schemas.microsoft.com/office/drawing/2014/main" id="{A2FCB02F-9616-14AF-D8D5-1EC4266A275C}"/>
              </a:ext>
            </a:extLst>
          </p:cNvPr>
          <p:cNvGrpSpPr>
            <a:grpSpLocks/>
          </p:cNvGrpSpPr>
          <p:nvPr/>
        </p:nvGrpSpPr>
        <p:grpSpPr bwMode="auto">
          <a:xfrm>
            <a:off x="3156555" y="3508774"/>
            <a:ext cx="4603750" cy="1893887"/>
            <a:chOff x="1498689" y="4057452"/>
            <a:chExt cx="4603750" cy="1894067"/>
          </a:xfrm>
        </p:grpSpPr>
        <p:sp>
          <p:nvSpPr>
            <p:cNvPr id="600" name="Freeform 250">
              <a:extLst>
                <a:ext uri="{FF2B5EF4-FFF2-40B4-BE49-F238E27FC236}">
                  <a16:creationId xmlns:a16="http://schemas.microsoft.com/office/drawing/2014/main" id="{E98D62D2-BA79-0648-3B12-71C7FFCB7BD4}"/>
                </a:ext>
              </a:extLst>
            </p:cNvPr>
            <p:cNvSpPr/>
            <p:nvPr/>
          </p:nvSpPr>
          <p:spPr>
            <a:xfrm>
              <a:off x="1532586" y="4464676"/>
              <a:ext cx="4419600" cy="1433848"/>
            </a:xfrm>
            <a:custGeom>
              <a:avLst/>
              <a:gdLst>
                <a:gd name="connsiteX0" fmla="*/ 0 w 4419600"/>
                <a:gd name="connsiteY0" fmla="*/ 609600 h 1433848"/>
                <a:gd name="connsiteX1" fmla="*/ 811369 w 4419600"/>
                <a:gd name="connsiteY1" fmla="*/ 506569 h 1433848"/>
                <a:gd name="connsiteX2" fmla="*/ 1635617 w 4419600"/>
                <a:gd name="connsiteY2" fmla="*/ 171718 h 1433848"/>
                <a:gd name="connsiteX3" fmla="*/ 1957589 w 4419600"/>
                <a:gd name="connsiteY3" fmla="*/ 17172 h 1433848"/>
                <a:gd name="connsiteX4" fmla="*/ 2021983 w 4419600"/>
                <a:gd name="connsiteY4" fmla="*/ 68687 h 1433848"/>
                <a:gd name="connsiteX5" fmla="*/ 2189408 w 4419600"/>
                <a:gd name="connsiteY5" fmla="*/ 326265 h 1433848"/>
                <a:gd name="connsiteX6" fmla="*/ 2550017 w 4419600"/>
                <a:gd name="connsiteY6" fmla="*/ 609600 h 1433848"/>
                <a:gd name="connsiteX7" fmla="*/ 3052293 w 4419600"/>
                <a:gd name="connsiteY7" fmla="*/ 841420 h 1433848"/>
                <a:gd name="connsiteX8" fmla="*/ 4224270 w 4419600"/>
                <a:gd name="connsiteY8" fmla="*/ 1227786 h 1433848"/>
                <a:gd name="connsiteX9" fmla="*/ 4224270 w 4419600"/>
                <a:gd name="connsiteY9" fmla="*/ 1266422 h 1433848"/>
                <a:gd name="connsiteX10" fmla="*/ 3902298 w 4419600"/>
                <a:gd name="connsiteY10" fmla="*/ 1292180 h 1433848"/>
                <a:gd name="connsiteX11" fmla="*/ 3464417 w 4419600"/>
                <a:gd name="connsiteY11" fmla="*/ 1356575 h 1433848"/>
                <a:gd name="connsiteX12" fmla="*/ 2434107 w 4419600"/>
                <a:gd name="connsiteY12" fmla="*/ 1420969 h 1433848"/>
                <a:gd name="connsiteX13" fmla="*/ 1532586 w 4419600"/>
                <a:gd name="connsiteY13" fmla="*/ 1279301 h 1433848"/>
                <a:gd name="connsiteX14" fmla="*/ 850005 w 4419600"/>
                <a:gd name="connsiteY14" fmla="*/ 1008845 h 1433848"/>
                <a:gd name="connsiteX15" fmla="*/ 193183 w 4419600"/>
                <a:gd name="connsiteY15" fmla="*/ 712631 h 1433848"/>
                <a:gd name="connsiteX16" fmla="*/ 51515 w 4419600"/>
                <a:gd name="connsiteY16" fmla="*/ 596721 h 14338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419600" h="1433848">
                  <a:moveTo>
                    <a:pt x="0" y="609600"/>
                  </a:moveTo>
                  <a:cubicBezTo>
                    <a:pt x="269383" y="594574"/>
                    <a:pt x="538766" y="579549"/>
                    <a:pt x="811369" y="506569"/>
                  </a:cubicBezTo>
                  <a:cubicBezTo>
                    <a:pt x="1083972" y="433589"/>
                    <a:pt x="1444580" y="253284"/>
                    <a:pt x="1635617" y="171718"/>
                  </a:cubicBezTo>
                  <a:cubicBezTo>
                    <a:pt x="1826654" y="90152"/>
                    <a:pt x="1893195" y="34344"/>
                    <a:pt x="1957589" y="17172"/>
                  </a:cubicBezTo>
                  <a:cubicBezTo>
                    <a:pt x="2021983" y="0"/>
                    <a:pt x="1983347" y="17172"/>
                    <a:pt x="2021983" y="68687"/>
                  </a:cubicBezTo>
                  <a:cubicBezTo>
                    <a:pt x="2060619" y="120202"/>
                    <a:pt x="2101403" y="236113"/>
                    <a:pt x="2189408" y="326265"/>
                  </a:cubicBezTo>
                  <a:cubicBezTo>
                    <a:pt x="2277413" y="416417"/>
                    <a:pt x="2406203" y="523741"/>
                    <a:pt x="2550017" y="609600"/>
                  </a:cubicBezTo>
                  <a:cubicBezTo>
                    <a:pt x="2693831" y="695459"/>
                    <a:pt x="2773251" y="738389"/>
                    <a:pt x="3052293" y="841420"/>
                  </a:cubicBezTo>
                  <a:cubicBezTo>
                    <a:pt x="3331335" y="944451"/>
                    <a:pt x="4028941" y="1156952"/>
                    <a:pt x="4224270" y="1227786"/>
                  </a:cubicBezTo>
                  <a:cubicBezTo>
                    <a:pt x="4419600" y="1298620"/>
                    <a:pt x="4277932" y="1255690"/>
                    <a:pt x="4224270" y="1266422"/>
                  </a:cubicBezTo>
                  <a:cubicBezTo>
                    <a:pt x="4170608" y="1277154"/>
                    <a:pt x="4028940" y="1277155"/>
                    <a:pt x="3902298" y="1292180"/>
                  </a:cubicBezTo>
                  <a:cubicBezTo>
                    <a:pt x="3775656" y="1307205"/>
                    <a:pt x="3709116" y="1335110"/>
                    <a:pt x="3464417" y="1356575"/>
                  </a:cubicBezTo>
                  <a:cubicBezTo>
                    <a:pt x="3219718" y="1378040"/>
                    <a:pt x="2756079" y="1433848"/>
                    <a:pt x="2434107" y="1420969"/>
                  </a:cubicBezTo>
                  <a:cubicBezTo>
                    <a:pt x="2112135" y="1408090"/>
                    <a:pt x="1796603" y="1347988"/>
                    <a:pt x="1532586" y="1279301"/>
                  </a:cubicBezTo>
                  <a:cubicBezTo>
                    <a:pt x="1268569" y="1210614"/>
                    <a:pt x="1073239" y="1103290"/>
                    <a:pt x="850005" y="1008845"/>
                  </a:cubicBezTo>
                  <a:cubicBezTo>
                    <a:pt x="626771" y="914400"/>
                    <a:pt x="326265" y="781318"/>
                    <a:pt x="193183" y="712631"/>
                  </a:cubicBezTo>
                  <a:cubicBezTo>
                    <a:pt x="60101" y="643944"/>
                    <a:pt x="55808" y="620332"/>
                    <a:pt x="51515" y="596721"/>
                  </a:cubicBezTo>
                </a:path>
              </a:pathLst>
            </a:custGeom>
            <a:gradFill flip="none" rotWithShape="1">
              <a:gsLst>
                <a:gs pos="89000">
                  <a:srgbClr val="009242">
                    <a:alpha val="20000"/>
                  </a:srgbClr>
                </a:gs>
                <a:gs pos="0">
                  <a:srgbClr val="00B050"/>
                </a:gs>
                <a:gs pos="98000">
                  <a:srgbClr val="00602B"/>
                </a:gs>
                <a:gs pos="0">
                  <a:srgbClr val="00602B"/>
                </a:gs>
                <a:gs pos="0">
                  <a:srgbClr val="00602B"/>
                </a:gs>
                <a:gs pos="0">
                  <a:srgbClr val="00B050"/>
                </a:gs>
                <a:gs pos="3000">
                  <a:srgbClr val="00B050"/>
                </a:gs>
              </a:gsLst>
              <a:path path="circle">
                <a:fillToRect l="50000" t="50000" r="50000" b="50000"/>
              </a:path>
              <a:tileRect/>
            </a:gra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601" name="Group 357">
              <a:extLst>
                <a:ext uri="{FF2B5EF4-FFF2-40B4-BE49-F238E27FC236}">
                  <a16:creationId xmlns:a16="http://schemas.microsoft.com/office/drawing/2014/main" id="{2C0DE519-F6D9-1414-2F1F-715E42A529F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98689" y="4057452"/>
              <a:ext cx="4603750" cy="1894067"/>
              <a:chOff x="1281895" y="3428534"/>
              <a:chExt cx="4603750" cy="1894067"/>
            </a:xfrm>
          </p:grpSpPr>
          <p:sp>
            <p:nvSpPr>
              <p:cNvPr id="602" name="Freeform 252">
                <a:extLst>
                  <a:ext uri="{FF2B5EF4-FFF2-40B4-BE49-F238E27FC236}">
                    <a16:creationId xmlns:a16="http://schemas.microsoft.com/office/drawing/2014/main" id="{274DE958-F10B-8BD2-59AC-BA6334B6FF49}"/>
                  </a:ext>
                </a:extLst>
              </p:cNvPr>
              <p:cNvSpPr/>
              <p:nvPr/>
            </p:nvSpPr>
            <p:spPr bwMode="auto">
              <a:xfrm>
                <a:off x="1358095" y="3815921"/>
                <a:ext cx="1973262" cy="622359"/>
              </a:xfrm>
              <a:custGeom>
                <a:avLst/>
                <a:gdLst>
                  <a:gd name="connsiteX0" fmla="*/ 0 w 2271252"/>
                  <a:gd name="connsiteY0" fmla="*/ 766916 h 766916"/>
                  <a:gd name="connsiteX1" fmla="*/ 1120878 w 2271252"/>
                  <a:gd name="connsiteY1" fmla="*/ 589935 h 766916"/>
                  <a:gd name="connsiteX2" fmla="*/ 2271252 w 2271252"/>
                  <a:gd name="connsiteY2" fmla="*/ 0 h 7669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71252" h="766916">
                    <a:moveTo>
                      <a:pt x="0" y="766916"/>
                    </a:moveTo>
                    <a:cubicBezTo>
                      <a:pt x="371168" y="742335"/>
                      <a:pt x="742336" y="717754"/>
                      <a:pt x="1120878" y="589935"/>
                    </a:cubicBezTo>
                    <a:cubicBezTo>
                      <a:pt x="1499420" y="462116"/>
                      <a:pt x="1885336" y="231058"/>
                      <a:pt x="2271252" y="0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03" name="Freeform 253">
                <a:extLst>
                  <a:ext uri="{FF2B5EF4-FFF2-40B4-BE49-F238E27FC236}">
                    <a16:creationId xmlns:a16="http://schemas.microsoft.com/office/drawing/2014/main" id="{78EF0D3F-C315-2795-F3DF-6ED52C92FF0D}"/>
                  </a:ext>
                </a:extLst>
              </p:cNvPr>
              <p:cNvSpPr/>
              <p:nvPr/>
            </p:nvSpPr>
            <p:spPr bwMode="auto">
              <a:xfrm>
                <a:off x="1358095" y="4462094"/>
                <a:ext cx="1652587" cy="157178"/>
              </a:xfrm>
              <a:custGeom>
                <a:avLst/>
                <a:gdLst>
                  <a:gd name="connsiteX0" fmla="*/ 1902542 w 1902542"/>
                  <a:gd name="connsiteY0" fmla="*/ 191729 h 194187"/>
                  <a:gd name="connsiteX1" fmla="*/ 1032387 w 1902542"/>
                  <a:gd name="connsiteY1" fmla="*/ 162232 h 194187"/>
                  <a:gd name="connsiteX2" fmla="*/ 0 w 1902542"/>
                  <a:gd name="connsiteY2" fmla="*/ 0 h 1941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902542" h="194187">
                    <a:moveTo>
                      <a:pt x="1902542" y="191729"/>
                    </a:moveTo>
                    <a:cubicBezTo>
                      <a:pt x="1626009" y="192958"/>
                      <a:pt x="1349477" y="194187"/>
                      <a:pt x="1032387" y="162232"/>
                    </a:cubicBezTo>
                    <a:cubicBezTo>
                      <a:pt x="715297" y="130277"/>
                      <a:pt x="357648" y="65138"/>
                      <a:pt x="0" y="0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04" name="Freeform 254">
                <a:extLst>
                  <a:ext uri="{FF2B5EF4-FFF2-40B4-BE49-F238E27FC236}">
                    <a16:creationId xmlns:a16="http://schemas.microsoft.com/office/drawing/2014/main" id="{6E033A52-B7FF-3C4F-21E9-C9B7D8CCD636}"/>
                  </a:ext>
                </a:extLst>
              </p:cNvPr>
              <p:cNvSpPr/>
              <p:nvPr/>
            </p:nvSpPr>
            <p:spPr bwMode="auto">
              <a:xfrm>
                <a:off x="1293007" y="4449393"/>
                <a:ext cx="1244600" cy="39692"/>
              </a:xfrm>
              <a:custGeom>
                <a:avLst/>
                <a:gdLst>
                  <a:gd name="connsiteX0" fmla="*/ 1430594 w 1430594"/>
                  <a:gd name="connsiteY0" fmla="*/ 0 h 46704"/>
                  <a:gd name="connsiteX1" fmla="*/ 855407 w 1430594"/>
                  <a:gd name="connsiteY1" fmla="*/ 44246 h 46704"/>
                  <a:gd name="connsiteX2" fmla="*/ 0 w 1430594"/>
                  <a:gd name="connsiteY2" fmla="*/ 14749 h 467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430594" h="46704">
                    <a:moveTo>
                      <a:pt x="1430594" y="0"/>
                    </a:moveTo>
                    <a:cubicBezTo>
                      <a:pt x="1262216" y="20894"/>
                      <a:pt x="1093839" y="41788"/>
                      <a:pt x="855407" y="44246"/>
                    </a:cubicBezTo>
                    <a:cubicBezTo>
                      <a:pt x="616975" y="46704"/>
                      <a:pt x="308487" y="30726"/>
                      <a:pt x="0" y="14749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05" name="Freeform 255">
                <a:extLst>
                  <a:ext uri="{FF2B5EF4-FFF2-40B4-BE49-F238E27FC236}">
                    <a16:creationId xmlns:a16="http://schemas.microsoft.com/office/drawing/2014/main" id="{C8AD5665-C5A5-3B12-4436-AF5EAF4E2670}"/>
                  </a:ext>
                </a:extLst>
              </p:cNvPr>
              <p:cNvSpPr/>
              <p:nvPr/>
            </p:nvSpPr>
            <p:spPr bwMode="auto">
              <a:xfrm>
                <a:off x="1370795" y="4474795"/>
                <a:ext cx="1960562" cy="544565"/>
              </a:xfrm>
              <a:custGeom>
                <a:avLst/>
                <a:gdLst>
                  <a:gd name="connsiteX0" fmla="*/ 0 w 2256503"/>
                  <a:gd name="connsiteY0" fmla="*/ 0 h 671052"/>
                  <a:gd name="connsiteX1" fmla="*/ 1504335 w 2256503"/>
                  <a:gd name="connsiteY1" fmla="*/ 560439 h 671052"/>
                  <a:gd name="connsiteX2" fmla="*/ 2256503 w 2256503"/>
                  <a:gd name="connsiteY2" fmla="*/ 663678 h 6710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56503" h="671052">
                    <a:moveTo>
                      <a:pt x="0" y="0"/>
                    </a:moveTo>
                    <a:cubicBezTo>
                      <a:pt x="564125" y="224913"/>
                      <a:pt x="1128251" y="449826"/>
                      <a:pt x="1504335" y="560439"/>
                    </a:cubicBezTo>
                    <a:cubicBezTo>
                      <a:pt x="1880419" y="671052"/>
                      <a:pt x="2068461" y="667365"/>
                      <a:pt x="2256503" y="663678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06" name="Oval 605">
                <a:extLst>
                  <a:ext uri="{FF2B5EF4-FFF2-40B4-BE49-F238E27FC236}">
                    <a16:creationId xmlns:a16="http://schemas.microsoft.com/office/drawing/2014/main" id="{65F9C82E-B7C5-AC74-10F8-273C93A7D446}"/>
                  </a:ext>
                </a:extLst>
              </p:cNvPr>
              <p:cNvSpPr/>
              <p:nvPr/>
            </p:nvSpPr>
            <p:spPr bwMode="auto">
              <a:xfrm>
                <a:off x="1281895" y="4406527"/>
                <a:ext cx="133350" cy="125424"/>
              </a:xfrm>
              <a:prstGeom prst="ellipse">
                <a:avLst/>
              </a:prstGeom>
              <a:solidFill>
                <a:sysClr val="windowText" lastClr="00000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07" name="Freeform 257">
                <a:extLst>
                  <a:ext uri="{FF2B5EF4-FFF2-40B4-BE49-F238E27FC236}">
                    <a16:creationId xmlns:a16="http://schemas.microsoft.com/office/drawing/2014/main" id="{A29FD316-28B4-DCA0-2F24-F6EF94D719AB}"/>
                  </a:ext>
                </a:extLst>
              </p:cNvPr>
              <p:cNvSpPr/>
              <p:nvPr/>
            </p:nvSpPr>
            <p:spPr bwMode="auto">
              <a:xfrm>
                <a:off x="1356507" y="4487497"/>
                <a:ext cx="4217988" cy="835104"/>
              </a:xfrm>
              <a:custGeom>
                <a:avLst/>
                <a:gdLst>
                  <a:gd name="connsiteX0" fmla="*/ 0 w 4852220"/>
                  <a:gd name="connsiteY0" fmla="*/ 0 h 1029928"/>
                  <a:gd name="connsiteX1" fmla="*/ 2256503 w 4852220"/>
                  <a:gd name="connsiteY1" fmla="*/ 899651 h 1029928"/>
                  <a:gd name="connsiteX2" fmla="*/ 4852220 w 4852220"/>
                  <a:gd name="connsiteY2" fmla="*/ 781664 h 10299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852220" h="1029928">
                    <a:moveTo>
                      <a:pt x="0" y="0"/>
                    </a:moveTo>
                    <a:cubicBezTo>
                      <a:pt x="723900" y="384687"/>
                      <a:pt x="1447800" y="769374"/>
                      <a:pt x="2256503" y="899651"/>
                    </a:cubicBezTo>
                    <a:cubicBezTo>
                      <a:pt x="3065206" y="1029928"/>
                      <a:pt x="3958713" y="905796"/>
                      <a:pt x="4852220" y="781664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08" name="Oval 607">
                <a:extLst>
                  <a:ext uri="{FF2B5EF4-FFF2-40B4-BE49-F238E27FC236}">
                    <a16:creationId xmlns:a16="http://schemas.microsoft.com/office/drawing/2014/main" id="{7BF57B53-88C0-18FA-5BE3-4D4034E95EE0}"/>
                  </a:ext>
                </a:extLst>
              </p:cNvPr>
              <p:cNvSpPr/>
              <p:nvPr/>
            </p:nvSpPr>
            <p:spPr bwMode="auto">
              <a:xfrm>
                <a:off x="2442357" y="4374774"/>
                <a:ext cx="131763" cy="125424"/>
              </a:xfrm>
              <a:prstGeom prst="ellipse">
                <a:avLst/>
              </a:prstGeom>
              <a:solidFill>
                <a:sysClr val="windowText" lastClr="00000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09" name="Freeform 260">
                <a:extLst>
                  <a:ext uri="{FF2B5EF4-FFF2-40B4-BE49-F238E27FC236}">
                    <a16:creationId xmlns:a16="http://schemas.microsoft.com/office/drawing/2014/main" id="{5297864F-DDA3-99CA-A632-AFDE48457306}"/>
                  </a:ext>
                </a:extLst>
              </p:cNvPr>
              <p:cNvSpPr/>
              <p:nvPr/>
            </p:nvSpPr>
            <p:spPr bwMode="auto">
              <a:xfrm>
                <a:off x="2523320" y="4403352"/>
                <a:ext cx="539750" cy="201631"/>
              </a:xfrm>
              <a:custGeom>
                <a:avLst/>
                <a:gdLst>
                  <a:gd name="connsiteX0" fmla="*/ 619433 w 619433"/>
                  <a:gd name="connsiteY0" fmla="*/ 250722 h 250722"/>
                  <a:gd name="connsiteX1" fmla="*/ 191730 w 619433"/>
                  <a:gd name="connsiteY1" fmla="*/ 88490 h 250722"/>
                  <a:gd name="connsiteX2" fmla="*/ 0 w 619433"/>
                  <a:gd name="connsiteY2" fmla="*/ 0 h 250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19433" h="250722">
                    <a:moveTo>
                      <a:pt x="619433" y="250722"/>
                    </a:moveTo>
                    <a:lnTo>
                      <a:pt x="191730" y="88490"/>
                    </a:lnTo>
                    <a:cubicBezTo>
                      <a:pt x="88491" y="46703"/>
                      <a:pt x="44245" y="23351"/>
                      <a:pt x="0" y="0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10" name="Freeform 261">
                <a:extLst>
                  <a:ext uri="{FF2B5EF4-FFF2-40B4-BE49-F238E27FC236}">
                    <a16:creationId xmlns:a16="http://schemas.microsoft.com/office/drawing/2014/main" id="{6EBE142F-C793-520D-A72E-158803551753}"/>
                  </a:ext>
                </a:extLst>
              </p:cNvPr>
              <p:cNvSpPr/>
              <p:nvPr/>
            </p:nvSpPr>
            <p:spPr bwMode="auto">
              <a:xfrm>
                <a:off x="2523320" y="3852436"/>
                <a:ext cx="808037" cy="574730"/>
              </a:xfrm>
              <a:custGeom>
                <a:avLst/>
                <a:gdLst>
                  <a:gd name="connsiteX0" fmla="*/ 0 w 929149"/>
                  <a:gd name="connsiteY0" fmla="*/ 707923 h 707923"/>
                  <a:gd name="connsiteX1" fmla="*/ 501446 w 929149"/>
                  <a:gd name="connsiteY1" fmla="*/ 457200 h 707923"/>
                  <a:gd name="connsiteX2" fmla="*/ 929149 w 929149"/>
                  <a:gd name="connsiteY2" fmla="*/ 0 h 7079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29149" h="707923">
                    <a:moveTo>
                      <a:pt x="0" y="707923"/>
                    </a:moveTo>
                    <a:cubicBezTo>
                      <a:pt x="173294" y="641555"/>
                      <a:pt x="346588" y="575187"/>
                      <a:pt x="501446" y="457200"/>
                    </a:cubicBezTo>
                    <a:cubicBezTo>
                      <a:pt x="656304" y="339213"/>
                      <a:pt x="792726" y="169606"/>
                      <a:pt x="929149" y="0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11" name="TextBox 74">
                <a:extLst>
                  <a:ext uri="{FF2B5EF4-FFF2-40B4-BE49-F238E27FC236}">
                    <a16:creationId xmlns:a16="http://schemas.microsoft.com/office/drawing/2014/main" id="{0B1B2CBA-41B3-0CA2-B6EE-7CD60DAECEF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80445" y="4051013"/>
                <a:ext cx="331788" cy="298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0" i="1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o</a:t>
                </a:r>
              </a:p>
            </p:txBody>
          </p:sp>
          <p:sp>
            <p:nvSpPr>
              <p:cNvPr id="612" name="Oval 611">
                <a:extLst>
                  <a:ext uri="{FF2B5EF4-FFF2-40B4-BE49-F238E27FC236}">
                    <a16:creationId xmlns:a16="http://schemas.microsoft.com/office/drawing/2014/main" id="{3C4085C2-8709-AC0E-2F62-7A79D55E5D88}"/>
                  </a:ext>
                </a:extLst>
              </p:cNvPr>
              <p:cNvSpPr/>
              <p:nvPr/>
            </p:nvSpPr>
            <p:spPr bwMode="auto">
              <a:xfrm>
                <a:off x="5487182" y="5025711"/>
                <a:ext cx="133350" cy="122249"/>
              </a:xfrm>
              <a:prstGeom prst="ellipse">
                <a:avLst/>
              </a:prstGeom>
              <a:solidFill>
                <a:sysClr val="windowText" lastClr="00000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13" name="TextBox 62">
                <a:extLst>
                  <a:ext uri="{FF2B5EF4-FFF2-40B4-BE49-F238E27FC236}">
                    <a16:creationId xmlns:a16="http://schemas.microsoft.com/office/drawing/2014/main" id="{F938FF13-10B4-5F45-2F1B-27B029F20E0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620685" y="4839775"/>
                <a:ext cx="264960" cy="2991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0" i="1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c</a:t>
                </a:r>
              </a:p>
            </p:txBody>
          </p:sp>
          <p:sp>
            <p:nvSpPr>
              <p:cNvPr id="614" name="Freeform 265">
                <a:extLst>
                  <a:ext uri="{FF2B5EF4-FFF2-40B4-BE49-F238E27FC236}">
                    <a16:creationId xmlns:a16="http://schemas.microsoft.com/office/drawing/2014/main" id="{7431E4D6-F32B-2CDB-7102-87515E4F0709}"/>
                  </a:ext>
                </a:extLst>
              </p:cNvPr>
              <p:cNvSpPr/>
              <p:nvPr/>
            </p:nvSpPr>
            <p:spPr bwMode="auto">
              <a:xfrm>
                <a:off x="3293257" y="3839735"/>
                <a:ext cx="2306638" cy="1268534"/>
              </a:xfrm>
              <a:custGeom>
                <a:avLst/>
                <a:gdLst>
                  <a:gd name="connsiteX0" fmla="*/ 0 w 2654709"/>
                  <a:gd name="connsiteY0" fmla="*/ 0 h 1563329"/>
                  <a:gd name="connsiteX1" fmla="*/ 722671 w 2654709"/>
                  <a:gd name="connsiteY1" fmla="*/ 781664 h 1563329"/>
                  <a:gd name="connsiteX2" fmla="*/ 2654709 w 2654709"/>
                  <a:gd name="connsiteY2" fmla="*/ 1563329 h 15633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654709" h="1563329">
                    <a:moveTo>
                      <a:pt x="0" y="0"/>
                    </a:moveTo>
                    <a:cubicBezTo>
                      <a:pt x="140110" y="260554"/>
                      <a:pt x="280220" y="521109"/>
                      <a:pt x="722671" y="781664"/>
                    </a:cubicBezTo>
                    <a:cubicBezTo>
                      <a:pt x="1165122" y="1042219"/>
                      <a:pt x="1909915" y="1302774"/>
                      <a:pt x="2654709" y="1563329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15" name="Oval 614">
                <a:extLst>
                  <a:ext uri="{FF2B5EF4-FFF2-40B4-BE49-F238E27FC236}">
                    <a16:creationId xmlns:a16="http://schemas.microsoft.com/office/drawing/2014/main" id="{A4F28F96-C35A-6F5C-6853-6FF1DFD8792C}"/>
                  </a:ext>
                </a:extLst>
              </p:cNvPr>
              <p:cNvSpPr/>
              <p:nvPr/>
            </p:nvSpPr>
            <p:spPr bwMode="auto">
              <a:xfrm>
                <a:off x="2970995" y="4530364"/>
                <a:ext cx="133350" cy="123837"/>
              </a:xfrm>
              <a:prstGeom prst="ellipse">
                <a:avLst/>
              </a:prstGeom>
              <a:solidFill>
                <a:sysClr val="windowText" lastClr="00000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16" name="Oval 615">
                <a:extLst>
                  <a:ext uri="{FF2B5EF4-FFF2-40B4-BE49-F238E27FC236}">
                    <a16:creationId xmlns:a16="http://schemas.microsoft.com/office/drawing/2014/main" id="{A1C889E7-EF8B-8FCB-7ABE-014654561AC5}"/>
                  </a:ext>
                </a:extLst>
              </p:cNvPr>
              <p:cNvSpPr/>
              <p:nvPr/>
            </p:nvSpPr>
            <p:spPr bwMode="auto">
              <a:xfrm>
                <a:off x="3236107" y="4932039"/>
                <a:ext cx="133350" cy="123837"/>
              </a:xfrm>
              <a:prstGeom prst="ellipse">
                <a:avLst/>
              </a:prstGeom>
              <a:solidFill>
                <a:sysClr val="windowText" lastClr="00000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17" name="Freeform 268">
                <a:extLst>
                  <a:ext uri="{FF2B5EF4-FFF2-40B4-BE49-F238E27FC236}">
                    <a16:creationId xmlns:a16="http://schemas.microsoft.com/office/drawing/2014/main" id="{33326264-6677-E921-4008-3DB21D08D1EB}"/>
                  </a:ext>
                </a:extLst>
              </p:cNvPr>
              <p:cNvSpPr/>
              <p:nvPr/>
            </p:nvSpPr>
            <p:spPr bwMode="auto">
              <a:xfrm>
                <a:off x="3023382" y="3828622"/>
                <a:ext cx="307975" cy="789062"/>
              </a:xfrm>
              <a:custGeom>
                <a:avLst/>
                <a:gdLst>
                  <a:gd name="connsiteX0" fmla="*/ 353961 w 353961"/>
                  <a:gd name="connsiteY0" fmla="*/ 0 h 973394"/>
                  <a:gd name="connsiteX1" fmla="*/ 221225 w 353961"/>
                  <a:gd name="connsiteY1" fmla="*/ 516194 h 973394"/>
                  <a:gd name="connsiteX2" fmla="*/ 0 w 353961"/>
                  <a:gd name="connsiteY2" fmla="*/ 973394 h 9733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53961" h="973394">
                    <a:moveTo>
                      <a:pt x="353961" y="0"/>
                    </a:moveTo>
                    <a:cubicBezTo>
                      <a:pt x="317090" y="176981"/>
                      <a:pt x="280219" y="353962"/>
                      <a:pt x="221225" y="516194"/>
                    </a:cubicBezTo>
                    <a:cubicBezTo>
                      <a:pt x="162232" y="678426"/>
                      <a:pt x="81116" y="825910"/>
                      <a:pt x="0" y="973394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18" name="Freeform 269">
                <a:extLst>
                  <a:ext uri="{FF2B5EF4-FFF2-40B4-BE49-F238E27FC236}">
                    <a16:creationId xmlns:a16="http://schemas.microsoft.com/office/drawing/2014/main" id="{54C8FFFD-C9EB-4AC4-33BA-1F2EB987319B}"/>
                  </a:ext>
                </a:extLst>
              </p:cNvPr>
              <p:cNvSpPr/>
              <p:nvPr/>
            </p:nvSpPr>
            <p:spPr bwMode="auto">
              <a:xfrm>
                <a:off x="3036082" y="4593870"/>
                <a:ext cx="2525713" cy="528687"/>
              </a:xfrm>
              <a:custGeom>
                <a:avLst/>
                <a:gdLst>
                  <a:gd name="connsiteX0" fmla="*/ 0 w 2905432"/>
                  <a:gd name="connsiteY0" fmla="*/ 0 h 651387"/>
                  <a:gd name="connsiteX1" fmla="*/ 943897 w 2905432"/>
                  <a:gd name="connsiteY1" fmla="*/ 545690 h 651387"/>
                  <a:gd name="connsiteX2" fmla="*/ 2905432 w 2905432"/>
                  <a:gd name="connsiteY2" fmla="*/ 634181 h 651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05432" h="651387">
                    <a:moveTo>
                      <a:pt x="0" y="0"/>
                    </a:moveTo>
                    <a:cubicBezTo>
                      <a:pt x="229829" y="219996"/>
                      <a:pt x="459658" y="439993"/>
                      <a:pt x="943897" y="545690"/>
                    </a:cubicBezTo>
                    <a:cubicBezTo>
                      <a:pt x="1428136" y="651387"/>
                      <a:pt x="2166784" y="642784"/>
                      <a:pt x="2905432" y="634181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19" name="Freeform 270">
                <a:extLst>
                  <a:ext uri="{FF2B5EF4-FFF2-40B4-BE49-F238E27FC236}">
                    <a16:creationId xmlns:a16="http://schemas.microsoft.com/office/drawing/2014/main" id="{FE9D3BF2-1CD5-9835-7C58-48DB61B08D71}"/>
                  </a:ext>
                </a:extLst>
              </p:cNvPr>
              <p:cNvSpPr/>
              <p:nvPr/>
            </p:nvSpPr>
            <p:spPr bwMode="auto">
              <a:xfrm>
                <a:off x="3048782" y="4630385"/>
                <a:ext cx="269875" cy="358809"/>
              </a:xfrm>
              <a:custGeom>
                <a:avLst/>
                <a:gdLst>
                  <a:gd name="connsiteX0" fmla="*/ 0 w 309716"/>
                  <a:gd name="connsiteY0" fmla="*/ 0 h 442452"/>
                  <a:gd name="connsiteX1" fmla="*/ 58994 w 309716"/>
                  <a:gd name="connsiteY1" fmla="*/ 235974 h 442452"/>
                  <a:gd name="connsiteX2" fmla="*/ 309716 w 309716"/>
                  <a:gd name="connsiteY2" fmla="*/ 442452 h 4424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09716" h="442452">
                    <a:moveTo>
                      <a:pt x="0" y="0"/>
                    </a:moveTo>
                    <a:cubicBezTo>
                      <a:pt x="3687" y="81116"/>
                      <a:pt x="7375" y="162232"/>
                      <a:pt x="58994" y="235974"/>
                    </a:cubicBezTo>
                    <a:cubicBezTo>
                      <a:pt x="110613" y="309716"/>
                      <a:pt x="210164" y="376084"/>
                      <a:pt x="309716" y="442452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20" name="Freeform 271">
                <a:extLst>
                  <a:ext uri="{FF2B5EF4-FFF2-40B4-BE49-F238E27FC236}">
                    <a16:creationId xmlns:a16="http://schemas.microsoft.com/office/drawing/2014/main" id="{4A13192F-2177-2607-7954-E554A8274513}"/>
                  </a:ext>
                </a:extLst>
              </p:cNvPr>
              <p:cNvSpPr/>
              <p:nvPr/>
            </p:nvSpPr>
            <p:spPr bwMode="auto">
              <a:xfrm>
                <a:off x="3305957" y="5011421"/>
                <a:ext cx="2268538" cy="207983"/>
              </a:xfrm>
              <a:custGeom>
                <a:avLst/>
                <a:gdLst>
                  <a:gd name="connsiteX0" fmla="*/ 0 w 2610465"/>
                  <a:gd name="connsiteY0" fmla="*/ 0 h 255638"/>
                  <a:gd name="connsiteX1" fmla="*/ 1002890 w 2610465"/>
                  <a:gd name="connsiteY1" fmla="*/ 235974 h 255638"/>
                  <a:gd name="connsiteX2" fmla="*/ 2610465 w 2610465"/>
                  <a:gd name="connsiteY2" fmla="*/ 117987 h 2556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610465" h="255638">
                    <a:moveTo>
                      <a:pt x="0" y="0"/>
                    </a:moveTo>
                    <a:cubicBezTo>
                      <a:pt x="283906" y="108155"/>
                      <a:pt x="567813" y="216310"/>
                      <a:pt x="1002890" y="235974"/>
                    </a:cubicBezTo>
                    <a:cubicBezTo>
                      <a:pt x="1437967" y="255638"/>
                      <a:pt x="2024216" y="186812"/>
                      <a:pt x="2610465" y="117987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21" name="TextBox 66">
                <a:extLst>
                  <a:ext uri="{FF2B5EF4-FFF2-40B4-BE49-F238E27FC236}">
                    <a16:creationId xmlns:a16="http://schemas.microsoft.com/office/drawing/2014/main" id="{BF3C2578-7BAA-E518-45C6-012B68EDA3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20220" y="4230401"/>
                <a:ext cx="265113" cy="3000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0" i="1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g</a:t>
                </a:r>
              </a:p>
            </p:txBody>
          </p:sp>
          <p:sp>
            <p:nvSpPr>
              <p:cNvPr id="622" name="Oval 621">
                <a:extLst>
                  <a:ext uri="{FF2B5EF4-FFF2-40B4-BE49-F238E27FC236}">
                    <a16:creationId xmlns:a16="http://schemas.microsoft.com/office/drawing/2014/main" id="{4422B871-4348-FE1A-FADB-4317C326D67D}"/>
                  </a:ext>
                </a:extLst>
              </p:cNvPr>
              <p:cNvSpPr/>
              <p:nvPr/>
            </p:nvSpPr>
            <p:spPr bwMode="auto">
              <a:xfrm>
                <a:off x="3866345" y="4684365"/>
                <a:ext cx="131762" cy="123837"/>
              </a:xfrm>
              <a:prstGeom prst="ellipse">
                <a:avLst/>
              </a:prstGeom>
              <a:solidFill>
                <a:sysClr val="windowText" lastClr="00000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23" name="Freeform 274">
                <a:extLst>
                  <a:ext uri="{FF2B5EF4-FFF2-40B4-BE49-F238E27FC236}">
                    <a16:creationId xmlns:a16="http://schemas.microsoft.com/office/drawing/2014/main" id="{793B3458-3E5D-49FE-5E35-F5CA3AA14DC7}"/>
                  </a:ext>
                </a:extLst>
              </p:cNvPr>
              <p:cNvSpPr/>
              <p:nvPr/>
            </p:nvSpPr>
            <p:spPr bwMode="auto">
              <a:xfrm>
                <a:off x="3063070" y="4592282"/>
                <a:ext cx="884237" cy="157178"/>
              </a:xfrm>
              <a:custGeom>
                <a:avLst/>
                <a:gdLst>
                  <a:gd name="connsiteX0" fmla="*/ 0 w 1017638"/>
                  <a:gd name="connsiteY0" fmla="*/ 0 h 191729"/>
                  <a:gd name="connsiteX1" fmla="*/ 471948 w 1017638"/>
                  <a:gd name="connsiteY1" fmla="*/ 147484 h 191729"/>
                  <a:gd name="connsiteX2" fmla="*/ 1017638 w 1017638"/>
                  <a:gd name="connsiteY2" fmla="*/ 191729 h 1917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17638" h="191729">
                    <a:moveTo>
                      <a:pt x="0" y="0"/>
                    </a:moveTo>
                    <a:cubicBezTo>
                      <a:pt x="151171" y="57764"/>
                      <a:pt x="302342" y="115529"/>
                      <a:pt x="471948" y="147484"/>
                    </a:cubicBezTo>
                    <a:cubicBezTo>
                      <a:pt x="641554" y="179439"/>
                      <a:pt x="829596" y="185584"/>
                      <a:pt x="1017638" y="191729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24" name="Freeform 275">
                <a:extLst>
                  <a:ext uri="{FF2B5EF4-FFF2-40B4-BE49-F238E27FC236}">
                    <a16:creationId xmlns:a16="http://schemas.microsoft.com/office/drawing/2014/main" id="{614E97B3-DD91-C5F2-495B-FF49A14BD792}"/>
                  </a:ext>
                </a:extLst>
              </p:cNvPr>
              <p:cNvSpPr/>
              <p:nvPr/>
            </p:nvSpPr>
            <p:spPr bwMode="auto">
              <a:xfrm>
                <a:off x="3318657" y="3815921"/>
                <a:ext cx="628650" cy="944652"/>
              </a:xfrm>
              <a:custGeom>
                <a:avLst/>
                <a:gdLst>
                  <a:gd name="connsiteX0" fmla="*/ 0 w 722671"/>
                  <a:gd name="connsiteY0" fmla="*/ 0 h 1165122"/>
                  <a:gd name="connsiteX1" fmla="*/ 235975 w 722671"/>
                  <a:gd name="connsiteY1" fmla="*/ 811161 h 1165122"/>
                  <a:gd name="connsiteX2" fmla="*/ 722671 w 722671"/>
                  <a:gd name="connsiteY2" fmla="*/ 1165122 h 11651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2671" h="1165122">
                    <a:moveTo>
                      <a:pt x="0" y="0"/>
                    </a:moveTo>
                    <a:cubicBezTo>
                      <a:pt x="57765" y="308487"/>
                      <a:pt x="115530" y="616974"/>
                      <a:pt x="235975" y="811161"/>
                    </a:cubicBezTo>
                    <a:cubicBezTo>
                      <a:pt x="356420" y="1005348"/>
                      <a:pt x="539545" y="1085235"/>
                      <a:pt x="722671" y="1165122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25" name="Freeform 276">
                <a:extLst>
                  <a:ext uri="{FF2B5EF4-FFF2-40B4-BE49-F238E27FC236}">
                    <a16:creationId xmlns:a16="http://schemas.microsoft.com/office/drawing/2014/main" id="{DAE7C478-BB32-0C84-0B75-F04B3ABED977}"/>
                  </a:ext>
                </a:extLst>
              </p:cNvPr>
              <p:cNvSpPr/>
              <p:nvPr/>
            </p:nvSpPr>
            <p:spPr bwMode="auto">
              <a:xfrm>
                <a:off x="3934607" y="4773274"/>
                <a:ext cx="1679575" cy="322294"/>
              </a:xfrm>
              <a:custGeom>
                <a:avLst/>
                <a:gdLst>
                  <a:gd name="connsiteX0" fmla="*/ 0 w 1932039"/>
                  <a:gd name="connsiteY0" fmla="*/ 0 h 398206"/>
                  <a:gd name="connsiteX1" fmla="*/ 899652 w 1932039"/>
                  <a:gd name="connsiteY1" fmla="*/ 265471 h 398206"/>
                  <a:gd name="connsiteX2" fmla="*/ 1932039 w 1932039"/>
                  <a:gd name="connsiteY2" fmla="*/ 398206 h 3982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932039" h="398206">
                    <a:moveTo>
                      <a:pt x="0" y="0"/>
                    </a:moveTo>
                    <a:cubicBezTo>
                      <a:pt x="288823" y="99551"/>
                      <a:pt x="577646" y="199103"/>
                      <a:pt x="899652" y="265471"/>
                    </a:cubicBezTo>
                    <a:cubicBezTo>
                      <a:pt x="1221658" y="331839"/>
                      <a:pt x="1576848" y="365022"/>
                      <a:pt x="1932039" y="398206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26" name="TextBox 72">
                <a:extLst>
                  <a:ext uri="{FF2B5EF4-FFF2-40B4-BE49-F238E27FC236}">
                    <a16:creationId xmlns:a16="http://schemas.microsoft.com/office/drawing/2014/main" id="{E62EE5AF-BBA6-9D0D-EB0D-81F55AC4961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69835" y="4684239"/>
                <a:ext cx="331181" cy="299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0" i="1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m</a:t>
                </a:r>
              </a:p>
            </p:txBody>
          </p:sp>
          <p:sp>
            <p:nvSpPr>
              <p:cNvPr id="627" name="TextBox 73">
                <a:extLst>
                  <a:ext uri="{FF2B5EF4-FFF2-40B4-BE49-F238E27FC236}">
                    <a16:creationId xmlns:a16="http://schemas.microsoft.com/office/drawing/2014/main" id="{D26E8DD6-2C8E-6751-18B8-4FF439F68F9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51933" y="4644738"/>
                <a:ext cx="330200" cy="298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0" i="1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n</a:t>
                </a:r>
              </a:p>
            </p:txBody>
          </p:sp>
          <p:sp>
            <p:nvSpPr>
              <p:cNvPr id="628" name="Oval 627">
                <a:extLst>
                  <a:ext uri="{FF2B5EF4-FFF2-40B4-BE49-F238E27FC236}">
                    <a16:creationId xmlns:a16="http://schemas.microsoft.com/office/drawing/2014/main" id="{88B354BE-A7AB-7D42-9541-07A1B5602C86}"/>
                  </a:ext>
                </a:extLst>
              </p:cNvPr>
              <p:cNvSpPr/>
              <p:nvPr/>
            </p:nvSpPr>
            <p:spPr bwMode="auto">
              <a:xfrm>
                <a:off x="3236107" y="3757177"/>
                <a:ext cx="133350" cy="123837"/>
              </a:xfrm>
              <a:prstGeom prst="ellipse">
                <a:avLst/>
              </a:prstGeom>
              <a:solidFill>
                <a:sysClr val="windowText" lastClr="00000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29" name="TextBox 63">
                <a:extLst>
                  <a:ext uri="{FF2B5EF4-FFF2-40B4-BE49-F238E27FC236}">
                    <a16:creationId xmlns:a16="http://schemas.microsoft.com/office/drawing/2014/main" id="{0BE3113D-BBDA-31F0-94CD-9BAC2C91D50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64146" y="3428534"/>
                <a:ext cx="265112" cy="3000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0" i="1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d</a:t>
                </a:r>
              </a:p>
            </p:txBody>
          </p:sp>
        </p:grpSp>
      </p:grpSp>
      <p:grpSp>
        <p:nvGrpSpPr>
          <p:cNvPr id="630" name="Group 281">
            <a:extLst>
              <a:ext uri="{FF2B5EF4-FFF2-40B4-BE49-F238E27FC236}">
                <a16:creationId xmlns:a16="http://schemas.microsoft.com/office/drawing/2014/main" id="{E227E040-E14A-C8C8-FD8D-5FB76CB70CCE}"/>
              </a:ext>
            </a:extLst>
          </p:cNvPr>
          <p:cNvGrpSpPr>
            <a:grpSpLocks/>
          </p:cNvGrpSpPr>
          <p:nvPr/>
        </p:nvGrpSpPr>
        <p:grpSpPr bwMode="auto">
          <a:xfrm>
            <a:off x="4848830" y="1535511"/>
            <a:ext cx="2649537" cy="3692525"/>
            <a:chOff x="6510538" y="1865290"/>
            <a:chExt cx="2649538" cy="3692664"/>
          </a:xfrm>
        </p:grpSpPr>
        <p:sp>
          <p:nvSpPr>
            <p:cNvPr id="631" name="Freeform 282">
              <a:extLst>
                <a:ext uri="{FF2B5EF4-FFF2-40B4-BE49-F238E27FC236}">
                  <a16:creationId xmlns:a16="http://schemas.microsoft.com/office/drawing/2014/main" id="{5AB708F0-7811-BC87-3CB5-4E92A1165B1B}"/>
                </a:ext>
              </a:extLst>
            </p:cNvPr>
            <p:cNvSpPr/>
            <p:nvPr/>
          </p:nvSpPr>
          <p:spPr>
            <a:xfrm>
              <a:off x="6566079" y="1865290"/>
              <a:ext cx="2565042" cy="3633989"/>
            </a:xfrm>
            <a:custGeom>
              <a:avLst/>
              <a:gdLst>
                <a:gd name="connsiteX0" fmla="*/ 2500648 w 2565042"/>
                <a:gd name="connsiteY0" fmla="*/ 3621110 h 3633989"/>
                <a:gd name="connsiteX1" fmla="*/ 1470338 w 2565042"/>
                <a:gd name="connsiteY1" fmla="*/ 3286259 h 3633989"/>
                <a:gd name="connsiteX2" fmla="*/ 684727 w 2565042"/>
                <a:gd name="connsiteY2" fmla="*/ 2887014 h 3633989"/>
                <a:gd name="connsiteX3" fmla="*/ 259724 w 2565042"/>
                <a:gd name="connsiteY3" fmla="*/ 2384738 h 3633989"/>
                <a:gd name="connsiteX4" fmla="*/ 246845 w 2565042"/>
                <a:gd name="connsiteY4" fmla="*/ 2307465 h 3633989"/>
                <a:gd name="connsiteX5" fmla="*/ 79420 w 2565042"/>
                <a:gd name="connsiteY5" fmla="*/ 1869583 h 3633989"/>
                <a:gd name="connsiteX6" fmla="*/ 15025 w 2565042"/>
                <a:gd name="connsiteY6" fmla="*/ 1135487 h 3633989"/>
                <a:gd name="connsiteX7" fmla="*/ 2146 w 2565042"/>
                <a:gd name="connsiteY7" fmla="*/ 169572 h 3633989"/>
                <a:gd name="connsiteX8" fmla="*/ 27904 w 2565042"/>
                <a:gd name="connsiteY8" fmla="*/ 118056 h 3633989"/>
                <a:gd name="connsiteX9" fmla="*/ 118056 w 2565042"/>
                <a:gd name="connsiteY9" fmla="*/ 169572 h 3633989"/>
                <a:gd name="connsiteX10" fmla="*/ 671848 w 2565042"/>
                <a:gd name="connsiteY10" fmla="*/ 478665 h 3633989"/>
                <a:gd name="connsiteX11" fmla="*/ 1148366 w 2565042"/>
                <a:gd name="connsiteY11" fmla="*/ 826395 h 3633989"/>
                <a:gd name="connsiteX12" fmla="*/ 1521853 w 2565042"/>
                <a:gd name="connsiteY12" fmla="*/ 1238518 h 3633989"/>
                <a:gd name="connsiteX13" fmla="*/ 1830946 w 2565042"/>
                <a:gd name="connsiteY13" fmla="*/ 1766552 h 3633989"/>
                <a:gd name="connsiteX14" fmla="*/ 2114282 w 2565042"/>
                <a:gd name="connsiteY14" fmla="*/ 2397617 h 3633989"/>
                <a:gd name="connsiteX15" fmla="*/ 2565042 w 2565042"/>
                <a:gd name="connsiteY15" fmla="*/ 3633989 h 3633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565042" h="3633989">
                  <a:moveTo>
                    <a:pt x="2500648" y="3621110"/>
                  </a:moveTo>
                  <a:cubicBezTo>
                    <a:pt x="2136819" y="3514859"/>
                    <a:pt x="1772991" y="3408608"/>
                    <a:pt x="1470338" y="3286259"/>
                  </a:cubicBezTo>
                  <a:cubicBezTo>
                    <a:pt x="1167685" y="3163910"/>
                    <a:pt x="886496" y="3037268"/>
                    <a:pt x="684727" y="2887014"/>
                  </a:cubicBezTo>
                  <a:cubicBezTo>
                    <a:pt x="482958" y="2736760"/>
                    <a:pt x="332704" y="2481330"/>
                    <a:pt x="259724" y="2384738"/>
                  </a:cubicBezTo>
                  <a:cubicBezTo>
                    <a:pt x="186744" y="2288147"/>
                    <a:pt x="276896" y="2393324"/>
                    <a:pt x="246845" y="2307465"/>
                  </a:cubicBezTo>
                  <a:cubicBezTo>
                    <a:pt x="216794" y="2221606"/>
                    <a:pt x="118057" y="2064913"/>
                    <a:pt x="79420" y="1869583"/>
                  </a:cubicBezTo>
                  <a:cubicBezTo>
                    <a:pt x="40783" y="1674253"/>
                    <a:pt x="27904" y="1418822"/>
                    <a:pt x="15025" y="1135487"/>
                  </a:cubicBezTo>
                  <a:cubicBezTo>
                    <a:pt x="2146" y="852152"/>
                    <a:pt x="0" y="339144"/>
                    <a:pt x="2146" y="169572"/>
                  </a:cubicBezTo>
                  <a:cubicBezTo>
                    <a:pt x="4292" y="0"/>
                    <a:pt x="8586" y="118056"/>
                    <a:pt x="27904" y="118056"/>
                  </a:cubicBezTo>
                  <a:cubicBezTo>
                    <a:pt x="47222" y="118056"/>
                    <a:pt x="118056" y="169572"/>
                    <a:pt x="118056" y="169572"/>
                  </a:cubicBezTo>
                  <a:cubicBezTo>
                    <a:pt x="225380" y="229674"/>
                    <a:pt x="500130" y="369195"/>
                    <a:pt x="671848" y="478665"/>
                  </a:cubicBezTo>
                  <a:cubicBezTo>
                    <a:pt x="843566" y="588136"/>
                    <a:pt x="1006699" y="699753"/>
                    <a:pt x="1148366" y="826395"/>
                  </a:cubicBezTo>
                  <a:cubicBezTo>
                    <a:pt x="1290033" y="953037"/>
                    <a:pt x="1408090" y="1081825"/>
                    <a:pt x="1521853" y="1238518"/>
                  </a:cubicBezTo>
                  <a:cubicBezTo>
                    <a:pt x="1635616" y="1395211"/>
                    <a:pt x="1732208" y="1573369"/>
                    <a:pt x="1830946" y="1766552"/>
                  </a:cubicBezTo>
                  <a:cubicBezTo>
                    <a:pt x="1929684" y="1959735"/>
                    <a:pt x="1991933" y="2086378"/>
                    <a:pt x="2114282" y="2397617"/>
                  </a:cubicBezTo>
                  <a:cubicBezTo>
                    <a:pt x="2236631" y="2708857"/>
                    <a:pt x="2400836" y="3171423"/>
                    <a:pt x="2565042" y="3633989"/>
                  </a:cubicBezTo>
                </a:path>
              </a:pathLst>
            </a:custGeom>
            <a:gradFill flip="none" rotWithShape="1">
              <a:gsLst>
                <a:gs pos="1000">
                  <a:srgbClr val="1F497D">
                    <a:lumMod val="60000"/>
                    <a:lumOff val="40000"/>
                    <a:alpha val="58000"/>
                  </a:srgbClr>
                </a:gs>
                <a:gs pos="0">
                  <a:srgbClr val="0047FF">
                    <a:alpha val="39000"/>
                  </a:srgbClr>
                </a:gs>
                <a:gs pos="100000">
                  <a:srgbClr val="0000CC"/>
                </a:gs>
                <a:gs pos="91000">
                  <a:srgbClr val="0047FF"/>
                </a:gs>
                <a:gs pos="69000">
                  <a:srgbClr val="0070C0"/>
                </a:gs>
                <a:gs pos="100000">
                  <a:srgbClr val="0047FF">
                    <a:alpha val="0"/>
                  </a:srgbClr>
                </a:gs>
                <a:gs pos="100000">
                  <a:srgbClr val="0070C0">
                    <a:alpha val="0"/>
                  </a:srgbClr>
                </a:gs>
                <a:gs pos="100000">
                  <a:srgbClr val="0047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632" name="Group 312">
              <a:extLst>
                <a:ext uri="{FF2B5EF4-FFF2-40B4-BE49-F238E27FC236}">
                  <a16:creationId xmlns:a16="http://schemas.microsoft.com/office/drawing/2014/main" id="{155C2076-67E7-1764-2A0A-451D979803A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510538" y="1913054"/>
              <a:ext cx="2649538" cy="3644900"/>
              <a:chOff x="2970995" y="1503076"/>
              <a:chExt cx="2649538" cy="3644900"/>
            </a:xfrm>
          </p:grpSpPr>
          <p:sp>
            <p:nvSpPr>
              <p:cNvPr id="633" name="Oval 632">
                <a:extLst>
                  <a:ext uri="{FF2B5EF4-FFF2-40B4-BE49-F238E27FC236}">
                    <a16:creationId xmlns:a16="http://schemas.microsoft.com/office/drawing/2014/main" id="{5E509227-3902-65C7-0BE2-7106469FB472}"/>
                  </a:ext>
                </a:extLst>
              </p:cNvPr>
              <p:cNvSpPr/>
              <p:nvPr/>
            </p:nvSpPr>
            <p:spPr bwMode="auto">
              <a:xfrm>
                <a:off x="2970995" y="1502939"/>
                <a:ext cx="131762" cy="122243"/>
              </a:xfrm>
              <a:prstGeom prst="ellipse">
                <a:avLst/>
              </a:prstGeom>
              <a:solidFill>
                <a:sysClr val="windowText" lastClr="00000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34" name="Freeform 285">
                <a:extLst>
                  <a:ext uri="{FF2B5EF4-FFF2-40B4-BE49-F238E27FC236}">
                    <a16:creationId xmlns:a16="http://schemas.microsoft.com/office/drawing/2014/main" id="{812E1BCC-53FF-0347-C52E-23F72D2852A3}"/>
                  </a:ext>
                </a:extLst>
              </p:cNvPr>
              <p:cNvSpPr/>
              <p:nvPr/>
            </p:nvSpPr>
            <p:spPr bwMode="auto">
              <a:xfrm>
                <a:off x="3036082" y="1580730"/>
                <a:ext cx="2538414" cy="3492631"/>
              </a:xfrm>
              <a:custGeom>
                <a:avLst/>
                <a:gdLst>
                  <a:gd name="connsiteX0" fmla="*/ 0 w 2920181"/>
                  <a:gd name="connsiteY0" fmla="*/ 0 h 4306529"/>
                  <a:gd name="connsiteX1" fmla="*/ 1725561 w 2920181"/>
                  <a:gd name="connsiteY1" fmla="*/ 1356851 h 4306529"/>
                  <a:gd name="connsiteX2" fmla="*/ 2920181 w 2920181"/>
                  <a:gd name="connsiteY2" fmla="*/ 4306529 h 43065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20181" h="4306529">
                    <a:moveTo>
                      <a:pt x="0" y="0"/>
                    </a:moveTo>
                    <a:cubicBezTo>
                      <a:pt x="619432" y="319548"/>
                      <a:pt x="1238864" y="639096"/>
                      <a:pt x="1725561" y="1356851"/>
                    </a:cubicBezTo>
                    <a:cubicBezTo>
                      <a:pt x="2212258" y="2074606"/>
                      <a:pt x="2566219" y="3190567"/>
                      <a:pt x="2920181" y="4306529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35" name="Oval 634">
                <a:extLst>
                  <a:ext uri="{FF2B5EF4-FFF2-40B4-BE49-F238E27FC236}">
                    <a16:creationId xmlns:a16="http://schemas.microsoft.com/office/drawing/2014/main" id="{2B1E9A43-9571-2A41-F2B2-EDFD208AB90E}"/>
                  </a:ext>
                </a:extLst>
              </p:cNvPr>
              <p:cNvSpPr/>
              <p:nvPr/>
            </p:nvSpPr>
            <p:spPr bwMode="auto">
              <a:xfrm>
                <a:off x="5487183" y="5025734"/>
                <a:ext cx="133350" cy="122242"/>
              </a:xfrm>
              <a:prstGeom prst="ellipse">
                <a:avLst/>
              </a:prstGeom>
              <a:solidFill>
                <a:sysClr val="windowText" lastClr="00000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36" name="Freeform 289">
                <a:extLst>
                  <a:ext uri="{FF2B5EF4-FFF2-40B4-BE49-F238E27FC236}">
                    <a16:creationId xmlns:a16="http://schemas.microsoft.com/office/drawing/2014/main" id="{116DED58-FE25-D422-C83D-CE1D92C81CD1}"/>
                  </a:ext>
                </a:extLst>
              </p:cNvPr>
              <p:cNvSpPr/>
              <p:nvPr/>
            </p:nvSpPr>
            <p:spPr bwMode="auto">
              <a:xfrm>
                <a:off x="3293257" y="3839827"/>
                <a:ext cx="2306639" cy="1268461"/>
              </a:xfrm>
              <a:custGeom>
                <a:avLst/>
                <a:gdLst>
                  <a:gd name="connsiteX0" fmla="*/ 0 w 2654709"/>
                  <a:gd name="connsiteY0" fmla="*/ 0 h 1563329"/>
                  <a:gd name="connsiteX1" fmla="*/ 722671 w 2654709"/>
                  <a:gd name="connsiteY1" fmla="*/ 781664 h 1563329"/>
                  <a:gd name="connsiteX2" fmla="*/ 2654709 w 2654709"/>
                  <a:gd name="connsiteY2" fmla="*/ 1563329 h 15633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654709" h="1563329">
                    <a:moveTo>
                      <a:pt x="0" y="0"/>
                    </a:moveTo>
                    <a:cubicBezTo>
                      <a:pt x="140110" y="260554"/>
                      <a:pt x="280220" y="521109"/>
                      <a:pt x="722671" y="781664"/>
                    </a:cubicBezTo>
                    <a:cubicBezTo>
                      <a:pt x="1165122" y="1042219"/>
                      <a:pt x="1909915" y="1302774"/>
                      <a:pt x="2654709" y="1563329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37" name="Oval 636">
                <a:extLst>
                  <a:ext uri="{FF2B5EF4-FFF2-40B4-BE49-F238E27FC236}">
                    <a16:creationId xmlns:a16="http://schemas.microsoft.com/office/drawing/2014/main" id="{B03D6950-3377-031B-5544-E473DE3EFB6D}"/>
                  </a:ext>
                </a:extLst>
              </p:cNvPr>
              <p:cNvSpPr/>
              <p:nvPr/>
            </p:nvSpPr>
            <p:spPr bwMode="auto">
              <a:xfrm>
                <a:off x="4428321" y="3573117"/>
                <a:ext cx="133350" cy="123830"/>
              </a:xfrm>
              <a:prstGeom prst="ellipse">
                <a:avLst/>
              </a:prstGeom>
              <a:solidFill>
                <a:sysClr val="windowText" lastClr="00000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38" name="Oval 637">
                <a:extLst>
                  <a:ext uri="{FF2B5EF4-FFF2-40B4-BE49-F238E27FC236}">
                    <a16:creationId xmlns:a16="http://schemas.microsoft.com/office/drawing/2014/main" id="{50A0039F-B688-DF4A-362D-AAB68A52BDDC}"/>
                  </a:ext>
                </a:extLst>
              </p:cNvPr>
              <p:cNvSpPr/>
              <p:nvPr/>
            </p:nvSpPr>
            <p:spPr bwMode="auto">
              <a:xfrm>
                <a:off x="3567895" y="2490401"/>
                <a:ext cx="131762" cy="123830"/>
              </a:xfrm>
              <a:prstGeom prst="ellipse">
                <a:avLst/>
              </a:prstGeom>
              <a:solidFill>
                <a:sysClr val="windowText" lastClr="00000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39" name="Freeform 292">
                <a:extLst>
                  <a:ext uri="{FF2B5EF4-FFF2-40B4-BE49-F238E27FC236}">
                    <a16:creationId xmlns:a16="http://schemas.microsoft.com/office/drawing/2014/main" id="{52B26593-EB39-BA2D-13EA-92C911BE0A7D}"/>
                  </a:ext>
                </a:extLst>
              </p:cNvPr>
              <p:cNvSpPr/>
              <p:nvPr/>
            </p:nvSpPr>
            <p:spPr bwMode="auto">
              <a:xfrm>
                <a:off x="3023382" y="1591842"/>
                <a:ext cx="1000125" cy="2440080"/>
              </a:xfrm>
              <a:custGeom>
                <a:avLst/>
                <a:gdLst>
                  <a:gd name="connsiteX0" fmla="*/ 0 w 1150374"/>
                  <a:gd name="connsiteY0" fmla="*/ 0 h 3008671"/>
                  <a:gd name="connsiteX1" fmla="*/ 471948 w 1150374"/>
                  <a:gd name="connsiteY1" fmla="*/ 2050026 h 3008671"/>
                  <a:gd name="connsiteX2" fmla="*/ 1150374 w 1150374"/>
                  <a:gd name="connsiteY2" fmla="*/ 3008671 h 3008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50374" h="3008671">
                    <a:moveTo>
                      <a:pt x="0" y="0"/>
                    </a:moveTo>
                    <a:cubicBezTo>
                      <a:pt x="140109" y="774290"/>
                      <a:pt x="280219" y="1548581"/>
                      <a:pt x="471948" y="2050026"/>
                    </a:cubicBezTo>
                    <a:cubicBezTo>
                      <a:pt x="663677" y="2551471"/>
                      <a:pt x="907025" y="2780071"/>
                      <a:pt x="1150374" y="3008671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40" name="Freeform 293">
                <a:extLst>
                  <a:ext uri="{FF2B5EF4-FFF2-40B4-BE49-F238E27FC236}">
                    <a16:creationId xmlns:a16="http://schemas.microsoft.com/office/drawing/2014/main" id="{AD1AD1AE-FC9C-E05B-CFEC-16C368C5D052}"/>
                  </a:ext>
                </a:extLst>
              </p:cNvPr>
              <p:cNvSpPr/>
              <p:nvPr/>
            </p:nvSpPr>
            <p:spPr bwMode="auto">
              <a:xfrm>
                <a:off x="3032907" y="1580730"/>
                <a:ext cx="260350" cy="2235284"/>
              </a:xfrm>
              <a:custGeom>
                <a:avLst/>
                <a:gdLst>
                  <a:gd name="connsiteX0" fmla="*/ 299884 w 299884"/>
                  <a:gd name="connsiteY0" fmla="*/ 2757948 h 2757948"/>
                  <a:gd name="connsiteX1" fmla="*/ 49161 w 299884"/>
                  <a:gd name="connsiteY1" fmla="*/ 1814051 h 2757948"/>
                  <a:gd name="connsiteX2" fmla="*/ 4916 w 299884"/>
                  <a:gd name="connsiteY2" fmla="*/ 0 h 27579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9884" h="2757948">
                    <a:moveTo>
                      <a:pt x="299884" y="2757948"/>
                    </a:moveTo>
                    <a:cubicBezTo>
                      <a:pt x="199103" y="2515828"/>
                      <a:pt x="98322" y="2273709"/>
                      <a:pt x="49161" y="1814051"/>
                    </a:cubicBezTo>
                    <a:cubicBezTo>
                      <a:pt x="0" y="1354393"/>
                      <a:pt x="2458" y="677196"/>
                      <a:pt x="4916" y="0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41" name="Freeform 294">
                <a:extLst>
                  <a:ext uri="{FF2B5EF4-FFF2-40B4-BE49-F238E27FC236}">
                    <a16:creationId xmlns:a16="http://schemas.microsoft.com/office/drawing/2014/main" id="{F1FFEED6-01CB-E70F-53F0-69A8FD2E6843}"/>
                  </a:ext>
                </a:extLst>
              </p:cNvPr>
              <p:cNvSpPr/>
              <p:nvPr/>
            </p:nvSpPr>
            <p:spPr bwMode="auto">
              <a:xfrm>
                <a:off x="3305957" y="3828714"/>
                <a:ext cx="704850" cy="214320"/>
              </a:xfrm>
              <a:custGeom>
                <a:avLst/>
                <a:gdLst>
                  <a:gd name="connsiteX0" fmla="*/ 811161 w 811161"/>
                  <a:gd name="connsiteY0" fmla="*/ 265471 h 265471"/>
                  <a:gd name="connsiteX1" fmla="*/ 339213 w 811161"/>
                  <a:gd name="connsiteY1" fmla="*/ 103239 h 265471"/>
                  <a:gd name="connsiteX2" fmla="*/ 0 w 811161"/>
                  <a:gd name="connsiteY2" fmla="*/ 0 h 2654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11161" h="265471">
                    <a:moveTo>
                      <a:pt x="811161" y="265471"/>
                    </a:moveTo>
                    <a:lnTo>
                      <a:pt x="339213" y="103239"/>
                    </a:lnTo>
                    <a:cubicBezTo>
                      <a:pt x="204020" y="58994"/>
                      <a:pt x="102010" y="29497"/>
                      <a:pt x="0" y="0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42" name="Freeform 295">
                <a:extLst>
                  <a:ext uri="{FF2B5EF4-FFF2-40B4-BE49-F238E27FC236}">
                    <a16:creationId xmlns:a16="http://schemas.microsoft.com/office/drawing/2014/main" id="{BC0D3BBC-59F9-C70A-303B-5706D5986857}"/>
                  </a:ext>
                </a:extLst>
              </p:cNvPr>
              <p:cNvSpPr/>
              <p:nvPr/>
            </p:nvSpPr>
            <p:spPr bwMode="auto">
              <a:xfrm>
                <a:off x="4036207" y="4066848"/>
                <a:ext cx="1487489" cy="1006513"/>
              </a:xfrm>
              <a:custGeom>
                <a:avLst/>
                <a:gdLst>
                  <a:gd name="connsiteX0" fmla="*/ 0 w 1710813"/>
                  <a:gd name="connsiteY0" fmla="*/ 0 h 1238865"/>
                  <a:gd name="connsiteX1" fmla="*/ 368710 w 1710813"/>
                  <a:gd name="connsiteY1" fmla="*/ 309716 h 1238865"/>
                  <a:gd name="connsiteX2" fmla="*/ 1710813 w 1710813"/>
                  <a:gd name="connsiteY2" fmla="*/ 1238865 h 12388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10813" h="1238865">
                    <a:moveTo>
                      <a:pt x="0" y="0"/>
                    </a:moveTo>
                    <a:cubicBezTo>
                      <a:pt x="41787" y="51619"/>
                      <a:pt x="83575" y="103239"/>
                      <a:pt x="368710" y="309716"/>
                    </a:cubicBezTo>
                    <a:cubicBezTo>
                      <a:pt x="653846" y="516194"/>
                      <a:pt x="1182329" y="877529"/>
                      <a:pt x="1710813" y="1238865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43" name="Freeform 296">
                <a:extLst>
                  <a:ext uri="{FF2B5EF4-FFF2-40B4-BE49-F238E27FC236}">
                    <a16:creationId xmlns:a16="http://schemas.microsoft.com/office/drawing/2014/main" id="{CE064C8D-77FA-9648-1B29-D0593871068B}"/>
                  </a:ext>
                </a:extLst>
              </p:cNvPr>
              <p:cNvSpPr/>
              <p:nvPr/>
            </p:nvSpPr>
            <p:spPr bwMode="auto">
              <a:xfrm>
                <a:off x="3010682" y="1602956"/>
                <a:ext cx="1487489" cy="2009851"/>
              </a:xfrm>
              <a:custGeom>
                <a:avLst/>
                <a:gdLst>
                  <a:gd name="connsiteX0" fmla="*/ 1710813 w 1710813"/>
                  <a:gd name="connsiteY0" fmla="*/ 2477729 h 2477729"/>
                  <a:gd name="connsiteX1" fmla="*/ 648929 w 1710813"/>
                  <a:gd name="connsiteY1" fmla="*/ 1563329 h 2477729"/>
                  <a:gd name="connsiteX2" fmla="*/ 0 w 1710813"/>
                  <a:gd name="connsiteY2" fmla="*/ 0 h 24777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10813" h="2477729">
                    <a:moveTo>
                      <a:pt x="1710813" y="2477729"/>
                    </a:moveTo>
                    <a:cubicBezTo>
                      <a:pt x="1322438" y="2227006"/>
                      <a:pt x="934064" y="1976284"/>
                      <a:pt x="648929" y="1563329"/>
                    </a:cubicBezTo>
                    <a:cubicBezTo>
                      <a:pt x="363794" y="1150374"/>
                      <a:pt x="181897" y="575187"/>
                      <a:pt x="0" y="0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44" name="Freeform 297">
                <a:extLst>
                  <a:ext uri="{FF2B5EF4-FFF2-40B4-BE49-F238E27FC236}">
                    <a16:creationId xmlns:a16="http://schemas.microsoft.com/office/drawing/2014/main" id="{6AC1BFCF-246E-A391-144A-613701F70C20}"/>
                  </a:ext>
                </a:extLst>
              </p:cNvPr>
              <p:cNvSpPr/>
              <p:nvPr/>
            </p:nvSpPr>
            <p:spPr bwMode="auto">
              <a:xfrm>
                <a:off x="4510871" y="3636619"/>
                <a:ext cx="1103312" cy="1495481"/>
              </a:xfrm>
              <a:custGeom>
                <a:avLst/>
                <a:gdLst>
                  <a:gd name="connsiteX0" fmla="*/ 0 w 1268362"/>
                  <a:gd name="connsiteY0" fmla="*/ 0 h 1843548"/>
                  <a:gd name="connsiteX1" fmla="*/ 280220 w 1268362"/>
                  <a:gd name="connsiteY1" fmla="*/ 324465 h 1843548"/>
                  <a:gd name="connsiteX2" fmla="*/ 1268362 w 1268362"/>
                  <a:gd name="connsiteY2" fmla="*/ 1843548 h 1843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68362" h="1843548">
                    <a:moveTo>
                      <a:pt x="0" y="0"/>
                    </a:moveTo>
                    <a:cubicBezTo>
                      <a:pt x="34413" y="8603"/>
                      <a:pt x="68826" y="17207"/>
                      <a:pt x="280220" y="324465"/>
                    </a:cubicBezTo>
                    <a:cubicBezTo>
                      <a:pt x="491614" y="631723"/>
                      <a:pt x="879988" y="1237635"/>
                      <a:pt x="1268362" y="1843548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45" name="Freeform 298">
                <a:extLst>
                  <a:ext uri="{FF2B5EF4-FFF2-40B4-BE49-F238E27FC236}">
                    <a16:creationId xmlns:a16="http://schemas.microsoft.com/office/drawing/2014/main" id="{B74E6881-E8F8-B855-7B50-62C0C90EB431}"/>
                  </a:ext>
                </a:extLst>
              </p:cNvPr>
              <p:cNvSpPr/>
              <p:nvPr/>
            </p:nvSpPr>
            <p:spPr bwMode="auto">
              <a:xfrm>
                <a:off x="3985407" y="3623919"/>
                <a:ext cx="550863" cy="442930"/>
              </a:xfrm>
              <a:custGeom>
                <a:avLst/>
                <a:gdLst>
                  <a:gd name="connsiteX0" fmla="*/ 634180 w 634180"/>
                  <a:gd name="connsiteY0" fmla="*/ 0 h 545690"/>
                  <a:gd name="connsiteX1" fmla="*/ 353961 w 634180"/>
                  <a:gd name="connsiteY1" fmla="*/ 353961 h 545690"/>
                  <a:gd name="connsiteX2" fmla="*/ 0 w 634180"/>
                  <a:gd name="connsiteY2" fmla="*/ 545690 h 5456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34180" h="545690">
                    <a:moveTo>
                      <a:pt x="634180" y="0"/>
                    </a:moveTo>
                    <a:cubicBezTo>
                      <a:pt x="546919" y="131506"/>
                      <a:pt x="459658" y="263013"/>
                      <a:pt x="353961" y="353961"/>
                    </a:cubicBezTo>
                    <a:cubicBezTo>
                      <a:pt x="248264" y="444909"/>
                      <a:pt x="124132" y="495299"/>
                      <a:pt x="0" y="545690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46" name="Freeform 299">
                <a:extLst>
                  <a:ext uri="{FF2B5EF4-FFF2-40B4-BE49-F238E27FC236}">
                    <a16:creationId xmlns:a16="http://schemas.microsoft.com/office/drawing/2014/main" id="{DE1FEFEB-F146-5CC7-0614-90E75E59542F}"/>
                  </a:ext>
                </a:extLst>
              </p:cNvPr>
              <p:cNvSpPr/>
              <p:nvPr/>
            </p:nvSpPr>
            <p:spPr bwMode="auto">
              <a:xfrm>
                <a:off x="3793320" y="3338158"/>
                <a:ext cx="242887" cy="682651"/>
              </a:xfrm>
              <a:custGeom>
                <a:avLst/>
                <a:gdLst>
                  <a:gd name="connsiteX0" fmla="*/ 280219 w 280219"/>
                  <a:gd name="connsiteY0" fmla="*/ 840658 h 840658"/>
                  <a:gd name="connsiteX1" fmla="*/ 58993 w 280219"/>
                  <a:gd name="connsiteY1" fmla="*/ 412955 h 840658"/>
                  <a:gd name="connsiteX2" fmla="*/ 0 w 280219"/>
                  <a:gd name="connsiteY2" fmla="*/ 0 h 8406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80219" h="840658">
                    <a:moveTo>
                      <a:pt x="280219" y="840658"/>
                    </a:moveTo>
                    <a:cubicBezTo>
                      <a:pt x="192957" y="696861"/>
                      <a:pt x="105696" y="553065"/>
                      <a:pt x="58993" y="412955"/>
                    </a:cubicBezTo>
                    <a:cubicBezTo>
                      <a:pt x="12290" y="272845"/>
                      <a:pt x="7374" y="71284"/>
                      <a:pt x="0" y="0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47" name="Freeform 300">
                <a:extLst>
                  <a:ext uri="{FF2B5EF4-FFF2-40B4-BE49-F238E27FC236}">
                    <a16:creationId xmlns:a16="http://schemas.microsoft.com/office/drawing/2014/main" id="{43F761B3-C6C8-0A66-B2D1-83D6A043E078}"/>
                  </a:ext>
                </a:extLst>
              </p:cNvPr>
              <p:cNvSpPr/>
              <p:nvPr/>
            </p:nvSpPr>
            <p:spPr bwMode="auto">
              <a:xfrm>
                <a:off x="3793320" y="3314345"/>
                <a:ext cx="742950" cy="346088"/>
              </a:xfrm>
              <a:custGeom>
                <a:avLst/>
                <a:gdLst>
                  <a:gd name="connsiteX0" fmla="*/ 0 w 855406"/>
                  <a:gd name="connsiteY0" fmla="*/ 0 h 427703"/>
                  <a:gd name="connsiteX1" fmla="*/ 235974 w 855406"/>
                  <a:gd name="connsiteY1" fmla="*/ 147484 h 427703"/>
                  <a:gd name="connsiteX2" fmla="*/ 855406 w 855406"/>
                  <a:gd name="connsiteY2" fmla="*/ 427703 h 4277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55406" h="427703">
                    <a:moveTo>
                      <a:pt x="0" y="0"/>
                    </a:moveTo>
                    <a:cubicBezTo>
                      <a:pt x="46703" y="38100"/>
                      <a:pt x="93406" y="76200"/>
                      <a:pt x="235974" y="147484"/>
                    </a:cubicBezTo>
                    <a:cubicBezTo>
                      <a:pt x="378542" y="218768"/>
                      <a:pt x="616974" y="323235"/>
                      <a:pt x="855406" y="427703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48" name="Freeform 301">
                <a:extLst>
                  <a:ext uri="{FF2B5EF4-FFF2-40B4-BE49-F238E27FC236}">
                    <a16:creationId xmlns:a16="http://schemas.microsoft.com/office/drawing/2014/main" id="{6EA4432C-C656-57B2-6C36-9657CB7B4C2B}"/>
                  </a:ext>
                </a:extLst>
              </p:cNvPr>
              <p:cNvSpPr/>
              <p:nvPr/>
            </p:nvSpPr>
            <p:spPr bwMode="auto">
              <a:xfrm>
                <a:off x="3023382" y="1615656"/>
                <a:ext cx="782638" cy="1685988"/>
              </a:xfrm>
              <a:custGeom>
                <a:avLst/>
                <a:gdLst>
                  <a:gd name="connsiteX0" fmla="*/ 899651 w 899651"/>
                  <a:gd name="connsiteY0" fmla="*/ 2079522 h 2079522"/>
                  <a:gd name="connsiteX1" fmla="*/ 383458 w 899651"/>
                  <a:gd name="connsiteY1" fmla="*/ 1371600 h 2079522"/>
                  <a:gd name="connsiteX2" fmla="*/ 0 w 899651"/>
                  <a:gd name="connsiteY2" fmla="*/ 0 h 20795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99651" h="2079522">
                    <a:moveTo>
                      <a:pt x="899651" y="2079522"/>
                    </a:moveTo>
                    <a:cubicBezTo>
                      <a:pt x="716525" y="1898854"/>
                      <a:pt x="533400" y="1718187"/>
                      <a:pt x="383458" y="1371600"/>
                    </a:cubicBezTo>
                    <a:cubicBezTo>
                      <a:pt x="233516" y="1025013"/>
                      <a:pt x="116758" y="512506"/>
                      <a:pt x="0" y="0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49" name="Freeform 302">
                <a:extLst>
                  <a:ext uri="{FF2B5EF4-FFF2-40B4-BE49-F238E27FC236}">
                    <a16:creationId xmlns:a16="http://schemas.microsoft.com/office/drawing/2014/main" id="{725BBEE5-6506-F225-266F-75E5EDCFED40}"/>
                  </a:ext>
                </a:extLst>
              </p:cNvPr>
              <p:cNvSpPr/>
              <p:nvPr/>
            </p:nvSpPr>
            <p:spPr bwMode="auto">
              <a:xfrm>
                <a:off x="3036082" y="1568029"/>
                <a:ext cx="615950" cy="992224"/>
              </a:xfrm>
              <a:custGeom>
                <a:avLst/>
                <a:gdLst>
                  <a:gd name="connsiteX0" fmla="*/ 0 w 707923"/>
                  <a:gd name="connsiteY0" fmla="*/ 0 h 1224116"/>
                  <a:gd name="connsiteX1" fmla="*/ 265471 w 707923"/>
                  <a:gd name="connsiteY1" fmla="*/ 486697 h 1224116"/>
                  <a:gd name="connsiteX2" fmla="*/ 707923 w 707923"/>
                  <a:gd name="connsiteY2" fmla="*/ 1224116 h 12241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07923" h="1224116">
                    <a:moveTo>
                      <a:pt x="0" y="0"/>
                    </a:moveTo>
                    <a:cubicBezTo>
                      <a:pt x="73742" y="141339"/>
                      <a:pt x="147484" y="282678"/>
                      <a:pt x="265471" y="486697"/>
                    </a:cubicBezTo>
                    <a:cubicBezTo>
                      <a:pt x="383458" y="690716"/>
                      <a:pt x="545690" y="957416"/>
                      <a:pt x="707923" y="1224116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50" name="Freeform 303">
                <a:extLst>
                  <a:ext uri="{FF2B5EF4-FFF2-40B4-BE49-F238E27FC236}">
                    <a16:creationId xmlns:a16="http://schemas.microsoft.com/office/drawing/2014/main" id="{F7223346-348B-F40F-9B71-81FD75A818CA}"/>
                  </a:ext>
                </a:extLst>
              </p:cNvPr>
              <p:cNvSpPr/>
              <p:nvPr/>
            </p:nvSpPr>
            <p:spPr bwMode="auto">
              <a:xfrm>
                <a:off x="3652032" y="2560254"/>
                <a:ext cx="1922464" cy="2535333"/>
              </a:xfrm>
              <a:custGeom>
                <a:avLst/>
                <a:gdLst>
                  <a:gd name="connsiteX0" fmla="*/ 0 w 2212258"/>
                  <a:gd name="connsiteY0" fmla="*/ 0 h 3126658"/>
                  <a:gd name="connsiteX1" fmla="*/ 1061883 w 2212258"/>
                  <a:gd name="connsiteY1" fmla="*/ 693174 h 3126658"/>
                  <a:gd name="connsiteX2" fmla="*/ 2212258 w 2212258"/>
                  <a:gd name="connsiteY2" fmla="*/ 3126658 h 31266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12258" h="3126658">
                    <a:moveTo>
                      <a:pt x="0" y="0"/>
                    </a:moveTo>
                    <a:cubicBezTo>
                      <a:pt x="346586" y="86032"/>
                      <a:pt x="693173" y="172064"/>
                      <a:pt x="1061883" y="693174"/>
                    </a:cubicBezTo>
                    <a:cubicBezTo>
                      <a:pt x="1430593" y="1214284"/>
                      <a:pt x="1821425" y="2170471"/>
                      <a:pt x="2212258" y="3126658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51" name="Freeform 304">
                <a:extLst>
                  <a:ext uri="{FF2B5EF4-FFF2-40B4-BE49-F238E27FC236}">
                    <a16:creationId xmlns:a16="http://schemas.microsoft.com/office/drawing/2014/main" id="{7C7EE321-DD0B-C913-E0E7-9284C9204087}"/>
                  </a:ext>
                </a:extLst>
              </p:cNvPr>
              <p:cNvSpPr/>
              <p:nvPr/>
            </p:nvSpPr>
            <p:spPr bwMode="auto">
              <a:xfrm>
                <a:off x="3609170" y="2560254"/>
                <a:ext cx="939800" cy="1052553"/>
              </a:xfrm>
              <a:custGeom>
                <a:avLst/>
                <a:gdLst>
                  <a:gd name="connsiteX0" fmla="*/ 1081548 w 1081548"/>
                  <a:gd name="connsiteY0" fmla="*/ 1297858 h 1297858"/>
                  <a:gd name="connsiteX1" fmla="*/ 167148 w 1081548"/>
                  <a:gd name="connsiteY1" fmla="*/ 294968 h 1297858"/>
                  <a:gd name="connsiteX2" fmla="*/ 78657 w 1081548"/>
                  <a:gd name="connsiteY2" fmla="*/ 0 h 12978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81548" h="1297858">
                    <a:moveTo>
                      <a:pt x="1081548" y="1297858"/>
                    </a:moveTo>
                    <a:cubicBezTo>
                      <a:pt x="707922" y="904568"/>
                      <a:pt x="334296" y="511278"/>
                      <a:pt x="167148" y="294968"/>
                    </a:cubicBezTo>
                    <a:cubicBezTo>
                      <a:pt x="0" y="78658"/>
                      <a:pt x="39328" y="39329"/>
                      <a:pt x="78657" y="0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52" name="TextBox 65">
                <a:extLst>
                  <a:ext uri="{FF2B5EF4-FFF2-40B4-BE49-F238E27FC236}">
                    <a16:creationId xmlns:a16="http://schemas.microsoft.com/office/drawing/2014/main" id="{FCA98D1C-70FE-2342-BBBC-0913F19829B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80633" y="4057363"/>
                <a:ext cx="265112" cy="298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0" i="1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f</a:t>
                </a:r>
              </a:p>
            </p:txBody>
          </p:sp>
          <p:sp>
            <p:nvSpPr>
              <p:cNvPr id="653" name="TextBox 67">
                <a:extLst>
                  <a:ext uri="{FF2B5EF4-FFF2-40B4-BE49-F238E27FC236}">
                    <a16:creationId xmlns:a16="http://schemas.microsoft.com/office/drawing/2014/main" id="{5F262D14-5A63-4EF4-4705-F26B02663D7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09270" y="3654138"/>
                <a:ext cx="265113" cy="298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0" i="1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h</a:t>
                </a:r>
              </a:p>
            </p:txBody>
          </p:sp>
          <p:sp>
            <p:nvSpPr>
              <p:cNvPr id="654" name="TextBox 68">
                <a:extLst>
                  <a:ext uri="{FF2B5EF4-FFF2-40B4-BE49-F238E27FC236}">
                    <a16:creationId xmlns:a16="http://schemas.microsoft.com/office/drawing/2014/main" id="{A4014E68-9CEC-D81B-F916-C4FEB738238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64758" y="3358863"/>
                <a:ext cx="265112" cy="3000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0" i="1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i</a:t>
                </a:r>
              </a:p>
            </p:txBody>
          </p:sp>
          <p:sp>
            <p:nvSpPr>
              <p:cNvPr id="655" name="TextBox 69">
                <a:extLst>
                  <a:ext uri="{FF2B5EF4-FFF2-40B4-BE49-F238E27FC236}">
                    <a16:creationId xmlns:a16="http://schemas.microsoft.com/office/drawing/2014/main" id="{7BDE7E07-9E5F-43D2-0EF5-0585E0ED37C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53620" y="2133313"/>
                <a:ext cx="265113" cy="298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0" i="1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j</a:t>
                </a:r>
              </a:p>
            </p:txBody>
          </p:sp>
          <p:sp>
            <p:nvSpPr>
              <p:cNvPr id="656" name="Oval 655">
                <a:extLst>
                  <a:ext uri="{FF2B5EF4-FFF2-40B4-BE49-F238E27FC236}">
                    <a16:creationId xmlns:a16="http://schemas.microsoft.com/office/drawing/2014/main" id="{C6F1A79E-D1F8-970A-08DA-02DD59F8402B}"/>
                  </a:ext>
                </a:extLst>
              </p:cNvPr>
              <p:cNvSpPr/>
              <p:nvPr/>
            </p:nvSpPr>
            <p:spPr bwMode="auto">
              <a:xfrm>
                <a:off x="3964770" y="3973182"/>
                <a:ext cx="133350" cy="123830"/>
              </a:xfrm>
              <a:prstGeom prst="ellipse">
                <a:avLst/>
              </a:prstGeom>
              <a:solidFill>
                <a:sysClr val="windowText" lastClr="00000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57" name="Oval 656">
                <a:extLst>
                  <a:ext uri="{FF2B5EF4-FFF2-40B4-BE49-F238E27FC236}">
                    <a16:creationId xmlns:a16="http://schemas.microsoft.com/office/drawing/2014/main" id="{C243C117-F295-596D-BCA2-DE74E61420A3}"/>
                  </a:ext>
                </a:extLst>
              </p:cNvPr>
              <p:cNvSpPr/>
              <p:nvPr/>
            </p:nvSpPr>
            <p:spPr bwMode="auto">
              <a:xfrm>
                <a:off x="3766332" y="3263543"/>
                <a:ext cx="133350" cy="122242"/>
              </a:xfrm>
              <a:prstGeom prst="ellipse">
                <a:avLst/>
              </a:prstGeom>
              <a:solidFill>
                <a:sysClr val="windowText" lastClr="00000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58" name="Oval 657">
                <a:extLst>
                  <a:ext uri="{FF2B5EF4-FFF2-40B4-BE49-F238E27FC236}">
                    <a16:creationId xmlns:a16="http://schemas.microsoft.com/office/drawing/2014/main" id="{9CFEEEF9-DE56-1A38-B4B0-68AEE1894CB9}"/>
                  </a:ext>
                </a:extLst>
              </p:cNvPr>
              <p:cNvSpPr/>
              <p:nvPr/>
            </p:nvSpPr>
            <p:spPr bwMode="auto">
              <a:xfrm>
                <a:off x="3236107" y="3757274"/>
                <a:ext cx="133350" cy="123830"/>
              </a:xfrm>
              <a:prstGeom prst="ellipse">
                <a:avLst/>
              </a:prstGeom>
              <a:solidFill>
                <a:sysClr val="windowText" lastClr="00000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59" name="TextBox 63">
                <a:extLst>
                  <a:ext uri="{FF2B5EF4-FFF2-40B4-BE49-F238E27FC236}">
                    <a16:creationId xmlns:a16="http://schemas.microsoft.com/office/drawing/2014/main" id="{C550FD22-850F-9238-F277-2628BEE1A25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77025" y="3441413"/>
                <a:ext cx="265112" cy="3000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0" i="1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d</a:t>
                </a:r>
              </a:p>
            </p:txBody>
          </p:sp>
        </p:grpSp>
      </p:grpSp>
      <p:grpSp>
        <p:nvGrpSpPr>
          <p:cNvPr id="660" name="Group 313">
            <a:extLst>
              <a:ext uri="{FF2B5EF4-FFF2-40B4-BE49-F238E27FC236}">
                <a16:creationId xmlns:a16="http://schemas.microsoft.com/office/drawing/2014/main" id="{1B59A018-1650-3515-B545-08C389DE19CD}"/>
              </a:ext>
            </a:extLst>
          </p:cNvPr>
          <p:cNvGrpSpPr>
            <a:grpSpLocks/>
          </p:cNvGrpSpPr>
          <p:nvPr/>
        </p:nvGrpSpPr>
        <p:grpSpPr bwMode="auto">
          <a:xfrm>
            <a:off x="3135917" y="1583136"/>
            <a:ext cx="2087563" cy="3097213"/>
            <a:chOff x="496585" y="1333504"/>
            <a:chExt cx="2087563" cy="3096827"/>
          </a:xfrm>
        </p:grpSpPr>
        <p:sp>
          <p:nvSpPr>
            <p:cNvPr id="661" name="Freeform 314">
              <a:extLst>
                <a:ext uri="{FF2B5EF4-FFF2-40B4-BE49-F238E27FC236}">
                  <a16:creationId xmlns:a16="http://schemas.microsoft.com/office/drawing/2014/main" id="{643D6D0A-8118-5441-E3B5-8BBD6CE59B90}"/>
                </a:ext>
              </a:extLst>
            </p:cNvPr>
            <p:cNvSpPr/>
            <p:nvPr/>
          </p:nvSpPr>
          <p:spPr>
            <a:xfrm>
              <a:off x="579549" y="1350134"/>
              <a:ext cx="1938271" cy="3080197"/>
            </a:xfrm>
            <a:custGeom>
              <a:avLst/>
              <a:gdLst>
                <a:gd name="connsiteX0" fmla="*/ 45076 w 1957589"/>
                <a:gd name="connsiteY0" fmla="*/ 2925651 h 3080198"/>
                <a:gd name="connsiteX1" fmla="*/ 766293 w 1957589"/>
                <a:gd name="connsiteY1" fmla="*/ 2848378 h 3080198"/>
                <a:gd name="connsiteX2" fmla="*/ 1667814 w 1957589"/>
                <a:gd name="connsiteY2" fmla="*/ 2487769 h 3080198"/>
                <a:gd name="connsiteX3" fmla="*/ 1925392 w 1957589"/>
                <a:gd name="connsiteY3" fmla="*/ 2294586 h 3080198"/>
                <a:gd name="connsiteX4" fmla="*/ 1860997 w 1957589"/>
                <a:gd name="connsiteY4" fmla="*/ 2088524 h 3080198"/>
                <a:gd name="connsiteX5" fmla="*/ 1757966 w 1957589"/>
                <a:gd name="connsiteY5" fmla="*/ 1766552 h 3080198"/>
                <a:gd name="connsiteX6" fmla="*/ 1693572 w 1957589"/>
                <a:gd name="connsiteY6" fmla="*/ 684727 h 3080198"/>
                <a:gd name="connsiteX7" fmla="*/ 1706451 w 1957589"/>
                <a:gd name="connsiteY7" fmla="*/ 92299 h 3080198"/>
                <a:gd name="connsiteX8" fmla="*/ 1642056 w 1957589"/>
                <a:gd name="connsiteY8" fmla="*/ 130936 h 3080198"/>
                <a:gd name="connsiteX9" fmla="*/ 1345842 w 1957589"/>
                <a:gd name="connsiteY9" fmla="*/ 517302 h 3080198"/>
                <a:gd name="connsiteX10" fmla="*/ 856445 w 1957589"/>
                <a:gd name="connsiteY10" fmla="*/ 1225640 h 3080198"/>
                <a:gd name="connsiteX11" fmla="*/ 495837 w 1957589"/>
                <a:gd name="connsiteY11" fmla="*/ 1921099 h 3080198"/>
                <a:gd name="connsiteX12" fmla="*/ 45076 w 1957589"/>
                <a:gd name="connsiteY12" fmla="*/ 2925651 h 3080198"/>
                <a:gd name="connsiteX0" fmla="*/ 45076 w 1957589"/>
                <a:gd name="connsiteY0" fmla="*/ 2925651 h 3080198"/>
                <a:gd name="connsiteX1" fmla="*/ 766293 w 1957589"/>
                <a:gd name="connsiteY1" fmla="*/ 2848378 h 3080198"/>
                <a:gd name="connsiteX2" fmla="*/ 1667814 w 1957589"/>
                <a:gd name="connsiteY2" fmla="*/ 2487769 h 3080198"/>
                <a:gd name="connsiteX3" fmla="*/ 1925392 w 1957589"/>
                <a:gd name="connsiteY3" fmla="*/ 2294586 h 3080198"/>
                <a:gd name="connsiteX4" fmla="*/ 1860997 w 1957589"/>
                <a:gd name="connsiteY4" fmla="*/ 2088524 h 3080198"/>
                <a:gd name="connsiteX5" fmla="*/ 1757966 w 1957589"/>
                <a:gd name="connsiteY5" fmla="*/ 1766552 h 3080198"/>
                <a:gd name="connsiteX6" fmla="*/ 1693572 w 1957589"/>
                <a:gd name="connsiteY6" fmla="*/ 684727 h 3080198"/>
                <a:gd name="connsiteX7" fmla="*/ 1706451 w 1957589"/>
                <a:gd name="connsiteY7" fmla="*/ 92299 h 3080198"/>
                <a:gd name="connsiteX8" fmla="*/ 1642056 w 1957589"/>
                <a:gd name="connsiteY8" fmla="*/ 130936 h 3080198"/>
                <a:gd name="connsiteX9" fmla="*/ 1345842 w 1957589"/>
                <a:gd name="connsiteY9" fmla="*/ 517302 h 3080198"/>
                <a:gd name="connsiteX10" fmla="*/ 856445 w 1957589"/>
                <a:gd name="connsiteY10" fmla="*/ 1225640 h 3080198"/>
                <a:gd name="connsiteX11" fmla="*/ 495837 w 1957589"/>
                <a:gd name="connsiteY11" fmla="*/ 1921099 h 3080198"/>
                <a:gd name="connsiteX12" fmla="*/ 45076 w 1957589"/>
                <a:gd name="connsiteY12" fmla="*/ 2925651 h 3080198"/>
                <a:gd name="connsiteX0" fmla="*/ 45076 w 1957589"/>
                <a:gd name="connsiteY0" fmla="*/ 2925651 h 3080198"/>
                <a:gd name="connsiteX1" fmla="*/ 766293 w 1957589"/>
                <a:gd name="connsiteY1" fmla="*/ 2848378 h 3080198"/>
                <a:gd name="connsiteX2" fmla="*/ 1667814 w 1957589"/>
                <a:gd name="connsiteY2" fmla="*/ 2487769 h 3080198"/>
                <a:gd name="connsiteX3" fmla="*/ 1925392 w 1957589"/>
                <a:gd name="connsiteY3" fmla="*/ 2294586 h 3080198"/>
                <a:gd name="connsiteX4" fmla="*/ 1860997 w 1957589"/>
                <a:gd name="connsiteY4" fmla="*/ 2088524 h 3080198"/>
                <a:gd name="connsiteX5" fmla="*/ 1757966 w 1957589"/>
                <a:gd name="connsiteY5" fmla="*/ 1766552 h 3080198"/>
                <a:gd name="connsiteX6" fmla="*/ 1693572 w 1957589"/>
                <a:gd name="connsiteY6" fmla="*/ 684727 h 3080198"/>
                <a:gd name="connsiteX7" fmla="*/ 1706451 w 1957589"/>
                <a:gd name="connsiteY7" fmla="*/ 92299 h 3080198"/>
                <a:gd name="connsiteX8" fmla="*/ 1642056 w 1957589"/>
                <a:gd name="connsiteY8" fmla="*/ 130936 h 3080198"/>
                <a:gd name="connsiteX9" fmla="*/ 1345842 w 1957589"/>
                <a:gd name="connsiteY9" fmla="*/ 517302 h 3080198"/>
                <a:gd name="connsiteX10" fmla="*/ 856445 w 1957589"/>
                <a:gd name="connsiteY10" fmla="*/ 1225640 h 3080198"/>
                <a:gd name="connsiteX11" fmla="*/ 495837 w 1957589"/>
                <a:gd name="connsiteY11" fmla="*/ 1921099 h 3080198"/>
                <a:gd name="connsiteX12" fmla="*/ 45076 w 1957589"/>
                <a:gd name="connsiteY12" fmla="*/ 2925651 h 3080198"/>
                <a:gd name="connsiteX0" fmla="*/ 25758 w 1938271"/>
                <a:gd name="connsiteY0" fmla="*/ 2925651 h 3080197"/>
                <a:gd name="connsiteX1" fmla="*/ 321972 w 1938271"/>
                <a:gd name="connsiteY1" fmla="*/ 2848378 h 3080197"/>
                <a:gd name="connsiteX2" fmla="*/ 1648496 w 1938271"/>
                <a:gd name="connsiteY2" fmla="*/ 2487769 h 3080197"/>
                <a:gd name="connsiteX3" fmla="*/ 1906074 w 1938271"/>
                <a:gd name="connsiteY3" fmla="*/ 2294586 h 3080197"/>
                <a:gd name="connsiteX4" fmla="*/ 1841679 w 1938271"/>
                <a:gd name="connsiteY4" fmla="*/ 2088524 h 3080197"/>
                <a:gd name="connsiteX5" fmla="*/ 1738648 w 1938271"/>
                <a:gd name="connsiteY5" fmla="*/ 1766552 h 3080197"/>
                <a:gd name="connsiteX6" fmla="*/ 1674254 w 1938271"/>
                <a:gd name="connsiteY6" fmla="*/ 684727 h 3080197"/>
                <a:gd name="connsiteX7" fmla="*/ 1687133 w 1938271"/>
                <a:gd name="connsiteY7" fmla="*/ 92299 h 3080197"/>
                <a:gd name="connsiteX8" fmla="*/ 1622738 w 1938271"/>
                <a:gd name="connsiteY8" fmla="*/ 130936 h 3080197"/>
                <a:gd name="connsiteX9" fmla="*/ 1326524 w 1938271"/>
                <a:gd name="connsiteY9" fmla="*/ 517302 h 3080197"/>
                <a:gd name="connsiteX10" fmla="*/ 837127 w 1938271"/>
                <a:gd name="connsiteY10" fmla="*/ 1225640 h 3080197"/>
                <a:gd name="connsiteX11" fmla="*/ 476519 w 1938271"/>
                <a:gd name="connsiteY11" fmla="*/ 1921099 h 3080197"/>
                <a:gd name="connsiteX12" fmla="*/ 25758 w 1938271"/>
                <a:gd name="connsiteY12" fmla="*/ 2925651 h 3080197"/>
                <a:gd name="connsiteX0" fmla="*/ 25758 w 1938271"/>
                <a:gd name="connsiteY0" fmla="*/ 2925651 h 3080197"/>
                <a:gd name="connsiteX1" fmla="*/ 321972 w 1938271"/>
                <a:gd name="connsiteY1" fmla="*/ 2848378 h 3080197"/>
                <a:gd name="connsiteX2" fmla="*/ 540913 w 1938271"/>
                <a:gd name="connsiteY2" fmla="*/ 2835500 h 3080197"/>
                <a:gd name="connsiteX3" fmla="*/ 1648496 w 1938271"/>
                <a:gd name="connsiteY3" fmla="*/ 2487769 h 3080197"/>
                <a:gd name="connsiteX4" fmla="*/ 1906074 w 1938271"/>
                <a:gd name="connsiteY4" fmla="*/ 2294586 h 3080197"/>
                <a:gd name="connsiteX5" fmla="*/ 1841679 w 1938271"/>
                <a:gd name="connsiteY5" fmla="*/ 2088524 h 3080197"/>
                <a:gd name="connsiteX6" fmla="*/ 1738648 w 1938271"/>
                <a:gd name="connsiteY6" fmla="*/ 1766552 h 3080197"/>
                <a:gd name="connsiteX7" fmla="*/ 1674254 w 1938271"/>
                <a:gd name="connsiteY7" fmla="*/ 684727 h 3080197"/>
                <a:gd name="connsiteX8" fmla="*/ 1687133 w 1938271"/>
                <a:gd name="connsiteY8" fmla="*/ 92299 h 3080197"/>
                <a:gd name="connsiteX9" fmla="*/ 1622738 w 1938271"/>
                <a:gd name="connsiteY9" fmla="*/ 130936 h 3080197"/>
                <a:gd name="connsiteX10" fmla="*/ 1326524 w 1938271"/>
                <a:gd name="connsiteY10" fmla="*/ 517302 h 3080197"/>
                <a:gd name="connsiteX11" fmla="*/ 837127 w 1938271"/>
                <a:gd name="connsiteY11" fmla="*/ 1225640 h 3080197"/>
                <a:gd name="connsiteX12" fmla="*/ 476519 w 1938271"/>
                <a:gd name="connsiteY12" fmla="*/ 1921099 h 3080197"/>
                <a:gd name="connsiteX13" fmla="*/ 25758 w 1938271"/>
                <a:gd name="connsiteY13" fmla="*/ 2925651 h 3080197"/>
                <a:gd name="connsiteX0" fmla="*/ 25758 w 1938271"/>
                <a:gd name="connsiteY0" fmla="*/ 2925651 h 3080197"/>
                <a:gd name="connsiteX1" fmla="*/ 321972 w 1938271"/>
                <a:gd name="connsiteY1" fmla="*/ 2848378 h 3080197"/>
                <a:gd name="connsiteX2" fmla="*/ 721217 w 1938271"/>
                <a:gd name="connsiteY2" fmla="*/ 2835500 h 3080197"/>
                <a:gd name="connsiteX3" fmla="*/ 1648496 w 1938271"/>
                <a:gd name="connsiteY3" fmla="*/ 2487769 h 3080197"/>
                <a:gd name="connsiteX4" fmla="*/ 1906074 w 1938271"/>
                <a:gd name="connsiteY4" fmla="*/ 2294586 h 3080197"/>
                <a:gd name="connsiteX5" fmla="*/ 1841679 w 1938271"/>
                <a:gd name="connsiteY5" fmla="*/ 2088524 h 3080197"/>
                <a:gd name="connsiteX6" fmla="*/ 1738648 w 1938271"/>
                <a:gd name="connsiteY6" fmla="*/ 1766552 h 3080197"/>
                <a:gd name="connsiteX7" fmla="*/ 1674254 w 1938271"/>
                <a:gd name="connsiteY7" fmla="*/ 684727 h 3080197"/>
                <a:gd name="connsiteX8" fmla="*/ 1687133 w 1938271"/>
                <a:gd name="connsiteY8" fmla="*/ 92299 h 3080197"/>
                <a:gd name="connsiteX9" fmla="*/ 1622738 w 1938271"/>
                <a:gd name="connsiteY9" fmla="*/ 130936 h 3080197"/>
                <a:gd name="connsiteX10" fmla="*/ 1326524 w 1938271"/>
                <a:gd name="connsiteY10" fmla="*/ 517302 h 3080197"/>
                <a:gd name="connsiteX11" fmla="*/ 837127 w 1938271"/>
                <a:gd name="connsiteY11" fmla="*/ 1225640 h 3080197"/>
                <a:gd name="connsiteX12" fmla="*/ 476519 w 1938271"/>
                <a:gd name="connsiteY12" fmla="*/ 1921099 h 3080197"/>
                <a:gd name="connsiteX13" fmla="*/ 25758 w 1938271"/>
                <a:gd name="connsiteY13" fmla="*/ 2925651 h 3080197"/>
                <a:gd name="connsiteX0" fmla="*/ 25758 w 1938271"/>
                <a:gd name="connsiteY0" fmla="*/ 2925651 h 3080197"/>
                <a:gd name="connsiteX1" fmla="*/ 321972 w 1938271"/>
                <a:gd name="connsiteY1" fmla="*/ 2848378 h 3080197"/>
                <a:gd name="connsiteX2" fmla="*/ 321972 w 1938271"/>
                <a:gd name="connsiteY2" fmla="*/ 2835500 h 3080197"/>
                <a:gd name="connsiteX3" fmla="*/ 721217 w 1938271"/>
                <a:gd name="connsiteY3" fmla="*/ 2835500 h 3080197"/>
                <a:gd name="connsiteX4" fmla="*/ 1648496 w 1938271"/>
                <a:gd name="connsiteY4" fmla="*/ 2487769 h 3080197"/>
                <a:gd name="connsiteX5" fmla="*/ 1906074 w 1938271"/>
                <a:gd name="connsiteY5" fmla="*/ 2294586 h 3080197"/>
                <a:gd name="connsiteX6" fmla="*/ 1841679 w 1938271"/>
                <a:gd name="connsiteY6" fmla="*/ 2088524 h 3080197"/>
                <a:gd name="connsiteX7" fmla="*/ 1738648 w 1938271"/>
                <a:gd name="connsiteY7" fmla="*/ 1766552 h 3080197"/>
                <a:gd name="connsiteX8" fmla="*/ 1674254 w 1938271"/>
                <a:gd name="connsiteY8" fmla="*/ 684727 h 3080197"/>
                <a:gd name="connsiteX9" fmla="*/ 1687133 w 1938271"/>
                <a:gd name="connsiteY9" fmla="*/ 92299 h 3080197"/>
                <a:gd name="connsiteX10" fmla="*/ 1622738 w 1938271"/>
                <a:gd name="connsiteY10" fmla="*/ 130936 h 3080197"/>
                <a:gd name="connsiteX11" fmla="*/ 1326524 w 1938271"/>
                <a:gd name="connsiteY11" fmla="*/ 517302 h 3080197"/>
                <a:gd name="connsiteX12" fmla="*/ 837127 w 1938271"/>
                <a:gd name="connsiteY12" fmla="*/ 1225640 h 3080197"/>
                <a:gd name="connsiteX13" fmla="*/ 476519 w 1938271"/>
                <a:gd name="connsiteY13" fmla="*/ 1921099 h 3080197"/>
                <a:gd name="connsiteX14" fmla="*/ 25758 w 1938271"/>
                <a:gd name="connsiteY14" fmla="*/ 2925651 h 3080197"/>
                <a:gd name="connsiteX0" fmla="*/ 25758 w 1938271"/>
                <a:gd name="connsiteY0" fmla="*/ 2925651 h 3080197"/>
                <a:gd name="connsiteX1" fmla="*/ 321972 w 1938271"/>
                <a:gd name="connsiteY1" fmla="*/ 2848378 h 3080197"/>
                <a:gd name="connsiteX2" fmla="*/ 321972 w 1938271"/>
                <a:gd name="connsiteY2" fmla="*/ 2835500 h 3080197"/>
                <a:gd name="connsiteX3" fmla="*/ 721217 w 1938271"/>
                <a:gd name="connsiteY3" fmla="*/ 2835500 h 3080197"/>
                <a:gd name="connsiteX4" fmla="*/ 1648496 w 1938271"/>
                <a:gd name="connsiteY4" fmla="*/ 2487769 h 3080197"/>
                <a:gd name="connsiteX5" fmla="*/ 1906074 w 1938271"/>
                <a:gd name="connsiteY5" fmla="*/ 2294586 h 3080197"/>
                <a:gd name="connsiteX6" fmla="*/ 1841679 w 1938271"/>
                <a:gd name="connsiteY6" fmla="*/ 2088524 h 3080197"/>
                <a:gd name="connsiteX7" fmla="*/ 1738648 w 1938271"/>
                <a:gd name="connsiteY7" fmla="*/ 1766552 h 3080197"/>
                <a:gd name="connsiteX8" fmla="*/ 1674254 w 1938271"/>
                <a:gd name="connsiteY8" fmla="*/ 684727 h 3080197"/>
                <a:gd name="connsiteX9" fmla="*/ 1687133 w 1938271"/>
                <a:gd name="connsiteY9" fmla="*/ 92299 h 3080197"/>
                <a:gd name="connsiteX10" fmla="*/ 1622738 w 1938271"/>
                <a:gd name="connsiteY10" fmla="*/ 130936 h 3080197"/>
                <a:gd name="connsiteX11" fmla="*/ 1326524 w 1938271"/>
                <a:gd name="connsiteY11" fmla="*/ 517302 h 3080197"/>
                <a:gd name="connsiteX12" fmla="*/ 837127 w 1938271"/>
                <a:gd name="connsiteY12" fmla="*/ 1225640 h 3080197"/>
                <a:gd name="connsiteX13" fmla="*/ 476519 w 1938271"/>
                <a:gd name="connsiteY13" fmla="*/ 1921099 h 3080197"/>
                <a:gd name="connsiteX14" fmla="*/ 25758 w 1938271"/>
                <a:gd name="connsiteY14" fmla="*/ 2925651 h 3080197"/>
                <a:gd name="connsiteX0" fmla="*/ 25758 w 1938271"/>
                <a:gd name="connsiteY0" fmla="*/ 2925651 h 3080197"/>
                <a:gd name="connsiteX1" fmla="*/ 321972 w 1938271"/>
                <a:gd name="connsiteY1" fmla="*/ 2848378 h 3080197"/>
                <a:gd name="connsiteX2" fmla="*/ 321972 w 1938271"/>
                <a:gd name="connsiteY2" fmla="*/ 2835500 h 3080197"/>
                <a:gd name="connsiteX3" fmla="*/ 721217 w 1938271"/>
                <a:gd name="connsiteY3" fmla="*/ 2835500 h 3080197"/>
                <a:gd name="connsiteX4" fmla="*/ 1648496 w 1938271"/>
                <a:gd name="connsiteY4" fmla="*/ 2487769 h 3080197"/>
                <a:gd name="connsiteX5" fmla="*/ 1906074 w 1938271"/>
                <a:gd name="connsiteY5" fmla="*/ 2294586 h 3080197"/>
                <a:gd name="connsiteX6" fmla="*/ 1841679 w 1938271"/>
                <a:gd name="connsiteY6" fmla="*/ 2088524 h 3080197"/>
                <a:gd name="connsiteX7" fmla="*/ 1738648 w 1938271"/>
                <a:gd name="connsiteY7" fmla="*/ 1766552 h 3080197"/>
                <a:gd name="connsiteX8" fmla="*/ 1674254 w 1938271"/>
                <a:gd name="connsiteY8" fmla="*/ 684727 h 3080197"/>
                <a:gd name="connsiteX9" fmla="*/ 1687133 w 1938271"/>
                <a:gd name="connsiteY9" fmla="*/ 92299 h 3080197"/>
                <a:gd name="connsiteX10" fmla="*/ 1622738 w 1938271"/>
                <a:gd name="connsiteY10" fmla="*/ 130936 h 3080197"/>
                <a:gd name="connsiteX11" fmla="*/ 1326524 w 1938271"/>
                <a:gd name="connsiteY11" fmla="*/ 517302 h 3080197"/>
                <a:gd name="connsiteX12" fmla="*/ 837127 w 1938271"/>
                <a:gd name="connsiteY12" fmla="*/ 1225640 h 3080197"/>
                <a:gd name="connsiteX13" fmla="*/ 476519 w 1938271"/>
                <a:gd name="connsiteY13" fmla="*/ 1921099 h 3080197"/>
                <a:gd name="connsiteX14" fmla="*/ 25758 w 1938271"/>
                <a:gd name="connsiteY14" fmla="*/ 2925651 h 3080197"/>
                <a:gd name="connsiteX0" fmla="*/ 25758 w 1938271"/>
                <a:gd name="connsiteY0" fmla="*/ 2925651 h 3080197"/>
                <a:gd name="connsiteX1" fmla="*/ 321972 w 1938271"/>
                <a:gd name="connsiteY1" fmla="*/ 2848378 h 3080197"/>
                <a:gd name="connsiteX2" fmla="*/ 489398 w 1938271"/>
                <a:gd name="connsiteY2" fmla="*/ 2835500 h 3080197"/>
                <a:gd name="connsiteX3" fmla="*/ 721217 w 1938271"/>
                <a:gd name="connsiteY3" fmla="*/ 2835500 h 3080197"/>
                <a:gd name="connsiteX4" fmla="*/ 1648496 w 1938271"/>
                <a:gd name="connsiteY4" fmla="*/ 2487769 h 3080197"/>
                <a:gd name="connsiteX5" fmla="*/ 1906074 w 1938271"/>
                <a:gd name="connsiteY5" fmla="*/ 2294586 h 3080197"/>
                <a:gd name="connsiteX6" fmla="*/ 1841679 w 1938271"/>
                <a:gd name="connsiteY6" fmla="*/ 2088524 h 3080197"/>
                <a:gd name="connsiteX7" fmla="*/ 1738648 w 1938271"/>
                <a:gd name="connsiteY7" fmla="*/ 1766552 h 3080197"/>
                <a:gd name="connsiteX8" fmla="*/ 1674254 w 1938271"/>
                <a:gd name="connsiteY8" fmla="*/ 684727 h 3080197"/>
                <a:gd name="connsiteX9" fmla="*/ 1687133 w 1938271"/>
                <a:gd name="connsiteY9" fmla="*/ 92299 h 3080197"/>
                <a:gd name="connsiteX10" fmla="*/ 1622738 w 1938271"/>
                <a:gd name="connsiteY10" fmla="*/ 130936 h 3080197"/>
                <a:gd name="connsiteX11" fmla="*/ 1326524 w 1938271"/>
                <a:gd name="connsiteY11" fmla="*/ 517302 h 3080197"/>
                <a:gd name="connsiteX12" fmla="*/ 837127 w 1938271"/>
                <a:gd name="connsiteY12" fmla="*/ 1225640 h 3080197"/>
                <a:gd name="connsiteX13" fmla="*/ 476519 w 1938271"/>
                <a:gd name="connsiteY13" fmla="*/ 1921099 h 3080197"/>
                <a:gd name="connsiteX14" fmla="*/ 25758 w 1938271"/>
                <a:gd name="connsiteY14" fmla="*/ 2925651 h 3080197"/>
                <a:gd name="connsiteX0" fmla="*/ 25758 w 1938271"/>
                <a:gd name="connsiteY0" fmla="*/ 2925651 h 3080197"/>
                <a:gd name="connsiteX1" fmla="*/ 321972 w 1938271"/>
                <a:gd name="connsiteY1" fmla="*/ 2848378 h 3080197"/>
                <a:gd name="connsiteX2" fmla="*/ 489398 w 1938271"/>
                <a:gd name="connsiteY2" fmla="*/ 2835500 h 3080197"/>
                <a:gd name="connsiteX3" fmla="*/ 721217 w 1938271"/>
                <a:gd name="connsiteY3" fmla="*/ 2835500 h 3080197"/>
                <a:gd name="connsiteX4" fmla="*/ 1648496 w 1938271"/>
                <a:gd name="connsiteY4" fmla="*/ 2487769 h 3080197"/>
                <a:gd name="connsiteX5" fmla="*/ 1906074 w 1938271"/>
                <a:gd name="connsiteY5" fmla="*/ 2294586 h 3080197"/>
                <a:gd name="connsiteX6" fmla="*/ 1841679 w 1938271"/>
                <a:gd name="connsiteY6" fmla="*/ 2088524 h 3080197"/>
                <a:gd name="connsiteX7" fmla="*/ 1738648 w 1938271"/>
                <a:gd name="connsiteY7" fmla="*/ 1766552 h 3080197"/>
                <a:gd name="connsiteX8" fmla="*/ 1674254 w 1938271"/>
                <a:gd name="connsiteY8" fmla="*/ 684727 h 3080197"/>
                <a:gd name="connsiteX9" fmla="*/ 1687133 w 1938271"/>
                <a:gd name="connsiteY9" fmla="*/ 92299 h 3080197"/>
                <a:gd name="connsiteX10" fmla="*/ 1622738 w 1938271"/>
                <a:gd name="connsiteY10" fmla="*/ 130936 h 3080197"/>
                <a:gd name="connsiteX11" fmla="*/ 1326524 w 1938271"/>
                <a:gd name="connsiteY11" fmla="*/ 517302 h 3080197"/>
                <a:gd name="connsiteX12" fmla="*/ 837127 w 1938271"/>
                <a:gd name="connsiteY12" fmla="*/ 1225640 h 3080197"/>
                <a:gd name="connsiteX13" fmla="*/ 476519 w 1938271"/>
                <a:gd name="connsiteY13" fmla="*/ 1921099 h 3080197"/>
                <a:gd name="connsiteX14" fmla="*/ 25758 w 1938271"/>
                <a:gd name="connsiteY14" fmla="*/ 2925651 h 3080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38271" h="3080197">
                  <a:moveTo>
                    <a:pt x="25758" y="2925651"/>
                  </a:moveTo>
                  <a:cubicBezTo>
                    <a:pt x="0" y="3080197"/>
                    <a:pt x="51516" y="2844085"/>
                    <a:pt x="321972" y="2848378"/>
                  </a:cubicBezTo>
                  <a:cubicBezTo>
                    <a:pt x="371341" y="2833353"/>
                    <a:pt x="551646" y="2876283"/>
                    <a:pt x="489398" y="2835500"/>
                  </a:cubicBezTo>
                  <a:cubicBezTo>
                    <a:pt x="555939" y="2833354"/>
                    <a:pt x="528034" y="2893455"/>
                    <a:pt x="721217" y="2835500"/>
                  </a:cubicBezTo>
                  <a:cubicBezTo>
                    <a:pt x="914400" y="2777545"/>
                    <a:pt x="1451020" y="2577921"/>
                    <a:pt x="1648496" y="2487769"/>
                  </a:cubicBezTo>
                  <a:cubicBezTo>
                    <a:pt x="1845972" y="2397617"/>
                    <a:pt x="1873877" y="2361127"/>
                    <a:pt x="1906074" y="2294586"/>
                  </a:cubicBezTo>
                  <a:cubicBezTo>
                    <a:pt x="1938271" y="2228045"/>
                    <a:pt x="1869583" y="2176530"/>
                    <a:pt x="1841679" y="2088524"/>
                  </a:cubicBezTo>
                  <a:cubicBezTo>
                    <a:pt x="1813775" y="2000518"/>
                    <a:pt x="1766552" y="2000518"/>
                    <a:pt x="1738648" y="1766552"/>
                  </a:cubicBezTo>
                  <a:cubicBezTo>
                    <a:pt x="1710744" y="1532586"/>
                    <a:pt x="1682840" y="963769"/>
                    <a:pt x="1674254" y="684727"/>
                  </a:cubicBezTo>
                  <a:cubicBezTo>
                    <a:pt x="1665668" y="405685"/>
                    <a:pt x="1695719" y="184598"/>
                    <a:pt x="1687133" y="92299"/>
                  </a:cubicBezTo>
                  <a:cubicBezTo>
                    <a:pt x="1678547" y="0"/>
                    <a:pt x="1682839" y="60102"/>
                    <a:pt x="1622738" y="130936"/>
                  </a:cubicBezTo>
                  <a:cubicBezTo>
                    <a:pt x="1562637" y="201770"/>
                    <a:pt x="1457459" y="334851"/>
                    <a:pt x="1326524" y="517302"/>
                  </a:cubicBezTo>
                  <a:cubicBezTo>
                    <a:pt x="1195589" y="699753"/>
                    <a:pt x="978795" y="991674"/>
                    <a:pt x="837127" y="1225640"/>
                  </a:cubicBezTo>
                  <a:cubicBezTo>
                    <a:pt x="695460" y="1459606"/>
                    <a:pt x="616040" y="1635617"/>
                    <a:pt x="476519" y="1921099"/>
                  </a:cubicBezTo>
                  <a:cubicBezTo>
                    <a:pt x="336998" y="2206581"/>
                    <a:pt x="51516" y="2771105"/>
                    <a:pt x="25758" y="2925651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BEAC7"/>
                </a:gs>
                <a:gs pos="1000">
                  <a:srgbClr val="FEE7F2">
                    <a:alpha val="65000"/>
                  </a:srgbClr>
                </a:gs>
                <a:gs pos="71000">
                  <a:srgbClr val="FF2F2F">
                    <a:alpha val="53000"/>
                  </a:srgbClr>
                </a:gs>
                <a:gs pos="0">
                  <a:srgbClr val="FBA97D">
                    <a:alpha val="50000"/>
                  </a:srgbClr>
                </a:gs>
                <a:gs pos="43000">
                  <a:srgbClr val="FBD49C"/>
                </a:gs>
                <a:gs pos="100000">
                  <a:srgbClr val="FEE7F2"/>
                </a:gs>
              </a:gsLst>
              <a:path path="circle">
                <a:fillToRect l="50000" t="50000" r="50000" b="50000"/>
              </a:path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662" name="Group 407">
              <a:extLst>
                <a:ext uri="{FF2B5EF4-FFF2-40B4-BE49-F238E27FC236}">
                  <a16:creationId xmlns:a16="http://schemas.microsoft.com/office/drawing/2014/main" id="{0CC499E3-6044-F086-93B0-397B7D6F305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6585" y="1333504"/>
              <a:ext cx="2087563" cy="3028950"/>
              <a:chOff x="1281895" y="1503076"/>
              <a:chExt cx="2087563" cy="3028950"/>
            </a:xfrm>
          </p:grpSpPr>
          <p:sp>
            <p:nvSpPr>
              <p:cNvPr id="663" name="Freeform 316">
                <a:extLst>
                  <a:ext uri="{FF2B5EF4-FFF2-40B4-BE49-F238E27FC236}">
                    <a16:creationId xmlns:a16="http://schemas.microsoft.com/office/drawing/2014/main" id="{6E0D55CB-08BD-4E7C-E88B-61368AC60E04}"/>
                  </a:ext>
                </a:extLst>
              </p:cNvPr>
              <p:cNvSpPr/>
              <p:nvPr/>
            </p:nvSpPr>
            <p:spPr bwMode="auto">
              <a:xfrm>
                <a:off x="1370795" y="2906251"/>
                <a:ext cx="1139825" cy="1568254"/>
              </a:xfrm>
              <a:custGeom>
                <a:avLst/>
                <a:gdLst>
                  <a:gd name="connsiteX0" fmla="*/ 1312606 w 1312606"/>
                  <a:gd name="connsiteY0" fmla="*/ 0 h 1932039"/>
                  <a:gd name="connsiteX1" fmla="*/ 811161 w 1312606"/>
                  <a:gd name="connsiteY1" fmla="*/ 619433 h 1932039"/>
                  <a:gd name="connsiteX2" fmla="*/ 0 w 1312606"/>
                  <a:gd name="connsiteY2" fmla="*/ 1932039 h 19320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12606" h="1932039">
                    <a:moveTo>
                      <a:pt x="1312606" y="0"/>
                    </a:moveTo>
                    <a:cubicBezTo>
                      <a:pt x="1171267" y="148713"/>
                      <a:pt x="1029929" y="297427"/>
                      <a:pt x="811161" y="619433"/>
                    </a:cubicBezTo>
                    <a:cubicBezTo>
                      <a:pt x="592393" y="941439"/>
                      <a:pt x="296196" y="1436739"/>
                      <a:pt x="0" y="1932039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64" name="Freeform 317">
                <a:extLst>
                  <a:ext uri="{FF2B5EF4-FFF2-40B4-BE49-F238E27FC236}">
                    <a16:creationId xmlns:a16="http://schemas.microsoft.com/office/drawing/2014/main" id="{D1CFA02E-7D56-EB47-8391-5B8B864792E7}"/>
                  </a:ext>
                </a:extLst>
              </p:cNvPr>
              <p:cNvSpPr/>
              <p:nvPr/>
            </p:nvSpPr>
            <p:spPr bwMode="auto">
              <a:xfrm>
                <a:off x="1356508" y="1557044"/>
                <a:ext cx="1666875" cy="2904762"/>
              </a:xfrm>
              <a:custGeom>
                <a:avLst/>
                <a:gdLst>
                  <a:gd name="connsiteX0" fmla="*/ 1917291 w 1917291"/>
                  <a:gd name="connsiteY0" fmla="*/ 0 h 3583858"/>
                  <a:gd name="connsiteX1" fmla="*/ 899652 w 1917291"/>
                  <a:gd name="connsiteY1" fmla="*/ 1622322 h 3583858"/>
                  <a:gd name="connsiteX2" fmla="*/ 0 w 1917291"/>
                  <a:gd name="connsiteY2" fmla="*/ 3583858 h 35838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917291" h="3583858">
                    <a:moveTo>
                      <a:pt x="1917291" y="0"/>
                    </a:moveTo>
                    <a:cubicBezTo>
                      <a:pt x="1568246" y="512506"/>
                      <a:pt x="1219201" y="1025012"/>
                      <a:pt x="899652" y="1622322"/>
                    </a:cubicBezTo>
                    <a:cubicBezTo>
                      <a:pt x="580104" y="2219632"/>
                      <a:pt x="0" y="3583858"/>
                      <a:pt x="0" y="3583858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65" name="Oval 664">
                <a:extLst>
                  <a:ext uri="{FF2B5EF4-FFF2-40B4-BE49-F238E27FC236}">
                    <a16:creationId xmlns:a16="http://schemas.microsoft.com/office/drawing/2014/main" id="{1E317850-F88F-CE0E-8CC2-92900AE6FA9C}"/>
                  </a:ext>
                </a:extLst>
              </p:cNvPr>
              <p:cNvSpPr/>
              <p:nvPr/>
            </p:nvSpPr>
            <p:spPr bwMode="auto">
              <a:xfrm>
                <a:off x="2442358" y="2861806"/>
                <a:ext cx="131762" cy="123810"/>
              </a:xfrm>
              <a:prstGeom prst="ellipse">
                <a:avLst/>
              </a:prstGeom>
              <a:solidFill>
                <a:sysClr val="windowText" lastClr="00000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66" name="Freeform 319">
                <a:extLst>
                  <a:ext uri="{FF2B5EF4-FFF2-40B4-BE49-F238E27FC236}">
                    <a16:creationId xmlns:a16="http://schemas.microsoft.com/office/drawing/2014/main" id="{D5CB3172-C086-0EB5-D676-52E89ACB917B}"/>
                  </a:ext>
                </a:extLst>
              </p:cNvPr>
              <p:cNvSpPr/>
              <p:nvPr/>
            </p:nvSpPr>
            <p:spPr bwMode="auto">
              <a:xfrm>
                <a:off x="2383620" y="1580854"/>
                <a:ext cx="639763" cy="1996826"/>
              </a:xfrm>
              <a:custGeom>
                <a:avLst/>
                <a:gdLst>
                  <a:gd name="connsiteX0" fmla="*/ 0 w 737420"/>
                  <a:gd name="connsiteY0" fmla="*/ 2462980 h 2462980"/>
                  <a:gd name="connsiteX1" fmla="*/ 383458 w 737420"/>
                  <a:gd name="connsiteY1" fmla="*/ 1828800 h 2462980"/>
                  <a:gd name="connsiteX2" fmla="*/ 737420 w 737420"/>
                  <a:gd name="connsiteY2" fmla="*/ 0 h 2462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37420" h="2462980">
                    <a:moveTo>
                      <a:pt x="0" y="2462980"/>
                    </a:moveTo>
                    <a:cubicBezTo>
                      <a:pt x="130277" y="2351138"/>
                      <a:pt x="260555" y="2239297"/>
                      <a:pt x="383458" y="1828800"/>
                    </a:cubicBezTo>
                    <a:cubicBezTo>
                      <a:pt x="506361" y="1418303"/>
                      <a:pt x="621890" y="709151"/>
                      <a:pt x="737420" y="0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67" name="Freeform 320">
                <a:extLst>
                  <a:ext uri="{FF2B5EF4-FFF2-40B4-BE49-F238E27FC236}">
                    <a16:creationId xmlns:a16="http://schemas.microsoft.com/office/drawing/2014/main" id="{D29663A0-D696-121F-377D-AABE5DC3FE2F}"/>
                  </a:ext>
                </a:extLst>
              </p:cNvPr>
              <p:cNvSpPr/>
              <p:nvPr/>
            </p:nvSpPr>
            <p:spPr bwMode="auto">
              <a:xfrm>
                <a:off x="2388383" y="2895140"/>
                <a:ext cx="122237" cy="669841"/>
              </a:xfrm>
              <a:custGeom>
                <a:avLst/>
                <a:gdLst>
                  <a:gd name="connsiteX0" fmla="*/ 7374 w 140109"/>
                  <a:gd name="connsiteY0" fmla="*/ 825910 h 825910"/>
                  <a:gd name="connsiteX1" fmla="*/ 22122 w 140109"/>
                  <a:gd name="connsiteY1" fmla="*/ 501445 h 825910"/>
                  <a:gd name="connsiteX2" fmla="*/ 140109 w 140109"/>
                  <a:gd name="connsiteY2" fmla="*/ 0 h 8259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40109" h="825910">
                    <a:moveTo>
                      <a:pt x="7374" y="825910"/>
                    </a:moveTo>
                    <a:cubicBezTo>
                      <a:pt x="3687" y="732503"/>
                      <a:pt x="0" y="639097"/>
                      <a:pt x="22122" y="501445"/>
                    </a:cubicBezTo>
                    <a:cubicBezTo>
                      <a:pt x="44245" y="363793"/>
                      <a:pt x="92177" y="181896"/>
                      <a:pt x="140109" y="0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68" name="Freeform 321">
                <a:extLst>
                  <a:ext uri="{FF2B5EF4-FFF2-40B4-BE49-F238E27FC236}">
                    <a16:creationId xmlns:a16="http://schemas.microsoft.com/office/drawing/2014/main" id="{151F93E4-A91E-0D47-4FB0-85BFF80507B6}"/>
                  </a:ext>
                </a:extLst>
              </p:cNvPr>
              <p:cNvSpPr/>
              <p:nvPr/>
            </p:nvSpPr>
            <p:spPr bwMode="auto">
              <a:xfrm>
                <a:off x="2510620" y="1544346"/>
                <a:ext cx="552450" cy="1339683"/>
              </a:xfrm>
              <a:custGeom>
                <a:avLst/>
                <a:gdLst>
                  <a:gd name="connsiteX0" fmla="*/ 0 w 634181"/>
                  <a:gd name="connsiteY0" fmla="*/ 1651820 h 1651820"/>
                  <a:gd name="connsiteX1" fmla="*/ 206478 w 634181"/>
                  <a:gd name="connsiteY1" fmla="*/ 914400 h 1651820"/>
                  <a:gd name="connsiteX2" fmla="*/ 634181 w 634181"/>
                  <a:gd name="connsiteY2" fmla="*/ 0 h 16518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34181" h="1651820">
                    <a:moveTo>
                      <a:pt x="0" y="1651820"/>
                    </a:moveTo>
                    <a:cubicBezTo>
                      <a:pt x="50390" y="1420761"/>
                      <a:pt x="100781" y="1189703"/>
                      <a:pt x="206478" y="914400"/>
                    </a:cubicBezTo>
                    <a:cubicBezTo>
                      <a:pt x="312175" y="639097"/>
                      <a:pt x="473178" y="319548"/>
                      <a:pt x="634181" y="0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69" name="TextBox 70">
                <a:extLst>
                  <a:ext uri="{FF2B5EF4-FFF2-40B4-BE49-F238E27FC236}">
                    <a16:creationId xmlns:a16="http://schemas.microsoft.com/office/drawing/2014/main" id="{C3929D8D-02DE-3DB1-EBE8-BC628012473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83595" y="2646076"/>
                <a:ext cx="265113" cy="298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0" i="1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k</a:t>
                </a:r>
              </a:p>
            </p:txBody>
          </p:sp>
          <p:sp>
            <p:nvSpPr>
              <p:cNvPr id="670" name="Oval 669">
                <a:extLst>
                  <a:ext uri="{FF2B5EF4-FFF2-40B4-BE49-F238E27FC236}">
                    <a16:creationId xmlns:a16="http://schemas.microsoft.com/office/drawing/2014/main" id="{20348FE1-B575-5A78-1FC7-FF21026D65B5}"/>
                  </a:ext>
                </a:extLst>
              </p:cNvPr>
              <p:cNvSpPr/>
              <p:nvPr/>
            </p:nvSpPr>
            <p:spPr bwMode="auto">
              <a:xfrm>
                <a:off x="2970995" y="1503076"/>
                <a:ext cx="131763" cy="122223"/>
              </a:xfrm>
              <a:prstGeom prst="ellipse">
                <a:avLst/>
              </a:prstGeom>
              <a:solidFill>
                <a:sysClr val="windowText" lastClr="00000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71" name="Freeform 325">
                <a:extLst>
                  <a:ext uri="{FF2B5EF4-FFF2-40B4-BE49-F238E27FC236}">
                    <a16:creationId xmlns:a16="http://schemas.microsoft.com/office/drawing/2014/main" id="{E3638B0E-65F8-3EF2-2332-BF331A9CDE63}"/>
                  </a:ext>
                </a:extLst>
              </p:cNvPr>
              <p:cNvSpPr/>
              <p:nvPr/>
            </p:nvSpPr>
            <p:spPr bwMode="auto">
              <a:xfrm>
                <a:off x="3032908" y="1580854"/>
                <a:ext cx="260350" cy="2234921"/>
              </a:xfrm>
              <a:custGeom>
                <a:avLst/>
                <a:gdLst>
                  <a:gd name="connsiteX0" fmla="*/ 299884 w 299884"/>
                  <a:gd name="connsiteY0" fmla="*/ 2757948 h 2757948"/>
                  <a:gd name="connsiteX1" fmla="*/ 49161 w 299884"/>
                  <a:gd name="connsiteY1" fmla="*/ 1814051 h 2757948"/>
                  <a:gd name="connsiteX2" fmla="*/ 4916 w 299884"/>
                  <a:gd name="connsiteY2" fmla="*/ 0 h 27579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9884" h="2757948">
                    <a:moveTo>
                      <a:pt x="299884" y="2757948"/>
                    </a:moveTo>
                    <a:cubicBezTo>
                      <a:pt x="199103" y="2515828"/>
                      <a:pt x="98322" y="2273709"/>
                      <a:pt x="49161" y="1814051"/>
                    </a:cubicBezTo>
                    <a:cubicBezTo>
                      <a:pt x="0" y="1354393"/>
                      <a:pt x="2458" y="677196"/>
                      <a:pt x="4916" y="0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72" name="Freeform 326">
                <a:extLst>
                  <a:ext uri="{FF2B5EF4-FFF2-40B4-BE49-F238E27FC236}">
                    <a16:creationId xmlns:a16="http://schemas.microsoft.com/office/drawing/2014/main" id="{67F012B6-5415-B308-B0B6-45A7D00028DA}"/>
                  </a:ext>
                </a:extLst>
              </p:cNvPr>
              <p:cNvSpPr/>
              <p:nvPr/>
            </p:nvSpPr>
            <p:spPr bwMode="auto">
              <a:xfrm>
                <a:off x="1358095" y="3815775"/>
                <a:ext cx="1973263" cy="622222"/>
              </a:xfrm>
              <a:custGeom>
                <a:avLst/>
                <a:gdLst>
                  <a:gd name="connsiteX0" fmla="*/ 0 w 2271252"/>
                  <a:gd name="connsiteY0" fmla="*/ 766916 h 766916"/>
                  <a:gd name="connsiteX1" fmla="*/ 1120878 w 2271252"/>
                  <a:gd name="connsiteY1" fmla="*/ 589935 h 766916"/>
                  <a:gd name="connsiteX2" fmla="*/ 2271252 w 2271252"/>
                  <a:gd name="connsiteY2" fmla="*/ 0 h 7669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71252" h="766916">
                    <a:moveTo>
                      <a:pt x="0" y="766916"/>
                    </a:moveTo>
                    <a:cubicBezTo>
                      <a:pt x="371168" y="742335"/>
                      <a:pt x="742336" y="717754"/>
                      <a:pt x="1120878" y="589935"/>
                    </a:cubicBezTo>
                    <a:cubicBezTo>
                      <a:pt x="1499420" y="462116"/>
                      <a:pt x="1885336" y="231058"/>
                      <a:pt x="2271252" y="0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73" name="Freeform 327">
                <a:extLst>
                  <a:ext uri="{FF2B5EF4-FFF2-40B4-BE49-F238E27FC236}">
                    <a16:creationId xmlns:a16="http://schemas.microsoft.com/office/drawing/2014/main" id="{A159648B-FD69-054D-C6F8-7BF8C5431550}"/>
                  </a:ext>
                </a:extLst>
              </p:cNvPr>
              <p:cNvSpPr/>
              <p:nvPr/>
            </p:nvSpPr>
            <p:spPr bwMode="auto">
              <a:xfrm>
                <a:off x="1370795" y="3552283"/>
                <a:ext cx="1038225" cy="896825"/>
              </a:xfrm>
              <a:custGeom>
                <a:avLst/>
                <a:gdLst>
                  <a:gd name="connsiteX0" fmla="*/ 1194619 w 1194619"/>
                  <a:gd name="connsiteY0" fmla="*/ 0 h 1106129"/>
                  <a:gd name="connsiteX1" fmla="*/ 899651 w 1194619"/>
                  <a:gd name="connsiteY1" fmla="*/ 457200 h 1106129"/>
                  <a:gd name="connsiteX2" fmla="*/ 0 w 1194619"/>
                  <a:gd name="connsiteY2" fmla="*/ 1106129 h 11061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94619" h="1106129">
                    <a:moveTo>
                      <a:pt x="1194619" y="0"/>
                    </a:moveTo>
                    <a:cubicBezTo>
                      <a:pt x="1146686" y="136422"/>
                      <a:pt x="1098754" y="272845"/>
                      <a:pt x="899651" y="457200"/>
                    </a:cubicBezTo>
                    <a:cubicBezTo>
                      <a:pt x="700548" y="641555"/>
                      <a:pt x="350274" y="873842"/>
                      <a:pt x="0" y="1106129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74" name="Freeform 328">
                <a:extLst>
                  <a:ext uri="{FF2B5EF4-FFF2-40B4-BE49-F238E27FC236}">
                    <a16:creationId xmlns:a16="http://schemas.microsoft.com/office/drawing/2014/main" id="{7B5EE5F1-C694-7926-F93A-76AA93415A07}"/>
                  </a:ext>
                </a:extLst>
              </p:cNvPr>
              <p:cNvSpPr/>
              <p:nvPr/>
            </p:nvSpPr>
            <p:spPr bwMode="auto">
              <a:xfrm>
                <a:off x="1331108" y="3936410"/>
                <a:ext cx="1346200" cy="538095"/>
              </a:xfrm>
              <a:custGeom>
                <a:avLst/>
                <a:gdLst>
                  <a:gd name="connsiteX0" fmla="*/ 0 w 1548581"/>
                  <a:gd name="connsiteY0" fmla="*/ 663677 h 663677"/>
                  <a:gd name="connsiteX1" fmla="*/ 899652 w 1548581"/>
                  <a:gd name="connsiteY1" fmla="*/ 353961 h 663677"/>
                  <a:gd name="connsiteX2" fmla="*/ 1548581 w 1548581"/>
                  <a:gd name="connsiteY2" fmla="*/ 0 h 6636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48581" h="663677">
                    <a:moveTo>
                      <a:pt x="0" y="663677"/>
                    </a:moveTo>
                    <a:cubicBezTo>
                      <a:pt x="320777" y="564125"/>
                      <a:pt x="641555" y="464574"/>
                      <a:pt x="899652" y="353961"/>
                    </a:cubicBezTo>
                    <a:cubicBezTo>
                      <a:pt x="1157749" y="243348"/>
                      <a:pt x="1353165" y="121674"/>
                      <a:pt x="1548581" y="0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75" name="Oval 674">
                <a:extLst>
                  <a:ext uri="{FF2B5EF4-FFF2-40B4-BE49-F238E27FC236}">
                    <a16:creationId xmlns:a16="http://schemas.microsoft.com/office/drawing/2014/main" id="{8CC8ED73-5107-98E8-9684-F659A759877D}"/>
                  </a:ext>
                </a:extLst>
              </p:cNvPr>
              <p:cNvSpPr/>
              <p:nvPr/>
            </p:nvSpPr>
            <p:spPr bwMode="auto">
              <a:xfrm>
                <a:off x="1281895" y="4406252"/>
                <a:ext cx="133350" cy="125396"/>
              </a:xfrm>
              <a:prstGeom prst="ellipse">
                <a:avLst/>
              </a:prstGeom>
              <a:solidFill>
                <a:sysClr val="windowText" lastClr="00000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76" name="Oval 675">
                <a:extLst>
                  <a:ext uri="{FF2B5EF4-FFF2-40B4-BE49-F238E27FC236}">
                    <a16:creationId xmlns:a16="http://schemas.microsoft.com/office/drawing/2014/main" id="{E12BB133-160E-331D-63CB-680F80C76545}"/>
                  </a:ext>
                </a:extLst>
              </p:cNvPr>
              <p:cNvSpPr/>
              <p:nvPr/>
            </p:nvSpPr>
            <p:spPr bwMode="auto">
              <a:xfrm>
                <a:off x="2639208" y="3850696"/>
                <a:ext cx="133350" cy="122222"/>
              </a:xfrm>
              <a:prstGeom prst="ellipse">
                <a:avLst/>
              </a:prstGeom>
              <a:solidFill>
                <a:sysClr val="windowText" lastClr="00000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77" name="Freeform 332">
                <a:extLst>
                  <a:ext uri="{FF2B5EF4-FFF2-40B4-BE49-F238E27FC236}">
                    <a16:creationId xmlns:a16="http://schemas.microsoft.com/office/drawing/2014/main" id="{DEFFAEF4-705D-C89D-CA72-2E36228645D4}"/>
                  </a:ext>
                </a:extLst>
              </p:cNvPr>
              <p:cNvSpPr/>
              <p:nvPr/>
            </p:nvSpPr>
            <p:spPr bwMode="auto">
              <a:xfrm>
                <a:off x="2394733" y="3588791"/>
                <a:ext cx="885825" cy="239683"/>
              </a:xfrm>
              <a:custGeom>
                <a:avLst/>
                <a:gdLst>
                  <a:gd name="connsiteX0" fmla="*/ 1017638 w 1017638"/>
                  <a:gd name="connsiteY0" fmla="*/ 294967 h 294967"/>
                  <a:gd name="connsiteX1" fmla="*/ 427703 w 1017638"/>
                  <a:gd name="connsiteY1" fmla="*/ 88490 h 294967"/>
                  <a:gd name="connsiteX2" fmla="*/ 0 w 1017638"/>
                  <a:gd name="connsiteY2" fmla="*/ 0 h 2949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17638" h="294967">
                    <a:moveTo>
                      <a:pt x="1017638" y="294967"/>
                    </a:moveTo>
                    <a:cubicBezTo>
                      <a:pt x="807473" y="216309"/>
                      <a:pt x="597309" y="137651"/>
                      <a:pt x="427703" y="88490"/>
                    </a:cubicBezTo>
                    <a:cubicBezTo>
                      <a:pt x="258097" y="39329"/>
                      <a:pt x="129048" y="19664"/>
                      <a:pt x="0" y="0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78" name="Freeform 333">
                <a:extLst>
                  <a:ext uri="{FF2B5EF4-FFF2-40B4-BE49-F238E27FC236}">
                    <a16:creationId xmlns:a16="http://schemas.microsoft.com/office/drawing/2014/main" id="{321E41A4-D765-B27A-F828-830E9C12DE82}"/>
                  </a:ext>
                </a:extLst>
              </p:cNvPr>
              <p:cNvSpPr/>
              <p:nvPr/>
            </p:nvSpPr>
            <p:spPr bwMode="auto">
              <a:xfrm>
                <a:off x="2421720" y="3577680"/>
                <a:ext cx="255588" cy="334920"/>
              </a:xfrm>
              <a:custGeom>
                <a:avLst/>
                <a:gdLst>
                  <a:gd name="connsiteX0" fmla="*/ 0 w 294968"/>
                  <a:gd name="connsiteY0" fmla="*/ 0 h 412955"/>
                  <a:gd name="connsiteX1" fmla="*/ 58994 w 294968"/>
                  <a:gd name="connsiteY1" fmla="*/ 265471 h 412955"/>
                  <a:gd name="connsiteX2" fmla="*/ 294968 w 294968"/>
                  <a:gd name="connsiteY2" fmla="*/ 412955 h 4129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4968" h="412955">
                    <a:moveTo>
                      <a:pt x="0" y="0"/>
                    </a:moveTo>
                    <a:cubicBezTo>
                      <a:pt x="4916" y="98322"/>
                      <a:pt x="9833" y="196645"/>
                      <a:pt x="58994" y="265471"/>
                    </a:cubicBezTo>
                    <a:cubicBezTo>
                      <a:pt x="108155" y="334297"/>
                      <a:pt x="201561" y="373626"/>
                      <a:pt x="294968" y="412955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79" name="TextBox 71">
                <a:extLst>
                  <a:ext uri="{FF2B5EF4-FFF2-40B4-BE49-F238E27FC236}">
                    <a16:creationId xmlns:a16="http://schemas.microsoft.com/office/drawing/2014/main" id="{1D49AEF8-9AC5-3630-18CC-B567658B0BF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86783" y="3727163"/>
                <a:ext cx="265112" cy="298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0" i="1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l</a:t>
                </a:r>
              </a:p>
            </p:txBody>
          </p:sp>
          <p:sp>
            <p:nvSpPr>
              <p:cNvPr id="680" name="Freeform 335">
                <a:extLst>
                  <a:ext uri="{FF2B5EF4-FFF2-40B4-BE49-F238E27FC236}">
                    <a16:creationId xmlns:a16="http://schemas.microsoft.com/office/drawing/2014/main" id="{6A82A18C-1A54-40B6-46E1-DB35860C8016}"/>
                  </a:ext>
                </a:extLst>
              </p:cNvPr>
              <p:cNvSpPr/>
              <p:nvPr/>
            </p:nvSpPr>
            <p:spPr bwMode="auto">
              <a:xfrm>
                <a:off x="2729695" y="3815775"/>
                <a:ext cx="550863" cy="120635"/>
              </a:xfrm>
              <a:custGeom>
                <a:avLst/>
                <a:gdLst>
                  <a:gd name="connsiteX0" fmla="*/ 0 w 634180"/>
                  <a:gd name="connsiteY0" fmla="*/ 147484 h 147484"/>
                  <a:gd name="connsiteX1" fmla="*/ 294967 w 634180"/>
                  <a:gd name="connsiteY1" fmla="*/ 73742 h 147484"/>
                  <a:gd name="connsiteX2" fmla="*/ 634180 w 634180"/>
                  <a:gd name="connsiteY2" fmla="*/ 0 h 1474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34180" h="147484">
                    <a:moveTo>
                      <a:pt x="0" y="147484"/>
                    </a:moveTo>
                    <a:lnTo>
                      <a:pt x="294967" y="73742"/>
                    </a:lnTo>
                    <a:cubicBezTo>
                      <a:pt x="400664" y="49161"/>
                      <a:pt x="517422" y="24580"/>
                      <a:pt x="634180" y="0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81" name="Oval 680">
                <a:extLst>
                  <a:ext uri="{FF2B5EF4-FFF2-40B4-BE49-F238E27FC236}">
                    <a16:creationId xmlns:a16="http://schemas.microsoft.com/office/drawing/2014/main" id="{2B795263-51A8-2E55-EF42-59F3E93DB213}"/>
                  </a:ext>
                </a:extLst>
              </p:cNvPr>
              <p:cNvSpPr/>
              <p:nvPr/>
            </p:nvSpPr>
            <p:spPr bwMode="auto">
              <a:xfrm>
                <a:off x="3236108" y="3757045"/>
                <a:ext cx="133350" cy="123810"/>
              </a:xfrm>
              <a:prstGeom prst="ellipse">
                <a:avLst/>
              </a:prstGeom>
              <a:solidFill>
                <a:sysClr val="windowText" lastClr="00000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82" name="Oval 681">
                <a:extLst>
                  <a:ext uri="{FF2B5EF4-FFF2-40B4-BE49-F238E27FC236}">
                    <a16:creationId xmlns:a16="http://schemas.microsoft.com/office/drawing/2014/main" id="{60FA7C3F-E908-6D45-A62B-9DF408EE57F2}"/>
                  </a:ext>
                </a:extLst>
              </p:cNvPr>
              <p:cNvSpPr/>
              <p:nvPr/>
            </p:nvSpPr>
            <p:spPr bwMode="auto">
              <a:xfrm>
                <a:off x="2342345" y="3509426"/>
                <a:ext cx="133350" cy="125397"/>
              </a:xfrm>
              <a:prstGeom prst="ellipse">
                <a:avLst/>
              </a:prstGeom>
              <a:solidFill>
                <a:sysClr val="windowText" lastClr="00000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83" name="TextBox 64">
                <a:extLst>
                  <a:ext uri="{FF2B5EF4-FFF2-40B4-BE49-F238E27FC236}">
                    <a16:creationId xmlns:a16="http://schemas.microsoft.com/office/drawing/2014/main" id="{D5BFCFB3-A001-9E80-0107-305FC513C42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70883" y="3342988"/>
                <a:ext cx="265112" cy="3000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0" i="1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e</a:t>
                </a:r>
              </a:p>
            </p:txBody>
          </p:sp>
        </p:grpSp>
      </p:grpSp>
      <p:sp>
        <p:nvSpPr>
          <p:cNvPr id="684" name="Rectangular Callout 522">
            <a:extLst>
              <a:ext uri="{FF2B5EF4-FFF2-40B4-BE49-F238E27FC236}">
                <a16:creationId xmlns:a16="http://schemas.microsoft.com/office/drawing/2014/main" id="{70CC345A-626C-3059-F387-F8C6BA857D07}"/>
              </a:ext>
            </a:extLst>
          </p:cNvPr>
          <p:cNvSpPr/>
          <p:nvPr/>
        </p:nvSpPr>
        <p:spPr>
          <a:xfrm>
            <a:off x="3090795" y="1009534"/>
            <a:ext cx="2163651" cy="399245"/>
          </a:xfrm>
          <a:prstGeom prst="wedgeRectCallout">
            <a:avLst>
              <a:gd name="adj1" fmla="val -1285"/>
              <a:gd name="adj2" fmla="val 390647"/>
            </a:avLst>
          </a:prstGeom>
          <a:gradFill flip="none" rotWithShape="1">
            <a:gsLst>
              <a:gs pos="0">
                <a:srgbClr val="FBEAC7"/>
              </a:gs>
              <a:gs pos="1000">
                <a:srgbClr val="FEE7F2">
                  <a:alpha val="63000"/>
                </a:srgbClr>
              </a:gs>
              <a:gs pos="71000">
                <a:srgbClr val="FF2F2F">
                  <a:alpha val="53000"/>
                </a:srgbClr>
              </a:gs>
              <a:gs pos="0">
                <a:srgbClr val="FBA97D">
                  <a:alpha val="50000"/>
                </a:srgbClr>
              </a:gs>
              <a:gs pos="43000">
                <a:srgbClr val="FBD49C"/>
              </a:gs>
              <a:gs pos="100000">
                <a:srgbClr val="FEE7F2">
                  <a:alpha val="78000"/>
                </a:srgbClr>
              </a:gs>
            </a:gsLst>
            <a:path path="circle">
              <a:fillToRect l="50000" t="50000" r="50000" b="50000"/>
            </a:path>
            <a:tileRect/>
          </a:gradFill>
          <a:ln w="31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 plane 3-tree</a:t>
            </a:r>
          </a:p>
        </p:txBody>
      </p:sp>
      <p:sp>
        <p:nvSpPr>
          <p:cNvPr id="685" name="Rectangular Callout 523">
            <a:extLst>
              <a:ext uri="{FF2B5EF4-FFF2-40B4-BE49-F238E27FC236}">
                <a16:creationId xmlns:a16="http://schemas.microsoft.com/office/drawing/2014/main" id="{26A3F963-159E-133F-9822-91E666C1071A}"/>
              </a:ext>
            </a:extLst>
          </p:cNvPr>
          <p:cNvSpPr/>
          <p:nvPr/>
        </p:nvSpPr>
        <p:spPr>
          <a:xfrm>
            <a:off x="7083245" y="1833781"/>
            <a:ext cx="2163651" cy="399245"/>
          </a:xfrm>
          <a:prstGeom prst="wedgeRectCallout">
            <a:avLst>
              <a:gd name="adj1" fmla="val -79261"/>
              <a:gd name="adj2" fmla="val 229357"/>
            </a:avLst>
          </a:prstGeom>
          <a:gradFill flip="none" rotWithShape="1">
            <a:gsLst>
              <a:gs pos="1000">
                <a:srgbClr val="1F497D">
                  <a:lumMod val="60000"/>
                  <a:lumOff val="40000"/>
                  <a:alpha val="33000"/>
                </a:srgbClr>
              </a:gs>
              <a:gs pos="0">
                <a:srgbClr val="0047FF">
                  <a:alpha val="0"/>
                </a:srgbClr>
              </a:gs>
              <a:gs pos="100000">
                <a:srgbClr val="0000CC">
                  <a:alpha val="37000"/>
                </a:srgbClr>
              </a:gs>
              <a:gs pos="91000">
                <a:srgbClr val="0047FF">
                  <a:alpha val="88000"/>
                </a:srgbClr>
              </a:gs>
              <a:gs pos="69000">
                <a:srgbClr val="0070C0">
                  <a:alpha val="49000"/>
                </a:srgbClr>
              </a:gs>
              <a:gs pos="100000">
                <a:srgbClr val="0047FF">
                  <a:alpha val="0"/>
                </a:srgbClr>
              </a:gs>
              <a:gs pos="100000">
                <a:srgbClr val="0070C0">
                  <a:alpha val="0"/>
                </a:srgbClr>
              </a:gs>
              <a:gs pos="100000">
                <a:srgbClr val="0047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 plane 3-tree</a:t>
            </a:r>
          </a:p>
        </p:txBody>
      </p:sp>
      <p:sp>
        <p:nvSpPr>
          <p:cNvPr id="686" name="Rectangular Callout 525">
            <a:extLst>
              <a:ext uri="{FF2B5EF4-FFF2-40B4-BE49-F238E27FC236}">
                <a16:creationId xmlns:a16="http://schemas.microsoft.com/office/drawing/2014/main" id="{04206DC1-6BC1-4BFE-D8D5-B28A2EBF5210}"/>
              </a:ext>
            </a:extLst>
          </p:cNvPr>
          <p:cNvSpPr/>
          <p:nvPr/>
        </p:nvSpPr>
        <p:spPr>
          <a:xfrm>
            <a:off x="7675674" y="5414107"/>
            <a:ext cx="2163651" cy="399245"/>
          </a:xfrm>
          <a:prstGeom prst="wedgeRectCallout">
            <a:avLst>
              <a:gd name="adj1" fmla="val -101285"/>
              <a:gd name="adj2" fmla="val -125483"/>
            </a:avLst>
          </a:prstGeom>
          <a:gradFill flip="none" rotWithShape="1">
            <a:gsLst>
              <a:gs pos="89000">
                <a:srgbClr val="009242">
                  <a:alpha val="20000"/>
                </a:srgbClr>
              </a:gs>
              <a:gs pos="0">
                <a:srgbClr val="00B050"/>
              </a:gs>
              <a:gs pos="98000">
                <a:srgbClr val="00602B"/>
              </a:gs>
              <a:gs pos="0">
                <a:srgbClr val="00602B"/>
              </a:gs>
              <a:gs pos="0">
                <a:srgbClr val="00602B"/>
              </a:gs>
              <a:gs pos="0">
                <a:srgbClr val="00B050"/>
              </a:gs>
              <a:gs pos="3000">
                <a:srgbClr val="00B050"/>
              </a:gs>
            </a:gsLst>
            <a:path path="circle">
              <a:fillToRect l="50000" t="50000" r="50000" b="50000"/>
            </a:path>
            <a:tileRect/>
          </a:gradFill>
          <a:ln w="31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 plane 3-tree</a:t>
            </a:r>
          </a:p>
        </p:txBody>
      </p:sp>
      <p:sp>
        <p:nvSpPr>
          <p:cNvPr id="687" name="Rounded Rectangle 75">
            <a:extLst>
              <a:ext uri="{FF2B5EF4-FFF2-40B4-BE49-F238E27FC236}">
                <a16:creationId xmlns:a16="http://schemas.microsoft.com/office/drawing/2014/main" id="{CD422B92-E471-89F2-2AFA-92A843620E72}"/>
              </a:ext>
            </a:extLst>
          </p:cNvPr>
          <p:cNvSpPr/>
          <p:nvPr/>
        </p:nvSpPr>
        <p:spPr bwMode="auto">
          <a:xfrm>
            <a:off x="440435" y="5669681"/>
            <a:ext cx="11311128" cy="854805"/>
          </a:xfrm>
          <a:prstGeom prst="round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Every plane </a:t>
            </a:r>
            <a:r>
              <a:rPr lang="en-US" sz="2400" kern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3-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tree has a representative vertex that is adjacent to all its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outreverices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16000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5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" grpId="0" animBg="1"/>
      <p:bldP spid="595" grpId="0" animBg="1"/>
      <p:bldP spid="59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241F2F96-4AB1-4739-8A2B-1FE24F534E3E}"/>
              </a:ext>
            </a:extLst>
          </p:cNvPr>
          <p:cNvSpPr txBox="1">
            <a:spLocks/>
          </p:cNvSpPr>
          <p:nvPr/>
        </p:nvSpPr>
        <p:spPr>
          <a:xfrm>
            <a:off x="102485" y="2473248"/>
            <a:ext cx="12191999" cy="7721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Straight-line Drawing of Plane Graphs</a:t>
            </a:r>
          </a:p>
        </p:txBody>
      </p:sp>
      <p:sp>
        <p:nvSpPr>
          <p:cNvPr id="11" name="Footer Placeholder 57">
            <a:extLst>
              <a:ext uri="{FF2B5EF4-FFF2-40B4-BE49-F238E27FC236}">
                <a16:creationId xmlns:a16="http://schemas.microsoft.com/office/drawing/2014/main" id="{11A69BE4-6615-43FB-AB6E-9DB393C81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625244"/>
            <a:ext cx="12192000" cy="232746"/>
          </a:xfr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 anchorCtr="0"/>
          <a:lstStyle/>
          <a:p>
            <a:pPr algn="ctr"/>
            <a:r>
              <a:rPr lang="en-US" sz="1200" dirty="0">
                <a:solidFill>
                  <a:schemeClr val="accent2">
                    <a:lumMod val="50000"/>
                  </a:schemeClr>
                </a:solidFill>
              </a:rPr>
              <a:t>2024 Annual Conference on Theory and Applications of Models of Computation (TAMC)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8C3B501-BED4-417D-8946-22685C4E1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5</a:t>
            </a:fld>
            <a:endParaRPr lang="en-US" dirty="0"/>
          </a:p>
        </p:txBody>
      </p:sp>
      <p:sp>
        <p:nvSpPr>
          <p:cNvPr id="312" name="Rectangle 311">
            <a:extLst>
              <a:ext uri="{FF2B5EF4-FFF2-40B4-BE49-F238E27FC236}">
                <a16:creationId xmlns:a16="http://schemas.microsoft.com/office/drawing/2014/main" id="{79136944-711A-D463-CD35-71192D59AEAA}"/>
              </a:ext>
            </a:extLst>
          </p:cNvPr>
          <p:cNvSpPr/>
          <p:nvPr/>
        </p:nvSpPr>
        <p:spPr>
          <a:xfrm>
            <a:off x="1685659" y="3440221"/>
            <a:ext cx="2010670" cy="2526264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13" name="Rectangle 312">
            <a:extLst>
              <a:ext uri="{FF2B5EF4-FFF2-40B4-BE49-F238E27FC236}">
                <a16:creationId xmlns:a16="http://schemas.microsoft.com/office/drawing/2014/main" id="{E24C77F9-12FF-FB51-E20B-5528A87E2B38}"/>
              </a:ext>
            </a:extLst>
          </p:cNvPr>
          <p:cNvSpPr/>
          <p:nvPr/>
        </p:nvSpPr>
        <p:spPr>
          <a:xfrm>
            <a:off x="2427645" y="3456000"/>
            <a:ext cx="348018" cy="2279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</a:t>
            </a:r>
          </a:p>
        </p:txBody>
      </p:sp>
      <p:sp>
        <p:nvSpPr>
          <p:cNvPr id="314" name="Rectangle 313">
            <a:extLst>
              <a:ext uri="{FF2B5EF4-FFF2-40B4-BE49-F238E27FC236}">
                <a16:creationId xmlns:a16="http://schemas.microsoft.com/office/drawing/2014/main" id="{A652EB7A-3A84-47F6-FF7C-68D168C3EE32}"/>
              </a:ext>
            </a:extLst>
          </p:cNvPr>
          <p:cNvSpPr/>
          <p:nvPr/>
        </p:nvSpPr>
        <p:spPr>
          <a:xfrm>
            <a:off x="1697792" y="4916289"/>
            <a:ext cx="348018" cy="2279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</a:t>
            </a:r>
          </a:p>
        </p:txBody>
      </p:sp>
      <p:sp>
        <p:nvSpPr>
          <p:cNvPr id="315" name="Rectangle 314">
            <a:extLst>
              <a:ext uri="{FF2B5EF4-FFF2-40B4-BE49-F238E27FC236}">
                <a16:creationId xmlns:a16="http://schemas.microsoft.com/office/drawing/2014/main" id="{BC20B3FA-F588-F642-CD0E-E666F512AD21}"/>
              </a:ext>
            </a:extLst>
          </p:cNvPr>
          <p:cNvSpPr/>
          <p:nvPr/>
        </p:nvSpPr>
        <p:spPr>
          <a:xfrm>
            <a:off x="3376492" y="4833365"/>
            <a:ext cx="348018" cy="2279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</a:t>
            </a:r>
          </a:p>
        </p:txBody>
      </p:sp>
      <p:sp>
        <p:nvSpPr>
          <p:cNvPr id="316" name="Rectangle 315">
            <a:extLst>
              <a:ext uri="{FF2B5EF4-FFF2-40B4-BE49-F238E27FC236}">
                <a16:creationId xmlns:a16="http://schemas.microsoft.com/office/drawing/2014/main" id="{DB99EF80-9BCC-5C24-537E-141C0FA99DF7}"/>
              </a:ext>
            </a:extLst>
          </p:cNvPr>
          <p:cNvSpPr/>
          <p:nvPr/>
        </p:nvSpPr>
        <p:spPr>
          <a:xfrm>
            <a:off x="2693272" y="3858809"/>
            <a:ext cx="348018" cy="2279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</a:t>
            </a:r>
          </a:p>
        </p:txBody>
      </p:sp>
      <p:sp>
        <p:nvSpPr>
          <p:cNvPr id="317" name="Rectangle 316">
            <a:extLst>
              <a:ext uri="{FF2B5EF4-FFF2-40B4-BE49-F238E27FC236}">
                <a16:creationId xmlns:a16="http://schemas.microsoft.com/office/drawing/2014/main" id="{C4BF3D59-3940-09CE-1D05-D6FBAF96515A}"/>
              </a:ext>
            </a:extLst>
          </p:cNvPr>
          <p:cNvSpPr/>
          <p:nvPr/>
        </p:nvSpPr>
        <p:spPr>
          <a:xfrm>
            <a:off x="2086221" y="4276637"/>
            <a:ext cx="348018" cy="2279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</a:t>
            </a:r>
          </a:p>
        </p:txBody>
      </p:sp>
      <p:sp>
        <p:nvSpPr>
          <p:cNvPr id="318" name="Rectangle 317">
            <a:extLst>
              <a:ext uri="{FF2B5EF4-FFF2-40B4-BE49-F238E27FC236}">
                <a16:creationId xmlns:a16="http://schemas.microsoft.com/office/drawing/2014/main" id="{11D05558-22DA-303B-773C-2513DC6A6402}"/>
              </a:ext>
            </a:extLst>
          </p:cNvPr>
          <p:cNvSpPr/>
          <p:nvPr/>
        </p:nvSpPr>
        <p:spPr>
          <a:xfrm>
            <a:off x="2941301" y="4310188"/>
            <a:ext cx="348018" cy="2279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</a:t>
            </a:r>
          </a:p>
        </p:txBody>
      </p:sp>
      <p:sp>
        <p:nvSpPr>
          <p:cNvPr id="319" name="Oval 318">
            <a:extLst>
              <a:ext uri="{FF2B5EF4-FFF2-40B4-BE49-F238E27FC236}">
                <a16:creationId xmlns:a16="http://schemas.microsoft.com/office/drawing/2014/main" id="{76AFC895-EABD-F1BF-A9B1-30970B9CB8B3}"/>
              </a:ext>
            </a:extLst>
          </p:cNvPr>
          <p:cNvSpPr>
            <a:spLocks noChangeAspect="1"/>
          </p:cNvSpPr>
          <p:nvPr/>
        </p:nvSpPr>
        <p:spPr>
          <a:xfrm>
            <a:off x="2661240" y="3609339"/>
            <a:ext cx="121920" cy="12192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20" name="Oval 319">
            <a:extLst>
              <a:ext uri="{FF2B5EF4-FFF2-40B4-BE49-F238E27FC236}">
                <a16:creationId xmlns:a16="http://schemas.microsoft.com/office/drawing/2014/main" id="{A59EEDC1-2459-1902-2160-BA450957AB2F}"/>
              </a:ext>
            </a:extLst>
          </p:cNvPr>
          <p:cNvSpPr>
            <a:spLocks noChangeAspect="1"/>
          </p:cNvSpPr>
          <p:nvPr/>
        </p:nvSpPr>
        <p:spPr>
          <a:xfrm>
            <a:off x="1827932" y="4806143"/>
            <a:ext cx="121920" cy="121920"/>
          </a:xfrm>
          <a:prstGeom prst="ellipse">
            <a:avLst/>
          </a:prstGeom>
          <a:solidFill>
            <a:srgbClr val="1F497D">
              <a:lumMod val="60000"/>
              <a:lumOff val="40000"/>
            </a:srgb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21" name="Oval 320">
            <a:extLst>
              <a:ext uri="{FF2B5EF4-FFF2-40B4-BE49-F238E27FC236}">
                <a16:creationId xmlns:a16="http://schemas.microsoft.com/office/drawing/2014/main" id="{44D599D7-9E6A-CC71-1446-5A592B71890F}"/>
              </a:ext>
            </a:extLst>
          </p:cNvPr>
          <p:cNvSpPr>
            <a:spLocks noChangeAspect="1"/>
          </p:cNvSpPr>
          <p:nvPr/>
        </p:nvSpPr>
        <p:spPr>
          <a:xfrm>
            <a:off x="3489541" y="4772425"/>
            <a:ext cx="121920" cy="121920"/>
          </a:xfrm>
          <a:prstGeom prst="ellipse">
            <a:avLst/>
          </a:prstGeom>
          <a:solidFill>
            <a:srgbClr val="FF4343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22" name="Isosceles Triangle 321">
            <a:extLst>
              <a:ext uri="{FF2B5EF4-FFF2-40B4-BE49-F238E27FC236}">
                <a16:creationId xmlns:a16="http://schemas.microsoft.com/office/drawing/2014/main" id="{67FA4EDD-C618-A4DB-60C2-A7C3ECFF0541}"/>
              </a:ext>
            </a:extLst>
          </p:cNvPr>
          <p:cNvSpPr/>
          <p:nvPr/>
        </p:nvSpPr>
        <p:spPr>
          <a:xfrm>
            <a:off x="2469873" y="4099676"/>
            <a:ext cx="489660" cy="369922"/>
          </a:xfrm>
          <a:prstGeom prst="triangl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23" name="Oval 322">
            <a:extLst>
              <a:ext uri="{FF2B5EF4-FFF2-40B4-BE49-F238E27FC236}">
                <a16:creationId xmlns:a16="http://schemas.microsoft.com/office/drawing/2014/main" id="{3806C69E-F811-58AE-4244-E4A563BFA221}"/>
              </a:ext>
            </a:extLst>
          </p:cNvPr>
          <p:cNvSpPr>
            <a:spLocks noChangeAspect="1"/>
          </p:cNvSpPr>
          <p:nvPr/>
        </p:nvSpPr>
        <p:spPr>
          <a:xfrm>
            <a:off x="2671962" y="4047371"/>
            <a:ext cx="121920" cy="121920"/>
          </a:xfrm>
          <a:prstGeom prst="ellipse">
            <a:avLst/>
          </a:prstGeom>
          <a:solidFill>
            <a:srgbClr val="BD92DE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24" name="Oval 323">
            <a:extLst>
              <a:ext uri="{FF2B5EF4-FFF2-40B4-BE49-F238E27FC236}">
                <a16:creationId xmlns:a16="http://schemas.microsoft.com/office/drawing/2014/main" id="{F5AFAA75-5EE9-F7B2-BEE6-4715485E76E4}"/>
              </a:ext>
            </a:extLst>
          </p:cNvPr>
          <p:cNvSpPr>
            <a:spLocks noChangeAspect="1"/>
          </p:cNvSpPr>
          <p:nvPr/>
        </p:nvSpPr>
        <p:spPr>
          <a:xfrm>
            <a:off x="2408913" y="4417359"/>
            <a:ext cx="121920" cy="121920"/>
          </a:xfrm>
          <a:prstGeom prst="ellipse">
            <a:avLst/>
          </a:prstGeom>
          <a:solidFill>
            <a:sysClr val="windowText" lastClr="000000">
              <a:lumMod val="50000"/>
              <a:lumOff val="50000"/>
            </a:sys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cxnSp>
        <p:nvCxnSpPr>
          <p:cNvPr id="325" name="Straight Connector 324">
            <a:extLst>
              <a:ext uri="{FF2B5EF4-FFF2-40B4-BE49-F238E27FC236}">
                <a16:creationId xmlns:a16="http://schemas.microsoft.com/office/drawing/2014/main" id="{CAA6BD05-CB11-AB8D-A38E-B5EE7E50D1F7}"/>
              </a:ext>
            </a:extLst>
          </p:cNvPr>
          <p:cNvCxnSpPr>
            <a:stCxn id="319" idx="4"/>
            <a:endCxn id="323" idx="0"/>
          </p:cNvCxnSpPr>
          <p:nvPr/>
        </p:nvCxnSpPr>
        <p:spPr>
          <a:xfrm>
            <a:off x="2722200" y="3731259"/>
            <a:ext cx="10722" cy="316112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326" name="Straight Connector 325">
            <a:extLst>
              <a:ext uri="{FF2B5EF4-FFF2-40B4-BE49-F238E27FC236}">
                <a16:creationId xmlns:a16="http://schemas.microsoft.com/office/drawing/2014/main" id="{0B69EC81-BDE8-DD0C-B93A-6FD010288EB4}"/>
              </a:ext>
            </a:extLst>
          </p:cNvPr>
          <p:cNvCxnSpPr>
            <a:stCxn id="324" idx="2"/>
            <a:endCxn id="320" idx="7"/>
          </p:cNvCxnSpPr>
          <p:nvPr/>
        </p:nvCxnSpPr>
        <p:spPr>
          <a:xfrm flipH="1">
            <a:off x="1931997" y="4478319"/>
            <a:ext cx="476916" cy="345679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327" name="Straight Connector 326">
            <a:extLst>
              <a:ext uri="{FF2B5EF4-FFF2-40B4-BE49-F238E27FC236}">
                <a16:creationId xmlns:a16="http://schemas.microsoft.com/office/drawing/2014/main" id="{6CE95993-A6CE-AAB5-EB12-D1714F987273}"/>
              </a:ext>
            </a:extLst>
          </p:cNvPr>
          <p:cNvCxnSpPr>
            <a:stCxn id="321" idx="2"/>
          </p:cNvCxnSpPr>
          <p:nvPr/>
        </p:nvCxnSpPr>
        <p:spPr>
          <a:xfrm flipH="1" flipV="1">
            <a:off x="3008531" y="4512703"/>
            <a:ext cx="481010" cy="320682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grpSp>
        <p:nvGrpSpPr>
          <p:cNvPr id="328" name="Group 327">
            <a:extLst>
              <a:ext uri="{FF2B5EF4-FFF2-40B4-BE49-F238E27FC236}">
                <a16:creationId xmlns:a16="http://schemas.microsoft.com/office/drawing/2014/main" id="{13BC5CF0-3513-E26C-8ED0-D101A078B582}"/>
              </a:ext>
            </a:extLst>
          </p:cNvPr>
          <p:cNvGrpSpPr>
            <a:grpSpLocks noChangeAspect="1"/>
          </p:cNvGrpSpPr>
          <p:nvPr/>
        </p:nvGrpSpPr>
        <p:grpSpPr>
          <a:xfrm>
            <a:off x="4637478" y="3590369"/>
            <a:ext cx="1658421" cy="1595498"/>
            <a:chOff x="3701442" y="2588467"/>
            <a:chExt cx="1105614" cy="1063665"/>
          </a:xfrm>
        </p:grpSpPr>
        <p:grpSp>
          <p:nvGrpSpPr>
            <p:cNvPr id="329" name="Group 328">
              <a:extLst>
                <a:ext uri="{FF2B5EF4-FFF2-40B4-BE49-F238E27FC236}">
                  <a16:creationId xmlns:a16="http://schemas.microsoft.com/office/drawing/2014/main" id="{A70D9B76-79A0-8EE6-A158-0E62150ECD66}"/>
                </a:ext>
              </a:extLst>
            </p:cNvPr>
            <p:cNvGrpSpPr/>
            <p:nvPr/>
          </p:nvGrpSpPr>
          <p:grpSpPr>
            <a:xfrm>
              <a:off x="3701442" y="2588470"/>
              <a:ext cx="1099734" cy="1063662"/>
              <a:chOff x="4808241" y="3857340"/>
              <a:chExt cx="1552860" cy="1552860"/>
            </a:xfrm>
          </p:grpSpPr>
          <p:grpSp>
            <p:nvGrpSpPr>
              <p:cNvPr id="353" name="Group 352">
                <a:extLst>
                  <a:ext uri="{FF2B5EF4-FFF2-40B4-BE49-F238E27FC236}">
                    <a16:creationId xmlns:a16="http://schemas.microsoft.com/office/drawing/2014/main" id="{18D0EEB0-C7B4-3B1C-1CB1-D51CB231D404}"/>
                  </a:ext>
                </a:extLst>
              </p:cNvPr>
              <p:cNvGrpSpPr/>
              <p:nvPr/>
            </p:nvGrpSpPr>
            <p:grpSpPr>
              <a:xfrm>
                <a:off x="4874286" y="3857340"/>
                <a:ext cx="1452828" cy="1552860"/>
                <a:chOff x="4874286" y="3857340"/>
                <a:chExt cx="1452828" cy="1552860"/>
              </a:xfrm>
            </p:grpSpPr>
            <p:cxnSp>
              <p:nvCxnSpPr>
                <p:cNvPr id="360" name="Straight Connector 359">
                  <a:extLst>
                    <a:ext uri="{FF2B5EF4-FFF2-40B4-BE49-F238E27FC236}">
                      <a16:creationId xmlns:a16="http://schemas.microsoft.com/office/drawing/2014/main" id="{62FF54AE-4FA1-508A-C1BE-CC3E5613DD65}"/>
                    </a:ext>
                  </a:extLst>
                </p:cNvPr>
                <p:cNvCxnSpPr/>
                <p:nvPr/>
              </p:nvCxnSpPr>
              <p:spPr>
                <a:xfrm>
                  <a:off x="4874286" y="3857340"/>
                  <a:ext cx="0" cy="155286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" lastClr="FFFFFF">
                      <a:lumMod val="75000"/>
                    </a:sysClr>
                  </a:solidFill>
                  <a:prstDash val="dash"/>
                </a:ln>
                <a:effectLst/>
              </p:spPr>
            </p:cxnSp>
            <p:cxnSp>
              <p:nvCxnSpPr>
                <p:cNvPr id="361" name="Straight Connector 360">
                  <a:extLst>
                    <a:ext uri="{FF2B5EF4-FFF2-40B4-BE49-F238E27FC236}">
                      <a16:creationId xmlns:a16="http://schemas.microsoft.com/office/drawing/2014/main" id="{0AD29A1C-72F5-999A-0FD5-1F6B247FF498}"/>
                    </a:ext>
                  </a:extLst>
                </p:cNvPr>
                <p:cNvCxnSpPr/>
                <p:nvPr/>
              </p:nvCxnSpPr>
              <p:spPr>
                <a:xfrm>
                  <a:off x="5257800" y="3857340"/>
                  <a:ext cx="0" cy="155286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" lastClr="FFFFFF">
                      <a:lumMod val="75000"/>
                    </a:sysClr>
                  </a:solidFill>
                  <a:prstDash val="dash"/>
                </a:ln>
                <a:effectLst/>
              </p:spPr>
            </p:cxnSp>
            <p:cxnSp>
              <p:nvCxnSpPr>
                <p:cNvPr id="362" name="Straight Connector 361">
                  <a:extLst>
                    <a:ext uri="{FF2B5EF4-FFF2-40B4-BE49-F238E27FC236}">
                      <a16:creationId xmlns:a16="http://schemas.microsoft.com/office/drawing/2014/main" id="{E3EE5A5B-499D-A971-B860-644FEC3352BF}"/>
                    </a:ext>
                  </a:extLst>
                </p:cNvPr>
                <p:cNvCxnSpPr/>
                <p:nvPr/>
              </p:nvCxnSpPr>
              <p:spPr>
                <a:xfrm>
                  <a:off x="5606742" y="3857340"/>
                  <a:ext cx="0" cy="155286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" lastClr="FFFFFF">
                      <a:lumMod val="75000"/>
                    </a:sysClr>
                  </a:solidFill>
                  <a:prstDash val="dash"/>
                </a:ln>
                <a:effectLst/>
              </p:spPr>
            </p:cxnSp>
            <p:cxnSp>
              <p:nvCxnSpPr>
                <p:cNvPr id="363" name="Straight Connector 362">
                  <a:extLst>
                    <a:ext uri="{FF2B5EF4-FFF2-40B4-BE49-F238E27FC236}">
                      <a16:creationId xmlns:a16="http://schemas.microsoft.com/office/drawing/2014/main" id="{3705C3F9-C243-5DCD-D373-38B951F25563}"/>
                    </a:ext>
                  </a:extLst>
                </p:cNvPr>
                <p:cNvCxnSpPr/>
                <p:nvPr/>
              </p:nvCxnSpPr>
              <p:spPr>
                <a:xfrm>
                  <a:off x="5943600" y="3857340"/>
                  <a:ext cx="0" cy="155286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" lastClr="FFFFFF">
                      <a:lumMod val="75000"/>
                    </a:sysClr>
                  </a:solidFill>
                  <a:prstDash val="dash"/>
                </a:ln>
                <a:effectLst/>
              </p:spPr>
            </p:cxnSp>
            <p:cxnSp>
              <p:nvCxnSpPr>
                <p:cNvPr id="364" name="Straight Connector 363">
                  <a:extLst>
                    <a:ext uri="{FF2B5EF4-FFF2-40B4-BE49-F238E27FC236}">
                      <a16:creationId xmlns:a16="http://schemas.microsoft.com/office/drawing/2014/main" id="{5610D7AF-610E-7CE1-5A56-D0109C72D0A7}"/>
                    </a:ext>
                  </a:extLst>
                </p:cNvPr>
                <p:cNvCxnSpPr/>
                <p:nvPr/>
              </p:nvCxnSpPr>
              <p:spPr>
                <a:xfrm>
                  <a:off x="6327114" y="3857340"/>
                  <a:ext cx="0" cy="155286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" lastClr="FFFFFF">
                      <a:lumMod val="75000"/>
                    </a:sysClr>
                  </a:solidFill>
                  <a:prstDash val="dash"/>
                </a:ln>
                <a:effectLst/>
              </p:spPr>
            </p:cxnSp>
          </p:grpSp>
          <p:grpSp>
            <p:nvGrpSpPr>
              <p:cNvPr id="354" name="Group 353">
                <a:extLst>
                  <a:ext uri="{FF2B5EF4-FFF2-40B4-BE49-F238E27FC236}">
                    <a16:creationId xmlns:a16="http://schemas.microsoft.com/office/drawing/2014/main" id="{73A1436C-65AE-B405-9B8F-5DE50C8EDF02}"/>
                  </a:ext>
                </a:extLst>
              </p:cNvPr>
              <p:cNvGrpSpPr/>
              <p:nvPr/>
            </p:nvGrpSpPr>
            <p:grpSpPr>
              <a:xfrm rot="16200000">
                <a:off x="4858257" y="3841311"/>
                <a:ext cx="1452828" cy="1552860"/>
                <a:chOff x="5026686" y="4009740"/>
                <a:chExt cx="1452828" cy="1552860"/>
              </a:xfrm>
            </p:grpSpPr>
            <p:cxnSp>
              <p:nvCxnSpPr>
                <p:cNvPr id="355" name="Straight Connector 354">
                  <a:extLst>
                    <a:ext uri="{FF2B5EF4-FFF2-40B4-BE49-F238E27FC236}">
                      <a16:creationId xmlns:a16="http://schemas.microsoft.com/office/drawing/2014/main" id="{72C98D54-C898-B045-F983-AA43F04B8CAB}"/>
                    </a:ext>
                  </a:extLst>
                </p:cNvPr>
                <p:cNvCxnSpPr/>
                <p:nvPr/>
              </p:nvCxnSpPr>
              <p:spPr>
                <a:xfrm>
                  <a:off x="5026686" y="4009740"/>
                  <a:ext cx="0" cy="155286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" lastClr="FFFFFF">
                      <a:lumMod val="75000"/>
                    </a:sysClr>
                  </a:solidFill>
                  <a:prstDash val="dash"/>
                </a:ln>
                <a:effectLst/>
              </p:spPr>
            </p:cxnSp>
            <p:cxnSp>
              <p:nvCxnSpPr>
                <p:cNvPr id="356" name="Straight Connector 355">
                  <a:extLst>
                    <a:ext uri="{FF2B5EF4-FFF2-40B4-BE49-F238E27FC236}">
                      <a16:creationId xmlns:a16="http://schemas.microsoft.com/office/drawing/2014/main" id="{6D1D83B7-EE2E-60FD-49A1-E9F4A71BEEA9}"/>
                    </a:ext>
                  </a:extLst>
                </p:cNvPr>
                <p:cNvCxnSpPr/>
                <p:nvPr/>
              </p:nvCxnSpPr>
              <p:spPr>
                <a:xfrm>
                  <a:off x="5410200" y="4009740"/>
                  <a:ext cx="0" cy="155286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" lastClr="FFFFFF">
                      <a:lumMod val="75000"/>
                    </a:sysClr>
                  </a:solidFill>
                  <a:prstDash val="dash"/>
                </a:ln>
                <a:effectLst/>
              </p:spPr>
            </p:cxnSp>
            <p:cxnSp>
              <p:nvCxnSpPr>
                <p:cNvPr id="357" name="Straight Connector 356">
                  <a:extLst>
                    <a:ext uri="{FF2B5EF4-FFF2-40B4-BE49-F238E27FC236}">
                      <a16:creationId xmlns:a16="http://schemas.microsoft.com/office/drawing/2014/main" id="{0C700CBF-EBEF-DDD7-8504-2DA5AAE877A8}"/>
                    </a:ext>
                  </a:extLst>
                </p:cNvPr>
                <p:cNvCxnSpPr/>
                <p:nvPr/>
              </p:nvCxnSpPr>
              <p:spPr>
                <a:xfrm>
                  <a:off x="5759142" y="4009740"/>
                  <a:ext cx="0" cy="155286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" lastClr="FFFFFF">
                      <a:lumMod val="75000"/>
                    </a:sysClr>
                  </a:solidFill>
                  <a:prstDash val="dash"/>
                </a:ln>
                <a:effectLst/>
              </p:spPr>
            </p:cxnSp>
            <p:cxnSp>
              <p:nvCxnSpPr>
                <p:cNvPr id="358" name="Straight Connector 357">
                  <a:extLst>
                    <a:ext uri="{FF2B5EF4-FFF2-40B4-BE49-F238E27FC236}">
                      <a16:creationId xmlns:a16="http://schemas.microsoft.com/office/drawing/2014/main" id="{907D3BFA-C8F1-9A9F-6174-8D6F93DA11BE}"/>
                    </a:ext>
                  </a:extLst>
                </p:cNvPr>
                <p:cNvCxnSpPr/>
                <p:nvPr/>
              </p:nvCxnSpPr>
              <p:spPr>
                <a:xfrm>
                  <a:off x="6096000" y="4009740"/>
                  <a:ext cx="0" cy="155286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" lastClr="FFFFFF">
                      <a:lumMod val="75000"/>
                    </a:sysClr>
                  </a:solidFill>
                  <a:prstDash val="dash"/>
                </a:ln>
                <a:effectLst/>
              </p:spPr>
            </p:cxnSp>
            <p:cxnSp>
              <p:nvCxnSpPr>
                <p:cNvPr id="359" name="Straight Connector 358">
                  <a:extLst>
                    <a:ext uri="{FF2B5EF4-FFF2-40B4-BE49-F238E27FC236}">
                      <a16:creationId xmlns:a16="http://schemas.microsoft.com/office/drawing/2014/main" id="{7305C3C5-5C93-F83E-DCC7-4BCB9561497A}"/>
                    </a:ext>
                  </a:extLst>
                </p:cNvPr>
                <p:cNvCxnSpPr/>
                <p:nvPr/>
              </p:nvCxnSpPr>
              <p:spPr>
                <a:xfrm>
                  <a:off x="6479514" y="4009740"/>
                  <a:ext cx="0" cy="155286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" lastClr="FFFFFF">
                      <a:lumMod val="75000"/>
                    </a:sysClr>
                  </a:solidFill>
                  <a:prstDash val="dash"/>
                </a:ln>
                <a:effectLst/>
              </p:spPr>
            </p:cxnSp>
          </p:grpSp>
        </p:grpSp>
        <p:grpSp>
          <p:nvGrpSpPr>
            <p:cNvPr id="330" name="Group 329">
              <a:extLst>
                <a:ext uri="{FF2B5EF4-FFF2-40B4-BE49-F238E27FC236}">
                  <a16:creationId xmlns:a16="http://schemas.microsoft.com/office/drawing/2014/main" id="{11C31E9D-CB44-E9A0-C6DF-851CD8AACD5D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702981" y="2588467"/>
              <a:ext cx="1104075" cy="1046659"/>
              <a:chOff x="3798856" y="1415793"/>
              <a:chExt cx="1623096" cy="1538675"/>
            </a:xfrm>
          </p:grpSpPr>
          <p:sp>
            <p:nvSpPr>
              <p:cNvPr id="338" name="Oval 337">
                <a:extLst>
                  <a:ext uri="{FF2B5EF4-FFF2-40B4-BE49-F238E27FC236}">
                    <a16:creationId xmlns:a16="http://schemas.microsoft.com/office/drawing/2014/main" id="{A5A7F56A-466F-5F92-2A81-BCD05A437AE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798856" y="1415793"/>
                <a:ext cx="121919" cy="121920"/>
              </a:xfrm>
              <a:prstGeom prst="ellipse">
                <a:avLst/>
              </a:prstGeom>
              <a:solidFill>
                <a:srgbClr val="FFC000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CA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339" name="Oval 338">
                <a:extLst>
                  <a:ext uri="{FF2B5EF4-FFF2-40B4-BE49-F238E27FC236}">
                    <a16:creationId xmlns:a16="http://schemas.microsoft.com/office/drawing/2014/main" id="{9055B277-D9AB-E910-6AEE-1B98DEBF900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158728" y="2832548"/>
                <a:ext cx="121919" cy="121920"/>
              </a:xfrm>
              <a:prstGeom prst="ellipse">
                <a:avLst/>
              </a:prstGeom>
              <a:solidFill>
                <a:srgbClr val="1F497D">
                  <a:lumMod val="60000"/>
                  <a:lumOff val="40000"/>
                </a:srgbClr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CA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340" name="Oval 339">
                <a:extLst>
                  <a:ext uri="{FF2B5EF4-FFF2-40B4-BE49-F238E27FC236}">
                    <a16:creationId xmlns:a16="http://schemas.microsoft.com/office/drawing/2014/main" id="{C853EED0-9B3C-BD56-B0C5-397122F662F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300031" y="2108910"/>
                <a:ext cx="121921" cy="121920"/>
              </a:xfrm>
              <a:prstGeom prst="ellipse">
                <a:avLst/>
              </a:prstGeom>
              <a:solidFill>
                <a:srgbClr val="FF4343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CA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341" name="Oval 340">
                <a:extLst>
                  <a:ext uri="{FF2B5EF4-FFF2-40B4-BE49-F238E27FC236}">
                    <a16:creationId xmlns:a16="http://schemas.microsoft.com/office/drawing/2014/main" id="{BAD371CB-19C9-E803-B380-B68ED905CE3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00689" y="1797280"/>
                <a:ext cx="121921" cy="121920"/>
              </a:xfrm>
              <a:prstGeom prst="ellipse">
                <a:avLst/>
              </a:prstGeom>
              <a:solidFill>
                <a:srgbClr val="BD92DE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CA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342" name="Oval 341">
                <a:extLst>
                  <a:ext uri="{FF2B5EF4-FFF2-40B4-BE49-F238E27FC236}">
                    <a16:creationId xmlns:a16="http://schemas.microsoft.com/office/drawing/2014/main" id="{0DD4F31F-FD2C-3851-E8D7-C4134DF48FD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03528" y="2109650"/>
                <a:ext cx="121921" cy="121920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CA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343" name="Oval 342">
                <a:extLst>
                  <a:ext uri="{FF2B5EF4-FFF2-40B4-BE49-F238E27FC236}">
                    <a16:creationId xmlns:a16="http://schemas.microsoft.com/office/drawing/2014/main" id="{D944802C-0DBC-DA66-9AE6-DFBFC8499D8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578192" y="2109891"/>
                <a:ext cx="121921" cy="121920"/>
              </a:xfrm>
              <a:prstGeom prst="ellipse">
                <a:avLst/>
              </a:prstGeom>
              <a:solidFill>
                <a:srgbClr val="00B050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CA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cxnSp>
            <p:nvCxnSpPr>
              <p:cNvPr id="344" name="Straight Connector 343">
                <a:extLst>
                  <a:ext uri="{FF2B5EF4-FFF2-40B4-BE49-F238E27FC236}">
                    <a16:creationId xmlns:a16="http://schemas.microsoft.com/office/drawing/2014/main" id="{595A0EF5-D4EF-E69E-CC47-9A7E57A91370}"/>
                  </a:ext>
                </a:extLst>
              </p:cNvPr>
              <p:cNvCxnSpPr>
                <a:stCxn id="338" idx="5"/>
                <a:endCxn id="341" idx="1"/>
              </p:cNvCxnSpPr>
              <p:nvPr/>
            </p:nvCxnSpPr>
            <p:spPr>
              <a:xfrm>
                <a:off x="3902922" y="1519859"/>
                <a:ext cx="315622" cy="295276"/>
              </a:xfrm>
              <a:prstGeom prst="lin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</p:cxnSp>
          <p:cxnSp>
            <p:nvCxnSpPr>
              <p:cNvPr id="345" name="Straight Connector 344">
                <a:extLst>
                  <a:ext uri="{FF2B5EF4-FFF2-40B4-BE49-F238E27FC236}">
                    <a16:creationId xmlns:a16="http://schemas.microsoft.com/office/drawing/2014/main" id="{A3A0CD91-FFD0-DDA2-70BA-69A1B59098E6}"/>
                  </a:ext>
                </a:extLst>
              </p:cNvPr>
              <p:cNvCxnSpPr>
                <a:stCxn id="342" idx="4"/>
                <a:endCxn id="339" idx="7"/>
              </p:cNvCxnSpPr>
              <p:nvPr/>
            </p:nvCxnSpPr>
            <p:spPr>
              <a:xfrm flipH="1">
                <a:off x="4262793" y="2231570"/>
                <a:ext cx="1695" cy="618833"/>
              </a:xfrm>
              <a:prstGeom prst="lin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</p:cxnSp>
          <p:sp>
            <p:nvSpPr>
              <p:cNvPr id="346" name="Oval 345">
                <a:extLst>
                  <a:ext uri="{FF2B5EF4-FFF2-40B4-BE49-F238E27FC236}">
                    <a16:creationId xmlns:a16="http://schemas.microsoft.com/office/drawing/2014/main" id="{265F1960-3846-A404-D619-EF08374C6FC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566968" y="2437399"/>
                <a:ext cx="121921" cy="121920"/>
              </a:xfrm>
              <a:prstGeom prst="ellipse">
                <a:avLst/>
              </a:prstGeom>
              <a:solidFill>
                <a:srgbClr val="F79646">
                  <a:lumMod val="50000"/>
                </a:srgbClr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CA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cxnSp>
            <p:nvCxnSpPr>
              <p:cNvPr id="347" name="Straight Connector 346">
                <a:extLst>
                  <a:ext uri="{FF2B5EF4-FFF2-40B4-BE49-F238E27FC236}">
                    <a16:creationId xmlns:a16="http://schemas.microsoft.com/office/drawing/2014/main" id="{018D23D6-0F3F-8DD1-FCB6-DAADD9598B84}"/>
                  </a:ext>
                </a:extLst>
              </p:cNvPr>
              <p:cNvCxnSpPr>
                <a:stCxn id="346" idx="3"/>
                <a:endCxn id="339" idx="7"/>
              </p:cNvCxnSpPr>
              <p:nvPr/>
            </p:nvCxnSpPr>
            <p:spPr>
              <a:xfrm flipH="1">
                <a:off x="4262793" y="2541464"/>
                <a:ext cx="322029" cy="308938"/>
              </a:xfrm>
              <a:prstGeom prst="lin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</p:cxnSp>
          <p:cxnSp>
            <p:nvCxnSpPr>
              <p:cNvPr id="348" name="Straight Connector 347">
                <a:extLst>
                  <a:ext uri="{FF2B5EF4-FFF2-40B4-BE49-F238E27FC236}">
                    <a16:creationId xmlns:a16="http://schemas.microsoft.com/office/drawing/2014/main" id="{DC757E16-3A39-A6D9-8726-AC5A830B2C8D}"/>
                  </a:ext>
                </a:extLst>
              </p:cNvPr>
              <p:cNvCxnSpPr>
                <a:stCxn id="346" idx="1"/>
                <a:endCxn id="342" idx="5"/>
              </p:cNvCxnSpPr>
              <p:nvPr/>
            </p:nvCxnSpPr>
            <p:spPr>
              <a:xfrm flipH="1" flipV="1">
                <a:off x="4307594" y="2213716"/>
                <a:ext cx="277228" cy="241537"/>
              </a:xfrm>
              <a:prstGeom prst="lin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</p:cxnSp>
          <p:cxnSp>
            <p:nvCxnSpPr>
              <p:cNvPr id="349" name="Straight Connector 348">
                <a:extLst>
                  <a:ext uri="{FF2B5EF4-FFF2-40B4-BE49-F238E27FC236}">
                    <a16:creationId xmlns:a16="http://schemas.microsoft.com/office/drawing/2014/main" id="{0430AEF2-E97C-3ED0-7939-CDE1F4401CDB}"/>
                  </a:ext>
                </a:extLst>
              </p:cNvPr>
              <p:cNvCxnSpPr>
                <a:stCxn id="346" idx="0"/>
                <a:endCxn id="343" idx="4"/>
              </p:cNvCxnSpPr>
              <p:nvPr/>
            </p:nvCxnSpPr>
            <p:spPr>
              <a:xfrm flipV="1">
                <a:off x="4627928" y="2231811"/>
                <a:ext cx="11224" cy="205588"/>
              </a:xfrm>
              <a:prstGeom prst="lin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</p:cxnSp>
          <p:cxnSp>
            <p:nvCxnSpPr>
              <p:cNvPr id="350" name="Straight Connector 349">
                <a:extLst>
                  <a:ext uri="{FF2B5EF4-FFF2-40B4-BE49-F238E27FC236}">
                    <a16:creationId xmlns:a16="http://schemas.microsoft.com/office/drawing/2014/main" id="{72454907-57B0-B5C0-BFA6-62127BFF6669}"/>
                  </a:ext>
                </a:extLst>
              </p:cNvPr>
              <p:cNvCxnSpPr>
                <a:stCxn id="340" idx="3"/>
                <a:endCxn id="346" idx="6"/>
              </p:cNvCxnSpPr>
              <p:nvPr/>
            </p:nvCxnSpPr>
            <p:spPr>
              <a:xfrm flipH="1">
                <a:off x="4688889" y="2212976"/>
                <a:ext cx="628997" cy="285383"/>
              </a:xfrm>
              <a:prstGeom prst="lin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</p:cxnSp>
          <p:cxnSp>
            <p:nvCxnSpPr>
              <p:cNvPr id="351" name="Straight Connector 350">
                <a:extLst>
                  <a:ext uri="{FF2B5EF4-FFF2-40B4-BE49-F238E27FC236}">
                    <a16:creationId xmlns:a16="http://schemas.microsoft.com/office/drawing/2014/main" id="{F5AF2A19-57F0-871B-6B3E-0FBE8EC6EB03}"/>
                  </a:ext>
                </a:extLst>
              </p:cNvPr>
              <p:cNvCxnSpPr>
                <a:stCxn id="342" idx="1"/>
                <a:endCxn id="338" idx="4"/>
              </p:cNvCxnSpPr>
              <p:nvPr/>
            </p:nvCxnSpPr>
            <p:spPr>
              <a:xfrm flipH="1" flipV="1">
                <a:off x="3859816" y="1537713"/>
                <a:ext cx="361566" cy="589791"/>
              </a:xfrm>
              <a:prstGeom prst="lin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</p:cxnSp>
          <p:cxnSp>
            <p:nvCxnSpPr>
              <p:cNvPr id="352" name="Straight Connector 351">
                <a:extLst>
                  <a:ext uri="{FF2B5EF4-FFF2-40B4-BE49-F238E27FC236}">
                    <a16:creationId xmlns:a16="http://schemas.microsoft.com/office/drawing/2014/main" id="{C067F7C4-CA4D-A0B8-DA5B-5D2D4728AA0B}"/>
                  </a:ext>
                </a:extLst>
              </p:cNvPr>
              <p:cNvCxnSpPr>
                <a:stCxn id="340" idx="1"/>
                <a:endCxn id="341" idx="6"/>
              </p:cNvCxnSpPr>
              <p:nvPr/>
            </p:nvCxnSpPr>
            <p:spPr>
              <a:xfrm flipH="1" flipV="1">
                <a:off x="4322610" y="1858239"/>
                <a:ext cx="995275" cy="268525"/>
              </a:xfrm>
              <a:prstGeom prst="lin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</p:cxnSp>
        </p:grpSp>
        <p:cxnSp>
          <p:nvCxnSpPr>
            <p:cNvPr id="331" name="Straight Connector 330">
              <a:extLst>
                <a:ext uri="{FF2B5EF4-FFF2-40B4-BE49-F238E27FC236}">
                  <a16:creationId xmlns:a16="http://schemas.microsoft.com/office/drawing/2014/main" id="{6ECB989D-E734-3E9B-2FC2-197D8339233A}"/>
                </a:ext>
              </a:extLst>
            </p:cNvPr>
            <p:cNvCxnSpPr>
              <a:stCxn id="343" idx="6"/>
              <a:endCxn id="340" idx="2"/>
            </p:cNvCxnSpPr>
            <p:nvPr/>
          </p:nvCxnSpPr>
          <p:spPr>
            <a:xfrm flipV="1">
              <a:off x="4316041" y="3101416"/>
              <a:ext cx="408081" cy="667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332" name="Straight Connector 331">
              <a:extLst>
                <a:ext uri="{FF2B5EF4-FFF2-40B4-BE49-F238E27FC236}">
                  <a16:creationId xmlns:a16="http://schemas.microsoft.com/office/drawing/2014/main" id="{0E23D205-0AFB-DEA8-5C6C-AB4B16C7BB2B}"/>
                </a:ext>
              </a:extLst>
            </p:cNvPr>
            <p:cNvCxnSpPr>
              <a:stCxn id="341" idx="5"/>
              <a:endCxn id="343" idx="1"/>
            </p:cNvCxnSpPr>
            <p:nvPr/>
          </p:nvCxnSpPr>
          <p:spPr>
            <a:xfrm>
              <a:off x="4047108" y="2918756"/>
              <a:ext cx="198144" cy="154005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333" name="Straight Connector 332">
              <a:extLst>
                <a:ext uri="{FF2B5EF4-FFF2-40B4-BE49-F238E27FC236}">
                  <a16:creationId xmlns:a16="http://schemas.microsoft.com/office/drawing/2014/main" id="{FDE23FF2-1AF0-C64B-8586-6AEA4C2464A8}"/>
                </a:ext>
              </a:extLst>
            </p:cNvPr>
            <p:cNvCxnSpPr>
              <a:stCxn id="338" idx="4"/>
              <a:endCxn id="339" idx="0"/>
            </p:cNvCxnSpPr>
            <p:nvPr/>
          </p:nvCxnSpPr>
          <p:spPr>
            <a:xfrm>
              <a:off x="3744447" y="2671401"/>
              <a:ext cx="244795" cy="880791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334" name="Straight Connector 333">
              <a:extLst>
                <a:ext uri="{FF2B5EF4-FFF2-40B4-BE49-F238E27FC236}">
                  <a16:creationId xmlns:a16="http://schemas.microsoft.com/office/drawing/2014/main" id="{79155798-5E50-0D94-FE64-25DA42E09ABC}"/>
                </a:ext>
              </a:extLst>
            </p:cNvPr>
            <p:cNvCxnSpPr>
              <a:stCxn id="341" idx="4"/>
              <a:endCxn id="342" idx="0"/>
            </p:cNvCxnSpPr>
            <p:nvPr/>
          </p:nvCxnSpPr>
          <p:spPr>
            <a:xfrm>
              <a:off x="4017786" y="2930901"/>
              <a:ext cx="1931" cy="129551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335" name="Straight Connector 334">
              <a:extLst>
                <a:ext uri="{FF2B5EF4-FFF2-40B4-BE49-F238E27FC236}">
                  <a16:creationId xmlns:a16="http://schemas.microsoft.com/office/drawing/2014/main" id="{2EB110C8-8953-5C92-E2F7-1253A3168111}"/>
                </a:ext>
              </a:extLst>
            </p:cNvPr>
            <p:cNvCxnSpPr>
              <a:stCxn id="342" idx="6"/>
              <a:endCxn id="343" idx="2"/>
            </p:cNvCxnSpPr>
            <p:nvPr/>
          </p:nvCxnSpPr>
          <p:spPr>
            <a:xfrm>
              <a:off x="4061184" y="3101919"/>
              <a:ext cx="171923" cy="164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336" name="Straight Connector 335">
              <a:extLst>
                <a:ext uri="{FF2B5EF4-FFF2-40B4-BE49-F238E27FC236}">
                  <a16:creationId xmlns:a16="http://schemas.microsoft.com/office/drawing/2014/main" id="{16162C25-6F99-0CCC-3844-63AB03E2E2F7}"/>
                </a:ext>
              </a:extLst>
            </p:cNvPr>
            <p:cNvCxnSpPr>
              <a:stCxn id="339" idx="6"/>
              <a:endCxn id="340" idx="3"/>
            </p:cNvCxnSpPr>
            <p:nvPr/>
          </p:nvCxnSpPr>
          <p:spPr>
            <a:xfrm flipV="1">
              <a:off x="4030709" y="3130738"/>
              <a:ext cx="705558" cy="462921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337" name="Straight Connector 336">
              <a:extLst>
                <a:ext uri="{FF2B5EF4-FFF2-40B4-BE49-F238E27FC236}">
                  <a16:creationId xmlns:a16="http://schemas.microsoft.com/office/drawing/2014/main" id="{10FEC67E-173D-20A9-89AF-8A4FA1143FEB}"/>
                </a:ext>
              </a:extLst>
            </p:cNvPr>
            <p:cNvCxnSpPr>
              <a:stCxn id="338" idx="6"/>
              <a:endCxn id="340" idx="1"/>
            </p:cNvCxnSpPr>
            <p:nvPr/>
          </p:nvCxnSpPr>
          <p:spPr>
            <a:xfrm>
              <a:off x="3785914" y="2629934"/>
              <a:ext cx="950353" cy="442160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</p:grpSp>
      <p:sp>
        <p:nvSpPr>
          <p:cNvPr id="365" name="Freeform 25">
            <a:extLst>
              <a:ext uri="{FF2B5EF4-FFF2-40B4-BE49-F238E27FC236}">
                <a16:creationId xmlns:a16="http://schemas.microsoft.com/office/drawing/2014/main" id="{1AC6F149-670F-B0A0-DA0B-4C0CC2A710A8}"/>
              </a:ext>
            </a:extLst>
          </p:cNvPr>
          <p:cNvSpPr/>
          <p:nvPr/>
        </p:nvSpPr>
        <p:spPr>
          <a:xfrm>
            <a:off x="1884978" y="3683679"/>
            <a:ext cx="770467" cy="1126067"/>
          </a:xfrm>
          <a:custGeom>
            <a:avLst/>
            <a:gdLst>
              <a:gd name="connsiteX0" fmla="*/ 0 w 770467"/>
              <a:gd name="connsiteY0" fmla="*/ 1126067 h 1126067"/>
              <a:gd name="connsiteX1" fmla="*/ 211667 w 770467"/>
              <a:gd name="connsiteY1" fmla="*/ 347134 h 1126067"/>
              <a:gd name="connsiteX2" fmla="*/ 770467 w 770467"/>
              <a:gd name="connsiteY2" fmla="*/ 0 h 1126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70467" h="1126067">
                <a:moveTo>
                  <a:pt x="0" y="1126067"/>
                </a:moveTo>
                <a:cubicBezTo>
                  <a:pt x="41628" y="830439"/>
                  <a:pt x="83256" y="534812"/>
                  <a:pt x="211667" y="347134"/>
                </a:cubicBezTo>
                <a:cubicBezTo>
                  <a:pt x="340078" y="159456"/>
                  <a:pt x="555272" y="79728"/>
                  <a:pt x="770467" y="0"/>
                </a:cubicBezTo>
              </a:path>
            </a:pathLst>
          </a:cu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66" name="Freeform 27">
            <a:extLst>
              <a:ext uri="{FF2B5EF4-FFF2-40B4-BE49-F238E27FC236}">
                <a16:creationId xmlns:a16="http://schemas.microsoft.com/office/drawing/2014/main" id="{82423A63-4666-B497-38DF-787CD4F39EF1}"/>
              </a:ext>
            </a:extLst>
          </p:cNvPr>
          <p:cNvSpPr/>
          <p:nvPr/>
        </p:nvSpPr>
        <p:spPr>
          <a:xfrm>
            <a:off x="2773978" y="3683679"/>
            <a:ext cx="778934" cy="1100667"/>
          </a:xfrm>
          <a:custGeom>
            <a:avLst/>
            <a:gdLst>
              <a:gd name="connsiteX0" fmla="*/ 0 w 778934"/>
              <a:gd name="connsiteY0" fmla="*/ 0 h 1100667"/>
              <a:gd name="connsiteX1" fmla="*/ 465667 w 778934"/>
              <a:gd name="connsiteY1" fmla="*/ 177800 h 1100667"/>
              <a:gd name="connsiteX2" fmla="*/ 719667 w 778934"/>
              <a:gd name="connsiteY2" fmla="*/ 558800 h 1100667"/>
              <a:gd name="connsiteX3" fmla="*/ 778934 w 778934"/>
              <a:gd name="connsiteY3" fmla="*/ 1100667 h 1100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8934" h="1100667">
                <a:moveTo>
                  <a:pt x="0" y="0"/>
                </a:moveTo>
                <a:cubicBezTo>
                  <a:pt x="172861" y="42333"/>
                  <a:pt x="345723" y="84667"/>
                  <a:pt x="465667" y="177800"/>
                </a:cubicBezTo>
                <a:cubicBezTo>
                  <a:pt x="585612" y="270933"/>
                  <a:pt x="667456" y="404989"/>
                  <a:pt x="719667" y="558800"/>
                </a:cubicBezTo>
                <a:cubicBezTo>
                  <a:pt x="771878" y="712611"/>
                  <a:pt x="775406" y="906639"/>
                  <a:pt x="778934" y="1100667"/>
                </a:cubicBezTo>
              </a:path>
            </a:pathLst>
          </a:cu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67" name="Freeform 28">
            <a:extLst>
              <a:ext uri="{FF2B5EF4-FFF2-40B4-BE49-F238E27FC236}">
                <a16:creationId xmlns:a16="http://schemas.microsoft.com/office/drawing/2014/main" id="{4CA2F044-142F-4CFC-F630-CBE3FFDA8B8C}"/>
              </a:ext>
            </a:extLst>
          </p:cNvPr>
          <p:cNvSpPr/>
          <p:nvPr/>
        </p:nvSpPr>
        <p:spPr>
          <a:xfrm>
            <a:off x="1923358" y="4877194"/>
            <a:ext cx="1583267" cy="245584"/>
          </a:xfrm>
          <a:custGeom>
            <a:avLst/>
            <a:gdLst>
              <a:gd name="connsiteX0" fmla="*/ 0 w 1583267"/>
              <a:gd name="connsiteY0" fmla="*/ 16934 h 245584"/>
              <a:gd name="connsiteX1" fmla="*/ 762000 w 1583267"/>
              <a:gd name="connsiteY1" fmla="*/ 245534 h 245584"/>
              <a:gd name="connsiteX2" fmla="*/ 1583267 w 1583267"/>
              <a:gd name="connsiteY2" fmla="*/ 0 h 245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83267" h="245584">
                <a:moveTo>
                  <a:pt x="0" y="16934"/>
                </a:moveTo>
                <a:cubicBezTo>
                  <a:pt x="249061" y="132645"/>
                  <a:pt x="498122" y="248356"/>
                  <a:pt x="762000" y="245534"/>
                </a:cubicBezTo>
                <a:cubicBezTo>
                  <a:pt x="1025878" y="242712"/>
                  <a:pt x="1304572" y="121356"/>
                  <a:pt x="1583267" y="0"/>
                </a:cubicBezTo>
              </a:path>
            </a:pathLst>
          </a:cu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68" name="Freeform 29">
            <a:extLst>
              <a:ext uri="{FF2B5EF4-FFF2-40B4-BE49-F238E27FC236}">
                <a16:creationId xmlns:a16="http://schemas.microsoft.com/office/drawing/2014/main" id="{FD8874AE-FA93-0DC1-BC48-DAC0645D3318}"/>
              </a:ext>
            </a:extLst>
          </p:cNvPr>
          <p:cNvSpPr/>
          <p:nvPr/>
        </p:nvSpPr>
        <p:spPr>
          <a:xfrm>
            <a:off x="1961178" y="4835146"/>
            <a:ext cx="702734" cy="62774"/>
          </a:xfrm>
          <a:custGeom>
            <a:avLst/>
            <a:gdLst>
              <a:gd name="connsiteX0" fmla="*/ 0 w 702734"/>
              <a:gd name="connsiteY0" fmla="*/ 50800 h 62774"/>
              <a:gd name="connsiteX1" fmla="*/ 313267 w 702734"/>
              <a:gd name="connsiteY1" fmla="*/ 59267 h 62774"/>
              <a:gd name="connsiteX2" fmla="*/ 702734 w 702734"/>
              <a:gd name="connsiteY2" fmla="*/ 0 h 627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2734" h="62774">
                <a:moveTo>
                  <a:pt x="0" y="50800"/>
                </a:moveTo>
                <a:cubicBezTo>
                  <a:pt x="98072" y="59267"/>
                  <a:pt x="196145" y="67734"/>
                  <a:pt x="313267" y="59267"/>
                </a:cubicBezTo>
                <a:cubicBezTo>
                  <a:pt x="430389" y="50800"/>
                  <a:pt x="566561" y="25400"/>
                  <a:pt x="702734" y="0"/>
                </a:cubicBezTo>
              </a:path>
            </a:pathLst>
          </a:cu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69" name="Freeform 30">
            <a:extLst>
              <a:ext uri="{FF2B5EF4-FFF2-40B4-BE49-F238E27FC236}">
                <a16:creationId xmlns:a16="http://schemas.microsoft.com/office/drawing/2014/main" id="{488C2A1C-E176-9D9F-1453-06F1CF99733A}"/>
              </a:ext>
            </a:extLst>
          </p:cNvPr>
          <p:cNvSpPr/>
          <p:nvPr/>
        </p:nvSpPr>
        <p:spPr>
          <a:xfrm>
            <a:off x="2495230" y="4534680"/>
            <a:ext cx="188742" cy="261694"/>
          </a:xfrm>
          <a:custGeom>
            <a:avLst/>
            <a:gdLst>
              <a:gd name="connsiteX0" fmla="*/ 0 w 180870"/>
              <a:gd name="connsiteY0" fmla="*/ 0 h 145701"/>
              <a:gd name="connsiteX1" fmla="*/ 110531 w 180870"/>
              <a:gd name="connsiteY1" fmla="*/ 60290 h 145701"/>
              <a:gd name="connsiteX2" fmla="*/ 180870 w 180870"/>
              <a:gd name="connsiteY2" fmla="*/ 145701 h 145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0870" h="145701">
                <a:moveTo>
                  <a:pt x="0" y="0"/>
                </a:moveTo>
                <a:cubicBezTo>
                  <a:pt x="40193" y="18003"/>
                  <a:pt x="80386" y="36007"/>
                  <a:pt x="110531" y="60290"/>
                </a:cubicBezTo>
                <a:cubicBezTo>
                  <a:pt x="140676" y="84573"/>
                  <a:pt x="160773" y="115137"/>
                  <a:pt x="180870" y="145701"/>
                </a:cubicBezTo>
              </a:path>
            </a:pathLst>
          </a:cu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70" name="Freeform 231">
            <a:extLst>
              <a:ext uri="{FF2B5EF4-FFF2-40B4-BE49-F238E27FC236}">
                <a16:creationId xmlns:a16="http://schemas.microsoft.com/office/drawing/2014/main" id="{0C1CDCEE-37E6-8298-A62B-C51EFD59B92F}"/>
              </a:ext>
            </a:extLst>
          </p:cNvPr>
          <p:cNvSpPr/>
          <p:nvPr/>
        </p:nvSpPr>
        <p:spPr>
          <a:xfrm>
            <a:off x="2751463" y="4514121"/>
            <a:ext cx="189838" cy="302046"/>
          </a:xfrm>
          <a:custGeom>
            <a:avLst/>
            <a:gdLst>
              <a:gd name="connsiteX0" fmla="*/ 0 w 155749"/>
              <a:gd name="connsiteY0" fmla="*/ 185895 h 185895"/>
              <a:gd name="connsiteX1" fmla="*/ 75362 w 155749"/>
              <a:gd name="connsiteY1" fmla="*/ 50242 h 185895"/>
              <a:gd name="connsiteX2" fmla="*/ 155749 w 155749"/>
              <a:gd name="connsiteY2" fmla="*/ 0 h 185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5749" h="185895">
                <a:moveTo>
                  <a:pt x="0" y="185895"/>
                </a:moveTo>
                <a:cubicBezTo>
                  <a:pt x="24702" y="133559"/>
                  <a:pt x="49404" y="81224"/>
                  <a:pt x="75362" y="50242"/>
                </a:cubicBezTo>
                <a:cubicBezTo>
                  <a:pt x="101320" y="19259"/>
                  <a:pt x="128534" y="9629"/>
                  <a:pt x="155749" y="0"/>
                </a:cubicBezTo>
              </a:path>
            </a:pathLst>
          </a:cu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71" name="Freeform 232">
            <a:extLst>
              <a:ext uri="{FF2B5EF4-FFF2-40B4-BE49-F238E27FC236}">
                <a16:creationId xmlns:a16="http://schemas.microsoft.com/office/drawing/2014/main" id="{BA1E4BF6-2B62-D314-28AE-EE6DEF5094CB}"/>
              </a:ext>
            </a:extLst>
          </p:cNvPr>
          <p:cNvSpPr/>
          <p:nvPr/>
        </p:nvSpPr>
        <p:spPr>
          <a:xfrm>
            <a:off x="2751463" y="4871432"/>
            <a:ext cx="738553" cy="55647"/>
          </a:xfrm>
          <a:custGeom>
            <a:avLst/>
            <a:gdLst>
              <a:gd name="connsiteX0" fmla="*/ 0 w 738553"/>
              <a:gd name="connsiteY0" fmla="*/ 20096 h 55647"/>
              <a:gd name="connsiteX1" fmla="*/ 301450 w 738553"/>
              <a:gd name="connsiteY1" fmla="*/ 55266 h 55647"/>
              <a:gd name="connsiteX2" fmla="*/ 738553 w 738553"/>
              <a:gd name="connsiteY2" fmla="*/ 0 h 55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8553" h="55647">
                <a:moveTo>
                  <a:pt x="0" y="20096"/>
                </a:moveTo>
                <a:cubicBezTo>
                  <a:pt x="89179" y="39355"/>
                  <a:pt x="178358" y="58615"/>
                  <a:pt x="301450" y="55266"/>
                </a:cubicBezTo>
                <a:cubicBezTo>
                  <a:pt x="424542" y="51917"/>
                  <a:pt x="581547" y="25958"/>
                  <a:pt x="738553" y="0"/>
                </a:cubicBezTo>
              </a:path>
            </a:pathLst>
          </a:cu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72" name="Oval 371">
            <a:extLst>
              <a:ext uri="{FF2B5EF4-FFF2-40B4-BE49-F238E27FC236}">
                <a16:creationId xmlns:a16="http://schemas.microsoft.com/office/drawing/2014/main" id="{409889A1-5E3A-4C1B-C077-C8B55249AD04}"/>
              </a:ext>
            </a:extLst>
          </p:cNvPr>
          <p:cNvSpPr>
            <a:spLocks noChangeAspect="1"/>
          </p:cNvSpPr>
          <p:nvPr/>
        </p:nvSpPr>
        <p:spPr>
          <a:xfrm>
            <a:off x="2645286" y="4796374"/>
            <a:ext cx="121920" cy="121920"/>
          </a:xfrm>
          <a:prstGeom prst="ellipse">
            <a:avLst/>
          </a:prstGeom>
          <a:solidFill>
            <a:srgbClr val="F79646">
              <a:lumMod val="50000"/>
            </a:srgb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73" name="Freeform 234">
            <a:extLst>
              <a:ext uri="{FF2B5EF4-FFF2-40B4-BE49-F238E27FC236}">
                <a16:creationId xmlns:a16="http://schemas.microsoft.com/office/drawing/2014/main" id="{1A3DF0F8-3980-3879-AA16-752C4733D115}"/>
              </a:ext>
            </a:extLst>
          </p:cNvPr>
          <p:cNvSpPr/>
          <p:nvPr/>
        </p:nvSpPr>
        <p:spPr>
          <a:xfrm>
            <a:off x="2382322" y="3713297"/>
            <a:ext cx="289640" cy="726056"/>
          </a:xfrm>
          <a:custGeom>
            <a:avLst/>
            <a:gdLst>
              <a:gd name="connsiteX0" fmla="*/ 47593 w 283730"/>
              <a:gd name="connsiteY0" fmla="*/ 718458 h 718458"/>
              <a:gd name="connsiteX1" fmla="*/ 17448 w 283730"/>
              <a:gd name="connsiteY1" fmla="*/ 366765 h 718458"/>
              <a:gd name="connsiteX2" fmla="*/ 283730 w 283730"/>
              <a:gd name="connsiteY2" fmla="*/ 0 h 718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3730" h="718458">
                <a:moveTo>
                  <a:pt x="47593" y="718458"/>
                </a:moveTo>
                <a:cubicBezTo>
                  <a:pt x="12842" y="602483"/>
                  <a:pt x="-21908" y="486508"/>
                  <a:pt x="17448" y="366765"/>
                </a:cubicBezTo>
                <a:cubicBezTo>
                  <a:pt x="56804" y="247022"/>
                  <a:pt x="170267" y="123511"/>
                  <a:pt x="283730" y="0"/>
                </a:cubicBezTo>
              </a:path>
            </a:pathLst>
          </a:cu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74" name="Freeform 235">
            <a:extLst>
              <a:ext uri="{FF2B5EF4-FFF2-40B4-BE49-F238E27FC236}">
                <a16:creationId xmlns:a16="http://schemas.microsoft.com/office/drawing/2014/main" id="{3FB64810-F3CB-08BC-8795-2AA377BC383D}"/>
              </a:ext>
            </a:extLst>
          </p:cNvPr>
          <p:cNvSpPr/>
          <p:nvPr/>
        </p:nvSpPr>
        <p:spPr>
          <a:xfrm>
            <a:off x="2786632" y="4072588"/>
            <a:ext cx="733529" cy="713433"/>
          </a:xfrm>
          <a:custGeom>
            <a:avLst/>
            <a:gdLst>
              <a:gd name="connsiteX0" fmla="*/ 0 w 733529"/>
              <a:gd name="connsiteY0" fmla="*/ 0 h 713433"/>
              <a:gd name="connsiteX1" fmla="*/ 477297 w 733529"/>
              <a:gd name="connsiteY1" fmla="*/ 236136 h 713433"/>
              <a:gd name="connsiteX2" fmla="*/ 733529 w 733529"/>
              <a:gd name="connsiteY2" fmla="*/ 713433 h 713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3529" h="713433">
                <a:moveTo>
                  <a:pt x="0" y="0"/>
                </a:moveTo>
                <a:cubicBezTo>
                  <a:pt x="177521" y="58615"/>
                  <a:pt x="355042" y="117231"/>
                  <a:pt x="477297" y="236136"/>
                </a:cubicBezTo>
                <a:cubicBezTo>
                  <a:pt x="599552" y="355042"/>
                  <a:pt x="666540" y="534237"/>
                  <a:pt x="733529" y="713433"/>
                </a:cubicBezTo>
              </a:path>
            </a:pathLst>
          </a:cu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75" name="Rectangle 374">
            <a:extLst>
              <a:ext uri="{FF2B5EF4-FFF2-40B4-BE49-F238E27FC236}">
                <a16:creationId xmlns:a16="http://schemas.microsoft.com/office/drawing/2014/main" id="{40EC4A0F-4AE8-BA0C-13CE-F870B58D3EFA}"/>
              </a:ext>
            </a:extLst>
          </p:cNvPr>
          <p:cNvSpPr/>
          <p:nvPr/>
        </p:nvSpPr>
        <p:spPr>
          <a:xfrm>
            <a:off x="2425650" y="4827919"/>
            <a:ext cx="348018" cy="2279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</a:t>
            </a:r>
          </a:p>
        </p:txBody>
      </p:sp>
      <p:sp>
        <p:nvSpPr>
          <p:cNvPr id="376" name="Rectangle 375">
            <a:extLst>
              <a:ext uri="{FF2B5EF4-FFF2-40B4-BE49-F238E27FC236}">
                <a16:creationId xmlns:a16="http://schemas.microsoft.com/office/drawing/2014/main" id="{1023D7F2-B71C-BECA-305B-FDA1E11480A1}"/>
              </a:ext>
            </a:extLst>
          </p:cNvPr>
          <p:cNvSpPr/>
          <p:nvPr/>
        </p:nvSpPr>
        <p:spPr>
          <a:xfrm>
            <a:off x="4142309" y="5442412"/>
            <a:ext cx="2834136" cy="664174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/>
            <a:r>
              <a:rPr lang="en-CA" kern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 straight-line drawing of G on a 5×5 grid</a:t>
            </a:r>
          </a:p>
        </p:txBody>
      </p:sp>
      <p:grpSp>
        <p:nvGrpSpPr>
          <p:cNvPr id="377" name="Group 376">
            <a:extLst>
              <a:ext uri="{FF2B5EF4-FFF2-40B4-BE49-F238E27FC236}">
                <a16:creationId xmlns:a16="http://schemas.microsoft.com/office/drawing/2014/main" id="{628599A1-DC56-E96F-2E2F-98D4AA6FD57C}"/>
              </a:ext>
            </a:extLst>
          </p:cNvPr>
          <p:cNvGrpSpPr/>
          <p:nvPr/>
        </p:nvGrpSpPr>
        <p:grpSpPr>
          <a:xfrm rot="16200000">
            <a:off x="8313366" y="2713356"/>
            <a:ext cx="1085215" cy="3739777"/>
            <a:chOff x="5039783" y="4009740"/>
            <a:chExt cx="1056217" cy="1554676"/>
          </a:xfrm>
        </p:grpSpPr>
        <p:cxnSp>
          <p:nvCxnSpPr>
            <p:cNvPr id="378" name="Straight Connector 377">
              <a:extLst>
                <a:ext uri="{FF2B5EF4-FFF2-40B4-BE49-F238E27FC236}">
                  <a16:creationId xmlns:a16="http://schemas.microsoft.com/office/drawing/2014/main" id="{75575485-CD41-21AC-977B-FA9896575001}"/>
                </a:ext>
              </a:extLst>
            </p:cNvPr>
            <p:cNvCxnSpPr/>
            <p:nvPr/>
          </p:nvCxnSpPr>
          <p:spPr>
            <a:xfrm>
              <a:off x="5039783" y="4011556"/>
              <a:ext cx="0" cy="1552860"/>
            </a:xfrm>
            <a:prstGeom prst="line">
              <a:avLst/>
            </a:prstGeom>
            <a:noFill/>
            <a:ln w="9525" cap="flat" cmpd="sng" algn="ctr">
              <a:solidFill>
                <a:sysClr val="window" lastClr="FFFFFF">
                  <a:lumMod val="75000"/>
                </a:sysClr>
              </a:solidFill>
              <a:prstDash val="dash"/>
            </a:ln>
            <a:effectLst/>
          </p:spPr>
        </p:cxnSp>
        <p:cxnSp>
          <p:nvCxnSpPr>
            <p:cNvPr id="379" name="Straight Connector 378">
              <a:extLst>
                <a:ext uri="{FF2B5EF4-FFF2-40B4-BE49-F238E27FC236}">
                  <a16:creationId xmlns:a16="http://schemas.microsoft.com/office/drawing/2014/main" id="{523242DA-549F-B9F4-568E-7F964D7D6714}"/>
                </a:ext>
              </a:extLst>
            </p:cNvPr>
            <p:cNvCxnSpPr/>
            <p:nvPr/>
          </p:nvCxnSpPr>
          <p:spPr>
            <a:xfrm>
              <a:off x="5410200" y="4009740"/>
              <a:ext cx="0" cy="1552860"/>
            </a:xfrm>
            <a:prstGeom prst="line">
              <a:avLst/>
            </a:prstGeom>
            <a:noFill/>
            <a:ln w="9525" cap="flat" cmpd="sng" algn="ctr">
              <a:solidFill>
                <a:sysClr val="window" lastClr="FFFFFF">
                  <a:lumMod val="75000"/>
                </a:sysClr>
              </a:solidFill>
              <a:prstDash val="dash"/>
            </a:ln>
            <a:effectLst/>
          </p:spPr>
        </p:cxnSp>
        <p:cxnSp>
          <p:nvCxnSpPr>
            <p:cNvPr id="380" name="Straight Connector 379">
              <a:extLst>
                <a:ext uri="{FF2B5EF4-FFF2-40B4-BE49-F238E27FC236}">
                  <a16:creationId xmlns:a16="http://schemas.microsoft.com/office/drawing/2014/main" id="{5482A8A6-0FE5-A2B6-7AE1-BAF24F40A1DA}"/>
                </a:ext>
              </a:extLst>
            </p:cNvPr>
            <p:cNvCxnSpPr/>
            <p:nvPr/>
          </p:nvCxnSpPr>
          <p:spPr>
            <a:xfrm>
              <a:off x="5759142" y="4009740"/>
              <a:ext cx="0" cy="1552860"/>
            </a:xfrm>
            <a:prstGeom prst="line">
              <a:avLst/>
            </a:prstGeom>
            <a:noFill/>
            <a:ln w="9525" cap="flat" cmpd="sng" algn="ctr">
              <a:solidFill>
                <a:sysClr val="window" lastClr="FFFFFF">
                  <a:lumMod val="75000"/>
                </a:sysClr>
              </a:solidFill>
              <a:prstDash val="dash"/>
            </a:ln>
            <a:effectLst/>
          </p:spPr>
        </p:cxnSp>
        <p:cxnSp>
          <p:nvCxnSpPr>
            <p:cNvPr id="381" name="Straight Connector 380">
              <a:extLst>
                <a:ext uri="{FF2B5EF4-FFF2-40B4-BE49-F238E27FC236}">
                  <a16:creationId xmlns:a16="http://schemas.microsoft.com/office/drawing/2014/main" id="{BE530D19-BC8C-77C7-135D-FE7FE407FC34}"/>
                </a:ext>
              </a:extLst>
            </p:cNvPr>
            <p:cNvCxnSpPr/>
            <p:nvPr/>
          </p:nvCxnSpPr>
          <p:spPr>
            <a:xfrm>
              <a:off x="6096000" y="4009740"/>
              <a:ext cx="0" cy="1552860"/>
            </a:xfrm>
            <a:prstGeom prst="line">
              <a:avLst/>
            </a:prstGeom>
            <a:noFill/>
            <a:ln w="9525" cap="flat" cmpd="sng" algn="ctr">
              <a:solidFill>
                <a:sysClr val="window" lastClr="FFFFFF">
                  <a:lumMod val="75000"/>
                </a:sysClr>
              </a:solidFill>
              <a:prstDash val="dash"/>
            </a:ln>
            <a:effectLst/>
          </p:spPr>
        </p:cxnSp>
      </p:grpSp>
      <p:grpSp>
        <p:nvGrpSpPr>
          <p:cNvPr id="382" name="Group 381">
            <a:extLst>
              <a:ext uri="{FF2B5EF4-FFF2-40B4-BE49-F238E27FC236}">
                <a16:creationId xmlns:a16="http://schemas.microsoft.com/office/drawing/2014/main" id="{18E8AE65-75F7-8370-FEB7-B8117700787E}"/>
              </a:ext>
            </a:extLst>
          </p:cNvPr>
          <p:cNvGrpSpPr/>
          <p:nvPr/>
        </p:nvGrpSpPr>
        <p:grpSpPr>
          <a:xfrm rot="9006613">
            <a:off x="7546793" y="3866437"/>
            <a:ext cx="2789006" cy="1999195"/>
            <a:chOff x="3711699" y="3347810"/>
            <a:chExt cx="2789006" cy="1999195"/>
          </a:xfrm>
        </p:grpSpPr>
        <p:grpSp>
          <p:nvGrpSpPr>
            <p:cNvPr id="383" name="Group 382">
              <a:extLst>
                <a:ext uri="{FF2B5EF4-FFF2-40B4-BE49-F238E27FC236}">
                  <a16:creationId xmlns:a16="http://schemas.microsoft.com/office/drawing/2014/main" id="{CA77BDDC-32DF-06CE-7D27-902088B08B6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711699" y="3347810"/>
              <a:ext cx="2720879" cy="1752293"/>
              <a:chOff x="3659165" y="1415793"/>
              <a:chExt cx="2666634" cy="1717342"/>
            </a:xfrm>
          </p:grpSpPr>
          <p:sp>
            <p:nvSpPr>
              <p:cNvPr id="391" name="Oval 390">
                <a:extLst>
                  <a:ext uri="{FF2B5EF4-FFF2-40B4-BE49-F238E27FC236}">
                    <a16:creationId xmlns:a16="http://schemas.microsoft.com/office/drawing/2014/main" id="{60D40116-2E39-F049-DD1B-4C6FE6C9278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798856" y="1415793"/>
                <a:ext cx="121919" cy="121920"/>
              </a:xfrm>
              <a:prstGeom prst="ellipse">
                <a:avLst/>
              </a:prstGeom>
              <a:solidFill>
                <a:srgbClr val="FFC000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CA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392" name="Oval 391">
                <a:extLst>
                  <a:ext uri="{FF2B5EF4-FFF2-40B4-BE49-F238E27FC236}">
                    <a16:creationId xmlns:a16="http://schemas.microsoft.com/office/drawing/2014/main" id="{4A743246-8C53-C74C-109A-01846179198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158728" y="2832548"/>
                <a:ext cx="121919" cy="121920"/>
              </a:xfrm>
              <a:prstGeom prst="ellipse">
                <a:avLst/>
              </a:prstGeom>
              <a:solidFill>
                <a:srgbClr val="1F497D">
                  <a:lumMod val="60000"/>
                  <a:lumOff val="40000"/>
                </a:srgbClr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CA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393" name="Oval 392">
                <a:extLst>
                  <a:ext uri="{FF2B5EF4-FFF2-40B4-BE49-F238E27FC236}">
                    <a16:creationId xmlns:a16="http://schemas.microsoft.com/office/drawing/2014/main" id="{4424CBC5-6043-19A8-DE96-D504FF7FBD3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203878" y="2758679"/>
                <a:ext cx="121921" cy="121920"/>
              </a:xfrm>
              <a:prstGeom prst="ellipse">
                <a:avLst/>
              </a:prstGeom>
              <a:solidFill>
                <a:srgbClr val="FF4343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CA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394" name="Oval 393">
                <a:extLst>
                  <a:ext uri="{FF2B5EF4-FFF2-40B4-BE49-F238E27FC236}">
                    <a16:creationId xmlns:a16="http://schemas.microsoft.com/office/drawing/2014/main" id="{78B8B7C3-1FAC-0D00-1ED3-CD10BAFE6F2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60560" y="2048694"/>
                <a:ext cx="121921" cy="121920"/>
              </a:xfrm>
              <a:prstGeom prst="ellipse">
                <a:avLst/>
              </a:prstGeom>
              <a:solidFill>
                <a:srgbClr val="BD92DE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CA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395" name="Oval 394">
                <a:extLst>
                  <a:ext uri="{FF2B5EF4-FFF2-40B4-BE49-F238E27FC236}">
                    <a16:creationId xmlns:a16="http://schemas.microsoft.com/office/drawing/2014/main" id="{BB4852F2-270E-7C4A-FAA3-362457A85E0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199438" y="2420557"/>
                <a:ext cx="121921" cy="121920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CA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396" name="Oval 395">
                <a:extLst>
                  <a:ext uri="{FF2B5EF4-FFF2-40B4-BE49-F238E27FC236}">
                    <a16:creationId xmlns:a16="http://schemas.microsoft.com/office/drawing/2014/main" id="{85817778-AF64-A6E8-32F1-E253F469B89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817161" y="2407991"/>
                <a:ext cx="121921" cy="121920"/>
              </a:xfrm>
              <a:prstGeom prst="ellipse">
                <a:avLst/>
              </a:prstGeom>
              <a:solidFill>
                <a:srgbClr val="00B050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CA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cxnSp>
            <p:nvCxnSpPr>
              <p:cNvPr id="397" name="Straight Connector 396">
                <a:extLst>
                  <a:ext uri="{FF2B5EF4-FFF2-40B4-BE49-F238E27FC236}">
                    <a16:creationId xmlns:a16="http://schemas.microsoft.com/office/drawing/2014/main" id="{4C028516-5C94-86AB-A8A4-5E4BF6CF0BBF}"/>
                  </a:ext>
                </a:extLst>
              </p:cNvPr>
              <p:cNvCxnSpPr>
                <a:stCxn id="391" idx="5"/>
                <a:endCxn id="394" idx="1"/>
              </p:cNvCxnSpPr>
              <p:nvPr/>
            </p:nvCxnSpPr>
            <p:spPr>
              <a:xfrm rot="12593387" flipH="1" flipV="1">
                <a:off x="3791675" y="1649777"/>
                <a:ext cx="597985" cy="286853"/>
              </a:xfrm>
              <a:prstGeom prst="lin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</p:cxnSp>
          <p:cxnSp>
            <p:nvCxnSpPr>
              <p:cNvPr id="398" name="Straight Connector 397">
                <a:extLst>
                  <a:ext uri="{FF2B5EF4-FFF2-40B4-BE49-F238E27FC236}">
                    <a16:creationId xmlns:a16="http://schemas.microsoft.com/office/drawing/2014/main" id="{E20D5397-BD73-9D98-F243-B5B367B3B7F6}"/>
                  </a:ext>
                </a:extLst>
              </p:cNvPr>
              <p:cNvCxnSpPr>
                <a:stCxn id="395" idx="4"/>
                <a:endCxn id="392" idx="7"/>
              </p:cNvCxnSpPr>
              <p:nvPr/>
            </p:nvCxnSpPr>
            <p:spPr>
              <a:xfrm rot="12593387" flipH="1" flipV="1">
                <a:off x="4183832" y="2563553"/>
                <a:ext cx="155526" cy="265775"/>
              </a:xfrm>
              <a:prstGeom prst="lin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</p:cxnSp>
          <p:sp>
            <p:nvSpPr>
              <p:cNvPr id="399" name="Oval 398">
                <a:extLst>
                  <a:ext uri="{FF2B5EF4-FFF2-40B4-BE49-F238E27FC236}">
                    <a16:creationId xmlns:a16="http://schemas.microsoft.com/office/drawing/2014/main" id="{1C0C7940-EC07-1494-C6AB-CB874143F70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603081" y="2691938"/>
                <a:ext cx="121921" cy="121920"/>
              </a:xfrm>
              <a:prstGeom prst="ellipse">
                <a:avLst/>
              </a:prstGeom>
              <a:solidFill>
                <a:srgbClr val="F79646">
                  <a:lumMod val="50000"/>
                </a:srgbClr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CA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cxnSp>
            <p:nvCxnSpPr>
              <p:cNvPr id="400" name="Straight Connector 399">
                <a:extLst>
                  <a:ext uri="{FF2B5EF4-FFF2-40B4-BE49-F238E27FC236}">
                    <a16:creationId xmlns:a16="http://schemas.microsoft.com/office/drawing/2014/main" id="{3491B9F6-8433-3862-42BF-8F61CCFBAD92}"/>
                  </a:ext>
                </a:extLst>
              </p:cNvPr>
              <p:cNvCxnSpPr>
                <a:stCxn id="399" idx="3"/>
                <a:endCxn id="392" idx="7"/>
              </p:cNvCxnSpPr>
              <p:nvPr/>
            </p:nvCxnSpPr>
            <p:spPr>
              <a:xfrm rot="12593387" flipV="1">
                <a:off x="4300166" y="2710385"/>
                <a:ext cx="283395" cy="225637"/>
              </a:xfrm>
              <a:prstGeom prst="lin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</p:cxnSp>
          <p:cxnSp>
            <p:nvCxnSpPr>
              <p:cNvPr id="401" name="Straight Connector 400">
                <a:extLst>
                  <a:ext uri="{FF2B5EF4-FFF2-40B4-BE49-F238E27FC236}">
                    <a16:creationId xmlns:a16="http://schemas.microsoft.com/office/drawing/2014/main" id="{411C658E-F22A-E433-7697-0581E94BBF45}"/>
                  </a:ext>
                </a:extLst>
              </p:cNvPr>
              <p:cNvCxnSpPr>
                <a:stCxn id="399" idx="1"/>
                <a:endCxn id="395" idx="5"/>
              </p:cNvCxnSpPr>
              <p:nvPr/>
            </p:nvCxnSpPr>
            <p:spPr>
              <a:xfrm rot="12593387">
                <a:off x="4278477" y="2616031"/>
                <a:ext cx="367486" cy="2354"/>
              </a:xfrm>
              <a:prstGeom prst="lin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</p:cxnSp>
          <p:cxnSp>
            <p:nvCxnSpPr>
              <p:cNvPr id="402" name="Straight Connector 401">
                <a:extLst>
                  <a:ext uri="{FF2B5EF4-FFF2-40B4-BE49-F238E27FC236}">
                    <a16:creationId xmlns:a16="http://schemas.microsoft.com/office/drawing/2014/main" id="{DDA44788-2737-A7B2-6671-28788A02B0C7}"/>
                  </a:ext>
                </a:extLst>
              </p:cNvPr>
              <p:cNvCxnSpPr>
                <a:stCxn id="399" idx="7"/>
                <a:endCxn id="396" idx="4"/>
              </p:cNvCxnSpPr>
              <p:nvPr/>
            </p:nvCxnSpPr>
            <p:spPr>
              <a:xfrm rot="12593387" flipH="1">
                <a:off x="4763340" y="2499274"/>
                <a:ext cx="58591" cy="241157"/>
              </a:xfrm>
              <a:prstGeom prst="lin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</p:cxnSp>
          <p:cxnSp>
            <p:nvCxnSpPr>
              <p:cNvPr id="403" name="Straight Connector 402">
                <a:extLst>
                  <a:ext uri="{FF2B5EF4-FFF2-40B4-BE49-F238E27FC236}">
                    <a16:creationId xmlns:a16="http://schemas.microsoft.com/office/drawing/2014/main" id="{510CAC85-7A3C-E994-0B39-FE855C062B65}"/>
                  </a:ext>
                </a:extLst>
              </p:cNvPr>
              <p:cNvCxnSpPr>
                <a:stCxn id="393" idx="3"/>
                <a:endCxn id="399" idx="6"/>
              </p:cNvCxnSpPr>
              <p:nvPr/>
            </p:nvCxnSpPr>
            <p:spPr>
              <a:xfrm rot="12593387" flipV="1">
                <a:off x="4797175" y="2482507"/>
                <a:ext cx="1352385" cy="650628"/>
              </a:xfrm>
              <a:prstGeom prst="lin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</p:cxnSp>
          <p:cxnSp>
            <p:nvCxnSpPr>
              <p:cNvPr id="404" name="Straight Connector 403">
                <a:extLst>
                  <a:ext uri="{FF2B5EF4-FFF2-40B4-BE49-F238E27FC236}">
                    <a16:creationId xmlns:a16="http://schemas.microsoft.com/office/drawing/2014/main" id="{4A61AE36-FFFE-5C13-C6C3-93C71725812B}"/>
                  </a:ext>
                </a:extLst>
              </p:cNvPr>
              <p:cNvCxnSpPr>
                <a:stCxn id="395" idx="1"/>
                <a:endCxn id="391" idx="4"/>
              </p:cNvCxnSpPr>
              <p:nvPr/>
            </p:nvCxnSpPr>
            <p:spPr>
              <a:xfrm rot="12593387">
                <a:off x="3659165" y="1686686"/>
                <a:ext cx="758779" cy="602753"/>
              </a:xfrm>
              <a:prstGeom prst="lin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</p:cxnSp>
          <p:cxnSp>
            <p:nvCxnSpPr>
              <p:cNvPr id="405" name="Straight Connector 404">
                <a:extLst>
                  <a:ext uri="{FF2B5EF4-FFF2-40B4-BE49-F238E27FC236}">
                    <a16:creationId xmlns:a16="http://schemas.microsoft.com/office/drawing/2014/main" id="{5085B73C-E932-36B9-193C-7DB659A6B6A5}"/>
                  </a:ext>
                </a:extLst>
              </p:cNvPr>
              <p:cNvCxnSpPr>
                <a:stCxn id="393" idx="1"/>
                <a:endCxn id="394" idx="6"/>
              </p:cNvCxnSpPr>
              <p:nvPr/>
            </p:nvCxnSpPr>
            <p:spPr>
              <a:xfrm rot="12593387" flipV="1">
                <a:off x="4338639" y="2273906"/>
                <a:ext cx="1926935" cy="338376"/>
              </a:xfrm>
              <a:prstGeom prst="lin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</p:cxnSp>
        </p:grpSp>
        <p:cxnSp>
          <p:nvCxnSpPr>
            <p:cNvPr id="384" name="Straight Connector 383">
              <a:extLst>
                <a:ext uri="{FF2B5EF4-FFF2-40B4-BE49-F238E27FC236}">
                  <a16:creationId xmlns:a16="http://schemas.microsoft.com/office/drawing/2014/main" id="{2D933352-FD97-5331-D509-9E3C0C011ECA}"/>
                </a:ext>
              </a:extLst>
            </p:cNvPr>
            <p:cNvCxnSpPr>
              <a:stCxn id="396" idx="6"/>
              <a:endCxn id="393" idx="2"/>
            </p:cNvCxnSpPr>
            <p:nvPr/>
          </p:nvCxnSpPr>
          <p:spPr>
            <a:xfrm rot="12593387" flipH="1">
              <a:off x="5014323" y="4434875"/>
              <a:ext cx="1297183" cy="332882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385" name="Straight Connector 384">
              <a:extLst>
                <a:ext uri="{FF2B5EF4-FFF2-40B4-BE49-F238E27FC236}">
                  <a16:creationId xmlns:a16="http://schemas.microsoft.com/office/drawing/2014/main" id="{558B4FAE-8013-554B-AF95-406BD4BE39FE}"/>
                </a:ext>
              </a:extLst>
            </p:cNvPr>
            <p:cNvCxnSpPr>
              <a:stCxn id="394" idx="5"/>
              <a:endCxn id="396" idx="1"/>
            </p:cNvCxnSpPr>
            <p:nvPr/>
          </p:nvCxnSpPr>
          <p:spPr>
            <a:xfrm rot="12593387" flipH="1" flipV="1">
              <a:off x="4394004" y="4237897"/>
              <a:ext cx="554975" cy="2401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386" name="Straight Connector 385">
              <a:extLst>
                <a:ext uri="{FF2B5EF4-FFF2-40B4-BE49-F238E27FC236}">
                  <a16:creationId xmlns:a16="http://schemas.microsoft.com/office/drawing/2014/main" id="{AC868DCB-E7BB-F183-0BFB-9B6D73EA1AC6}"/>
                </a:ext>
              </a:extLst>
            </p:cNvPr>
            <p:cNvCxnSpPr>
              <a:stCxn id="391" idx="4"/>
              <a:endCxn id="392" idx="0"/>
            </p:cNvCxnSpPr>
            <p:nvPr/>
          </p:nvCxnSpPr>
          <p:spPr>
            <a:xfrm>
              <a:off x="3916435" y="3472211"/>
              <a:ext cx="367193" cy="1321187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387" name="Straight Connector 386">
              <a:extLst>
                <a:ext uri="{FF2B5EF4-FFF2-40B4-BE49-F238E27FC236}">
                  <a16:creationId xmlns:a16="http://schemas.microsoft.com/office/drawing/2014/main" id="{113645F4-6F1A-9E10-B3DD-708D4365FAFF}"/>
                </a:ext>
              </a:extLst>
            </p:cNvPr>
            <p:cNvCxnSpPr>
              <a:stCxn id="394" idx="4"/>
              <a:endCxn id="395" idx="0"/>
            </p:cNvCxnSpPr>
            <p:nvPr/>
          </p:nvCxnSpPr>
          <p:spPr>
            <a:xfrm rot="12593387" flipH="1" flipV="1">
              <a:off x="4319837" y="4119415"/>
              <a:ext cx="73020" cy="252186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388" name="Straight Connector 387">
              <a:extLst>
                <a:ext uri="{FF2B5EF4-FFF2-40B4-BE49-F238E27FC236}">
                  <a16:creationId xmlns:a16="http://schemas.microsoft.com/office/drawing/2014/main" id="{5EDA1724-9609-6D11-9EF4-D232F31E576D}"/>
                </a:ext>
              </a:extLst>
            </p:cNvPr>
            <p:cNvCxnSpPr>
              <a:stCxn id="395" idx="6"/>
              <a:endCxn id="396" idx="2"/>
            </p:cNvCxnSpPr>
            <p:nvPr/>
          </p:nvCxnSpPr>
          <p:spPr>
            <a:xfrm rot="12593387" flipH="1">
              <a:off x="4424205" y="4297206"/>
              <a:ext cx="432208" cy="263216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389" name="Straight Connector 388">
              <a:extLst>
                <a:ext uri="{FF2B5EF4-FFF2-40B4-BE49-F238E27FC236}">
                  <a16:creationId xmlns:a16="http://schemas.microsoft.com/office/drawing/2014/main" id="{04EF74F2-3843-09E0-CA4A-B1AE59314315}"/>
                </a:ext>
              </a:extLst>
            </p:cNvPr>
            <p:cNvCxnSpPr>
              <a:stCxn id="392" idx="6"/>
              <a:endCxn id="393" idx="3"/>
            </p:cNvCxnSpPr>
            <p:nvPr/>
          </p:nvCxnSpPr>
          <p:spPr>
            <a:xfrm rot="12593387" flipH="1">
              <a:off x="4485367" y="4332805"/>
              <a:ext cx="1701484" cy="1014200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390" name="Straight Connector 389">
              <a:extLst>
                <a:ext uri="{FF2B5EF4-FFF2-40B4-BE49-F238E27FC236}">
                  <a16:creationId xmlns:a16="http://schemas.microsoft.com/office/drawing/2014/main" id="{05575078-01E2-CFA6-4159-04AAFCC227E1}"/>
                </a:ext>
              </a:extLst>
            </p:cNvPr>
            <p:cNvCxnSpPr>
              <a:stCxn id="391" idx="6"/>
              <a:endCxn id="393" idx="1"/>
            </p:cNvCxnSpPr>
            <p:nvPr/>
          </p:nvCxnSpPr>
          <p:spPr>
            <a:xfrm rot="12593387" flipH="1">
              <a:off x="3804321" y="4063056"/>
              <a:ext cx="2696384" cy="20144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</p:grpSp>
      <p:sp>
        <p:nvSpPr>
          <p:cNvPr id="406" name="Rectangle 405">
            <a:extLst>
              <a:ext uri="{FF2B5EF4-FFF2-40B4-BE49-F238E27FC236}">
                <a16:creationId xmlns:a16="http://schemas.microsoft.com/office/drawing/2014/main" id="{22FB6E58-C7F7-89CC-519D-4EB12F50A1B7}"/>
              </a:ext>
            </a:extLst>
          </p:cNvPr>
          <p:cNvSpPr/>
          <p:nvPr/>
        </p:nvSpPr>
        <p:spPr>
          <a:xfrm>
            <a:off x="1751315" y="5449732"/>
            <a:ext cx="18839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CA" spc="50" dirty="0">
                <a:ln w="11430"/>
                <a:solidFill>
                  <a:prstClr val="black">
                    <a:lumMod val="95000"/>
                    <a:lumOff val="5000"/>
                  </a:prstClr>
                </a:solidFill>
                <a:latin typeface="Times New Roman" pitchFamily="18" charset="0"/>
                <a:cs typeface="Times New Roman" pitchFamily="18" charset="0"/>
              </a:rPr>
              <a:t>A planar graph </a:t>
            </a:r>
            <a:r>
              <a:rPr lang="en-CA" i="1" spc="50" dirty="0">
                <a:ln w="11430"/>
                <a:solidFill>
                  <a:prstClr val="black">
                    <a:lumMod val="95000"/>
                    <a:lumOff val="5000"/>
                  </a:prstClr>
                </a:solidFill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sp>
        <p:nvSpPr>
          <p:cNvPr id="407" name="Rectangle 406">
            <a:extLst>
              <a:ext uri="{FF2B5EF4-FFF2-40B4-BE49-F238E27FC236}">
                <a16:creationId xmlns:a16="http://schemas.microsoft.com/office/drawing/2014/main" id="{60F732E4-D084-D237-6B02-379CDAD36256}"/>
              </a:ext>
            </a:extLst>
          </p:cNvPr>
          <p:cNvSpPr/>
          <p:nvPr/>
        </p:nvSpPr>
        <p:spPr>
          <a:xfrm>
            <a:off x="7514177" y="5447892"/>
            <a:ext cx="2834136" cy="664174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/>
            <a:r>
              <a:rPr lang="en-CA" kern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 straight-line drawing of G with height 4</a:t>
            </a:r>
          </a:p>
        </p:txBody>
      </p:sp>
      <p:sp>
        <p:nvSpPr>
          <p:cNvPr id="408" name="Oval 407">
            <a:extLst>
              <a:ext uri="{FF2B5EF4-FFF2-40B4-BE49-F238E27FC236}">
                <a16:creationId xmlns:a16="http://schemas.microsoft.com/office/drawing/2014/main" id="{95B53E21-0B38-FF00-5EBB-CB22ADBDC521}"/>
              </a:ext>
            </a:extLst>
          </p:cNvPr>
          <p:cNvSpPr>
            <a:spLocks noChangeAspect="1"/>
          </p:cNvSpPr>
          <p:nvPr/>
        </p:nvSpPr>
        <p:spPr>
          <a:xfrm>
            <a:off x="2904466" y="4408638"/>
            <a:ext cx="121920" cy="121920"/>
          </a:xfrm>
          <a:prstGeom prst="ellipse">
            <a:avLst/>
          </a:prstGeom>
          <a:solidFill>
            <a:srgbClr val="00B050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09" name="Rectangle 408">
            <a:extLst>
              <a:ext uri="{FF2B5EF4-FFF2-40B4-BE49-F238E27FC236}">
                <a16:creationId xmlns:a16="http://schemas.microsoft.com/office/drawing/2014/main" id="{A1DE5A0E-09BD-0C96-6580-35E528ED5C3A}"/>
              </a:ext>
            </a:extLst>
          </p:cNvPr>
          <p:cNvSpPr/>
          <p:nvPr/>
        </p:nvSpPr>
        <p:spPr>
          <a:xfrm>
            <a:off x="4292600" y="3468578"/>
            <a:ext cx="348018" cy="2279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</a:t>
            </a:r>
          </a:p>
        </p:txBody>
      </p:sp>
      <p:sp>
        <p:nvSpPr>
          <p:cNvPr id="410" name="Rectangle 409">
            <a:extLst>
              <a:ext uri="{FF2B5EF4-FFF2-40B4-BE49-F238E27FC236}">
                <a16:creationId xmlns:a16="http://schemas.microsoft.com/office/drawing/2014/main" id="{5A3C1876-2187-74B5-7FFB-BFA4CA530AC6}"/>
              </a:ext>
            </a:extLst>
          </p:cNvPr>
          <p:cNvSpPr/>
          <p:nvPr/>
        </p:nvSpPr>
        <p:spPr>
          <a:xfrm>
            <a:off x="4783297" y="5126909"/>
            <a:ext cx="348018" cy="2279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</a:t>
            </a:r>
          </a:p>
        </p:txBody>
      </p:sp>
      <p:sp>
        <p:nvSpPr>
          <p:cNvPr id="411" name="Rectangle 410">
            <a:extLst>
              <a:ext uri="{FF2B5EF4-FFF2-40B4-BE49-F238E27FC236}">
                <a16:creationId xmlns:a16="http://schemas.microsoft.com/office/drawing/2014/main" id="{E590F25F-0D01-C3CF-FDD8-E24045284D0D}"/>
              </a:ext>
            </a:extLst>
          </p:cNvPr>
          <p:cNvSpPr/>
          <p:nvPr/>
        </p:nvSpPr>
        <p:spPr>
          <a:xfrm>
            <a:off x="6198485" y="4112897"/>
            <a:ext cx="348018" cy="2279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</a:t>
            </a:r>
          </a:p>
        </p:txBody>
      </p:sp>
      <p:sp>
        <p:nvSpPr>
          <p:cNvPr id="412" name="Rectangle 411">
            <a:extLst>
              <a:ext uri="{FF2B5EF4-FFF2-40B4-BE49-F238E27FC236}">
                <a16:creationId xmlns:a16="http://schemas.microsoft.com/office/drawing/2014/main" id="{01128E27-D9F2-790B-4424-A466CA543434}"/>
              </a:ext>
            </a:extLst>
          </p:cNvPr>
          <p:cNvSpPr/>
          <p:nvPr/>
        </p:nvSpPr>
        <p:spPr>
          <a:xfrm>
            <a:off x="10265937" y="5100914"/>
            <a:ext cx="348018" cy="2279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</a:t>
            </a:r>
          </a:p>
        </p:txBody>
      </p:sp>
      <p:sp>
        <p:nvSpPr>
          <p:cNvPr id="413" name="Rectangle 412">
            <a:extLst>
              <a:ext uri="{FF2B5EF4-FFF2-40B4-BE49-F238E27FC236}">
                <a16:creationId xmlns:a16="http://schemas.microsoft.com/office/drawing/2014/main" id="{98CFF84E-3B9E-D236-36FD-B93FB4948A53}"/>
              </a:ext>
            </a:extLst>
          </p:cNvPr>
          <p:cNvSpPr/>
          <p:nvPr/>
        </p:nvSpPr>
        <p:spPr>
          <a:xfrm>
            <a:off x="9053156" y="3813845"/>
            <a:ext cx="348018" cy="2279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</a:t>
            </a:r>
          </a:p>
        </p:txBody>
      </p:sp>
      <p:sp>
        <p:nvSpPr>
          <p:cNvPr id="414" name="Rectangle 413">
            <a:extLst>
              <a:ext uri="{FF2B5EF4-FFF2-40B4-BE49-F238E27FC236}">
                <a16:creationId xmlns:a16="http://schemas.microsoft.com/office/drawing/2014/main" id="{46C6EBC8-B272-0AA9-4314-14F4C3918D18}"/>
              </a:ext>
            </a:extLst>
          </p:cNvPr>
          <p:cNvSpPr/>
          <p:nvPr/>
        </p:nvSpPr>
        <p:spPr>
          <a:xfrm>
            <a:off x="7430251" y="5148891"/>
            <a:ext cx="348018" cy="2279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80635E0-AEA6-7C81-C720-65B9824C64DC}"/>
              </a:ext>
            </a:extLst>
          </p:cNvPr>
          <p:cNvSpPr txBox="1">
            <a:spLocks/>
          </p:cNvSpPr>
          <p:nvPr/>
        </p:nvSpPr>
        <p:spPr>
          <a:xfrm>
            <a:off x="749744" y="688055"/>
            <a:ext cx="11442255" cy="1679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202122"/>
                </a:solidFill>
                <a:highlight>
                  <a:srgbClr val="FFFFFF"/>
                </a:highlight>
                <a:latin typeface="Arial" panose="020B0604020202020204" pitchFamily="34" charset="0"/>
                <a:ea typeface="+mn-ea"/>
                <a:cs typeface="+mn-cs"/>
              </a:rPr>
              <a:t>Plane </a:t>
            </a:r>
            <a:r>
              <a:rPr lang="en-US" sz="2800" b="1" dirty="0">
                <a:solidFill>
                  <a:srgbClr val="202122"/>
                </a:solidFill>
                <a:highlight>
                  <a:srgbClr val="FFFFFF"/>
                </a:highlight>
                <a:latin typeface="Arial" panose="020B0604020202020204" pitchFamily="34" charset="0"/>
                <a:ea typeface="+mn-ea"/>
                <a:cs typeface="+mn-cs"/>
              </a:rPr>
              <a:t>3-trees</a:t>
            </a:r>
            <a:r>
              <a:rPr lang="en-US" sz="2800" dirty="0">
                <a:solidFill>
                  <a:srgbClr val="202122"/>
                </a:solidFill>
                <a:highlight>
                  <a:srgbClr val="FFFFFF"/>
                </a:highlight>
                <a:latin typeface="Arial" panose="020B0604020202020204" pitchFamily="34" charset="0"/>
                <a:ea typeface="+mn-ea"/>
                <a:cs typeface="+mn-cs"/>
              </a:rPr>
              <a:t> have been </a:t>
            </a:r>
            <a:r>
              <a:rPr lang="en-US" sz="2800" b="1" dirty="0">
                <a:solidFill>
                  <a:srgbClr val="202122"/>
                </a:solidFill>
                <a:highlight>
                  <a:srgbClr val="FFFFFF"/>
                </a:highlight>
                <a:latin typeface="Arial" panose="020B0604020202020204" pitchFamily="34" charset="0"/>
                <a:ea typeface="+mn-ea"/>
                <a:cs typeface="+mn-cs"/>
              </a:rPr>
              <a:t>well studied </a:t>
            </a:r>
            <a:r>
              <a:rPr lang="en-US" sz="2800" dirty="0">
                <a:solidFill>
                  <a:srgbClr val="202122"/>
                </a:solidFill>
                <a:highlight>
                  <a:srgbClr val="FFFFFF"/>
                </a:highlight>
                <a:latin typeface="Arial" panose="020B0604020202020204" pitchFamily="34" charset="0"/>
                <a:ea typeface="+mn-ea"/>
                <a:cs typeface="+mn-cs"/>
              </a:rPr>
              <a:t>in graph drawing literature. 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202122"/>
                </a:solidFill>
                <a:highlight>
                  <a:srgbClr val="FFFFFF"/>
                </a:highlight>
                <a:latin typeface="Arial" panose="020B0604020202020204" pitchFamily="34" charset="0"/>
                <a:ea typeface="+mn-ea"/>
                <a:cs typeface="+mn-cs"/>
              </a:rPr>
              <a:t>For many graph drawing styles, the </a:t>
            </a:r>
            <a:r>
              <a:rPr lang="en-US" sz="2800" b="1" dirty="0">
                <a:solidFill>
                  <a:srgbClr val="202122"/>
                </a:solidFill>
                <a:highlight>
                  <a:srgbClr val="FFFFFF"/>
                </a:highlight>
                <a:latin typeface="Arial" panose="020B0604020202020204" pitchFamily="34" charset="0"/>
                <a:ea typeface="+mn-ea"/>
                <a:cs typeface="+mn-cs"/>
              </a:rPr>
              <a:t>aesthetic qualities </a:t>
            </a:r>
            <a:r>
              <a:rPr lang="en-US" sz="2800" dirty="0">
                <a:solidFill>
                  <a:srgbClr val="202122"/>
                </a:solidFill>
                <a:highlight>
                  <a:srgbClr val="FFFFFF"/>
                </a:highlight>
                <a:latin typeface="Arial" panose="020B0604020202020204" pitchFamily="34" charset="0"/>
                <a:ea typeface="+mn-ea"/>
                <a:cs typeface="+mn-cs"/>
              </a:rPr>
              <a:t>that have been achieved for </a:t>
            </a:r>
            <a:r>
              <a:rPr lang="en-US" sz="2800" b="1" dirty="0">
                <a:solidFill>
                  <a:srgbClr val="202122"/>
                </a:solidFill>
                <a:highlight>
                  <a:srgbClr val="FFFFFF"/>
                </a:highlight>
                <a:latin typeface="Arial" panose="020B0604020202020204" pitchFamily="34" charset="0"/>
                <a:ea typeface="+mn-ea"/>
                <a:cs typeface="+mn-cs"/>
              </a:rPr>
              <a:t>plane 3-trees are much better </a:t>
            </a:r>
            <a:r>
              <a:rPr lang="en-US" sz="2800" dirty="0">
                <a:solidFill>
                  <a:srgbClr val="202122"/>
                </a:solidFill>
                <a:highlight>
                  <a:srgbClr val="FFFFFF"/>
                </a:highlight>
                <a:latin typeface="Arial" panose="020B0604020202020204" pitchFamily="34" charset="0"/>
                <a:ea typeface="+mn-ea"/>
                <a:cs typeface="+mn-cs"/>
              </a:rPr>
              <a:t>than the ones known for general plane graphs.</a:t>
            </a:r>
          </a:p>
        </p:txBody>
      </p:sp>
    </p:spTree>
    <p:extLst>
      <p:ext uri="{BB962C8B-B14F-4D97-AF65-F5344CB8AC3E}">
        <p14:creationId xmlns:p14="http://schemas.microsoft.com/office/powerpoint/2010/main" val="3896596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241F2F96-4AB1-4739-8A2B-1FE24F534E3E}"/>
              </a:ext>
            </a:extLst>
          </p:cNvPr>
          <p:cNvSpPr txBox="1">
            <a:spLocks/>
          </p:cNvSpPr>
          <p:nvPr/>
        </p:nvSpPr>
        <p:spPr>
          <a:xfrm>
            <a:off x="0" y="60376"/>
            <a:ext cx="12191999" cy="7721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Dynamic Program for Minimizing Area [</a:t>
            </a:r>
            <a:r>
              <a:rPr lang="en-US" u="sng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M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NRA 2011] </a:t>
            </a:r>
          </a:p>
        </p:txBody>
      </p:sp>
      <p:sp>
        <p:nvSpPr>
          <p:cNvPr id="11" name="Footer Placeholder 57">
            <a:extLst>
              <a:ext uri="{FF2B5EF4-FFF2-40B4-BE49-F238E27FC236}">
                <a16:creationId xmlns:a16="http://schemas.microsoft.com/office/drawing/2014/main" id="{11A69BE4-6615-43FB-AB6E-9DB393C81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625244"/>
            <a:ext cx="12192000" cy="232746"/>
          </a:xfr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 anchorCtr="0"/>
          <a:lstStyle/>
          <a:p>
            <a:pPr algn="ctr"/>
            <a:r>
              <a:rPr lang="en-US" sz="1200" dirty="0">
                <a:solidFill>
                  <a:schemeClr val="accent2">
                    <a:lumMod val="50000"/>
                  </a:schemeClr>
                </a:solidFill>
              </a:rPr>
              <a:t>2024 Annual Conference on Theory and Applications of Models of Computation (TAMC)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8C3B501-BED4-417D-8946-22685C4E1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6</a:t>
            </a:fld>
            <a:endParaRPr lang="en-US" dirty="0"/>
          </a:p>
        </p:txBody>
      </p:sp>
      <p:grpSp>
        <p:nvGrpSpPr>
          <p:cNvPr id="501" name="Group 424">
            <a:extLst>
              <a:ext uri="{FF2B5EF4-FFF2-40B4-BE49-F238E27FC236}">
                <a16:creationId xmlns:a16="http://schemas.microsoft.com/office/drawing/2014/main" id="{123B3F6F-D5F6-C560-86D0-223766BE8DAE}"/>
              </a:ext>
            </a:extLst>
          </p:cNvPr>
          <p:cNvGrpSpPr>
            <a:grpSpLocks/>
          </p:cNvGrpSpPr>
          <p:nvPr/>
        </p:nvGrpSpPr>
        <p:grpSpPr bwMode="auto">
          <a:xfrm>
            <a:off x="6229350" y="1072855"/>
            <a:ext cx="4170363" cy="5448300"/>
            <a:chOff x="4819247" y="1035699"/>
            <a:chExt cx="4170205" cy="5447448"/>
          </a:xfrm>
        </p:grpSpPr>
        <p:sp>
          <p:nvSpPr>
            <p:cNvPr id="502" name="Rectangle 501">
              <a:extLst>
                <a:ext uri="{FF2B5EF4-FFF2-40B4-BE49-F238E27FC236}">
                  <a16:creationId xmlns:a16="http://schemas.microsoft.com/office/drawing/2014/main" id="{25E765AC-2AA2-A213-0A2D-6FDAFBA699E5}"/>
                </a:ext>
              </a:extLst>
            </p:cNvPr>
            <p:cNvSpPr/>
            <p:nvPr/>
          </p:nvSpPr>
          <p:spPr bwMode="auto">
            <a:xfrm>
              <a:off x="4843059" y="1053159"/>
              <a:ext cx="1700148" cy="2476113"/>
            </a:xfrm>
            <a:prstGeom prst="rect">
              <a:avLst/>
            </a:prstGeom>
            <a:solidFill>
              <a:srgbClr val="F79646">
                <a:lumMod val="20000"/>
                <a:lumOff val="8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503" name="Group 145">
              <a:extLst>
                <a:ext uri="{FF2B5EF4-FFF2-40B4-BE49-F238E27FC236}">
                  <a16:creationId xmlns:a16="http://schemas.microsoft.com/office/drawing/2014/main" id="{CC821A95-1571-6C05-4DD2-E4444E502FB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19247" y="1035699"/>
              <a:ext cx="1736098" cy="2549702"/>
              <a:chOff x="6004103" y="1563732"/>
              <a:chExt cx="1736098" cy="2549702"/>
            </a:xfrm>
          </p:grpSpPr>
          <p:grpSp>
            <p:nvGrpSpPr>
              <p:cNvPr id="568" name="Group 236">
                <a:extLst>
                  <a:ext uri="{FF2B5EF4-FFF2-40B4-BE49-F238E27FC236}">
                    <a16:creationId xmlns:a16="http://schemas.microsoft.com/office/drawing/2014/main" id="{5B21F835-9D24-C695-BFF5-EC1180CD8FA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004103" y="1576610"/>
                <a:ext cx="873213" cy="2536824"/>
                <a:chOff x="18694484" y="17956776"/>
                <a:chExt cx="2386928" cy="5683393"/>
              </a:xfrm>
            </p:grpSpPr>
            <p:cxnSp>
              <p:nvCxnSpPr>
                <p:cNvPr id="582" name="Straight Connector 581">
                  <a:extLst>
                    <a:ext uri="{FF2B5EF4-FFF2-40B4-BE49-F238E27FC236}">
                      <a16:creationId xmlns:a16="http://schemas.microsoft.com/office/drawing/2014/main" id="{3E36EA2A-753E-5662-90C1-CC16F127B5D7}"/>
                    </a:ext>
                  </a:extLst>
                </p:cNvPr>
                <p:cNvCxnSpPr/>
                <p:nvPr/>
              </p:nvCxnSpPr>
              <p:spPr>
                <a:xfrm>
                  <a:off x="18815983" y="19403670"/>
                  <a:ext cx="2230384" cy="14224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Text" lastClr="000000">
                      <a:alpha val="42000"/>
                    </a:sysClr>
                  </a:solidFill>
                  <a:prstDash val="dash"/>
                </a:ln>
                <a:effectLst/>
              </p:spPr>
            </p:cxnSp>
            <p:cxnSp>
              <p:nvCxnSpPr>
                <p:cNvPr id="583" name="Straight Connector 582">
                  <a:extLst>
                    <a:ext uri="{FF2B5EF4-FFF2-40B4-BE49-F238E27FC236}">
                      <a16:creationId xmlns:a16="http://schemas.microsoft.com/office/drawing/2014/main" id="{5EB7B589-1800-D9CA-8E95-E8C0B0C827EA}"/>
                    </a:ext>
                  </a:extLst>
                </p:cNvPr>
                <p:cNvCxnSpPr/>
                <p:nvPr/>
              </p:nvCxnSpPr>
              <p:spPr>
                <a:xfrm>
                  <a:off x="18881074" y="18696023"/>
                  <a:ext cx="2165293" cy="10669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Text" lastClr="000000">
                      <a:alpha val="42000"/>
                    </a:sysClr>
                  </a:solidFill>
                  <a:prstDash val="dash"/>
                </a:ln>
                <a:effectLst/>
              </p:spPr>
            </p:cxnSp>
            <p:cxnSp>
              <p:nvCxnSpPr>
                <p:cNvPr id="584" name="Straight Connector 583">
                  <a:extLst>
                    <a:ext uri="{FF2B5EF4-FFF2-40B4-BE49-F238E27FC236}">
                      <a16:creationId xmlns:a16="http://schemas.microsoft.com/office/drawing/2014/main" id="{31CA84E4-A0D1-6BB2-2EA3-84B8CDFCF045}"/>
                    </a:ext>
                  </a:extLst>
                </p:cNvPr>
                <p:cNvCxnSpPr/>
                <p:nvPr/>
              </p:nvCxnSpPr>
              <p:spPr>
                <a:xfrm flipV="1">
                  <a:off x="18750896" y="17995490"/>
                  <a:ext cx="2325848" cy="10667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Text" lastClr="000000">
                      <a:alpha val="42000"/>
                    </a:sysClr>
                  </a:solidFill>
                  <a:prstDash val="dash"/>
                </a:ln>
                <a:effectLst/>
              </p:spPr>
            </p:cxnSp>
            <p:cxnSp>
              <p:nvCxnSpPr>
                <p:cNvPr id="585" name="Straight Connector 584">
                  <a:extLst>
                    <a:ext uri="{FF2B5EF4-FFF2-40B4-BE49-F238E27FC236}">
                      <a16:creationId xmlns:a16="http://schemas.microsoft.com/office/drawing/2014/main" id="{9870CE75-13E9-5F2B-B757-C9680E500A4C}"/>
                    </a:ext>
                  </a:extLst>
                </p:cNvPr>
                <p:cNvCxnSpPr/>
                <p:nvPr/>
              </p:nvCxnSpPr>
              <p:spPr>
                <a:xfrm rot="5400000">
                  <a:off x="17490585" y="20758330"/>
                  <a:ext cx="5597162" cy="2169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Text" lastClr="000000">
                      <a:alpha val="42000"/>
                    </a:sysClr>
                  </a:solidFill>
                  <a:prstDash val="dash"/>
                </a:ln>
                <a:effectLst/>
              </p:spPr>
            </p:cxnSp>
            <p:grpSp>
              <p:nvGrpSpPr>
                <p:cNvPr id="586" name="Group 152">
                  <a:extLst>
                    <a:ext uri="{FF2B5EF4-FFF2-40B4-BE49-F238E27FC236}">
                      <a16:creationId xmlns:a16="http://schemas.microsoft.com/office/drawing/2014/main" id="{3C4B133A-7774-EA68-BF28-3624F9D20AB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8733435" y="17956776"/>
                  <a:ext cx="2325904" cy="5683393"/>
                  <a:chOff x="3445565" y="3210046"/>
                  <a:chExt cx="999065" cy="2722980"/>
                </a:xfrm>
              </p:grpSpPr>
              <p:cxnSp>
                <p:nvCxnSpPr>
                  <p:cNvPr id="594" name="Straight Connector 593">
                    <a:extLst>
                      <a:ext uri="{FF2B5EF4-FFF2-40B4-BE49-F238E27FC236}">
                        <a16:creationId xmlns:a16="http://schemas.microsoft.com/office/drawing/2014/main" id="{D7B7785F-176E-BCEE-78B7-8E0F5F990798}"/>
                      </a:ext>
                    </a:extLst>
                  </p:cNvPr>
                  <p:cNvCxnSpPr/>
                  <p:nvPr/>
                </p:nvCxnSpPr>
                <p:spPr>
                  <a:xfrm rot="5400000">
                    <a:off x="2103393" y="4567403"/>
                    <a:ext cx="2691888" cy="7456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>
                        <a:alpha val="42000"/>
                      </a:sysClr>
                    </a:solidFill>
                    <a:prstDash val="dash"/>
                  </a:ln>
                  <a:effectLst/>
                </p:spPr>
              </p:cxnSp>
              <p:cxnSp>
                <p:nvCxnSpPr>
                  <p:cNvPr id="595" name="Straight Connector 594">
                    <a:extLst>
                      <a:ext uri="{FF2B5EF4-FFF2-40B4-BE49-F238E27FC236}">
                        <a16:creationId xmlns:a16="http://schemas.microsoft.com/office/drawing/2014/main" id="{D664EB37-60F9-F0BE-BF86-DE6C9ECD0ACA}"/>
                      </a:ext>
                    </a:extLst>
                  </p:cNvPr>
                  <p:cNvCxnSpPr/>
                  <p:nvPr/>
                </p:nvCxnSpPr>
                <p:spPr>
                  <a:xfrm rot="5400000">
                    <a:off x="3076849" y="4564606"/>
                    <a:ext cx="2722555" cy="13048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>
                        <a:alpha val="42000"/>
                      </a:sysClr>
                    </a:solidFill>
                    <a:prstDash val="dash"/>
                  </a:ln>
                  <a:effectLst/>
                </p:spPr>
              </p:cxnSp>
            </p:grpSp>
            <p:cxnSp>
              <p:nvCxnSpPr>
                <p:cNvPr id="587" name="Straight Connector 586">
                  <a:extLst>
                    <a:ext uri="{FF2B5EF4-FFF2-40B4-BE49-F238E27FC236}">
                      <a16:creationId xmlns:a16="http://schemas.microsoft.com/office/drawing/2014/main" id="{C1BC5DDA-12E0-E342-FBDD-919F21ADD535}"/>
                    </a:ext>
                  </a:extLst>
                </p:cNvPr>
                <p:cNvCxnSpPr/>
                <p:nvPr/>
              </p:nvCxnSpPr>
              <p:spPr>
                <a:xfrm flipV="1">
                  <a:off x="18694484" y="23510862"/>
                  <a:ext cx="2351883" cy="10669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Text" lastClr="000000">
                      <a:alpha val="42000"/>
                    </a:sysClr>
                  </a:solidFill>
                  <a:prstDash val="dash"/>
                </a:ln>
                <a:effectLst/>
              </p:spPr>
            </p:cxnSp>
            <p:cxnSp>
              <p:nvCxnSpPr>
                <p:cNvPr id="588" name="Straight Connector 587">
                  <a:extLst>
                    <a:ext uri="{FF2B5EF4-FFF2-40B4-BE49-F238E27FC236}">
                      <a16:creationId xmlns:a16="http://schemas.microsoft.com/office/drawing/2014/main" id="{90860717-D9E0-05B2-F270-AC4561F10E47}"/>
                    </a:ext>
                  </a:extLst>
                </p:cNvPr>
                <p:cNvCxnSpPr/>
                <p:nvPr/>
              </p:nvCxnSpPr>
              <p:spPr>
                <a:xfrm>
                  <a:off x="18794289" y="22845889"/>
                  <a:ext cx="2286793" cy="355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Text" lastClr="000000">
                      <a:alpha val="42000"/>
                    </a:sysClr>
                  </a:solidFill>
                  <a:prstDash val="dash"/>
                </a:ln>
                <a:effectLst/>
              </p:spPr>
            </p:cxnSp>
            <p:cxnSp>
              <p:nvCxnSpPr>
                <p:cNvPr id="589" name="Straight Connector 588">
                  <a:extLst>
                    <a:ext uri="{FF2B5EF4-FFF2-40B4-BE49-F238E27FC236}">
                      <a16:creationId xmlns:a16="http://schemas.microsoft.com/office/drawing/2014/main" id="{8E25EC55-DFBC-6172-9ED0-B6997E8016A6}"/>
                    </a:ext>
                  </a:extLst>
                </p:cNvPr>
                <p:cNvCxnSpPr/>
                <p:nvPr/>
              </p:nvCxnSpPr>
              <p:spPr>
                <a:xfrm flipV="1">
                  <a:off x="18789948" y="22127575"/>
                  <a:ext cx="2256419" cy="10667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Text" lastClr="000000">
                      <a:alpha val="42000"/>
                    </a:sysClr>
                  </a:solidFill>
                  <a:prstDash val="dash"/>
                </a:ln>
                <a:effectLst/>
              </p:spPr>
            </p:cxnSp>
            <p:cxnSp>
              <p:nvCxnSpPr>
                <p:cNvPr id="590" name="Straight Connector 589">
                  <a:extLst>
                    <a:ext uri="{FF2B5EF4-FFF2-40B4-BE49-F238E27FC236}">
                      <a16:creationId xmlns:a16="http://schemas.microsoft.com/office/drawing/2014/main" id="{9EE40E9D-7464-8D67-0DE8-221E64C4279C}"/>
                    </a:ext>
                  </a:extLst>
                </p:cNvPr>
                <p:cNvCxnSpPr/>
                <p:nvPr/>
              </p:nvCxnSpPr>
              <p:spPr>
                <a:xfrm>
                  <a:off x="18820324" y="21462600"/>
                  <a:ext cx="2226043" cy="711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Text" lastClr="000000">
                      <a:alpha val="42000"/>
                    </a:sysClr>
                  </a:solidFill>
                  <a:prstDash val="dash"/>
                </a:ln>
                <a:effectLst/>
              </p:spPr>
            </p:cxnSp>
            <p:cxnSp>
              <p:nvCxnSpPr>
                <p:cNvPr id="591" name="Straight Connector 590">
                  <a:extLst>
                    <a:ext uri="{FF2B5EF4-FFF2-40B4-BE49-F238E27FC236}">
                      <a16:creationId xmlns:a16="http://schemas.microsoft.com/office/drawing/2014/main" id="{6B5A8D69-E06B-A852-3AC7-C35AAC4526AF}"/>
                    </a:ext>
                  </a:extLst>
                </p:cNvPr>
                <p:cNvCxnSpPr/>
                <p:nvPr/>
              </p:nvCxnSpPr>
              <p:spPr>
                <a:xfrm>
                  <a:off x="18815983" y="20783403"/>
                  <a:ext cx="2230384" cy="355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Text" lastClr="000000">
                      <a:alpha val="42000"/>
                    </a:sysClr>
                  </a:solidFill>
                  <a:prstDash val="dash"/>
                </a:ln>
                <a:effectLst/>
              </p:spPr>
            </p:cxnSp>
            <p:cxnSp>
              <p:nvCxnSpPr>
                <p:cNvPr id="592" name="Straight Connector 591">
                  <a:extLst>
                    <a:ext uri="{FF2B5EF4-FFF2-40B4-BE49-F238E27FC236}">
                      <a16:creationId xmlns:a16="http://schemas.microsoft.com/office/drawing/2014/main" id="{56D5C501-5135-FB61-230A-2446652A33AC}"/>
                    </a:ext>
                  </a:extLst>
                </p:cNvPr>
                <p:cNvCxnSpPr/>
                <p:nvPr/>
              </p:nvCxnSpPr>
              <p:spPr>
                <a:xfrm>
                  <a:off x="18820324" y="20082868"/>
                  <a:ext cx="2226043" cy="21336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Text" lastClr="000000">
                      <a:alpha val="42000"/>
                    </a:sysClr>
                  </a:solidFill>
                  <a:prstDash val="dash"/>
                </a:ln>
                <a:effectLst/>
              </p:spPr>
            </p:cxnSp>
            <p:cxnSp>
              <p:nvCxnSpPr>
                <p:cNvPr id="593" name="Straight Connector 592">
                  <a:extLst>
                    <a:ext uri="{FF2B5EF4-FFF2-40B4-BE49-F238E27FC236}">
                      <a16:creationId xmlns:a16="http://schemas.microsoft.com/office/drawing/2014/main" id="{B44FD74D-4837-8ED1-B3B2-9DDE86E5C1CD}"/>
                    </a:ext>
                  </a:extLst>
                </p:cNvPr>
                <p:cNvCxnSpPr/>
                <p:nvPr/>
              </p:nvCxnSpPr>
              <p:spPr>
                <a:xfrm rot="5400000">
                  <a:off x="16718195" y="20786778"/>
                  <a:ext cx="5597162" cy="2169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Text" lastClr="000000">
                      <a:alpha val="42000"/>
                    </a:sysClr>
                  </a:solidFill>
                  <a:prstDash val="dash"/>
                </a:ln>
                <a:effectLst/>
              </p:spPr>
            </p:cxnSp>
          </p:grpSp>
          <p:grpSp>
            <p:nvGrpSpPr>
              <p:cNvPr id="569" name="Group 236">
                <a:extLst>
                  <a:ext uri="{FF2B5EF4-FFF2-40B4-BE49-F238E27FC236}">
                    <a16:creationId xmlns:a16="http://schemas.microsoft.com/office/drawing/2014/main" id="{E38C28D0-986F-C82F-4B03-785FC9959F5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866988" y="1563732"/>
                <a:ext cx="873213" cy="2536824"/>
                <a:chOff x="18694484" y="17956777"/>
                <a:chExt cx="2386928" cy="5683393"/>
              </a:xfrm>
            </p:grpSpPr>
            <p:cxnSp>
              <p:nvCxnSpPr>
                <p:cNvPr id="570" name="Straight Connector 569">
                  <a:extLst>
                    <a:ext uri="{FF2B5EF4-FFF2-40B4-BE49-F238E27FC236}">
                      <a16:creationId xmlns:a16="http://schemas.microsoft.com/office/drawing/2014/main" id="{5961B62E-7A41-82E3-CE99-5A2C3BF0A86A}"/>
                    </a:ext>
                  </a:extLst>
                </p:cNvPr>
                <p:cNvCxnSpPr/>
                <p:nvPr/>
              </p:nvCxnSpPr>
              <p:spPr>
                <a:xfrm>
                  <a:off x="18817848" y="19404075"/>
                  <a:ext cx="2230384" cy="14224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Text" lastClr="000000">
                      <a:alpha val="42000"/>
                    </a:sysClr>
                  </a:solidFill>
                  <a:prstDash val="dash"/>
                </a:ln>
                <a:effectLst/>
              </p:spPr>
            </p:cxnSp>
            <p:cxnSp>
              <p:nvCxnSpPr>
                <p:cNvPr id="571" name="Straight Connector 570">
                  <a:extLst>
                    <a:ext uri="{FF2B5EF4-FFF2-40B4-BE49-F238E27FC236}">
                      <a16:creationId xmlns:a16="http://schemas.microsoft.com/office/drawing/2014/main" id="{56B46A44-0634-CA6F-86C1-5C7B96FA8923}"/>
                    </a:ext>
                  </a:extLst>
                </p:cNvPr>
                <p:cNvCxnSpPr/>
                <p:nvPr/>
              </p:nvCxnSpPr>
              <p:spPr>
                <a:xfrm>
                  <a:off x="18882938" y="18696427"/>
                  <a:ext cx="2165293" cy="10669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Text" lastClr="000000">
                      <a:alpha val="42000"/>
                    </a:sysClr>
                  </a:solidFill>
                  <a:prstDash val="dash"/>
                </a:ln>
                <a:effectLst/>
              </p:spPr>
            </p:cxnSp>
            <p:cxnSp>
              <p:nvCxnSpPr>
                <p:cNvPr id="572" name="Straight Connector 571">
                  <a:extLst>
                    <a:ext uri="{FF2B5EF4-FFF2-40B4-BE49-F238E27FC236}">
                      <a16:creationId xmlns:a16="http://schemas.microsoft.com/office/drawing/2014/main" id="{9027DA58-E3DB-DB5C-366E-8762A9161094}"/>
                    </a:ext>
                  </a:extLst>
                </p:cNvPr>
                <p:cNvCxnSpPr/>
                <p:nvPr/>
              </p:nvCxnSpPr>
              <p:spPr>
                <a:xfrm flipV="1">
                  <a:off x="18752760" y="18024342"/>
                  <a:ext cx="2325848" cy="10667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Text" lastClr="000000">
                      <a:alpha val="42000"/>
                    </a:sysClr>
                  </a:solidFill>
                  <a:prstDash val="dash"/>
                </a:ln>
                <a:effectLst/>
              </p:spPr>
            </p:cxnSp>
            <p:cxnSp>
              <p:nvCxnSpPr>
                <p:cNvPr id="573" name="Straight Connector 572">
                  <a:extLst>
                    <a:ext uri="{FF2B5EF4-FFF2-40B4-BE49-F238E27FC236}">
                      <a16:creationId xmlns:a16="http://schemas.microsoft.com/office/drawing/2014/main" id="{D506DD09-085E-BDC9-F2EE-1F10AB4BA572}"/>
                    </a:ext>
                  </a:extLst>
                </p:cNvPr>
                <p:cNvCxnSpPr/>
                <p:nvPr/>
              </p:nvCxnSpPr>
              <p:spPr>
                <a:xfrm rot="5400000">
                  <a:off x="17492449" y="20758734"/>
                  <a:ext cx="5597162" cy="2169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Text" lastClr="000000">
                      <a:alpha val="42000"/>
                    </a:sysClr>
                  </a:solidFill>
                  <a:prstDash val="dash"/>
                </a:ln>
                <a:effectLst/>
              </p:spPr>
            </p:cxnSp>
            <p:cxnSp>
              <p:nvCxnSpPr>
                <p:cNvPr id="574" name="Straight Connector 573">
                  <a:extLst>
                    <a:ext uri="{FF2B5EF4-FFF2-40B4-BE49-F238E27FC236}">
                      <a16:creationId xmlns:a16="http://schemas.microsoft.com/office/drawing/2014/main" id="{3C2BD5E3-651B-E269-91BF-B9A406758239}"/>
                    </a:ext>
                  </a:extLst>
                </p:cNvPr>
                <p:cNvCxnSpPr/>
                <p:nvPr/>
              </p:nvCxnSpPr>
              <p:spPr bwMode="auto">
                <a:xfrm rot="5400000">
                  <a:off x="18204809" y="20782842"/>
                  <a:ext cx="5682506" cy="30376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Text" lastClr="000000">
                      <a:alpha val="42000"/>
                    </a:sysClr>
                  </a:solidFill>
                  <a:prstDash val="dash"/>
                </a:ln>
                <a:effectLst/>
              </p:spPr>
            </p:cxnSp>
            <p:cxnSp>
              <p:nvCxnSpPr>
                <p:cNvPr id="575" name="Straight Connector 574">
                  <a:extLst>
                    <a:ext uri="{FF2B5EF4-FFF2-40B4-BE49-F238E27FC236}">
                      <a16:creationId xmlns:a16="http://schemas.microsoft.com/office/drawing/2014/main" id="{ADA25F30-A019-B085-899B-1E671B33B31A}"/>
                    </a:ext>
                  </a:extLst>
                </p:cNvPr>
                <p:cNvCxnSpPr/>
                <p:nvPr/>
              </p:nvCxnSpPr>
              <p:spPr>
                <a:xfrm flipV="1">
                  <a:off x="18696348" y="23511267"/>
                  <a:ext cx="2351883" cy="10669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Text" lastClr="000000">
                      <a:alpha val="42000"/>
                    </a:sysClr>
                  </a:solidFill>
                  <a:prstDash val="dash"/>
                </a:ln>
                <a:effectLst/>
              </p:spPr>
            </p:cxnSp>
            <p:cxnSp>
              <p:nvCxnSpPr>
                <p:cNvPr id="576" name="Straight Connector 575">
                  <a:extLst>
                    <a:ext uri="{FF2B5EF4-FFF2-40B4-BE49-F238E27FC236}">
                      <a16:creationId xmlns:a16="http://schemas.microsoft.com/office/drawing/2014/main" id="{7B375394-B37A-91AF-9C6D-3379899F0318}"/>
                    </a:ext>
                  </a:extLst>
                </p:cNvPr>
                <p:cNvCxnSpPr/>
                <p:nvPr/>
              </p:nvCxnSpPr>
              <p:spPr>
                <a:xfrm>
                  <a:off x="18796153" y="22846294"/>
                  <a:ext cx="2286793" cy="355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Text" lastClr="000000">
                      <a:alpha val="42000"/>
                    </a:sysClr>
                  </a:solidFill>
                  <a:prstDash val="dash"/>
                </a:ln>
                <a:effectLst/>
              </p:spPr>
            </p:cxnSp>
            <p:cxnSp>
              <p:nvCxnSpPr>
                <p:cNvPr id="577" name="Straight Connector 576">
                  <a:extLst>
                    <a:ext uri="{FF2B5EF4-FFF2-40B4-BE49-F238E27FC236}">
                      <a16:creationId xmlns:a16="http://schemas.microsoft.com/office/drawing/2014/main" id="{B430C700-6A69-F98A-DEB4-86288040E565}"/>
                    </a:ext>
                  </a:extLst>
                </p:cNvPr>
                <p:cNvCxnSpPr/>
                <p:nvPr/>
              </p:nvCxnSpPr>
              <p:spPr>
                <a:xfrm flipV="1">
                  <a:off x="18791812" y="22127979"/>
                  <a:ext cx="2256419" cy="10667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Text" lastClr="000000">
                      <a:alpha val="42000"/>
                    </a:sysClr>
                  </a:solidFill>
                  <a:prstDash val="dash"/>
                </a:ln>
                <a:effectLst/>
              </p:spPr>
            </p:cxnSp>
            <p:cxnSp>
              <p:nvCxnSpPr>
                <p:cNvPr id="578" name="Straight Connector 577">
                  <a:extLst>
                    <a:ext uri="{FF2B5EF4-FFF2-40B4-BE49-F238E27FC236}">
                      <a16:creationId xmlns:a16="http://schemas.microsoft.com/office/drawing/2014/main" id="{8F2AF311-ADE0-7D66-68C3-BF7FE5CD7C15}"/>
                    </a:ext>
                  </a:extLst>
                </p:cNvPr>
                <p:cNvCxnSpPr/>
                <p:nvPr/>
              </p:nvCxnSpPr>
              <p:spPr>
                <a:xfrm>
                  <a:off x="18822188" y="21463004"/>
                  <a:ext cx="2226043" cy="7112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Text" lastClr="000000">
                      <a:alpha val="42000"/>
                    </a:sysClr>
                  </a:solidFill>
                  <a:prstDash val="dash"/>
                </a:ln>
                <a:effectLst/>
              </p:spPr>
            </p:cxnSp>
            <p:cxnSp>
              <p:nvCxnSpPr>
                <p:cNvPr id="579" name="Straight Connector 578">
                  <a:extLst>
                    <a:ext uri="{FF2B5EF4-FFF2-40B4-BE49-F238E27FC236}">
                      <a16:creationId xmlns:a16="http://schemas.microsoft.com/office/drawing/2014/main" id="{0DDB1E99-2D31-454E-023F-433310D05C7F}"/>
                    </a:ext>
                  </a:extLst>
                </p:cNvPr>
                <p:cNvCxnSpPr/>
                <p:nvPr/>
              </p:nvCxnSpPr>
              <p:spPr>
                <a:xfrm>
                  <a:off x="18817848" y="20783807"/>
                  <a:ext cx="2230384" cy="355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Text" lastClr="000000">
                      <a:alpha val="42000"/>
                    </a:sysClr>
                  </a:solidFill>
                  <a:prstDash val="dash"/>
                </a:ln>
                <a:effectLst/>
              </p:spPr>
            </p:cxnSp>
            <p:cxnSp>
              <p:nvCxnSpPr>
                <p:cNvPr id="580" name="Straight Connector 579">
                  <a:extLst>
                    <a:ext uri="{FF2B5EF4-FFF2-40B4-BE49-F238E27FC236}">
                      <a16:creationId xmlns:a16="http://schemas.microsoft.com/office/drawing/2014/main" id="{D7D778D7-9D61-99AE-7D96-613CF8AD797F}"/>
                    </a:ext>
                  </a:extLst>
                </p:cNvPr>
                <p:cNvCxnSpPr/>
                <p:nvPr/>
              </p:nvCxnSpPr>
              <p:spPr>
                <a:xfrm>
                  <a:off x="18822188" y="20083272"/>
                  <a:ext cx="2226043" cy="21336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Text" lastClr="000000">
                      <a:alpha val="42000"/>
                    </a:sysClr>
                  </a:solidFill>
                  <a:prstDash val="dash"/>
                </a:ln>
                <a:effectLst/>
              </p:spPr>
            </p:cxnSp>
            <p:cxnSp>
              <p:nvCxnSpPr>
                <p:cNvPr id="581" name="Straight Connector 580">
                  <a:extLst>
                    <a:ext uri="{FF2B5EF4-FFF2-40B4-BE49-F238E27FC236}">
                      <a16:creationId xmlns:a16="http://schemas.microsoft.com/office/drawing/2014/main" id="{EF7D7261-B559-64DE-F2A5-18EEEEE22E8A}"/>
                    </a:ext>
                  </a:extLst>
                </p:cNvPr>
                <p:cNvCxnSpPr/>
                <p:nvPr/>
              </p:nvCxnSpPr>
              <p:spPr>
                <a:xfrm rot="5400000">
                  <a:off x="16720059" y="20787182"/>
                  <a:ext cx="5597162" cy="2169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Text" lastClr="000000">
                      <a:alpha val="42000"/>
                    </a:sysClr>
                  </a:solidFill>
                  <a:prstDash val="dash"/>
                </a:ln>
                <a:effectLst/>
              </p:spPr>
            </p:cxnSp>
          </p:grpSp>
        </p:grpSp>
        <p:sp>
          <p:nvSpPr>
            <p:cNvPr id="504" name="Freeform 238">
              <a:extLst>
                <a:ext uri="{FF2B5EF4-FFF2-40B4-BE49-F238E27FC236}">
                  <a16:creationId xmlns:a16="http://schemas.microsoft.com/office/drawing/2014/main" id="{5671C71A-07A8-A9A2-7871-8574F992B9D7}"/>
                </a:ext>
              </a:extLst>
            </p:cNvPr>
            <p:cNvSpPr/>
            <p:nvPr/>
          </p:nvSpPr>
          <p:spPr>
            <a:xfrm>
              <a:off x="4842456" y="1068946"/>
              <a:ext cx="1146220" cy="1249251"/>
            </a:xfrm>
            <a:custGeom>
              <a:avLst/>
              <a:gdLst>
                <a:gd name="connsiteX0" fmla="*/ 0 w 1146220"/>
                <a:gd name="connsiteY0" fmla="*/ 1210615 h 1210615"/>
                <a:gd name="connsiteX1" fmla="*/ 850006 w 1146220"/>
                <a:gd name="connsiteY1" fmla="*/ 1210615 h 1210615"/>
                <a:gd name="connsiteX2" fmla="*/ 1146220 w 1146220"/>
                <a:gd name="connsiteY2" fmla="*/ 0 h 1210615"/>
                <a:gd name="connsiteX3" fmla="*/ 0 w 1146220"/>
                <a:gd name="connsiteY3" fmla="*/ 1210615 h 12106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46220" h="1210615">
                  <a:moveTo>
                    <a:pt x="0" y="1210615"/>
                  </a:moveTo>
                  <a:lnTo>
                    <a:pt x="850006" y="1210615"/>
                  </a:lnTo>
                  <a:lnTo>
                    <a:pt x="1146220" y="0"/>
                  </a:lnTo>
                  <a:lnTo>
                    <a:pt x="0" y="121061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BEAC7"/>
                </a:gs>
                <a:gs pos="1000">
                  <a:srgbClr val="FEE7F2">
                    <a:alpha val="65000"/>
                  </a:srgbClr>
                </a:gs>
                <a:gs pos="71000">
                  <a:srgbClr val="FF2F2F">
                    <a:alpha val="53000"/>
                  </a:srgbClr>
                </a:gs>
                <a:gs pos="0">
                  <a:srgbClr val="FBA97D">
                    <a:alpha val="50000"/>
                  </a:srgbClr>
                </a:gs>
                <a:gs pos="43000">
                  <a:srgbClr val="FBD49C"/>
                </a:gs>
                <a:gs pos="100000">
                  <a:srgbClr val="FEE7F2"/>
                </a:gs>
              </a:gsLst>
              <a:path path="circle">
                <a:fillToRect l="50000" t="50000" r="50000" b="50000"/>
              </a:path>
              <a:tileRect/>
            </a:gra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1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grpSp>
          <p:nvGrpSpPr>
            <p:cNvPr id="505" name="Group 423">
              <a:extLst>
                <a:ext uri="{FF2B5EF4-FFF2-40B4-BE49-F238E27FC236}">
                  <a16:creationId xmlns:a16="http://schemas.microsoft.com/office/drawing/2014/main" id="{B02F42E5-0212-9957-613B-F589EA03F3C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66977" y="3740262"/>
              <a:ext cx="3822475" cy="2742885"/>
              <a:chOff x="5166977" y="3740262"/>
              <a:chExt cx="3822475" cy="2742885"/>
            </a:xfrm>
          </p:grpSpPr>
          <p:sp>
            <p:nvSpPr>
              <p:cNvPr id="506" name="Rectangle 505">
                <a:extLst>
                  <a:ext uri="{FF2B5EF4-FFF2-40B4-BE49-F238E27FC236}">
                    <a16:creationId xmlns:a16="http://schemas.microsoft.com/office/drawing/2014/main" id="{B5B8033C-F065-94D4-FFE1-085AA4304A8A}"/>
                  </a:ext>
                </a:extLst>
              </p:cNvPr>
              <p:cNvSpPr/>
              <p:nvPr/>
            </p:nvSpPr>
            <p:spPr bwMode="auto">
              <a:xfrm>
                <a:off x="7275017" y="3961004"/>
                <a:ext cx="1700148" cy="2476113"/>
              </a:xfrm>
              <a:prstGeom prst="rect">
                <a:avLst/>
              </a:prstGeom>
              <a:solidFill>
                <a:srgbClr val="F79646">
                  <a:lumMod val="20000"/>
                  <a:lumOff val="80000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07" name="Rectangle 506">
                <a:extLst>
                  <a:ext uri="{FF2B5EF4-FFF2-40B4-BE49-F238E27FC236}">
                    <a16:creationId xmlns:a16="http://schemas.microsoft.com/office/drawing/2014/main" id="{1611EB7C-54CA-8471-DC91-E3DB908FB999}"/>
                  </a:ext>
                </a:extLst>
              </p:cNvPr>
              <p:cNvSpPr/>
              <p:nvPr/>
            </p:nvSpPr>
            <p:spPr bwMode="auto">
              <a:xfrm>
                <a:off x="5200233" y="3768947"/>
                <a:ext cx="1700149" cy="2474526"/>
              </a:xfrm>
              <a:prstGeom prst="rect">
                <a:avLst/>
              </a:prstGeom>
              <a:solidFill>
                <a:srgbClr val="F79646">
                  <a:lumMod val="20000"/>
                  <a:lumOff val="80000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508" name="Group 146">
                <a:extLst>
                  <a:ext uri="{FF2B5EF4-FFF2-40B4-BE49-F238E27FC236}">
                    <a16:creationId xmlns:a16="http://schemas.microsoft.com/office/drawing/2014/main" id="{C86B7EE1-C72A-8A98-BE05-C638EF6D3E1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166977" y="3740262"/>
                <a:ext cx="1736098" cy="2549702"/>
                <a:chOff x="6004103" y="1563732"/>
                <a:chExt cx="1736098" cy="2549702"/>
              </a:xfrm>
            </p:grpSpPr>
            <p:grpSp>
              <p:nvGrpSpPr>
                <p:cNvPr id="540" name="Group 236">
                  <a:extLst>
                    <a:ext uri="{FF2B5EF4-FFF2-40B4-BE49-F238E27FC236}">
                      <a16:creationId xmlns:a16="http://schemas.microsoft.com/office/drawing/2014/main" id="{13A0CFA1-D9F9-985E-20EA-9611FD5D0F7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6004111" y="1576761"/>
                  <a:ext cx="873214" cy="2536872"/>
                  <a:chOff x="18694484" y="17956776"/>
                  <a:chExt cx="2386928" cy="5683393"/>
                </a:xfrm>
              </p:grpSpPr>
              <p:cxnSp>
                <p:nvCxnSpPr>
                  <p:cNvPr id="554" name="Straight Connector 553">
                    <a:extLst>
                      <a:ext uri="{FF2B5EF4-FFF2-40B4-BE49-F238E27FC236}">
                        <a16:creationId xmlns:a16="http://schemas.microsoft.com/office/drawing/2014/main" id="{F1EB590B-F969-DE1B-30A4-961CFC526D6E}"/>
                      </a:ext>
                    </a:extLst>
                  </p:cNvPr>
                  <p:cNvCxnSpPr/>
                  <p:nvPr/>
                </p:nvCxnSpPr>
                <p:spPr>
                  <a:xfrm>
                    <a:off x="18815743" y="19403560"/>
                    <a:ext cx="2230381" cy="14224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>
                        <a:alpha val="42000"/>
                      </a:sysClr>
                    </a:solidFill>
                    <a:prstDash val="dash"/>
                  </a:ln>
                  <a:effectLst/>
                </p:spPr>
              </p:cxnSp>
              <p:cxnSp>
                <p:nvCxnSpPr>
                  <p:cNvPr id="555" name="Straight Connector 554">
                    <a:extLst>
                      <a:ext uri="{FF2B5EF4-FFF2-40B4-BE49-F238E27FC236}">
                        <a16:creationId xmlns:a16="http://schemas.microsoft.com/office/drawing/2014/main" id="{4C842352-5BF1-1C30-6125-9290E62AEF5B}"/>
                      </a:ext>
                    </a:extLst>
                  </p:cNvPr>
                  <p:cNvCxnSpPr/>
                  <p:nvPr/>
                </p:nvCxnSpPr>
                <p:spPr>
                  <a:xfrm>
                    <a:off x="18880830" y="18695926"/>
                    <a:ext cx="2165293" cy="10669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>
                        <a:alpha val="42000"/>
                      </a:sysClr>
                    </a:solidFill>
                    <a:prstDash val="dash"/>
                  </a:ln>
                  <a:effectLst/>
                </p:spPr>
              </p:cxnSp>
              <p:cxnSp>
                <p:nvCxnSpPr>
                  <p:cNvPr id="556" name="Straight Connector 555">
                    <a:extLst>
                      <a:ext uri="{FF2B5EF4-FFF2-40B4-BE49-F238E27FC236}">
                        <a16:creationId xmlns:a16="http://schemas.microsoft.com/office/drawing/2014/main" id="{D535D13C-E590-E07F-3789-78447F0B2F3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8750653" y="17995406"/>
                    <a:ext cx="2325845" cy="10667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>
                        <a:alpha val="42000"/>
                      </a:sysClr>
                    </a:solidFill>
                    <a:prstDash val="dash"/>
                  </a:ln>
                  <a:effectLst/>
                </p:spPr>
              </p:cxnSp>
              <p:cxnSp>
                <p:nvCxnSpPr>
                  <p:cNvPr id="557" name="Straight Connector 556">
                    <a:extLst>
                      <a:ext uri="{FF2B5EF4-FFF2-40B4-BE49-F238E27FC236}">
                        <a16:creationId xmlns:a16="http://schemas.microsoft.com/office/drawing/2014/main" id="{81434BC3-87FB-BDC3-20B8-C213C958662B}"/>
                      </a:ext>
                    </a:extLst>
                  </p:cNvPr>
                  <p:cNvCxnSpPr/>
                  <p:nvPr/>
                </p:nvCxnSpPr>
                <p:spPr>
                  <a:xfrm rot="5400000">
                    <a:off x="17490393" y="20758194"/>
                    <a:ext cx="5597056" cy="21698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>
                        <a:alpha val="42000"/>
                      </a:sysClr>
                    </a:solidFill>
                    <a:prstDash val="dash"/>
                  </a:ln>
                  <a:effectLst/>
                </p:spPr>
              </p:cxnSp>
              <p:grpSp>
                <p:nvGrpSpPr>
                  <p:cNvPr id="558" name="Group 152">
                    <a:extLst>
                      <a:ext uri="{FF2B5EF4-FFF2-40B4-BE49-F238E27FC236}">
                        <a16:creationId xmlns:a16="http://schemas.microsoft.com/office/drawing/2014/main" id="{024F7583-D880-99B6-0C30-C477F53DBA20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8733355" y="17956776"/>
                    <a:ext cx="2325881" cy="5683393"/>
                    <a:chOff x="3445565" y="3210046"/>
                    <a:chExt cx="999065" cy="2722980"/>
                  </a:xfrm>
                </p:grpSpPr>
                <p:cxnSp>
                  <p:nvCxnSpPr>
                    <p:cNvPr id="566" name="Straight Connector 565">
                      <a:extLst>
                        <a:ext uri="{FF2B5EF4-FFF2-40B4-BE49-F238E27FC236}">
                          <a16:creationId xmlns:a16="http://schemas.microsoft.com/office/drawing/2014/main" id="{2F77BE91-8CA6-560A-1884-ED6F097F887A}"/>
                        </a:ext>
                      </a:extLst>
                    </p:cNvPr>
                    <p:cNvCxnSpPr/>
                    <p:nvPr/>
                  </p:nvCxnSpPr>
                  <p:spPr>
                    <a:xfrm rot="5400000">
                      <a:off x="2103348" y="4567338"/>
                      <a:ext cx="2691837" cy="7456"/>
                    </a:xfrm>
                    <a:prstGeom prst="line">
                      <a:avLst/>
                    </a:prstGeom>
                    <a:noFill/>
                    <a:ln w="9525" cap="flat" cmpd="sng" algn="ctr">
                      <a:solidFill>
                        <a:sysClr val="windowText" lastClr="000000">
                          <a:alpha val="42000"/>
                        </a:sysClr>
                      </a:solidFill>
                      <a:prstDash val="dash"/>
                    </a:ln>
                    <a:effectLst/>
                  </p:spPr>
                </p:cxnSp>
                <p:cxnSp>
                  <p:nvCxnSpPr>
                    <p:cNvPr id="567" name="Straight Connector 566">
                      <a:extLst>
                        <a:ext uri="{FF2B5EF4-FFF2-40B4-BE49-F238E27FC236}">
                          <a16:creationId xmlns:a16="http://schemas.microsoft.com/office/drawing/2014/main" id="{E87C14EA-2767-CDCD-C879-90A80866BDAB}"/>
                        </a:ext>
                      </a:extLst>
                    </p:cNvPr>
                    <p:cNvCxnSpPr/>
                    <p:nvPr/>
                  </p:nvCxnSpPr>
                  <p:spPr>
                    <a:xfrm rot="5400000">
                      <a:off x="3076813" y="4564542"/>
                      <a:ext cx="2722504" cy="13047"/>
                    </a:xfrm>
                    <a:prstGeom prst="line">
                      <a:avLst/>
                    </a:prstGeom>
                    <a:noFill/>
                    <a:ln w="9525" cap="flat" cmpd="sng" algn="ctr">
                      <a:solidFill>
                        <a:sysClr val="windowText" lastClr="000000">
                          <a:alpha val="42000"/>
                        </a:sysClr>
                      </a:solidFill>
                      <a:prstDash val="dash"/>
                    </a:ln>
                    <a:effectLst/>
                  </p:spPr>
                </p:cxnSp>
              </p:grpSp>
              <p:cxnSp>
                <p:nvCxnSpPr>
                  <p:cNvPr id="559" name="Straight Connector 558">
                    <a:extLst>
                      <a:ext uri="{FF2B5EF4-FFF2-40B4-BE49-F238E27FC236}">
                        <a16:creationId xmlns:a16="http://schemas.microsoft.com/office/drawing/2014/main" id="{5DE8F94B-A638-57DB-3C89-FC3A2DEE42F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8694243" y="23510674"/>
                    <a:ext cx="2351880" cy="10669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>
                        <a:alpha val="42000"/>
                      </a:sysClr>
                    </a:solidFill>
                    <a:prstDash val="dash"/>
                  </a:ln>
                  <a:effectLst/>
                </p:spPr>
              </p:cxnSp>
              <p:cxnSp>
                <p:nvCxnSpPr>
                  <p:cNvPr id="560" name="Straight Connector 559">
                    <a:extLst>
                      <a:ext uri="{FF2B5EF4-FFF2-40B4-BE49-F238E27FC236}">
                        <a16:creationId xmlns:a16="http://schemas.microsoft.com/office/drawing/2014/main" id="{99B9D2F3-B5B8-1017-1083-27941FA30DF3}"/>
                      </a:ext>
                    </a:extLst>
                  </p:cNvPr>
                  <p:cNvCxnSpPr/>
                  <p:nvPr/>
                </p:nvCxnSpPr>
                <p:spPr>
                  <a:xfrm>
                    <a:off x="18794045" y="22845714"/>
                    <a:ext cx="2286793" cy="355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>
                        <a:alpha val="42000"/>
                      </a:sysClr>
                    </a:solidFill>
                    <a:prstDash val="dash"/>
                  </a:ln>
                  <a:effectLst/>
                </p:spPr>
              </p:cxnSp>
              <p:cxnSp>
                <p:nvCxnSpPr>
                  <p:cNvPr id="561" name="Straight Connector 560">
                    <a:extLst>
                      <a:ext uri="{FF2B5EF4-FFF2-40B4-BE49-F238E27FC236}">
                        <a16:creationId xmlns:a16="http://schemas.microsoft.com/office/drawing/2014/main" id="{2E13267A-CE88-136D-8122-0FFC61AD1E2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8789707" y="22127413"/>
                    <a:ext cx="2256417" cy="10667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>
                        <a:alpha val="42000"/>
                      </a:sysClr>
                    </a:solidFill>
                    <a:prstDash val="dash"/>
                  </a:ln>
                  <a:effectLst/>
                </p:spPr>
              </p:cxnSp>
              <p:cxnSp>
                <p:nvCxnSpPr>
                  <p:cNvPr id="562" name="Straight Connector 561">
                    <a:extLst>
                      <a:ext uri="{FF2B5EF4-FFF2-40B4-BE49-F238E27FC236}">
                        <a16:creationId xmlns:a16="http://schemas.microsoft.com/office/drawing/2014/main" id="{BB74264B-EC85-C5DB-AEAE-FF39FDCA1C0E}"/>
                      </a:ext>
                    </a:extLst>
                  </p:cNvPr>
                  <p:cNvCxnSpPr/>
                  <p:nvPr/>
                </p:nvCxnSpPr>
                <p:spPr>
                  <a:xfrm>
                    <a:off x="18820081" y="21462451"/>
                    <a:ext cx="2226043" cy="7112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>
                        <a:alpha val="42000"/>
                      </a:sysClr>
                    </a:solidFill>
                    <a:prstDash val="dash"/>
                  </a:ln>
                  <a:effectLst/>
                </p:spPr>
              </p:cxnSp>
              <p:cxnSp>
                <p:nvCxnSpPr>
                  <p:cNvPr id="563" name="Straight Connector 562">
                    <a:extLst>
                      <a:ext uri="{FF2B5EF4-FFF2-40B4-BE49-F238E27FC236}">
                        <a16:creationId xmlns:a16="http://schemas.microsoft.com/office/drawing/2014/main" id="{D84CED42-7CC6-73E2-E0C5-EA7ABB350D82}"/>
                      </a:ext>
                    </a:extLst>
                  </p:cNvPr>
                  <p:cNvCxnSpPr/>
                  <p:nvPr/>
                </p:nvCxnSpPr>
                <p:spPr>
                  <a:xfrm>
                    <a:off x="18815743" y="20783266"/>
                    <a:ext cx="2230381" cy="355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>
                        <a:alpha val="42000"/>
                      </a:sysClr>
                    </a:solidFill>
                    <a:prstDash val="dash"/>
                  </a:ln>
                  <a:effectLst/>
                </p:spPr>
              </p:cxnSp>
              <p:cxnSp>
                <p:nvCxnSpPr>
                  <p:cNvPr id="564" name="Straight Connector 563">
                    <a:extLst>
                      <a:ext uri="{FF2B5EF4-FFF2-40B4-BE49-F238E27FC236}">
                        <a16:creationId xmlns:a16="http://schemas.microsoft.com/office/drawing/2014/main" id="{18836B90-982C-010B-9308-89C17357C2FC}"/>
                      </a:ext>
                    </a:extLst>
                  </p:cNvPr>
                  <p:cNvCxnSpPr/>
                  <p:nvPr/>
                </p:nvCxnSpPr>
                <p:spPr>
                  <a:xfrm>
                    <a:off x="18820081" y="20082744"/>
                    <a:ext cx="2226043" cy="21336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>
                        <a:alpha val="42000"/>
                      </a:sysClr>
                    </a:solidFill>
                    <a:prstDash val="dash"/>
                  </a:ln>
                  <a:effectLst/>
                </p:spPr>
              </p:cxnSp>
              <p:cxnSp>
                <p:nvCxnSpPr>
                  <p:cNvPr id="565" name="Straight Connector 564">
                    <a:extLst>
                      <a:ext uri="{FF2B5EF4-FFF2-40B4-BE49-F238E27FC236}">
                        <a16:creationId xmlns:a16="http://schemas.microsoft.com/office/drawing/2014/main" id="{926BB658-1EED-7DB8-38A9-A18C54CFD104}"/>
                      </a:ext>
                    </a:extLst>
                  </p:cNvPr>
                  <p:cNvCxnSpPr/>
                  <p:nvPr/>
                </p:nvCxnSpPr>
                <p:spPr>
                  <a:xfrm rot="5400000">
                    <a:off x="16718004" y="20786641"/>
                    <a:ext cx="5597056" cy="21698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>
                        <a:alpha val="42000"/>
                      </a:sysClr>
                    </a:solidFill>
                    <a:prstDash val="dash"/>
                  </a:ln>
                  <a:effectLst/>
                </p:spPr>
              </p:cxnSp>
            </p:grpSp>
            <p:grpSp>
              <p:nvGrpSpPr>
                <p:cNvPr id="541" name="Group 236">
                  <a:extLst>
                    <a:ext uri="{FF2B5EF4-FFF2-40B4-BE49-F238E27FC236}">
                      <a16:creationId xmlns:a16="http://schemas.microsoft.com/office/drawing/2014/main" id="{76BCDBDE-0D2D-1D0D-B904-4E146EBA386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6866989" y="1563878"/>
                  <a:ext cx="873213" cy="2536870"/>
                  <a:chOff x="18694484" y="17956777"/>
                  <a:chExt cx="2386928" cy="5683393"/>
                </a:xfrm>
              </p:grpSpPr>
              <p:cxnSp>
                <p:nvCxnSpPr>
                  <p:cNvPr id="542" name="Straight Connector 541">
                    <a:extLst>
                      <a:ext uri="{FF2B5EF4-FFF2-40B4-BE49-F238E27FC236}">
                        <a16:creationId xmlns:a16="http://schemas.microsoft.com/office/drawing/2014/main" id="{92B9A2F7-57F2-210E-0796-724D953364F1}"/>
                      </a:ext>
                    </a:extLst>
                  </p:cNvPr>
                  <p:cNvCxnSpPr/>
                  <p:nvPr/>
                </p:nvCxnSpPr>
                <p:spPr>
                  <a:xfrm>
                    <a:off x="18817626" y="19403977"/>
                    <a:ext cx="2230384" cy="14224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>
                        <a:alpha val="42000"/>
                      </a:sysClr>
                    </a:solidFill>
                    <a:prstDash val="dash"/>
                  </a:ln>
                  <a:effectLst/>
                </p:spPr>
              </p:cxnSp>
              <p:cxnSp>
                <p:nvCxnSpPr>
                  <p:cNvPr id="543" name="Straight Connector 542">
                    <a:extLst>
                      <a:ext uri="{FF2B5EF4-FFF2-40B4-BE49-F238E27FC236}">
                        <a16:creationId xmlns:a16="http://schemas.microsoft.com/office/drawing/2014/main" id="{E3ED5C5F-CB8E-299E-C7AF-16D597EB6102}"/>
                      </a:ext>
                    </a:extLst>
                  </p:cNvPr>
                  <p:cNvCxnSpPr/>
                  <p:nvPr/>
                </p:nvCxnSpPr>
                <p:spPr>
                  <a:xfrm>
                    <a:off x="18882714" y="18696342"/>
                    <a:ext cx="2165296" cy="10669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>
                        <a:alpha val="42000"/>
                      </a:sysClr>
                    </a:solidFill>
                    <a:prstDash val="dash"/>
                  </a:ln>
                  <a:effectLst/>
                </p:spPr>
              </p:cxnSp>
              <p:cxnSp>
                <p:nvCxnSpPr>
                  <p:cNvPr id="544" name="Straight Connector 543">
                    <a:extLst>
                      <a:ext uri="{FF2B5EF4-FFF2-40B4-BE49-F238E27FC236}">
                        <a16:creationId xmlns:a16="http://schemas.microsoft.com/office/drawing/2014/main" id="{7B207F99-F225-698A-5B8D-A2B22E0FB79B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8752536" y="18024269"/>
                    <a:ext cx="2325848" cy="10667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>
                        <a:alpha val="42000"/>
                      </a:sysClr>
                    </a:solidFill>
                    <a:prstDash val="dash"/>
                  </a:ln>
                  <a:effectLst/>
                </p:spPr>
              </p:cxnSp>
              <p:cxnSp>
                <p:nvCxnSpPr>
                  <p:cNvPr id="545" name="Straight Connector 544">
                    <a:extLst>
                      <a:ext uri="{FF2B5EF4-FFF2-40B4-BE49-F238E27FC236}">
                        <a16:creationId xmlns:a16="http://schemas.microsoft.com/office/drawing/2014/main" id="{3D0EC643-CF52-CFCA-11C6-FF57D6086087}"/>
                      </a:ext>
                    </a:extLst>
                  </p:cNvPr>
                  <p:cNvCxnSpPr/>
                  <p:nvPr/>
                </p:nvCxnSpPr>
                <p:spPr>
                  <a:xfrm rot="5400000">
                    <a:off x="17492276" y="20758611"/>
                    <a:ext cx="5597060" cy="21698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>
                        <a:alpha val="42000"/>
                      </a:sysClr>
                    </a:solidFill>
                    <a:prstDash val="dash"/>
                  </a:ln>
                  <a:effectLst/>
                </p:spPr>
              </p:cxnSp>
              <p:cxnSp>
                <p:nvCxnSpPr>
                  <p:cNvPr id="546" name="Straight Connector 545">
                    <a:extLst>
                      <a:ext uri="{FF2B5EF4-FFF2-40B4-BE49-F238E27FC236}">
                        <a16:creationId xmlns:a16="http://schemas.microsoft.com/office/drawing/2014/main" id="{53C3F718-3624-606D-A6C2-FDA2A6B53EE9}"/>
                      </a:ext>
                    </a:extLst>
                  </p:cNvPr>
                  <p:cNvCxnSpPr/>
                  <p:nvPr/>
                </p:nvCxnSpPr>
                <p:spPr bwMode="auto">
                  <a:xfrm rot="5400000">
                    <a:off x="18204637" y="20782721"/>
                    <a:ext cx="5682403" cy="30374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>
                        <a:alpha val="42000"/>
                      </a:sysClr>
                    </a:solidFill>
                    <a:prstDash val="dash"/>
                  </a:ln>
                  <a:effectLst/>
                </p:spPr>
              </p:cxnSp>
              <p:cxnSp>
                <p:nvCxnSpPr>
                  <p:cNvPr id="547" name="Straight Connector 546">
                    <a:extLst>
                      <a:ext uri="{FF2B5EF4-FFF2-40B4-BE49-F238E27FC236}">
                        <a16:creationId xmlns:a16="http://schemas.microsoft.com/office/drawing/2014/main" id="{6DBD568F-A0F1-7DD0-9EFF-E257B23A994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8696127" y="23511094"/>
                    <a:ext cx="2351883" cy="10669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>
                        <a:alpha val="42000"/>
                      </a:sysClr>
                    </a:solidFill>
                    <a:prstDash val="dash"/>
                  </a:ln>
                  <a:effectLst/>
                </p:spPr>
              </p:cxnSp>
              <p:cxnSp>
                <p:nvCxnSpPr>
                  <p:cNvPr id="548" name="Straight Connector 547">
                    <a:extLst>
                      <a:ext uri="{FF2B5EF4-FFF2-40B4-BE49-F238E27FC236}">
                        <a16:creationId xmlns:a16="http://schemas.microsoft.com/office/drawing/2014/main" id="{CCE0A9B2-701E-9051-065F-C8E830B46D27}"/>
                      </a:ext>
                    </a:extLst>
                  </p:cNvPr>
                  <p:cNvCxnSpPr/>
                  <p:nvPr/>
                </p:nvCxnSpPr>
                <p:spPr>
                  <a:xfrm>
                    <a:off x="18795929" y="22846133"/>
                    <a:ext cx="2286795" cy="355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>
                        <a:alpha val="42000"/>
                      </a:sysClr>
                    </a:solidFill>
                    <a:prstDash val="dash"/>
                  </a:ln>
                  <a:effectLst/>
                </p:spPr>
              </p:cxnSp>
              <p:cxnSp>
                <p:nvCxnSpPr>
                  <p:cNvPr id="549" name="Straight Connector 548">
                    <a:extLst>
                      <a:ext uri="{FF2B5EF4-FFF2-40B4-BE49-F238E27FC236}">
                        <a16:creationId xmlns:a16="http://schemas.microsoft.com/office/drawing/2014/main" id="{3B429867-F8BC-3D32-54C2-3600CEEE3D2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8791591" y="22127832"/>
                    <a:ext cx="2256419" cy="10667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>
                        <a:alpha val="42000"/>
                      </a:sysClr>
                    </a:solidFill>
                    <a:prstDash val="dash"/>
                  </a:ln>
                  <a:effectLst/>
                </p:spPr>
              </p:cxnSp>
              <p:cxnSp>
                <p:nvCxnSpPr>
                  <p:cNvPr id="550" name="Straight Connector 549">
                    <a:extLst>
                      <a:ext uri="{FF2B5EF4-FFF2-40B4-BE49-F238E27FC236}">
                        <a16:creationId xmlns:a16="http://schemas.microsoft.com/office/drawing/2014/main" id="{26E2B2CF-EB52-A4BF-7D72-C4CAAFD5BE4E}"/>
                      </a:ext>
                    </a:extLst>
                  </p:cNvPr>
                  <p:cNvCxnSpPr/>
                  <p:nvPr/>
                </p:nvCxnSpPr>
                <p:spPr>
                  <a:xfrm>
                    <a:off x="18821964" y="21462869"/>
                    <a:ext cx="2226046" cy="7112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>
                        <a:alpha val="42000"/>
                      </a:sysClr>
                    </a:solidFill>
                    <a:prstDash val="dash"/>
                  </a:ln>
                  <a:effectLst/>
                </p:spPr>
              </p:cxnSp>
              <p:cxnSp>
                <p:nvCxnSpPr>
                  <p:cNvPr id="551" name="Straight Connector 550">
                    <a:extLst>
                      <a:ext uri="{FF2B5EF4-FFF2-40B4-BE49-F238E27FC236}">
                        <a16:creationId xmlns:a16="http://schemas.microsoft.com/office/drawing/2014/main" id="{BF96EC83-9134-C18A-9CD5-C7AB8406B0FF}"/>
                      </a:ext>
                    </a:extLst>
                  </p:cNvPr>
                  <p:cNvCxnSpPr/>
                  <p:nvPr/>
                </p:nvCxnSpPr>
                <p:spPr>
                  <a:xfrm>
                    <a:off x="18817626" y="20783684"/>
                    <a:ext cx="2230384" cy="355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>
                        <a:alpha val="42000"/>
                      </a:sysClr>
                    </a:solidFill>
                    <a:prstDash val="dash"/>
                  </a:ln>
                  <a:effectLst/>
                </p:spPr>
              </p:cxnSp>
              <p:cxnSp>
                <p:nvCxnSpPr>
                  <p:cNvPr id="552" name="Straight Connector 551">
                    <a:extLst>
                      <a:ext uri="{FF2B5EF4-FFF2-40B4-BE49-F238E27FC236}">
                        <a16:creationId xmlns:a16="http://schemas.microsoft.com/office/drawing/2014/main" id="{2C40A675-0125-8257-A71C-294DD6EAABD4}"/>
                      </a:ext>
                    </a:extLst>
                  </p:cNvPr>
                  <p:cNvCxnSpPr/>
                  <p:nvPr/>
                </p:nvCxnSpPr>
                <p:spPr>
                  <a:xfrm>
                    <a:off x="18821964" y="20083161"/>
                    <a:ext cx="2226046" cy="21336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>
                        <a:alpha val="42000"/>
                      </a:sysClr>
                    </a:solidFill>
                    <a:prstDash val="dash"/>
                  </a:ln>
                  <a:effectLst/>
                </p:spPr>
              </p:cxnSp>
              <p:cxnSp>
                <p:nvCxnSpPr>
                  <p:cNvPr id="553" name="Straight Connector 552">
                    <a:extLst>
                      <a:ext uri="{FF2B5EF4-FFF2-40B4-BE49-F238E27FC236}">
                        <a16:creationId xmlns:a16="http://schemas.microsoft.com/office/drawing/2014/main" id="{71450E2B-B213-AD57-1E3A-D3192C55127A}"/>
                      </a:ext>
                    </a:extLst>
                  </p:cNvPr>
                  <p:cNvCxnSpPr/>
                  <p:nvPr/>
                </p:nvCxnSpPr>
                <p:spPr>
                  <a:xfrm rot="5400000">
                    <a:off x="16719886" y="20787059"/>
                    <a:ext cx="5597060" cy="21698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>
                        <a:alpha val="42000"/>
                      </a:sysClr>
                    </a:solidFill>
                    <a:prstDash val="dash"/>
                  </a:ln>
                  <a:effectLst/>
                </p:spPr>
              </p:cxnSp>
            </p:grpSp>
          </p:grpSp>
          <p:grpSp>
            <p:nvGrpSpPr>
              <p:cNvPr id="509" name="Group 175">
                <a:extLst>
                  <a:ext uri="{FF2B5EF4-FFF2-40B4-BE49-F238E27FC236}">
                    <a16:creationId xmlns:a16="http://schemas.microsoft.com/office/drawing/2014/main" id="{368B110E-9AC1-80D7-FCDE-FA7DD5E0D37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253354" y="3933445"/>
                <a:ext cx="1736098" cy="2549702"/>
                <a:chOff x="6004103" y="1563732"/>
                <a:chExt cx="1736098" cy="2549702"/>
              </a:xfrm>
            </p:grpSpPr>
            <p:grpSp>
              <p:nvGrpSpPr>
                <p:cNvPr id="512" name="Group 236">
                  <a:extLst>
                    <a:ext uri="{FF2B5EF4-FFF2-40B4-BE49-F238E27FC236}">
                      <a16:creationId xmlns:a16="http://schemas.microsoft.com/office/drawing/2014/main" id="{D672184C-3814-0165-1B01-086662816F6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6004111" y="1576761"/>
                  <a:ext cx="873214" cy="2536872"/>
                  <a:chOff x="18694484" y="17956776"/>
                  <a:chExt cx="2386928" cy="5683393"/>
                </a:xfrm>
              </p:grpSpPr>
              <p:cxnSp>
                <p:nvCxnSpPr>
                  <p:cNvPr id="526" name="Straight Connector 525">
                    <a:extLst>
                      <a:ext uri="{FF2B5EF4-FFF2-40B4-BE49-F238E27FC236}">
                        <a16:creationId xmlns:a16="http://schemas.microsoft.com/office/drawing/2014/main" id="{95043FBB-FC4C-2492-240D-1FF5B6A3975C}"/>
                      </a:ext>
                    </a:extLst>
                  </p:cNvPr>
                  <p:cNvCxnSpPr/>
                  <p:nvPr/>
                </p:nvCxnSpPr>
                <p:spPr>
                  <a:xfrm>
                    <a:off x="18814428" y="19404595"/>
                    <a:ext cx="2230381" cy="14224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>
                        <a:alpha val="42000"/>
                      </a:sysClr>
                    </a:solidFill>
                    <a:prstDash val="dash"/>
                  </a:ln>
                  <a:effectLst/>
                </p:spPr>
              </p:cxnSp>
              <p:cxnSp>
                <p:nvCxnSpPr>
                  <p:cNvPr id="527" name="Straight Connector 526">
                    <a:extLst>
                      <a:ext uri="{FF2B5EF4-FFF2-40B4-BE49-F238E27FC236}">
                        <a16:creationId xmlns:a16="http://schemas.microsoft.com/office/drawing/2014/main" id="{B402EC5C-A59B-6A38-BEB6-143FA54A07EF}"/>
                      </a:ext>
                    </a:extLst>
                  </p:cNvPr>
                  <p:cNvCxnSpPr/>
                  <p:nvPr/>
                </p:nvCxnSpPr>
                <p:spPr>
                  <a:xfrm>
                    <a:off x="18879516" y="18696961"/>
                    <a:ext cx="2165293" cy="10669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>
                        <a:alpha val="42000"/>
                      </a:sysClr>
                    </a:solidFill>
                    <a:prstDash val="dash"/>
                  </a:ln>
                  <a:effectLst/>
                </p:spPr>
              </p:cxnSp>
              <p:cxnSp>
                <p:nvCxnSpPr>
                  <p:cNvPr id="528" name="Straight Connector 527">
                    <a:extLst>
                      <a:ext uri="{FF2B5EF4-FFF2-40B4-BE49-F238E27FC236}">
                        <a16:creationId xmlns:a16="http://schemas.microsoft.com/office/drawing/2014/main" id="{579445E9-2F6C-3CF4-F928-2F5D150D8C7B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8749338" y="17996441"/>
                    <a:ext cx="2325845" cy="10667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>
                        <a:alpha val="42000"/>
                      </a:sysClr>
                    </a:solidFill>
                    <a:prstDash val="dash"/>
                  </a:ln>
                  <a:effectLst/>
                </p:spPr>
              </p:cxnSp>
              <p:cxnSp>
                <p:nvCxnSpPr>
                  <p:cNvPr id="529" name="Straight Connector 528">
                    <a:extLst>
                      <a:ext uri="{FF2B5EF4-FFF2-40B4-BE49-F238E27FC236}">
                        <a16:creationId xmlns:a16="http://schemas.microsoft.com/office/drawing/2014/main" id="{42EC0222-BB2D-3F52-CD34-0B8138700AEF}"/>
                      </a:ext>
                    </a:extLst>
                  </p:cNvPr>
                  <p:cNvCxnSpPr/>
                  <p:nvPr/>
                </p:nvCxnSpPr>
                <p:spPr>
                  <a:xfrm rot="5400000">
                    <a:off x="17489078" y="20759229"/>
                    <a:ext cx="5597056" cy="21698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>
                        <a:alpha val="42000"/>
                      </a:sysClr>
                    </a:solidFill>
                    <a:prstDash val="dash"/>
                  </a:ln>
                  <a:effectLst/>
                </p:spPr>
              </p:cxnSp>
              <p:grpSp>
                <p:nvGrpSpPr>
                  <p:cNvPr id="530" name="Group 152">
                    <a:extLst>
                      <a:ext uri="{FF2B5EF4-FFF2-40B4-BE49-F238E27FC236}">
                        <a16:creationId xmlns:a16="http://schemas.microsoft.com/office/drawing/2014/main" id="{055F6A90-A61C-A5DF-9B2C-8CAFAB6C8D3B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8733355" y="17956776"/>
                    <a:ext cx="2325881" cy="5683393"/>
                    <a:chOff x="3445565" y="3210046"/>
                    <a:chExt cx="999065" cy="2722980"/>
                  </a:xfrm>
                </p:grpSpPr>
                <p:cxnSp>
                  <p:nvCxnSpPr>
                    <p:cNvPr id="538" name="Straight Connector 537">
                      <a:extLst>
                        <a:ext uri="{FF2B5EF4-FFF2-40B4-BE49-F238E27FC236}">
                          <a16:creationId xmlns:a16="http://schemas.microsoft.com/office/drawing/2014/main" id="{06ED7A47-6562-3B0C-4390-EB76E64A35E9}"/>
                        </a:ext>
                      </a:extLst>
                    </p:cNvPr>
                    <p:cNvCxnSpPr/>
                    <p:nvPr/>
                  </p:nvCxnSpPr>
                  <p:spPr>
                    <a:xfrm rot="5400000">
                      <a:off x="2102784" y="4567833"/>
                      <a:ext cx="2691837" cy="7456"/>
                    </a:xfrm>
                    <a:prstGeom prst="line">
                      <a:avLst/>
                    </a:prstGeom>
                    <a:noFill/>
                    <a:ln w="9525" cap="flat" cmpd="sng" algn="ctr">
                      <a:solidFill>
                        <a:sysClr val="windowText" lastClr="000000">
                          <a:alpha val="42000"/>
                        </a:sysClr>
                      </a:solidFill>
                      <a:prstDash val="dash"/>
                    </a:ln>
                    <a:effectLst/>
                  </p:spPr>
                </p:cxnSp>
                <p:cxnSp>
                  <p:nvCxnSpPr>
                    <p:cNvPr id="539" name="Straight Connector 538">
                      <a:extLst>
                        <a:ext uri="{FF2B5EF4-FFF2-40B4-BE49-F238E27FC236}">
                          <a16:creationId xmlns:a16="http://schemas.microsoft.com/office/drawing/2014/main" id="{4673EA16-2572-1B78-0F5C-466858321E17}"/>
                        </a:ext>
                      </a:extLst>
                    </p:cNvPr>
                    <p:cNvCxnSpPr/>
                    <p:nvPr/>
                  </p:nvCxnSpPr>
                  <p:spPr>
                    <a:xfrm rot="5400000">
                      <a:off x="3076248" y="4565038"/>
                      <a:ext cx="2722504" cy="13047"/>
                    </a:xfrm>
                    <a:prstGeom prst="line">
                      <a:avLst/>
                    </a:prstGeom>
                    <a:noFill/>
                    <a:ln w="9525" cap="flat" cmpd="sng" algn="ctr">
                      <a:solidFill>
                        <a:sysClr val="windowText" lastClr="000000">
                          <a:alpha val="42000"/>
                        </a:sysClr>
                      </a:solidFill>
                      <a:prstDash val="dash"/>
                    </a:ln>
                    <a:effectLst/>
                  </p:spPr>
                </p:cxnSp>
              </p:grpSp>
              <p:cxnSp>
                <p:nvCxnSpPr>
                  <p:cNvPr id="531" name="Straight Connector 530">
                    <a:extLst>
                      <a:ext uri="{FF2B5EF4-FFF2-40B4-BE49-F238E27FC236}">
                        <a16:creationId xmlns:a16="http://schemas.microsoft.com/office/drawing/2014/main" id="{C07EE932-0332-AD36-2DE1-5386151A2EB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8692929" y="23511709"/>
                    <a:ext cx="2351880" cy="10669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>
                        <a:alpha val="42000"/>
                      </a:sysClr>
                    </a:solidFill>
                    <a:prstDash val="dash"/>
                  </a:ln>
                  <a:effectLst/>
                </p:spPr>
              </p:cxnSp>
              <p:cxnSp>
                <p:nvCxnSpPr>
                  <p:cNvPr id="532" name="Straight Connector 531">
                    <a:extLst>
                      <a:ext uri="{FF2B5EF4-FFF2-40B4-BE49-F238E27FC236}">
                        <a16:creationId xmlns:a16="http://schemas.microsoft.com/office/drawing/2014/main" id="{3ED13F00-18DF-481E-E506-84A3F2064F0B}"/>
                      </a:ext>
                    </a:extLst>
                  </p:cNvPr>
                  <p:cNvCxnSpPr/>
                  <p:nvPr/>
                </p:nvCxnSpPr>
                <p:spPr>
                  <a:xfrm>
                    <a:off x="18792730" y="22846749"/>
                    <a:ext cx="2286793" cy="355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>
                        <a:alpha val="42000"/>
                      </a:sysClr>
                    </a:solidFill>
                    <a:prstDash val="dash"/>
                  </a:ln>
                  <a:effectLst/>
                </p:spPr>
              </p:cxnSp>
              <p:cxnSp>
                <p:nvCxnSpPr>
                  <p:cNvPr id="533" name="Straight Connector 532">
                    <a:extLst>
                      <a:ext uri="{FF2B5EF4-FFF2-40B4-BE49-F238E27FC236}">
                        <a16:creationId xmlns:a16="http://schemas.microsoft.com/office/drawing/2014/main" id="{CB194690-0CB6-7FC3-5A5B-A8F6EA43205B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8788392" y="22128448"/>
                    <a:ext cx="2256417" cy="10667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>
                        <a:alpha val="42000"/>
                      </a:sysClr>
                    </a:solidFill>
                    <a:prstDash val="dash"/>
                  </a:ln>
                  <a:effectLst/>
                </p:spPr>
              </p:cxnSp>
              <p:cxnSp>
                <p:nvCxnSpPr>
                  <p:cNvPr id="534" name="Straight Connector 533">
                    <a:extLst>
                      <a:ext uri="{FF2B5EF4-FFF2-40B4-BE49-F238E27FC236}">
                        <a16:creationId xmlns:a16="http://schemas.microsoft.com/office/drawing/2014/main" id="{162B8F22-670C-EEB9-F2AF-AB75CBB301A7}"/>
                      </a:ext>
                    </a:extLst>
                  </p:cNvPr>
                  <p:cNvCxnSpPr/>
                  <p:nvPr/>
                </p:nvCxnSpPr>
                <p:spPr>
                  <a:xfrm>
                    <a:off x="18818766" y="21463486"/>
                    <a:ext cx="2226043" cy="7112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>
                        <a:alpha val="42000"/>
                      </a:sysClr>
                    </a:solidFill>
                    <a:prstDash val="dash"/>
                  </a:ln>
                  <a:effectLst/>
                </p:spPr>
              </p:cxnSp>
              <p:cxnSp>
                <p:nvCxnSpPr>
                  <p:cNvPr id="535" name="Straight Connector 534">
                    <a:extLst>
                      <a:ext uri="{FF2B5EF4-FFF2-40B4-BE49-F238E27FC236}">
                        <a16:creationId xmlns:a16="http://schemas.microsoft.com/office/drawing/2014/main" id="{8AD84960-22D7-864B-DA74-988E6CB8062C}"/>
                      </a:ext>
                    </a:extLst>
                  </p:cNvPr>
                  <p:cNvCxnSpPr/>
                  <p:nvPr/>
                </p:nvCxnSpPr>
                <p:spPr>
                  <a:xfrm>
                    <a:off x="18814428" y="20784301"/>
                    <a:ext cx="2230381" cy="355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>
                        <a:alpha val="42000"/>
                      </a:sysClr>
                    </a:solidFill>
                    <a:prstDash val="dash"/>
                  </a:ln>
                  <a:effectLst/>
                </p:spPr>
              </p:cxnSp>
              <p:cxnSp>
                <p:nvCxnSpPr>
                  <p:cNvPr id="536" name="Straight Connector 535">
                    <a:extLst>
                      <a:ext uri="{FF2B5EF4-FFF2-40B4-BE49-F238E27FC236}">
                        <a16:creationId xmlns:a16="http://schemas.microsoft.com/office/drawing/2014/main" id="{388A4538-8CB8-D45E-29FF-5C939BDE2C5E}"/>
                      </a:ext>
                    </a:extLst>
                  </p:cNvPr>
                  <p:cNvCxnSpPr/>
                  <p:nvPr/>
                </p:nvCxnSpPr>
                <p:spPr>
                  <a:xfrm>
                    <a:off x="18818766" y="20083779"/>
                    <a:ext cx="2226043" cy="21336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>
                        <a:alpha val="42000"/>
                      </a:sysClr>
                    </a:solidFill>
                    <a:prstDash val="dash"/>
                  </a:ln>
                  <a:effectLst/>
                </p:spPr>
              </p:cxnSp>
              <p:cxnSp>
                <p:nvCxnSpPr>
                  <p:cNvPr id="537" name="Straight Connector 536">
                    <a:extLst>
                      <a:ext uri="{FF2B5EF4-FFF2-40B4-BE49-F238E27FC236}">
                        <a16:creationId xmlns:a16="http://schemas.microsoft.com/office/drawing/2014/main" id="{54D33A1E-1562-3366-A6D4-CE00CA744154}"/>
                      </a:ext>
                    </a:extLst>
                  </p:cNvPr>
                  <p:cNvCxnSpPr/>
                  <p:nvPr/>
                </p:nvCxnSpPr>
                <p:spPr>
                  <a:xfrm rot="5400000">
                    <a:off x="16716689" y="20787676"/>
                    <a:ext cx="5597056" cy="21698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>
                        <a:alpha val="42000"/>
                      </a:sysClr>
                    </a:solidFill>
                    <a:prstDash val="dash"/>
                  </a:ln>
                  <a:effectLst/>
                </p:spPr>
              </p:cxnSp>
            </p:grpSp>
            <p:grpSp>
              <p:nvGrpSpPr>
                <p:cNvPr id="513" name="Group 236">
                  <a:extLst>
                    <a:ext uri="{FF2B5EF4-FFF2-40B4-BE49-F238E27FC236}">
                      <a16:creationId xmlns:a16="http://schemas.microsoft.com/office/drawing/2014/main" id="{A1819B24-89D4-9241-7909-5C57DE5A222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6866990" y="1563879"/>
                  <a:ext cx="873213" cy="2536870"/>
                  <a:chOff x="18694484" y="17956777"/>
                  <a:chExt cx="2386928" cy="5683393"/>
                </a:xfrm>
              </p:grpSpPr>
              <p:cxnSp>
                <p:nvCxnSpPr>
                  <p:cNvPr id="514" name="Straight Connector 513">
                    <a:extLst>
                      <a:ext uri="{FF2B5EF4-FFF2-40B4-BE49-F238E27FC236}">
                        <a16:creationId xmlns:a16="http://schemas.microsoft.com/office/drawing/2014/main" id="{B7F7B932-4B58-D4B3-C775-0D4782EC6272}"/>
                      </a:ext>
                    </a:extLst>
                  </p:cNvPr>
                  <p:cNvCxnSpPr/>
                  <p:nvPr/>
                </p:nvCxnSpPr>
                <p:spPr>
                  <a:xfrm>
                    <a:off x="18816309" y="19405009"/>
                    <a:ext cx="2230384" cy="14224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>
                        <a:alpha val="42000"/>
                      </a:sysClr>
                    </a:solidFill>
                    <a:prstDash val="dash"/>
                  </a:ln>
                  <a:effectLst/>
                </p:spPr>
              </p:cxnSp>
              <p:cxnSp>
                <p:nvCxnSpPr>
                  <p:cNvPr id="515" name="Straight Connector 514">
                    <a:extLst>
                      <a:ext uri="{FF2B5EF4-FFF2-40B4-BE49-F238E27FC236}">
                        <a16:creationId xmlns:a16="http://schemas.microsoft.com/office/drawing/2014/main" id="{6657AAF0-B168-EA0E-EBE4-F13D441A3EE6}"/>
                      </a:ext>
                    </a:extLst>
                  </p:cNvPr>
                  <p:cNvCxnSpPr/>
                  <p:nvPr/>
                </p:nvCxnSpPr>
                <p:spPr>
                  <a:xfrm>
                    <a:off x="18881396" y="18697375"/>
                    <a:ext cx="2165296" cy="10669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>
                        <a:alpha val="42000"/>
                      </a:sysClr>
                    </a:solidFill>
                    <a:prstDash val="dash"/>
                  </a:ln>
                  <a:effectLst/>
                </p:spPr>
              </p:cxnSp>
              <p:cxnSp>
                <p:nvCxnSpPr>
                  <p:cNvPr id="516" name="Straight Connector 515">
                    <a:extLst>
                      <a:ext uri="{FF2B5EF4-FFF2-40B4-BE49-F238E27FC236}">
                        <a16:creationId xmlns:a16="http://schemas.microsoft.com/office/drawing/2014/main" id="{71EF217F-40DD-9DD0-DE08-C6C586408C6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8751218" y="18025302"/>
                    <a:ext cx="2325848" cy="10667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>
                        <a:alpha val="42000"/>
                      </a:sysClr>
                    </a:solidFill>
                    <a:prstDash val="dash"/>
                  </a:ln>
                  <a:effectLst/>
                </p:spPr>
              </p:cxnSp>
              <p:cxnSp>
                <p:nvCxnSpPr>
                  <p:cNvPr id="517" name="Straight Connector 516">
                    <a:extLst>
                      <a:ext uri="{FF2B5EF4-FFF2-40B4-BE49-F238E27FC236}">
                        <a16:creationId xmlns:a16="http://schemas.microsoft.com/office/drawing/2014/main" id="{223D32C1-A35D-2AA5-63A0-2EE6DE8204D5}"/>
                      </a:ext>
                    </a:extLst>
                  </p:cNvPr>
                  <p:cNvCxnSpPr/>
                  <p:nvPr/>
                </p:nvCxnSpPr>
                <p:spPr>
                  <a:xfrm rot="5400000">
                    <a:off x="17490958" y="20759644"/>
                    <a:ext cx="5597060" cy="21698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>
                        <a:alpha val="42000"/>
                      </a:sysClr>
                    </a:solidFill>
                    <a:prstDash val="dash"/>
                  </a:ln>
                  <a:effectLst/>
                </p:spPr>
              </p:cxnSp>
              <p:cxnSp>
                <p:nvCxnSpPr>
                  <p:cNvPr id="518" name="Straight Connector 517">
                    <a:extLst>
                      <a:ext uri="{FF2B5EF4-FFF2-40B4-BE49-F238E27FC236}">
                        <a16:creationId xmlns:a16="http://schemas.microsoft.com/office/drawing/2014/main" id="{A12B79DB-3514-56FD-6360-B8401A3A7D12}"/>
                      </a:ext>
                    </a:extLst>
                  </p:cNvPr>
                  <p:cNvCxnSpPr/>
                  <p:nvPr/>
                </p:nvCxnSpPr>
                <p:spPr bwMode="auto">
                  <a:xfrm rot="5400000">
                    <a:off x="18203319" y="20783754"/>
                    <a:ext cx="5682403" cy="30374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>
                        <a:alpha val="42000"/>
                      </a:sysClr>
                    </a:solidFill>
                    <a:prstDash val="dash"/>
                  </a:ln>
                  <a:effectLst/>
                </p:spPr>
              </p:cxnSp>
              <p:cxnSp>
                <p:nvCxnSpPr>
                  <p:cNvPr id="519" name="Straight Connector 518">
                    <a:extLst>
                      <a:ext uri="{FF2B5EF4-FFF2-40B4-BE49-F238E27FC236}">
                        <a16:creationId xmlns:a16="http://schemas.microsoft.com/office/drawing/2014/main" id="{94F2AA6A-8089-96BD-0A5B-82A4825E15E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8694809" y="23512127"/>
                    <a:ext cx="2351883" cy="10669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>
                        <a:alpha val="42000"/>
                      </a:sysClr>
                    </a:solidFill>
                    <a:prstDash val="dash"/>
                  </a:ln>
                  <a:effectLst/>
                </p:spPr>
              </p:cxnSp>
              <p:cxnSp>
                <p:nvCxnSpPr>
                  <p:cNvPr id="520" name="Straight Connector 519">
                    <a:extLst>
                      <a:ext uri="{FF2B5EF4-FFF2-40B4-BE49-F238E27FC236}">
                        <a16:creationId xmlns:a16="http://schemas.microsoft.com/office/drawing/2014/main" id="{FB72E472-D91C-0D57-BE7F-2CBA25F2102C}"/>
                      </a:ext>
                    </a:extLst>
                  </p:cNvPr>
                  <p:cNvCxnSpPr/>
                  <p:nvPr/>
                </p:nvCxnSpPr>
                <p:spPr>
                  <a:xfrm>
                    <a:off x="18794611" y="22847166"/>
                    <a:ext cx="2286795" cy="355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>
                        <a:alpha val="42000"/>
                      </a:sysClr>
                    </a:solidFill>
                    <a:prstDash val="dash"/>
                  </a:ln>
                  <a:effectLst/>
                </p:spPr>
              </p:cxnSp>
              <p:cxnSp>
                <p:nvCxnSpPr>
                  <p:cNvPr id="521" name="Straight Connector 520">
                    <a:extLst>
                      <a:ext uri="{FF2B5EF4-FFF2-40B4-BE49-F238E27FC236}">
                        <a16:creationId xmlns:a16="http://schemas.microsoft.com/office/drawing/2014/main" id="{F59FC84E-A821-5982-810A-E9ACB16C4D8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8790273" y="22128865"/>
                    <a:ext cx="2256419" cy="10667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>
                        <a:alpha val="42000"/>
                      </a:sysClr>
                    </a:solidFill>
                    <a:prstDash val="dash"/>
                  </a:ln>
                  <a:effectLst/>
                </p:spPr>
              </p:cxnSp>
              <p:cxnSp>
                <p:nvCxnSpPr>
                  <p:cNvPr id="522" name="Straight Connector 521">
                    <a:extLst>
                      <a:ext uri="{FF2B5EF4-FFF2-40B4-BE49-F238E27FC236}">
                        <a16:creationId xmlns:a16="http://schemas.microsoft.com/office/drawing/2014/main" id="{E0DAC7B8-0520-BC51-0938-3B97AE5BF2AF}"/>
                      </a:ext>
                    </a:extLst>
                  </p:cNvPr>
                  <p:cNvCxnSpPr/>
                  <p:nvPr/>
                </p:nvCxnSpPr>
                <p:spPr>
                  <a:xfrm>
                    <a:off x="18820647" y="21463901"/>
                    <a:ext cx="2226046" cy="7112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>
                        <a:alpha val="42000"/>
                      </a:sysClr>
                    </a:solidFill>
                    <a:prstDash val="dash"/>
                  </a:ln>
                  <a:effectLst/>
                </p:spPr>
              </p:cxnSp>
              <p:cxnSp>
                <p:nvCxnSpPr>
                  <p:cNvPr id="523" name="Straight Connector 522">
                    <a:extLst>
                      <a:ext uri="{FF2B5EF4-FFF2-40B4-BE49-F238E27FC236}">
                        <a16:creationId xmlns:a16="http://schemas.microsoft.com/office/drawing/2014/main" id="{473522C8-5654-F957-FEAB-685A1490320D}"/>
                      </a:ext>
                    </a:extLst>
                  </p:cNvPr>
                  <p:cNvCxnSpPr/>
                  <p:nvPr/>
                </p:nvCxnSpPr>
                <p:spPr>
                  <a:xfrm>
                    <a:off x="18816309" y="20784717"/>
                    <a:ext cx="2230384" cy="355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>
                        <a:alpha val="42000"/>
                      </a:sysClr>
                    </a:solidFill>
                    <a:prstDash val="dash"/>
                  </a:ln>
                  <a:effectLst/>
                </p:spPr>
              </p:cxnSp>
              <p:cxnSp>
                <p:nvCxnSpPr>
                  <p:cNvPr id="524" name="Straight Connector 523">
                    <a:extLst>
                      <a:ext uri="{FF2B5EF4-FFF2-40B4-BE49-F238E27FC236}">
                        <a16:creationId xmlns:a16="http://schemas.microsoft.com/office/drawing/2014/main" id="{080B58B5-2703-3435-D5AA-B4CB6F5CA09A}"/>
                      </a:ext>
                    </a:extLst>
                  </p:cNvPr>
                  <p:cNvCxnSpPr/>
                  <p:nvPr/>
                </p:nvCxnSpPr>
                <p:spPr>
                  <a:xfrm>
                    <a:off x="18820647" y="20084194"/>
                    <a:ext cx="2226046" cy="21336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>
                        <a:alpha val="42000"/>
                      </a:sysClr>
                    </a:solidFill>
                    <a:prstDash val="dash"/>
                  </a:ln>
                  <a:effectLst/>
                </p:spPr>
              </p:cxnSp>
              <p:cxnSp>
                <p:nvCxnSpPr>
                  <p:cNvPr id="525" name="Straight Connector 524">
                    <a:extLst>
                      <a:ext uri="{FF2B5EF4-FFF2-40B4-BE49-F238E27FC236}">
                        <a16:creationId xmlns:a16="http://schemas.microsoft.com/office/drawing/2014/main" id="{840AECE9-D0A3-6D30-FD97-EE383B55EB20}"/>
                      </a:ext>
                    </a:extLst>
                  </p:cNvPr>
                  <p:cNvCxnSpPr/>
                  <p:nvPr/>
                </p:nvCxnSpPr>
                <p:spPr>
                  <a:xfrm rot="5400000">
                    <a:off x="16718568" y="20788092"/>
                    <a:ext cx="5597060" cy="21698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>
                        <a:alpha val="42000"/>
                      </a:sysClr>
                    </a:solidFill>
                    <a:prstDash val="dash"/>
                  </a:ln>
                  <a:effectLst/>
                </p:spPr>
              </p:cxnSp>
            </p:grpSp>
          </p:grpSp>
          <p:sp>
            <p:nvSpPr>
              <p:cNvPr id="510" name="Freeform 237">
                <a:extLst>
                  <a:ext uri="{FF2B5EF4-FFF2-40B4-BE49-F238E27FC236}">
                    <a16:creationId xmlns:a16="http://schemas.microsoft.com/office/drawing/2014/main" id="{FA0F2418-DC5B-4FC7-8B71-031468A79B9F}"/>
                  </a:ext>
                </a:extLst>
              </p:cNvPr>
              <p:cNvSpPr/>
              <p:nvPr/>
            </p:nvSpPr>
            <p:spPr>
              <a:xfrm>
                <a:off x="5203064" y="4997003"/>
                <a:ext cx="1687133" cy="1223493"/>
              </a:xfrm>
              <a:custGeom>
                <a:avLst/>
                <a:gdLst>
                  <a:gd name="connsiteX0" fmla="*/ 1133341 w 1687133"/>
                  <a:gd name="connsiteY0" fmla="*/ 0 h 2421229"/>
                  <a:gd name="connsiteX1" fmla="*/ 0 w 1687133"/>
                  <a:gd name="connsiteY1" fmla="*/ 1197736 h 2421229"/>
                  <a:gd name="connsiteX2" fmla="*/ 1687133 w 1687133"/>
                  <a:gd name="connsiteY2" fmla="*/ 2421229 h 2421229"/>
                  <a:gd name="connsiteX3" fmla="*/ 1133341 w 1687133"/>
                  <a:gd name="connsiteY3" fmla="*/ 0 h 2421229"/>
                  <a:gd name="connsiteX0" fmla="*/ 837126 w 1687133"/>
                  <a:gd name="connsiteY0" fmla="*/ 12878 h 1223493"/>
                  <a:gd name="connsiteX1" fmla="*/ 0 w 1687133"/>
                  <a:gd name="connsiteY1" fmla="*/ 0 h 1223493"/>
                  <a:gd name="connsiteX2" fmla="*/ 1687133 w 1687133"/>
                  <a:gd name="connsiteY2" fmla="*/ 1223493 h 1223493"/>
                  <a:gd name="connsiteX3" fmla="*/ 837126 w 1687133"/>
                  <a:gd name="connsiteY3" fmla="*/ 12878 h 1223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87133" h="1223493">
                    <a:moveTo>
                      <a:pt x="837126" y="12878"/>
                    </a:moveTo>
                    <a:lnTo>
                      <a:pt x="0" y="0"/>
                    </a:lnTo>
                    <a:lnTo>
                      <a:pt x="1687133" y="1223493"/>
                    </a:lnTo>
                    <a:lnTo>
                      <a:pt x="837126" y="12878"/>
                    </a:lnTo>
                    <a:close/>
                  </a:path>
                </a:pathLst>
              </a:custGeom>
              <a:gradFill flip="none" rotWithShape="1">
                <a:gsLst>
                  <a:gs pos="89000">
                    <a:srgbClr val="009242">
                      <a:alpha val="20000"/>
                    </a:srgbClr>
                  </a:gs>
                  <a:gs pos="0">
                    <a:srgbClr val="00B050"/>
                  </a:gs>
                  <a:gs pos="98000">
                    <a:srgbClr val="00602B"/>
                  </a:gs>
                  <a:gs pos="0">
                    <a:srgbClr val="00602B"/>
                  </a:gs>
                  <a:gs pos="0">
                    <a:srgbClr val="00602B"/>
                  </a:gs>
                  <a:gs pos="0">
                    <a:srgbClr val="00B050"/>
                  </a:gs>
                  <a:gs pos="3000">
                    <a:srgbClr val="00B050"/>
                  </a:gs>
                </a:gsLst>
                <a:path path="circle">
                  <a:fillToRect l="50000" t="50000" r="50000" b="50000"/>
                </a:path>
                <a:tileRect/>
              </a:gra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511" name="Freeform 239">
                <a:extLst>
                  <a:ext uri="{FF2B5EF4-FFF2-40B4-BE49-F238E27FC236}">
                    <a16:creationId xmlns:a16="http://schemas.microsoft.com/office/drawing/2014/main" id="{CAF1B485-53C5-7137-4431-8C304D538286}"/>
                  </a:ext>
                </a:extLst>
              </p:cNvPr>
              <p:cNvSpPr/>
              <p:nvPr/>
            </p:nvSpPr>
            <p:spPr>
              <a:xfrm>
                <a:off x="8113690" y="3979572"/>
                <a:ext cx="862885" cy="2434107"/>
              </a:xfrm>
              <a:custGeom>
                <a:avLst/>
                <a:gdLst>
                  <a:gd name="connsiteX0" fmla="*/ 309093 w 862885"/>
                  <a:gd name="connsiteY0" fmla="*/ 0 h 2434107"/>
                  <a:gd name="connsiteX1" fmla="*/ 0 w 862885"/>
                  <a:gd name="connsiteY1" fmla="*/ 1236372 h 2434107"/>
                  <a:gd name="connsiteX2" fmla="*/ 862885 w 862885"/>
                  <a:gd name="connsiteY2" fmla="*/ 2434107 h 2434107"/>
                  <a:gd name="connsiteX3" fmla="*/ 309093 w 862885"/>
                  <a:gd name="connsiteY3" fmla="*/ 0 h 24341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62885" h="2434107">
                    <a:moveTo>
                      <a:pt x="309093" y="0"/>
                    </a:moveTo>
                    <a:lnTo>
                      <a:pt x="0" y="1236372"/>
                    </a:lnTo>
                    <a:lnTo>
                      <a:pt x="862885" y="2434107"/>
                    </a:lnTo>
                    <a:lnTo>
                      <a:pt x="309093" y="0"/>
                    </a:lnTo>
                    <a:close/>
                  </a:path>
                </a:pathLst>
              </a:custGeom>
              <a:gradFill flip="none" rotWithShape="1">
                <a:gsLst>
                  <a:gs pos="1000">
                    <a:srgbClr val="1F497D">
                      <a:lumMod val="60000"/>
                      <a:lumOff val="40000"/>
                      <a:alpha val="58000"/>
                    </a:srgbClr>
                  </a:gs>
                  <a:gs pos="0">
                    <a:srgbClr val="0047FF">
                      <a:alpha val="39000"/>
                    </a:srgbClr>
                  </a:gs>
                  <a:gs pos="100000">
                    <a:srgbClr val="0000CC"/>
                  </a:gs>
                  <a:gs pos="91000">
                    <a:srgbClr val="0047FF"/>
                  </a:gs>
                  <a:gs pos="69000">
                    <a:srgbClr val="0070C0"/>
                  </a:gs>
                  <a:gs pos="100000">
                    <a:srgbClr val="0047FF">
                      <a:alpha val="0"/>
                    </a:srgbClr>
                  </a:gs>
                  <a:gs pos="100000">
                    <a:srgbClr val="0070C0">
                      <a:alpha val="0"/>
                    </a:srgbClr>
                  </a:gs>
                  <a:gs pos="100000">
                    <a:srgbClr val="0047FF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0" i="1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</p:grpSp>
      </p:grpSp>
      <p:grpSp>
        <p:nvGrpSpPr>
          <p:cNvPr id="596" name="Group 425">
            <a:extLst>
              <a:ext uri="{FF2B5EF4-FFF2-40B4-BE49-F238E27FC236}">
                <a16:creationId xmlns:a16="http://schemas.microsoft.com/office/drawing/2014/main" id="{04F6EAD6-0F28-8074-432B-727B24FAB848}"/>
              </a:ext>
            </a:extLst>
          </p:cNvPr>
          <p:cNvGrpSpPr>
            <a:grpSpLocks/>
          </p:cNvGrpSpPr>
          <p:nvPr/>
        </p:nvGrpSpPr>
        <p:grpSpPr bwMode="auto">
          <a:xfrm>
            <a:off x="8624888" y="1060155"/>
            <a:ext cx="1735137" cy="2549525"/>
            <a:chOff x="7214718" y="1022819"/>
            <a:chExt cx="1736098" cy="2549702"/>
          </a:xfrm>
        </p:grpSpPr>
        <p:sp>
          <p:nvSpPr>
            <p:cNvPr id="597" name="Rectangle 596">
              <a:extLst>
                <a:ext uri="{FF2B5EF4-FFF2-40B4-BE49-F238E27FC236}">
                  <a16:creationId xmlns:a16="http://schemas.microsoft.com/office/drawing/2014/main" id="{CE7BE3D2-E14A-37F5-EDF0-2881AB336F67}"/>
                </a:ext>
              </a:extLst>
            </p:cNvPr>
            <p:cNvSpPr/>
            <p:nvPr/>
          </p:nvSpPr>
          <p:spPr bwMode="auto">
            <a:xfrm>
              <a:off x="7248073" y="1037108"/>
              <a:ext cx="1701155" cy="2476672"/>
            </a:xfrm>
            <a:prstGeom prst="rect">
              <a:avLst/>
            </a:prstGeom>
            <a:solidFill>
              <a:srgbClr val="F79646">
                <a:lumMod val="20000"/>
                <a:lumOff val="8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598" name="Group 204">
              <a:extLst>
                <a:ext uri="{FF2B5EF4-FFF2-40B4-BE49-F238E27FC236}">
                  <a16:creationId xmlns:a16="http://schemas.microsoft.com/office/drawing/2014/main" id="{1D49C135-7661-AB0C-1B74-66DE473A822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14718" y="1022819"/>
              <a:ext cx="1736098" cy="2549702"/>
              <a:chOff x="6004103" y="1563732"/>
              <a:chExt cx="1736098" cy="2549702"/>
            </a:xfrm>
          </p:grpSpPr>
          <p:grpSp>
            <p:nvGrpSpPr>
              <p:cNvPr id="602" name="Group 236">
                <a:extLst>
                  <a:ext uri="{FF2B5EF4-FFF2-40B4-BE49-F238E27FC236}">
                    <a16:creationId xmlns:a16="http://schemas.microsoft.com/office/drawing/2014/main" id="{30630908-D57F-1C1E-C01B-836829F3007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004111" y="1576761"/>
                <a:ext cx="873214" cy="2536872"/>
                <a:chOff x="18694484" y="17956776"/>
                <a:chExt cx="2386928" cy="5683393"/>
              </a:xfrm>
            </p:grpSpPr>
            <p:cxnSp>
              <p:nvCxnSpPr>
                <p:cNvPr id="616" name="Straight Connector 615">
                  <a:extLst>
                    <a:ext uri="{FF2B5EF4-FFF2-40B4-BE49-F238E27FC236}">
                      <a16:creationId xmlns:a16="http://schemas.microsoft.com/office/drawing/2014/main" id="{116B6644-6F36-AA61-B84E-017181872C91}"/>
                    </a:ext>
                  </a:extLst>
                </p:cNvPr>
                <p:cNvCxnSpPr/>
                <p:nvPr/>
              </p:nvCxnSpPr>
              <p:spPr>
                <a:xfrm>
                  <a:off x="18816033" y="19403638"/>
                  <a:ext cx="2231700" cy="14227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Text" lastClr="000000">
                      <a:alpha val="42000"/>
                    </a:sysClr>
                  </a:solidFill>
                  <a:prstDash val="dash"/>
                </a:ln>
                <a:effectLst/>
              </p:spPr>
            </p:cxnSp>
            <p:cxnSp>
              <p:nvCxnSpPr>
                <p:cNvPr id="617" name="Straight Connector 616">
                  <a:extLst>
                    <a:ext uri="{FF2B5EF4-FFF2-40B4-BE49-F238E27FC236}">
                      <a16:creationId xmlns:a16="http://schemas.microsoft.com/office/drawing/2014/main" id="{C896D62E-94EB-E2B3-E1AB-935143A10EE1}"/>
                    </a:ext>
                  </a:extLst>
                </p:cNvPr>
                <p:cNvCxnSpPr/>
                <p:nvPr/>
              </p:nvCxnSpPr>
              <p:spPr>
                <a:xfrm>
                  <a:off x="18881159" y="18695845"/>
                  <a:ext cx="2166574" cy="10671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Text" lastClr="000000">
                      <a:alpha val="42000"/>
                    </a:sysClr>
                  </a:solidFill>
                  <a:prstDash val="dash"/>
                </a:ln>
                <a:effectLst/>
              </p:spPr>
            </p:cxnSp>
            <p:cxnSp>
              <p:nvCxnSpPr>
                <p:cNvPr id="618" name="Straight Connector 617">
                  <a:extLst>
                    <a:ext uri="{FF2B5EF4-FFF2-40B4-BE49-F238E27FC236}">
                      <a16:creationId xmlns:a16="http://schemas.microsoft.com/office/drawing/2014/main" id="{EED283E9-7AC6-00D5-4EEE-1D8F32EC9AC7}"/>
                    </a:ext>
                  </a:extLst>
                </p:cNvPr>
                <p:cNvCxnSpPr/>
                <p:nvPr/>
              </p:nvCxnSpPr>
              <p:spPr>
                <a:xfrm flipV="1">
                  <a:off x="18750905" y="17995166"/>
                  <a:ext cx="2327220" cy="10669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Text" lastClr="000000">
                      <a:alpha val="42000"/>
                    </a:sysClr>
                  </a:solidFill>
                  <a:prstDash val="dash"/>
                </a:ln>
                <a:effectLst/>
              </p:spPr>
            </p:cxnSp>
            <p:cxnSp>
              <p:nvCxnSpPr>
                <p:cNvPr id="619" name="Straight Connector 618">
                  <a:extLst>
                    <a:ext uri="{FF2B5EF4-FFF2-40B4-BE49-F238E27FC236}">
                      <a16:creationId xmlns:a16="http://schemas.microsoft.com/office/drawing/2014/main" id="{1D543451-84C1-98C6-135D-87FA743AB581}"/>
                    </a:ext>
                  </a:extLst>
                </p:cNvPr>
                <p:cNvCxnSpPr/>
                <p:nvPr/>
              </p:nvCxnSpPr>
              <p:spPr>
                <a:xfrm rot="5400000">
                  <a:off x="17490922" y="20758574"/>
                  <a:ext cx="5598320" cy="21711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Text" lastClr="000000">
                      <a:alpha val="42000"/>
                    </a:sysClr>
                  </a:solidFill>
                  <a:prstDash val="dash"/>
                </a:ln>
                <a:effectLst/>
              </p:spPr>
            </p:cxnSp>
            <p:grpSp>
              <p:nvGrpSpPr>
                <p:cNvPr id="620" name="Group 152">
                  <a:extLst>
                    <a:ext uri="{FF2B5EF4-FFF2-40B4-BE49-F238E27FC236}">
                      <a16:creationId xmlns:a16="http://schemas.microsoft.com/office/drawing/2014/main" id="{2E85EB03-C267-3300-E4B8-98307243BCF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8733355" y="17956776"/>
                  <a:ext cx="2325881" cy="5683393"/>
                  <a:chOff x="3445565" y="3210046"/>
                  <a:chExt cx="999065" cy="2722980"/>
                </a:xfrm>
              </p:grpSpPr>
              <p:cxnSp>
                <p:nvCxnSpPr>
                  <p:cNvPr id="628" name="Straight Connector 627">
                    <a:extLst>
                      <a:ext uri="{FF2B5EF4-FFF2-40B4-BE49-F238E27FC236}">
                        <a16:creationId xmlns:a16="http://schemas.microsoft.com/office/drawing/2014/main" id="{06D3F513-323B-A203-8BF6-39D7817B0F7B}"/>
                      </a:ext>
                    </a:extLst>
                  </p:cNvPr>
                  <p:cNvCxnSpPr/>
                  <p:nvPr/>
                </p:nvCxnSpPr>
                <p:spPr>
                  <a:xfrm rot="5400000">
                    <a:off x="2103151" y="4567524"/>
                    <a:ext cx="2692445" cy="746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>
                        <a:alpha val="42000"/>
                      </a:sysClr>
                    </a:solidFill>
                    <a:prstDash val="dash"/>
                  </a:ln>
                  <a:effectLst/>
                </p:spPr>
              </p:cxnSp>
              <p:cxnSp>
                <p:nvCxnSpPr>
                  <p:cNvPr id="629" name="Straight Connector 628">
                    <a:extLst>
                      <a:ext uri="{FF2B5EF4-FFF2-40B4-BE49-F238E27FC236}">
                        <a16:creationId xmlns:a16="http://schemas.microsoft.com/office/drawing/2014/main" id="{426BCFD5-74B6-884E-FF57-F64217227D50}"/>
                      </a:ext>
                    </a:extLst>
                  </p:cNvPr>
                  <p:cNvCxnSpPr/>
                  <p:nvPr/>
                </p:nvCxnSpPr>
                <p:spPr>
                  <a:xfrm rot="5400000">
                    <a:off x="3077197" y="4564726"/>
                    <a:ext cx="2723118" cy="13054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ysClr val="windowText" lastClr="000000">
                        <a:alpha val="42000"/>
                      </a:sysClr>
                    </a:solidFill>
                    <a:prstDash val="dash"/>
                  </a:ln>
                  <a:effectLst/>
                </p:spPr>
              </p:cxnSp>
            </p:grpSp>
            <p:cxnSp>
              <p:nvCxnSpPr>
                <p:cNvPr id="621" name="Straight Connector 620">
                  <a:extLst>
                    <a:ext uri="{FF2B5EF4-FFF2-40B4-BE49-F238E27FC236}">
                      <a16:creationId xmlns:a16="http://schemas.microsoft.com/office/drawing/2014/main" id="{88DCCB3B-C70E-9CCB-5106-9208B85612D2}"/>
                    </a:ext>
                  </a:extLst>
                </p:cNvPr>
                <p:cNvCxnSpPr/>
                <p:nvPr/>
              </p:nvCxnSpPr>
              <p:spPr>
                <a:xfrm flipV="1">
                  <a:off x="18694462" y="23511680"/>
                  <a:ext cx="2353271" cy="10671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Text" lastClr="000000">
                      <a:alpha val="42000"/>
                    </a:sysClr>
                  </a:solidFill>
                  <a:prstDash val="dash"/>
                </a:ln>
                <a:effectLst/>
              </p:spPr>
            </p:cxnSp>
            <p:cxnSp>
              <p:nvCxnSpPr>
                <p:cNvPr id="622" name="Straight Connector 621">
                  <a:extLst>
                    <a:ext uri="{FF2B5EF4-FFF2-40B4-BE49-F238E27FC236}">
                      <a16:creationId xmlns:a16="http://schemas.microsoft.com/office/drawing/2014/main" id="{3C59CAB1-E8F2-C623-5D45-12C9298034E2}"/>
                    </a:ext>
                  </a:extLst>
                </p:cNvPr>
                <p:cNvCxnSpPr/>
                <p:nvPr/>
              </p:nvCxnSpPr>
              <p:spPr>
                <a:xfrm>
                  <a:off x="18794323" y="22846570"/>
                  <a:ext cx="2288145" cy="3556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Text" lastClr="000000">
                      <a:alpha val="42000"/>
                    </a:sysClr>
                  </a:solidFill>
                  <a:prstDash val="dash"/>
                </a:ln>
                <a:effectLst/>
              </p:spPr>
            </p:cxnSp>
            <p:cxnSp>
              <p:nvCxnSpPr>
                <p:cNvPr id="623" name="Straight Connector 622">
                  <a:extLst>
                    <a:ext uri="{FF2B5EF4-FFF2-40B4-BE49-F238E27FC236}">
                      <a16:creationId xmlns:a16="http://schemas.microsoft.com/office/drawing/2014/main" id="{A1DE2D35-8D45-49E2-2843-5A65DD371B1C}"/>
                    </a:ext>
                  </a:extLst>
                </p:cNvPr>
                <p:cNvCxnSpPr/>
                <p:nvPr/>
              </p:nvCxnSpPr>
              <p:spPr>
                <a:xfrm flipV="1">
                  <a:off x="18789982" y="22128107"/>
                  <a:ext cx="2257751" cy="10669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Text" lastClr="000000">
                      <a:alpha val="42000"/>
                    </a:sysClr>
                  </a:solidFill>
                  <a:prstDash val="dash"/>
                </a:ln>
                <a:effectLst/>
              </p:spPr>
            </p:cxnSp>
            <p:cxnSp>
              <p:nvCxnSpPr>
                <p:cNvPr id="624" name="Straight Connector 623">
                  <a:extLst>
                    <a:ext uri="{FF2B5EF4-FFF2-40B4-BE49-F238E27FC236}">
                      <a16:creationId xmlns:a16="http://schemas.microsoft.com/office/drawing/2014/main" id="{8E8B9A44-04AF-5567-E7D7-689761BD273C}"/>
                    </a:ext>
                  </a:extLst>
                </p:cNvPr>
                <p:cNvCxnSpPr/>
                <p:nvPr/>
              </p:nvCxnSpPr>
              <p:spPr>
                <a:xfrm>
                  <a:off x="18820374" y="21462994"/>
                  <a:ext cx="2227359" cy="7113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Text" lastClr="000000">
                      <a:alpha val="42000"/>
                    </a:sysClr>
                  </a:solidFill>
                  <a:prstDash val="dash"/>
                </a:ln>
                <a:effectLst/>
              </p:spPr>
            </p:cxnSp>
            <p:cxnSp>
              <p:nvCxnSpPr>
                <p:cNvPr id="625" name="Straight Connector 624">
                  <a:extLst>
                    <a:ext uri="{FF2B5EF4-FFF2-40B4-BE49-F238E27FC236}">
                      <a16:creationId xmlns:a16="http://schemas.microsoft.com/office/drawing/2014/main" id="{95D4F7DC-A66A-3619-DEC3-59003C18E483}"/>
                    </a:ext>
                  </a:extLst>
                </p:cNvPr>
                <p:cNvCxnSpPr/>
                <p:nvPr/>
              </p:nvCxnSpPr>
              <p:spPr>
                <a:xfrm>
                  <a:off x="18816033" y="20783656"/>
                  <a:ext cx="2231700" cy="3556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Text" lastClr="000000">
                      <a:alpha val="42000"/>
                    </a:sysClr>
                  </a:solidFill>
                  <a:prstDash val="dash"/>
                </a:ln>
                <a:effectLst/>
              </p:spPr>
            </p:cxnSp>
            <p:cxnSp>
              <p:nvCxnSpPr>
                <p:cNvPr id="626" name="Straight Connector 625">
                  <a:extLst>
                    <a:ext uri="{FF2B5EF4-FFF2-40B4-BE49-F238E27FC236}">
                      <a16:creationId xmlns:a16="http://schemas.microsoft.com/office/drawing/2014/main" id="{4BE63D13-22A1-2231-56A0-4A0335CA2243}"/>
                    </a:ext>
                  </a:extLst>
                </p:cNvPr>
                <p:cNvCxnSpPr/>
                <p:nvPr/>
              </p:nvCxnSpPr>
              <p:spPr>
                <a:xfrm>
                  <a:off x="18820374" y="20082976"/>
                  <a:ext cx="2227359" cy="2134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Text" lastClr="000000">
                      <a:alpha val="42000"/>
                    </a:sysClr>
                  </a:solidFill>
                  <a:prstDash val="dash"/>
                </a:ln>
                <a:effectLst/>
              </p:spPr>
            </p:cxnSp>
            <p:cxnSp>
              <p:nvCxnSpPr>
                <p:cNvPr id="627" name="Straight Connector 626">
                  <a:extLst>
                    <a:ext uri="{FF2B5EF4-FFF2-40B4-BE49-F238E27FC236}">
                      <a16:creationId xmlns:a16="http://schemas.microsoft.com/office/drawing/2014/main" id="{08AE5BD4-6E65-79AA-214C-3CAE34384550}"/>
                    </a:ext>
                  </a:extLst>
                </p:cNvPr>
                <p:cNvCxnSpPr/>
                <p:nvPr/>
              </p:nvCxnSpPr>
              <p:spPr>
                <a:xfrm rot="5400000">
                  <a:off x="16718076" y="20787028"/>
                  <a:ext cx="5598320" cy="21711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Text" lastClr="000000">
                      <a:alpha val="42000"/>
                    </a:sysClr>
                  </a:solidFill>
                  <a:prstDash val="dash"/>
                </a:ln>
                <a:effectLst/>
              </p:spPr>
            </p:cxnSp>
          </p:grpSp>
          <p:grpSp>
            <p:nvGrpSpPr>
              <p:cNvPr id="603" name="Group 236">
                <a:extLst>
                  <a:ext uri="{FF2B5EF4-FFF2-40B4-BE49-F238E27FC236}">
                    <a16:creationId xmlns:a16="http://schemas.microsoft.com/office/drawing/2014/main" id="{FCBAFBBB-9410-724E-29A3-384B887B58E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866990" y="1563879"/>
                <a:ext cx="873213" cy="2536870"/>
                <a:chOff x="18694484" y="17956777"/>
                <a:chExt cx="2386928" cy="5683393"/>
              </a:xfrm>
            </p:grpSpPr>
            <p:cxnSp>
              <p:nvCxnSpPr>
                <p:cNvPr id="604" name="Straight Connector 603">
                  <a:extLst>
                    <a:ext uri="{FF2B5EF4-FFF2-40B4-BE49-F238E27FC236}">
                      <a16:creationId xmlns:a16="http://schemas.microsoft.com/office/drawing/2014/main" id="{A71E021B-E69E-87BF-2060-9F59F99BB929}"/>
                    </a:ext>
                  </a:extLst>
                </p:cNvPr>
                <p:cNvCxnSpPr/>
                <p:nvPr/>
              </p:nvCxnSpPr>
              <p:spPr>
                <a:xfrm>
                  <a:off x="18814970" y="19404046"/>
                  <a:ext cx="2231702" cy="14227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Text" lastClr="000000">
                      <a:alpha val="42000"/>
                    </a:sysClr>
                  </a:solidFill>
                  <a:prstDash val="dash"/>
                </a:ln>
                <a:effectLst/>
              </p:spPr>
            </p:cxnSp>
            <p:cxnSp>
              <p:nvCxnSpPr>
                <p:cNvPr id="605" name="Straight Connector 604">
                  <a:extLst>
                    <a:ext uri="{FF2B5EF4-FFF2-40B4-BE49-F238E27FC236}">
                      <a16:creationId xmlns:a16="http://schemas.microsoft.com/office/drawing/2014/main" id="{14B996DE-8BDC-9E57-593E-E391C3C8BCAF}"/>
                    </a:ext>
                  </a:extLst>
                </p:cNvPr>
                <p:cNvCxnSpPr/>
                <p:nvPr/>
              </p:nvCxnSpPr>
              <p:spPr>
                <a:xfrm>
                  <a:off x="18880098" y="18696252"/>
                  <a:ext cx="2166573" cy="10671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Text" lastClr="000000">
                      <a:alpha val="42000"/>
                    </a:sysClr>
                  </a:solidFill>
                  <a:prstDash val="dash"/>
                </a:ln>
                <a:effectLst/>
              </p:spPr>
            </p:cxnSp>
            <p:cxnSp>
              <p:nvCxnSpPr>
                <p:cNvPr id="606" name="Straight Connector 605">
                  <a:extLst>
                    <a:ext uri="{FF2B5EF4-FFF2-40B4-BE49-F238E27FC236}">
                      <a16:creationId xmlns:a16="http://schemas.microsoft.com/office/drawing/2014/main" id="{176BCF11-BD44-92CC-A3A2-8C2EA141D557}"/>
                    </a:ext>
                  </a:extLst>
                </p:cNvPr>
                <p:cNvCxnSpPr/>
                <p:nvPr/>
              </p:nvCxnSpPr>
              <p:spPr>
                <a:xfrm flipV="1">
                  <a:off x="18749843" y="18024027"/>
                  <a:ext cx="2327223" cy="10669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Text" lastClr="000000">
                      <a:alpha val="42000"/>
                    </a:sysClr>
                  </a:solidFill>
                  <a:prstDash val="dash"/>
                </a:ln>
                <a:effectLst/>
              </p:spPr>
            </p:cxnSp>
            <p:cxnSp>
              <p:nvCxnSpPr>
                <p:cNvPr id="607" name="Straight Connector 606">
                  <a:extLst>
                    <a:ext uri="{FF2B5EF4-FFF2-40B4-BE49-F238E27FC236}">
                      <a16:creationId xmlns:a16="http://schemas.microsoft.com/office/drawing/2014/main" id="{75CBFCD3-ACA9-F0EC-A877-81C7633F4E64}"/>
                    </a:ext>
                  </a:extLst>
                </p:cNvPr>
                <p:cNvCxnSpPr/>
                <p:nvPr/>
              </p:nvCxnSpPr>
              <p:spPr>
                <a:xfrm rot="5400000">
                  <a:off x="17489860" y="20758983"/>
                  <a:ext cx="5598325" cy="21708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Text" lastClr="000000">
                      <a:alpha val="42000"/>
                    </a:sysClr>
                  </a:solidFill>
                  <a:prstDash val="dash"/>
                </a:ln>
                <a:effectLst/>
              </p:spPr>
            </p:cxnSp>
            <p:cxnSp>
              <p:nvCxnSpPr>
                <p:cNvPr id="608" name="Straight Connector 607">
                  <a:extLst>
                    <a:ext uri="{FF2B5EF4-FFF2-40B4-BE49-F238E27FC236}">
                      <a16:creationId xmlns:a16="http://schemas.microsoft.com/office/drawing/2014/main" id="{65B3B04B-3724-F67F-B279-96766F021A41}"/>
                    </a:ext>
                  </a:extLst>
                </p:cNvPr>
                <p:cNvCxnSpPr/>
                <p:nvPr/>
              </p:nvCxnSpPr>
              <p:spPr bwMode="auto">
                <a:xfrm rot="5400000">
                  <a:off x="18202658" y="20783094"/>
                  <a:ext cx="5683687" cy="30394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Text" lastClr="000000">
                      <a:alpha val="42000"/>
                    </a:sysClr>
                  </a:solidFill>
                  <a:prstDash val="dash"/>
                </a:ln>
                <a:effectLst/>
              </p:spPr>
            </p:cxnSp>
            <p:cxnSp>
              <p:nvCxnSpPr>
                <p:cNvPr id="609" name="Straight Connector 608">
                  <a:extLst>
                    <a:ext uri="{FF2B5EF4-FFF2-40B4-BE49-F238E27FC236}">
                      <a16:creationId xmlns:a16="http://schemas.microsoft.com/office/drawing/2014/main" id="{773869A8-D552-F118-8AF3-DE6D5A3DEE26}"/>
                    </a:ext>
                  </a:extLst>
                </p:cNvPr>
                <p:cNvCxnSpPr/>
                <p:nvPr/>
              </p:nvCxnSpPr>
              <p:spPr>
                <a:xfrm flipV="1">
                  <a:off x="18693398" y="23512091"/>
                  <a:ext cx="2353274" cy="10671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Text" lastClr="000000">
                      <a:alpha val="42000"/>
                    </a:sysClr>
                  </a:solidFill>
                  <a:prstDash val="dash"/>
                </a:ln>
                <a:effectLst/>
              </p:spPr>
            </p:cxnSp>
            <p:cxnSp>
              <p:nvCxnSpPr>
                <p:cNvPr id="610" name="Straight Connector 609">
                  <a:extLst>
                    <a:ext uri="{FF2B5EF4-FFF2-40B4-BE49-F238E27FC236}">
                      <a16:creationId xmlns:a16="http://schemas.microsoft.com/office/drawing/2014/main" id="{07079D5A-7D13-0C7C-C61A-64EBEFED1863}"/>
                    </a:ext>
                  </a:extLst>
                </p:cNvPr>
                <p:cNvCxnSpPr/>
                <p:nvPr/>
              </p:nvCxnSpPr>
              <p:spPr>
                <a:xfrm>
                  <a:off x="18793262" y="22846980"/>
                  <a:ext cx="2288145" cy="3556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Text" lastClr="000000">
                      <a:alpha val="42000"/>
                    </a:sysClr>
                  </a:solidFill>
                  <a:prstDash val="dash"/>
                </a:ln>
                <a:effectLst/>
              </p:spPr>
            </p:cxnSp>
            <p:cxnSp>
              <p:nvCxnSpPr>
                <p:cNvPr id="611" name="Straight Connector 610">
                  <a:extLst>
                    <a:ext uri="{FF2B5EF4-FFF2-40B4-BE49-F238E27FC236}">
                      <a16:creationId xmlns:a16="http://schemas.microsoft.com/office/drawing/2014/main" id="{BC955606-7FC4-4F56-C2DE-36BC2D293F95}"/>
                    </a:ext>
                  </a:extLst>
                </p:cNvPr>
                <p:cNvCxnSpPr/>
                <p:nvPr/>
              </p:nvCxnSpPr>
              <p:spPr>
                <a:xfrm flipV="1">
                  <a:off x="18788919" y="22128517"/>
                  <a:ext cx="2257753" cy="10669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Text" lastClr="000000">
                      <a:alpha val="42000"/>
                    </a:sysClr>
                  </a:solidFill>
                  <a:prstDash val="dash"/>
                </a:ln>
                <a:effectLst/>
              </p:spPr>
            </p:cxnSp>
            <p:cxnSp>
              <p:nvCxnSpPr>
                <p:cNvPr id="612" name="Straight Connector 611">
                  <a:extLst>
                    <a:ext uri="{FF2B5EF4-FFF2-40B4-BE49-F238E27FC236}">
                      <a16:creationId xmlns:a16="http://schemas.microsoft.com/office/drawing/2014/main" id="{D77FA2E0-6B2E-C8FE-BAEE-AC192A59D3AF}"/>
                    </a:ext>
                  </a:extLst>
                </p:cNvPr>
                <p:cNvCxnSpPr/>
                <p:nvPr/>
              </p:nvCxnSpPr>
              <p:spPr>
                <a:xfrm>
                  <a:off x="18819313" y="21463403"/>
                  <a:ext cx="2227359" cy="7114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Text" lastClr="000000">
                      <a:alpha val="42000"/>
                    </a:sysClr>
                  </a:solidFill>
                  <a:prstDash val="dash"/>
                </a:ln>
                <a:effectLst/>
              </p:spPr>
            </p:cxnSp>
            <p:cxnSp>
              <p:nvCxnSpPr>
                <p:cNvPr id="613" name="Straight Connector 612">
                  <a:extLst>
                    <a:ext uri="{FF2B5EF4-FFF2-40B4-BE49-F238E27FC236}">
                      <a16:creationId xmlns:a16="http://schemas.microsoft.com/office/drawing/2014/main" id="{E67CD8E8-B118-2383-FA21-E984F3689EA3}"/>
                    </a:ext>
                  </a:extLst>
                </p:cNvPr>
                <p:cNvCxnSpPr/>
                <p:nvPr/>
              </p:nvCxnSpPr>
              <p:spPr>
                <a:xfrm>
                  <a:off x="18814970" y="20784065"/>
                  <a:ext cx="2231702" cy="3556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Text" lastClr="000000">
                      <a:alpha val="42000"/>
                    </a:sysClr>
                  </a:solidFill>
                  <a:prstDash val="dash"/>
                </a:ln>
                <a:effectLst/>
              </p:spPr>
            </p:cxnSp>
            <p:cxnSp>
              <p:nvCxnSpPr>
                <p:cNvPr id="614" name="Straight Connector 613">
                  <a:extLst>
                    <a:ext uri="{FF2B5EF4-FFF2-40B4-BE49-F238E27FC236}">
                      <a16:creationId xmlns:a16="http://schemas.microsoft.com/office/drawing/2014/main" id="{195164E0-7C6F-90F4-3AA0-CEBBDF7905C5}"/>
                    </a:ext>
                  </a:extLst>
                </p:cNvPr>
                <p:cNvCxnSpPr/>
                <p:nvPr/>
              </p:nvCxnSpPr>
              <p:spPr>
                <a:xfrm>
                  <a:off x="18819313" y="20083384"/>
                  <a:ext cx="2227359" cy="21341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Text" lastClr="000000">
                      <a:alpha val="42000"/>
                    </a:sysClr>
                  </a:solidFill>
                  <a:prstDash val="dash"/>
                </a:ln>
                <a:effectLst/>
              </p:spPr>
            </p:cxnSp>
            <p:cxnSp>
              <p:nvCxnSpPr>
                <p:cNvPr id="615" name="Straight Connector 614">
                  <a:extLst>
                    <a:ext uri="{FF2B5EF4-FFF2-40B4-BE49-F238E27FC236}">
                      <a16:creationId xmlns:a16="http://schemas.microsoft.com/office/drawing/2014/main" id="{7EE8289E-A6CE-676C-50F2-06A70A551227}"/>
                    </a:ext>
                  </a:extLst>
                </p:cNvPr>
                <p:cNvCxnSpPr/>
                <p:nvPr/>
              </p:nvCxnSpPr>
              <p:spPr>
                <a:xfrm rot="5400000">
                  <a:off x="16717014" y="20787437"/>
                  <a:ext cx="5598325" cy="21708"/>
                </a:xfrm>
                <a:prstGeom prst="line">
                  <a:avLst/>
                </a:prstGeom>
                <a:noFill/>
                <a:ln w="9525" cap="flat" cmpd="sng" algn="ctr">
                  <a:solidFill>
                    <a:sysClr val="windowText" lastClr="000000">
                      <a:alpha val="42000"/>
                    </a:sysClr>
                  </a:solidFill>
                  <a:prstDash val="dash"/>
                </a:ln>
                <a:effectLst/>
              </p:spPr>
            </p:cxnSp>
          </p:grpSp>
        </p:grpSp>
        <p:sp>
          <p:nvSpPr>
            <p:cNvPr id="599" name="Freeform 240">
              <a:extLst>
                <a:ext uri="{FF2B5EF4-FFF2-40B4-BE49-F238E27FC236}">
                  <a16:creationId xmlns:a16="http://schemas.microsoft.com/office/drawing/2014/main" id="{66ED2E81-2060-5F5B-2FF8-F32A98B80C03}"/>
                </a:ext>
              </a:extLst>
            </p:cNvPr>
            <p:cNvSpPr/>
            <p:nvPr/>
          </p:nvSpPr>
          <p:spPr>
            <a:xfrm>
              <a:off x="7225048" y="1030309"/>
              <a:ext cx="1146220" cy="1249251"/>
            </a:xfrm>
            <a:custGeom>
              <a:avLst/>
              <a:gdLst>
                <a:gd name="connsiteX0" fmla="*/ 0 w 1146220"/>
                <a:gd name="connsiteY0" fmla="*/ 1210615 h 1210615"/>
                <a:gd name="connsiteX1" fmla="*/ 850006 w 1146220"/>
                <a:gd name="connsiteY1" fmla="*/ 1210615 h 1210615"/>
                <a:gd name="connsiteX2" fmla="*/ 1146220 w 1146220"/>
                <a:gd name="connsiteY2" fmla="*/ 0 h 1210615"/>
                <a:gd name="connsiteX3" fmla="*/ 0 w 1146220"/>
                <a:gd name="connsiteY3" fmla="*/ 1210615 h 12106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46220" h="1210615">
                  <a:moveTo>
                    <a:pt x="0" y="1210615"/>
                  </a:moveTo>
                  <a:lnTo>
                    <a:pt x="850006" y="1210615"/>
                  </a:lnTo>
                  <a:lnTo>
                    <a:pt x="1146220" y="0"/>
                  </a:lnTo>
                  <a:lnTo>
                    <a:pt x="0" y="121061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BEAC7"/>
                </a:gs>
                <a:gs pos="1000">
                  <a:srgbClr val="FEE7F2">
                    <a:alpha val="65000"/>
                  </a:srgbClr>
                </a:gs>
                <a:gs pos="71000">
                  <a:srgbClr val="FF2F2F">
                    <a:alpha val="53000"/>
                  </a:srgbClr>
                </a:gs>
                <a:gs pos="0">
                  <a:srgbClr val="FBA97D">
                    <a:alpha val="50000"/>
                  </a:srgbClr>
                </a:gs>
                <a:gs pos="43000">
                  <a:srgbClr val="FBD49C"/>
                </a:gs>
                <a:gs pos="100000">
                  <a:srgbClr val="FEE7F2"/>
                </a:gs>
              </a:gsLst>
              <a:path path="circle">
                <a:fillToRect l="50000" t="50000" r="50000" b="50000"/>
              </a:path>
              <a:tileRect/>
            </a:gra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1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600" name="Freeform 241">
              <a:extLst>
                <a:ext uri="{FF2B5EF4-FFF2-40B4-BE49-F238E27FC236}">
                  <a16:creationId xmlns:a16="http://schemas.microsoft.com/office/drawing/2014/main" id="{13002CA1-96E6-F779-3877-BA8EA79C1C07}"/>
                </a:ext>
              </a:extLst>
            </p:cNvPr>
            <p:cNvSpPr/>
            <p:nvPr/>
          </p:nvSpPr>
          <p:spPr>
            <a:xfrm>
              <a:off x="7237926" y="2279561"/>
              <a:ext cx="1687133" cy="1223493"/>
            </a:xfrm>
            <a:custGeom>
              <a:avLst/>
              <a:gdLst>
                <a:gd name="connsiteX0" fmla="*/ 1133341 w 1687133"/>
                <a:gd name="connsiteY0" fmla="*/ 0 h 2421229"/>
                <a:gd name="connsiteX1" fmla="*/ 0 w 1687133"/>
                <a:gd name="connsiteY1" fmla="*/ 1197736 h 2421229"/>
                <a:gd name="connsiteX2" fmla="*/ 1687133 w 1687133"/>
                <a:gd name="connsiteY2" fmla="*/ 2421229 h 2421229"/>
                <a:gd name="connsiteX3" fmla="*/ 1133341 w 1687133"/>
                <a:gd name="connsiteY3" fmla="*/ 0 h 2421229"/>
                <a:gd name="connsiteX0" fmla="*/ 837126 w 1687133"/>
                <a:gd name="connsiteY0" fmla="*/ 12878 h 1223493"/>
                <a:gd name="connsiteX1" fmla="*/ 0 w 1687133"/>
                <a:gd name="connsiteY1" fmla="*/ 0 h 1223493"/>
                <a:gd name="connsiteX2" fmla="*/ 1687133 w 1687133"/>
                <a:gd name="connsiteY2" fmla="*/ 1223493 h 1223493"/>
                <a:gd name="connsiteX3" fmla="*/ 837126 w 1687133"/>
                <a:gd name="connsiteY3" fmla="*/ 12878 h 1223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7133" h="1223493">
                  <a:moveTo>
                    <a:pt x="837126" y="12878"/>
                  </a:moveTo>
                  <a:lnTo>
                    <a:pt x="0" y="0"/>
                  </a:lnTo>
                  <a:lnTo>
                    <a:pt x="1687133" y="1223493"/>
                  </a:lnTo>
                  <a:lnTo>
                    <a:pt x="837126" y="12878"/>
                  </a:lnTo>
                  <a:close/>
                </a:path>
              </a:pathLst>
            </a:custGeom>
            <a:gradFill flip="none" rotWithShape="1">
              <a:gsLst>
                <a:gs pos="89000">
                  <a:srgbClr val="009242">
                    <a:alpha val="20000"/>
                  </a:srgbClr>
                </a:gs>
                <a:gs pos="0">
                  <a:srgbClr val="00B050"/>
                </a:gs>
                <a:gs pos="98000">
                  <a:srgbClr val="00602B"/>
                </a:gs>
                <a:gs pos="0">
                  <a:srgbClr val="00602B"/>
                </a:gs>
                <a:gs pos="0">
                  <a:srgbClr val="00602B"/>
                </a:gs>
                <a:gs pos="0">
                  <a:srgbClr val="00B050"/>
                </a:gs>
                <a:gs pos="3000">
                  <a:srgbClr val="00B050"/>
                </a:gs>
              </a:gsLst>
              <a:path path="circle">
                <a:fillToRect l="50000" t="50000" r="50000" b="50000"/>
              </a:path>
              <a:tileRect/>
            </a:gra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601" name="Freeform 242">
              <a:extLst>
                <a:ext uri="{FF2B5EF4-FFF2-40B4-BE49-F238E27FC236}">
                  <a16:creationId xmlns:a16="http://schemas.microsoft.com/office/drawing/2014/main" id="{8D4D5C6C-E3DB-3CB6-6D71-8C2A92C08351}"/>
                </a:ext>
              </a:extLst>
            </p:cNvPr>
            <p:cNvSpPr/>
            <p:nvPr/>
          </p:nvSpPr>
          <p:spPr>
            <a:xfrm>
              <a:off x="8062174" y="1056067"/>
              <a:ext cx="862885" cy="2434107"/>
            </a:xfrm>
            <a:custGeom>
              <a:avLst/>
              <a:gdLst>
                <a:gd name="connsiteX0" fmla="*/ 309093 w 862885"/>
                <a:gd name="connsiteY0" fmla="*/ 0 h 2434107"/>
                <a:gd name="connsiteX1" fmla="*/ 0 w 862885"/>
                <a:gd name="connsiteY1" fmla="*/ 1236372 h 2434107"/>
                <a:gd name="connsiteX2" fmla="*/ 862885 w 862885"/>
                <a:gd name="connsiteY2" fmla="*/ 2434107 h 2434107"/>
                <a:gd name="connsiteX3" fmla="*/ 309093 w 862885"/>
                <a:gd name="connsiteY3" fmla="*/ 0 h 24341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885" h="2434107">
                  <a:moveTo>
                    <a:pt x="309093" y="0"/>
                  </a:moveTo>
                  <a:lnTo>
                    <a:pt x="0" y="1236372"/>
                  </a:lnTo>
                  <a:lnTo>
                    <a:pt x="862885" y="2434107"/>
                  </a:lnTo>
                  <a:lnTo>
                    <a:pt x="309093" y="0"/>
                  </a:lnTo>
                  <a:close/>
                </a:path>
              </a:pathLst>
            </a:custGeom>
            <a:gradFill flip="none" rotWithShape="1">
              <a:gsLst>
                <a:gs pos="1000">
                  <a:srgbClr val="1F497D">
                    <a:lumMod val="60000"/>
                    <a:lumOff val="40000"/>
                    <a:alpha val="58000"/>
                  </a:srgbClr>
                </a:gs>
                <a:gs pos="0">
                  <a:srgbClr val="0047FF">
                    <a:alpha val="39000"/>
                  </a:srgbClr>
                </a:gs>
                <a:gs pos="100000">
                  <a:srgbClr val="0000CC"/>
                </a:gs>
                <a:gs pos="91000">
                  <a:srgbClr val="0047FF"/>
                </a:gs>
                <a:gs pos="69000">
                  <a:srgbClr val="0070C0"/>
                </a:gs>
                <a:gs pos="100000">
                  <a:srgbClr val="0047FF">
                    <a:alpha val="0"/>
                  </a:srgbClr>
                </a:gs>
                <a:gs pos="100000">
                  <a:srgbClr val="0070C0">
                    <a:alpha val="0"/>
                  </a:srgbClr>
                </a:gs>
                <a:gs pos="100000">
                  <a:srgbClr val="0047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1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30" name="Group 74">
            <a:extLst>
              <a:ext uri="{FF2B5EF4-FFF2-40B4-BE49-F238E27FC236}">
                <a16:creationId xmlns:a16="http://schemas.microsoft.com/office/drawing/2014/main" id="{253C4052-9BFA-DD0F-D695-A78446AB515E}"/>
              </a:ext>
            </a:extLst>
          </p:cNvPr>
          <p:cNvGrpSpPr>
            <a:grpSpLocks/>
          </p:cNvGrpSpPr>
          <p:nvPr/>
        </p:nvGrpSpPr>
        <p:grpSpPr bwMode="auto">
          <a:xfrm>
            <a:off x="1409700" y="1409405"/>
            <a:ext cx="4849813" cy="4005263"/>
            <a:chOff x="1065213" y="161925"/>
            <a:chExt cx="7336128" cy="5768975"/>
          </a:xfrm>
        </p:grpSpPr>
        <p:sp>
          <p:nvSpPr>
            <p:cNvPr id="631" name="Freeform 255">
              <a:extLst>
                <a:ext uri="{FF2B5EF4-FFF2-40B4-BE49-F238E27FC236}">
                  <a16:creationId xmlns:a16="http://schemas.microsoft.com/office/drawing/2014/main" id="{4204927C-9E14-CC0C-5707-87F57EF03298}"/>
                </a:ext>
              </a:extLst>
            </p:cNvPr>
            <p:cNvSpPr/>
            <p:nvPr/>
          </p:nvSpPr>
          <p:spPr bwMode="auto">
            <a:xfrm>
              <a:off x="1510621" y="506254"/>
              <a:ext cx="6419112" cy="5329726"/>
            </a:xfrm>
            <a:custGeom>
              <a:avLst/>
              <a:gdLst>
                <a:gd name="connsiteX0" fmla="*/ 0 w 7000875"/>
                <a:gd name="connsiteY0" fmla="*/ 5057775 h 6457950"/>
                <a:gd name="connsiteX1" fmla="*/ 800100 w 7000875"/>
                <a:gd name="connsiteY1" fmla="*/ 3400425 h 6457950"/>
                <a:gd name="connsiteX2" fmla="*/ 1285875 w 7000875"/>
                <a:gd name="connsiteY2" fmla="*/ 2400300 h 6457950"/>
                <a:gd name="connsiteX3" fmla="*/ 1857375 w 7000875"/>
                <a:gd name="connsiteY3" fmla="*/ 1371600 h 6457950"/>
                <a:gd name="connsiteX4" fmla="*/ 2771775 w 7000875"/>
                <a:gd name="connsiteY4" fmla="*/ 0 h 6457950"/>
                <a:gd name="connsiteX5" fmla="*/ 3800475 w 7000875"/>
                <a:gd name="connsiteY5" fmla="*/ 571500 h 6457950"/>
                <a:gd name="connsiteX6" fmla="*/ 4572000 w 7000875"/>
                <a:gd name="connsiteY6" fmla="*/ 1114425 h 6457950"/>
                <a:gd name="connsiteX7" fmla="*/ 5257800 w 7000875"/>
                <a:gd name="connsiteY7" fmla="*/ 1885950 h 6457950"/>
                <a:gd name="connsiteX8" fmla="*/ 6086475 w 7000875"/>
                <a:gd name="connsiteY8" fmla="*/ 3457575 h 6457950"/>
                <a:gd name="connsiteX9" fmla="*/ 7000875 w 7000875"/>
                <a:gd name="connsiteY9" fmla="*/ 6057900 h 6457950"/>
                <a:gd name="connsiteX10" fmla="*/ 7000875 w 7000875"/>
                <a:gd name="connsiteY10" fmla="*/ 6200775 h 6457950"/>
                <a:gd name="connsiteX11" fmla="*/ 6086475 w 7000875"/>
                <a:gd name="connsiteY11" fmla="*/ 6343650 h 6457950"/>
                <a:gd name="connsiteX12" fmla="*/ 4629150 w 7000875"/>
                <a:gd name="connsiteY12" fmla="*/ 6457950 h 6457950"/>
                <a:gd name="connsiteX13" fmla="*/ 3857625 w 7000875"/>
                <a:gd name="connsiteY13" fmla="*/ 6457950 h 6457950"/>
                <a:gd name="connsiteX14" fmla="*/ 3057525 w 7000875"/>
                <a:gd name="connsiteY14" fmla="*/ 6372225 h 6457950"/>
                <a:gd name="connsiteX15" fmla="*/ 1971675 w 7000875"/>
                <a:gd name="connsiteY15" fmla="*/ 6029325 h 6457950"/>
                <a:gd name="connsiteX16" fmla="*/ 800100 w 7000875"/>
                <a:gd name="connsiteY16" fmla="*/ 5486400 h 6457950"/>
                <a:gd name="connsiteX17" fmla="*/ 57150 w 7000875"/>
                <a:gd name="connsiteY17" fmla="*/ 5086350 h 6457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7000875" h="6457950">
                  <a:moveTo>
                    <a:pt x="0" y="5057775"/>
                  </a:moveTo>
                  <a:lnTo>
                    <a:pt x="800100" y="3400425"/>
                  </a:lnTo>
                  <a:lnTo>
                    <a:pt x="1285875" y="2400300"/>
                  </a:lnTo>
                  <a:lnTo>
                    <a:pt x="1857375" y="1371600"/>
                  </a:lnTo>
                  <a:lnTo>
                    <a:pt x="2771775" y="0"/>
                  </a:lnTo>
                  <a:lnTo>
                    <a:pt x="3800475" y="571500"/>
                  </a:lnTo>
                  <a:lnTo>
                    <a:pt x="4572000" y="1114425"/>
                  </a:lnTo>
                  <a:lnTo>
                    <a:pt x="5257800" y="1885950"/>
                  </a:lnTo>
                  <a:lnTo>
                    <a:pt x="6086475" y="3457575"/>
                  </a:lnTo>
                  <a:lnTo>
                    <a:pt x="7000875" y="6057900"/>
                  </a:lnTo>
                  <a:lnTo>
                    <a:pt x="7000875" y="6200775"/>
                  </a:lnTo>
                  <a:lnTo>
                    <a:pt x="6086475" y="6343650"/>
                  </a:lnTo>
                  <a:lnTo>
                    <a:pt x="4629150" y="6457950"/>
                  </a:lnTo>
                  <a:lnTo>
                    <a:pt x="3857625" y="6457950"/>
                  </a:lnTo>
                  <a:lnTo>
                    <a:pt x="3057525" y="6372225"/>
                  </a:lnTo>
                  <a:lnTo>
                    <a:pt x="1971675" y="6029325"/>
                  </a:lnTo>
                  <a:lnTo>
                    <a:pt x="800100" y="5486400"/>
                  </a:lnTo>
                  <a:lnTo>
                    <a:pt x="57150" y="5086350"/>
                  </a:lnTo>
                </a:path>
              </a:pathLst>
            </a:custGeom>
            <a:gradFill flip="none" rotWithShape="1">
              <a:gsLst>
                <a:gs pos="0">
                  <a:srgbClr val="7030A0"/>
                </a:gs>
                <a:gs pos="0">
                  <a:srgbClr val="8064A2">
                    <a:lumMod val="40000"/>
                    <a:lumOff val="60000"/>
                  </a:srgbClr>
                </a:gs>
                <a:gs pos="0">
                  <a:srgbClr val="8064A2">
                    <a:lumMod val="20000"/>
                    <a:lumOff val="80000"/>
                  </a:srgbClr>
                </a:gs>
                <a:gs pos="0">
                  <a:srgbClr val="8064A2">
                    <a:lumMod val="40000"/>
                    <a:lumOff val="60000"/>
                  </a:srgbClr>
                </a:gs>
                <a:gs pos="82000">
                  <a:srgbClr val="8064A2"/>
                </a:gs>
                <a:gs pos="0">
                  <a:srgbClr val="FEE7F2"/>
                </a:gs>
              </a:gsLst>
              <a:path path="circle">
                <a:fillToRect l="50000" t="50000" r="50000" b="50000"/>
              </a:path>
              <a:tileRect/>
            </a:gra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632" name="Oval 631">
              <a:extLst>
                <a:ext uri="{FF2B5EF4-FFF2-40B4-BE49-F238E27FC236}">
                  <a16:creationId xmlns:a16="http://schemas.microsoft.com/office/drawing/2014/main" id="{FE997FC6-C7FF-5201-E9A2-C742BEB170E3}"/>
                </a:ext>
              </a:extLst>
            </p:cNvPr>
            <p:cNvSpPr/>
            <p:nvPr/>
          </p:nvSpPr>
          <p:spPr bwMode="auto">
            <a:xfrm>
              <a:off x="1437423" y="4611558"/>
              <a:ext cx="201713" cy="180638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633" name="Oval 632">
              <a:extLst>
                <a:ext uri="{FF2B5EF4-FFF2-40B4-BE49-F238E27FC236}">
                  <a16:creationId xmlns:a16="http://schemas.microsoft.com/office/drawing/2014/main" id="{BF9602A2-2CCB-BE8E-713B-67C63440867B}"/>
                </a:ext>
              </a:extLst>
            </p:cNvPr>
            <p:cNvSpPr/>
            <p:nvPr/>
          </p:nvSpPr>
          <p:spPr bwMode="auto">
            <a:xfrm>
              <a:off x="3992461" y="429452"/>
              <a:ext cx="199311" cy="176064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634" name="Oval 633">
              <a:extLst>
                <a:ext uri="{FF2B5EF4-FFF2-40B4-BE49-F238E27FC236}">
                  <a16:creationId xmlns:a16="http://schemas.microsoft.com/office/drawing/2014/main" id="{C003EB6F-E011-C499-C5B5-C0EB13F40F2A}"/>
                </a:ext>
              </a:extLst>
            </p:cNvPr>
            <p:cNvSpPr/>
            <p:nvPr/>
          </p:nvSpPr>
          <p:spPr bwMode="auto">
            <a:xfrm>
              <a:off x="7798601" y="5503314"/>
              <a:ext cx="201713" cy="176065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635" name="Oval 634">
              <a:extLst>
                <a:ext uri="{FF2B5EF4-FFF2-40B4-BE49-F238E27FC236}">
                  <a16:creationId xmlns:a16="http://schemas.microsoft.com/office/drawing/2014/main" id="{DB602363-ED4A-7B58-016F-33F6F002E0B7}"/>
                </a:ext>
              </a:extLst>
            </p:cNvPr>
            <p:cNvSpPr/>
            <p:nvPr/>
          </p:nvSpPr>
          <p:spPr bwMode="auto">
            <a:xfrm>
              <a:off x="4393485" y="3678644"/>
              <a:ext cx="201713" cy="17835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636" name="Freeform 260">
              <a:extLst>
                <a:ext uri="{FF2B5EF4-FFF2-40B4-BE49-F238E27FC236}">
                  <a16:creationId xmlns:a16="http://schemas.microsoft.com/office/drawing/2014/main" id="{1C188D05-5074-B05B-10F5-1891E8622F0E}"/>
                </a:ext>
              </a:extLst>
            </p:cNvPr>
            <p:cNvSpPr/>
            <p:nvPr/>
          </p:nvSpPr>
          <p:spPr bwMode="auto">
            <a:xfrm>
              <a:off x="1550286" y="507195"/>
              <a:ext cx="2521419" cy="4184393"/>
            </a:xfrm>
            <a:custGeom>
              <a:avLst/>
              <a:gdLst>
                <a:gd name="connsiteX0" fmla="*/ 1917291 w 1917291"/>
                <a:gd name="connsiteY0" fmla="*/ 0 h 3583858"/>
                <a:gd name="connsiteX1" fmla="*/ 899652 w 1917291"/>
                <a:gd name="connsiteY1" fmla="*/ 1622322 h 3583858"/>
                <a:gd name="connsiteX2" fmla="*/ 0 w 1917291"/>
                <a:gd name="connsiteY2" fmla="*/ 3583858 h 3583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17291" h="3583858">
                  <a:moveTo>
                    <a:pt x="1917291" y="0"/>
                  </a:moveTo>
                  <a:cubicBezTo>
                    <a:pt x="1568246" y="512506"/>
                    <a:pt x="1219201" y="1025012"/>
                    <a:pt x="899652" y="1622322"/>
                  </a:cubicBezTo>
                  <a:cubicBezTo>
                    <a:pt x="580104" y="2219632"/>
                    <a:pt x="0" y="3583858"/>
                    <a:pt x="0" y="3583858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637" name="Freeform 261">
              <a:extLst>
                <a:ext uri="{FF2B5EF4-FFF2-40B4-BE49-F238E27FC236}">
                  <a16:creationId xmlns:a16="http://schemas.microsoft.com/office/drawing/2014/main" id="{D82A2BBD-4D9F-D9A2-C252-5ED4ED7DAD38}"/>
                </a:ext>
              </a:extLst>
            </p:cNvPr>
            <p:cNvSpPr/>
            <p:nvPr/>
          </p:nvSpPr>
          <p:spPr bwMode="auto">
            <a:xfrm>
              <a:off x="1550286" y="4728173"/>
              <a:ext cx="6380390" cy="1202727"/>
            </a:xfrm>
            <a:custGeom>
              <a:avLst/>
              <a:gdLst>
                <a:gd name="connsiteX0" fmla="*/ 0 w 4852220"/>
                <a:gd name="connsiteY0" fmla="*/ 0 h 1029928"/>
                <a:gd name="connsiteX1" fmla="*/ 2256503 w 4852220"/>
                <a:gd name="connsiteY1" fmla="*/ 899651 h 1029928"/>
                <a:gd name="connsiteX2" fmla="*/ 4852220 w 4852220"/>
                <a:gd name="connsiteY2" fmla="*/ 781664 h 1029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852220" h="1029928">
                  <a:moveTo>
                    <a:pt x="0" y="0"/>
                  </a:moveTo>
                  <a:cubicBezTo>
                    <a:pt x="723900" y="384687"/>
                    <a:pt x="1447800" y="769374"/>
                    <a:pt x="2256503" y="899651"/>
                  </a:cubicBezTo>
                  <a:cubicBezTo>
                    <a:pt x="3065206" y="1029928"/>
                    <a:pt x="3958713" y="905796"/>
                    <a:pt x="4852220" y="781664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638" name="Freeform 262">
              <a:extLst>
                <a:ext uri="{FF2B5EF4-FFF2-40B4-BE49-F238E27FC236}">
                  <a16:creationId xmlns:a16="http://schemas.microsoft.com/office/drawing/2014/main" id="{7ABF1735-C0B7-0E21-DE3A-C9C82CA5A30A}"/>
                </a:ext>
              </a:extLst>
            </p:cNvPr>
            <p:cNvSpPr/>
            <p:nvPr/>
          </p:nvSpPr>
          <p:spPr bwMode="auto">
            <a:xfrm>
              <a:off x="4090915" y="541493"/>
              <a:ext cx="3839761" cy="5030418"/>
            </a:xfrm>
            <a:custGeom>
              <a:avLst/>
              <a:gdLst>
                <a:gd name="connsiteX0" fmla="*/ 0 w 2920181"/>
                <a:gd name="connsiteY0" fmla="*/ 0 h 4306529"/>
                <a:gd name="connsiteX1" fmla="*/ 1725561 w 2920181"/>
                <a:gd name="connsiteY1" fmla="*/ 1356851 h 4306529"/>
                <a:gd name="connsiteX2" fmla="*/ 2920181 w 2920181"/>
                <a:gd name="connsiteY2" fmla="*/ 4306529 h 43065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20181" h="4306529">
                  <a:moveTo>
                    <a:pt x="0" y="0"/>
                  </a:moveTo>
                  <a:cubicBezTo>
                    <a:pt x="619432" y="319548"/>
                    <a:pt x="1238864" y="639096"/>
                    <a:pt x="1725561" y="1356851"/>
                  </a:cubicBezTo>
                  <a:cubicBezTo>
                    <a:pt x="2212258" y="2074606"/>
                    <a:pt x="2566219" y="3190567"/>
                    <a:pt x="2920181" y="4306529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639" name="Freeform 263">
              <a:extLst>
                <a:ext uri="{FF2B5EF4-FFF2-40B4-BE49-F238E27FC236}">
                  <a16:creationId xmlns:a16="http://schemas.microsoft.com/office/drawing/2014/main" id="{F01C2EDF-4215-4C9F-6D54-9C1E18764E59}"/>
                </a:ext>
              </a:extLst>
            </p:cNvPr>
            <p:cNvSpPr/>
            <p:nvPr/>
          </p:nvSpPr>
          <p:spPr bwMode="auto">
            <a:xfrm>
              <a:off x="4477533" y="3797545"/>
              <a:ext cx="3491564" cy="1824670"/>
            </a:xfrm>
            <a:custGeom>
              <a:avLst/>
              <a:gdLst>
                <a:gd name="connsiteX0" fmla="*/ 0 w 2654709"/>
                <a:gd name="connsiteY0" fmla="*/ 0 h 1563329"/>
                <a:gd name="connsiteX1" fmla="*/ 722671 w 2654709"/>
                <a:gd name="connsiteY1" fmla="*/ 781664 h 1563329"/>
                <a:gd name="connsiteX2" fmla="*/ 2654709 w 2654709"/>
                <a:gd name="connsiteY2" fmla="*/ 1563329 h 1563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54709" h="1563329">
                  <a:moveTo>
                    <a:pt x="0" y="0"/>
                  </a:moveTo>
                  <a:cubicBezTo>
                    <a:pt x="140110" y="260554"/>
                    <a:pt x="280220" y="521109"/>
                    <a:pt x="722671" y="781664"/>
                  </a:cubicBezTo>
                  <a:cubicBezTo>
                    <a:pt x="1165122" y="1042219"/>
                    <a:pt x="1909915" y="1302774"/>
                    <a:pt x="2654709" y="1563329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640" name="Freeform 264">
              <a:extLst>
                <a:ext uri="{FF2B5EF4-FFF2-40B4-BE49-F238E27FC236}">
                  <a16:creationId xmlns:a16="http://schemas.microsoft.com/office/drawing/2014/main" id="{B52DC528-B269-18F7-6A56-F6E85DA4AACF}"/>
                </a:ext>
              </a:extLst>
            </p:cNvPr>
            <p:cNvSpPr/>
            <p:nvPr/>
          </p:nvSpPr>
          <p:spPr bwMode="auto">
            <a:xfrm>
              <a:off x="1550286" y="3763247"/>
              <a:ext cx="2987281" cy="894042"/>
            </a:xfrm>
            <a:custGeom>
              <a:avLst/>
              <a:gdLst>
                <a:gd name="connsiteX0" fmla="*/ 0 w 2271252"/>
                <a:gd name="connsiteY0" fmla="*/ 766916 h 766916"/>
                <a:gd name="connsiteX1" fmla="*/ 1120878 w 2271252"/>
                <a:gd name="connsiteY1" fmla="*/ 589935 h 766916"/>
                <a:gd name="connsiteX2" fmla="*/ 2271252 w 2271252"/>
                <a:gd name="connsiteY2" fmla="*/ 0 h 766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71252" h="766916">
                  <a:moveTo>
                    <a:pt x="0" y="766916"/>
                  </a:moveTo>
                  <a:cubicBezTo>
                    <a:pt x="371168" y="742335"/>
                    <a:pt x="742336" y="717754"/>
                    <a:pt x="1120878" y="589935"/>
                  </a:cubicBezTo>
                  <a:cubicBezTo>
                    <a:pt x="1499420" y="462116"/>
                    <a:pt x="1885336" y="231058"/>
                    <a:pt x="2271252" y="0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641" name="Oval 640">
              <a:extLst>
                <a:ext uri="{FF2B5EF4-FFF2-40B4-BE49-F238E27FC236}">
                  <a16:creationId xmlns:a16="http://schemas.microsoft.com/office/drawing/2014/main" id="{FA8F946B-9F69-F5A7-1062-94B101238C0B}"/>
                </a:ext>
              </a:extLst>
            </p:cNvPr>
            <p:cNvSpPr/>
            <p:nvPr/>
          </p:nvSpPr>
          <p:spPr bwMode="auto">
            <a:xfrm>
              <a:off x="3190409" y="2386742"/>
              <a:ext cx="199311" cy="17835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642" name="Oval 641">
              <a:extLst>
                <a:ext uri="{FF2B5EF4-FFF2-40B4-BE49-F238E27FC236}">
                  <a16:creationId xmlns:a16="http://schemas.microsoft.com/office/drawing/2014/main" id="{1E154B96-6535-F9EE-FCE9-820848716763}"/>
                </a:ext>
              </a:extLst>
            </p:cNvPr>
            <p:cNvSpPr/>
            <p:nvPr/>
          </p:nvSpPr>
          <p:spPr bwMode="auto">
            <a:xfrm>
              <a:off x="3039124" y="3321942"/>
              <a:ext cx="201713" cy="17835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643" name="Oval 642">
              <a:extLst>
                <a:ext uri="{FF2B5EF4-FFF2-40B4-BE49-F238E27FC236}">
                  <a16:creationId xmlns:a16="http://schemas.microsoft.com/office/drawing/2014/main" id="{E2F0537E-B911-A3E3-D853-637DB41A5AB9}"/>
                </a:ext>
              </a:extLst>
            </p:cNvPr>
            <p:cNvSpPr/>
            <p:nvPr/>
          </p:nvSpPr>
          <p:spPr bwMode="auto">
            <a:xfrm>
              <a:off x="3490577" y="3811264"/>
              <a:ext cx="201713" cy="17835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644" name="Oval 643">
              <a:extLst>
                <a:ext uri="{FF2B5EF4-FFF2-40B4-BE49-F238E27FC236}">
                  <a16:creationId xmlns:a16="http://schemas.microsoft.com/office/drawing/2014/main" id="{5E76769E-2647-EA10-6451-B7034FDC4285}"/>
                </a:ext>
              </a:extLst>
            </p:cNvPr>
            <p:cNvSpPr/>
            <p:nvPr/>
          </p:nvSpPr>
          <p:spPr bwMode="auto">
            <a:xfrm>
              <a:off x="5495706" y="3989615"/>
              <a:ext cx="199311" cy="17835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645" name="Oval 644">
              <a:extLst>
                <a:ext uri="{FF2B5EF4-FFF2-40B4-BE49-F238E27FC236}">
                  <a16:creationId xmlns:a16="http://schemas.microsoft.com/office/drawing/2014/main" id="{4471F10A-08E0-88F5-D71C-923FDE754714}"/>
                </a:ext>
              </a:extLst>
            </p:cNvPr>
            <p:cNvSpPr/>
            <p:nvPr/>
          </p:nvSpPr>
          <p:spPr bwMode="auto">
            <a:xfrm>
              <a:off x="5193136" y="2965239"/>
              <a:ext cx="201713" cy="17835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646" name="Oval 645">
              <a:extLst>
                <a:ext uri="{FF2B5EF4-FFF2-40B4-BE49-F238E27FC236}">
                  <a16:creationId xmlns:a16="http://schemas.microsoft.com/office/drawing/2014/main" id="{38327561-FFFA-E019-EE80-15FCD66D2677}"/>
                </a:ext>
              </a:extLst>
            </p:cNvPr>
            <p:cNvSpPr/>
            <p:nvPr/>
          </p:nvSpPr>
          <p:spPr bwMode="auto">
            <a:xfrm>
              <a:off x="6196901" y="3411118"/>
              <a:ext cx="201713" cy="17835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647" name="Oval 646">
              <a:extLst>
                <a:ext uri="{FF2B5EF4-FFF2-40B4-BE49-F238E27FC236}">
                  <a16:creationId xmlns:a16="http://schemas.microsoft.com/office/drawing/2014/main" id="{D5A39A74-97EC-C064-E000-922E96EC6CBD}"/>
                </a:ext>
              </a:extLst>
            </p:cNvPr>
            <p:cNvSpPr/>
            <p:nvPr/>
          </p:nvSpPr>
          <p:spPr bwMode="auto">
            <a:xfrm>
              <a:off x="4895369" y="1851689"/>
              <a:ext cx="199311" cy="17835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648" name="Oval 647">
              <a:extLst>
                <a:ext uri="{FF2B5EF4-FFF2-40B4-BE49-F238E27FC236}">
                  <a16:creationId xmlns:a16="http://schemas.microsoft.com/office/drawing/2014/main" id="{FC153974-FD21-3991-C0D3-61D13A960FD6}"/>
                </a:ext>
              </a:extLst>
            </p:cNvPr>
            <p:cNvSpPr/>
            <p:nvPr/>
          </p:nvSpPr>
          <p:spPr bwMode="auto">
            <a:xfrm>
              <a:off x="3992461" y="4792196"/>
              <a:ext cx="199311" cy="176064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649" name="Oval 648">
              <a:extLst>
                <a:ext uri="{FF2B5EF4-FFF2-40B4-BE49-F238E27FC236}">
                  <a16:creationId xmlns:a16="http://schemas.microsoft.com/office/drawing/2014/main" id="{62DFDAFF-39C6-2ED2-39EC-A037ECBCD134}"/>
                </a:ext>
              </a:extLst>
            </p:cNvPr>
            <p:cNvSpPr/>
            <p:nvPr/>
          </p:nvSpPr>
          <p:spPr bwMode="auto">
            <a:xfrm>
              <a:off x="5344420" y="5013991"/>
              <a:ext cx="201713" cy="176065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650" name="Oval 649">
              <a:extLst>
                <a:ext uri="{FF2B5EF4-FFF2-40B4-BE49-F238E27FC236}">
                  <a16:creationId xmlns:a16="http://schemas.microsoft.com/office/drawing/2014/main" id="{7AA0A8E8-9E9C-941D-9D70-F6FD2F6EEA7E}"/>
                </a:ext>
              </a:extLst>
            </p:cNvPr>
            <p:cNvSpPr/>
            <p:nvPr/>
          </p:nvSpPr>
          <p:spPr bwMode="auto">
            <a:xfrm>
              <a:off x="4393485" y="5368408"/>
              <a:ext cx="201713" cy="17835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651" name="Oval 650">
              <a:extLst>
                <a:ext uri="{FF2B5EF4-FFF2-40B4-BE49-F238E27FC236}">
                  <a16:creationId xmlns:a16="http://schemas.microsoft.com/office/drawing/2014/main" id="{18089DC8-B4B9-F2B7-A16B-7D120C3CFBA3}"/>
                </a:ext>
              </a:extLst>
            </p:cNvPr>
            <p:cNvSpPr/>
            <p:nvPr/>
          </p:nvSpPr>
          <p:spPr bwMode="auto">
            <a:xfrm>
              <a:off x="3190409" y="4568114"/>
              <a:ext cx="199311" cy="178351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652" name="Freeform 276">
              <a:extLst>
                <a:ext uri="{FF2B5EF4-FFF2-40B4-BE49-F238E27FC236}">
                  <a16:creationId xmlns:a16="http://schemas.microsoft.com/office/drawing/2014/main" id="{85996F22-3754-85A4-724D-13A54DB3BC00}"/>
                </a:ext>
              </a:extLst>
            </p:cNvPr>
            <p:cNvSpPr/>
            <p:nvPr/>
          </p:nvSpPr>
          <p:spPr bwMode="auto">
            <a:xfrm>
              <a:off x="4071704" y="559785"/>
              <a:ext cx="1512851" cy="3512146"/>
            </a:xfrm>
            <a:custGeom>
              <a:avLst/>
              <a:gdLst>
                <a:gd name="connsiteX0" fmla="*/ 0 w 1150374"/>
                <a:gd name="connsiteY0" fmla="*/ 0 h 3008671"/>
                <a:gd name="connsiteX1" fmla="*/ 471948 w 1150374"/>
                <a:gd name="connsiteY1" fmla="*/ 2050026 h 3008671"/>
                <a:gd name="connsiteX2" fmla="*/ 1150374 w 1150374"/>
                <a:gd name="connsiteY2" fmla="*/ 3008671 h 3008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50374" h="3008671">
                  <a:moveTo>
                    <a:pt x="0" y="0"/>
                  </a:moveTo>
                  <a:cubicBezTo>
                    <a:pt x="140109" y="774290"/>
                    <a:pt x="280219" y="1548581"/>
                    <a:pt x="471948" y="2050026"/>
                  </a:cubicBezTo>
                  <a:cubicBezTo>
                    <a:pt x="663677" y="2551471"/>
                    <a:pt x="907025" y="2780071"/>
                    <a:pt x="1150374" y="3008671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653" name="Freeform 277">
              <a:extLst>
                <a:ext uri="{FF2B5EF4-FFF2-40B4-BE49-F238E27FC236}">
                  <a16:creationId xmlns:a16="http://schemas.microsoft.com/office/drawing/2014/main" id="{AD980416-7652-2D4C-51B0-D7E2B3433D32}"/>
                </a:ext>
              </a:extLst>
            </p:cNvPr>
            <p:cNvSpPr/>
            <p:nvPr/>
          </p:nvSpPr>
          <p:spPr bwMode="auto">
            <a:xfrm>
              <a:off x="4083712" y="541493"/>
              <a:ext cx="393822" cy="3221754"/>
            </a:xfrm>
            <a:custGeom>
              <a:avLst/>
              <a:gdLst>
                <a:gd name="connsiteX0" fmla="*/ 299884 w 299884"/>
                <a:gd name="connsiteY0" fmla="*/ 2757948 h 2757948"/>
                <a:gd name="connsiteX1" fmla="*/ 49161 w 299884"/>
                <a:gd name="connsiteY1" fmla="*/ 1814051 h 2757948"/>
                <a:gd name="connsiteX2" fmla="*/ 4916 w 299884"/>
                <a:gd name="connsiteY2" fmla="*/ 0 h 2757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9884" h="2757948">
                  <a:moveTo>
                    <a:pt x="299884" y="2757948"/>
                  </a:moveTo>
                  <a:cubicBezTo>
                    <a:pt x="199103" y="2515828"/>
                    <a:pt x="98322" y="2273709"/>
                    <a:pt x="49161" y="1814051"/>
                  </a:cubicBezTo>
                  <a:cubicBezTo>
                    <a:pt x="0" y="1354393"/>
                    <a:pt x="2458" y="677196"/>
                    <a:pt x="4916" y="0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654" name="Freeform 278">
              <a:extLst>
                <a:ext uri="{FF2B5EF4-FFF2-40B4-BE49-F238E27FC236}">
                  <a16:creationId xmlns:a16="http://schemas.microsoft.com/office/drawing/2014/main" id="{57AD4AA0-CA1E-C29D-EBD0-9F8F651B0259}"/>
                </a:ext>
              </a:extLst>
            </p:cNvPr>
            <p:cNvSpPr/>
            <p:nvPr/>
          </p:nvSpPr>
          <p:spPr bwMode="auto">
            <a:xfrm>
              <a:off x="4499145" y="3779253"/>
              <a:ext cx="1066200" cy="310971"/>
            </a:xfrm>
            <a:custGeom>
              <a:avLst/>
              <a:gdLst>
                <a:gd name="connsiteX0" fmla="*/ 811161 w 811161"/>
                <a:gd name="connsiteY0" fmla="*/ 265471 h 265471"/>
                <a:gd name="connsiteX1" fmla="*/ 339213 w 811161"/>
                <a:gd name="connsiteY1" fmla="*/ 103239 h 265471"/>
                <a:gd name="connsiteX2" fmla="*/ 0 w 811161"/>
                <a:gd name="connsiteY2" fmla="*/ 0 h 265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11161" h="265471">
                  <a:moveTo>
                    <a:pt x="811161" y="265471"/>
                  </a:moveTo>
                  <a:lnTo>
                    <a:pt x="339213" y="103239"/>
                  </a:lnTo>
                  <a:cubicBezTo>
                    <a:pt x="204020" y="58994"/>
                    <a:pt x="102010" y="29497"/>
                    <a:pt x="0" y="0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655" name="Freeform 279">
              <a:extLst>
                <a:ext uri="{FF2B5EF4-FFF2-40B4-BE49-F238E27FC236}">
                  <a16:creationId xmlns:a16="http://schemas.microsoft.com/office/drawing/2014/main" id="{20C32430-79AD-4DFD-5381-9B146CBBFD02}"/>
                </a:ext>
              </a:extLst>
            </p:cNvPr>
            <p:cNvSpPr/>
            <p:nvPr/>
          </p:nvSpPr>
          <p:spPr bwMode="auto">
            <a:xfrm>
              <a:off x="5603766" y="4124523"/>
              <a:ext cx="2250067" cy="1447388"/>
            </a:xfrm>
            <a:custGeom>
              <a:avLst/>
              <a:gdLst>
                <a:gd name="connsiteX0" fmla="*/ 0 w 1710813"/>
                <a:gd name="connsiteY0" fmla="*/ 0 h 1238865"/>
                <a:gd name="connsiteX1" fmla="*/ 368710 w 1710813"/>
                <a:gd name="connsiteY1" fmla="*/ 309716 h 1238865"/>
                <a:gd name="connsiteX2" fmla="*/ 1710813 w 1710813"/>
                <a:gd name="connsiteY2" fmla="*/ 1238865 h 1238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10813" h="1238865">
                  <a:moveTo>
                    <a:pt x="0" y="0"/>
                  </a:moveTo>
                  <a:cubicBezTo>
                    <a:pt x="41787" y="51619"/>
                    <a:pt x="83575" y="103239"/>
                    <a:pt x="368710" y="309716"/>
                  </a:cubicBezTo>
                  <a:cubicBezTo>
                    <a:pt x="653846" y="516194"/>
                    <a:pt x="1182329" y="877529"/>
                    <a:pt x="1710813" y="1238865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656" name="Freeform 280">
              <a:extLst>
                <a:ext uri="{FF2B5EF4-FFF2-40B4-BE49-F238E27FC236}">
                  <a16:creationId xmlns:a16="http://schemas.microsoft.com/office/drawing/2014/main" id="{996CCA8D-CA2E-4A47-6AD5-41540D5212F3}"/>
                </a:ext>
              </a:extLst>
            </p:cNvPr>
            <p:cNvSpPr/>
            <p:nvPr/>
          </p:nvSpPr>
          <p:spPr bwMode="auto">
            <a:xfrm>
              <a:off x="4052494" y="575792"/>
              <a:ext cx="2250067" cy="2894777"/>
            </a:xfrm>
            <a:custGeom>
              <a:avLst/>
              <a:gdLst>
                <a:gd name="connsiteX0" fmla="*/ 1710813 w 1710813"/>
                <a:gd name="connsiteY0" fmla="*/ 2477729 h 2477729"/>
                <a:gd name="connsiteX1" fmla="*/ 648929 w 1710813"/>
                <a:gd name="connsiteY1" fmla="*/ 1563329 h 2477729"/>
                <a:gd name="connsiteX2" fmla="*/ 0 w 1710813"/>
                <a:gd name="connsiteY2" fmla="*/ 0 h 2477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10813" h="2477729">
                  <a:moveTo>
                    <a:pt x="1710813" y="2477729"/>
                  </a:moveTo>
                  <a:cubicBezTo>
                    <a:pt x="1322438" y="2227006"/>
                    <a:pt x="934064" y="1976284"/>
                    <a:pt x="648929" y="1563329"/>
                  </a:cubicBezTo>
                  <a:cubicBezTo>
                    <a:pt x="363794" y="1150374"/>
                    <a:pt x="181897" y="575187"/>
                    <a:pt x="0" y="0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657" name="Freeform 281">
              <a:extLst>
                <a:ext uri="{FF2B5EF4-FFF2-40B4-BE49-F238E27FC236}">
                  <a16:creationId xmlns:a16="http://schemas.microsoft.com/office/drawing/2014/main" id="{6B83CAB3-E5F4-29B0-2A47-2BC6D30E5C4A}"/>
                </a:ext>
              </a:extLst>
            </p:cNvPr>
            <p:cNvSpPr/>
            <p:nvPr/>
          </p:nvSpPr>
          <p:spPr bwMode="auto">
            <a:xfrm>
              <a:off x="6321771" y="3502580"/>
              <a:ext cx="1668938" cy="2156219"/>
            </a:xfrm>
            <a:custGeom>
              <a:avLst/>
              <a:gdLst>
                <a:gd name="connsiteX0" fmla="*/ 0 w 1268362"/>
                <a:gd name="connsiteY0" fmla="*/ 0 h 1843548"/>
                <a:gd name="connsiteX1" fmla="*/ 280220 w 1268362"/>
                <a:gd name="connsiteY1" fmla="*/ 324465 h 1843548"/>
                <a:gd name="connsiteX2" fmla="*/ 1268362 w 1268362"/>
                <a:gd name="connsiteY2" fmla="*/ 1843548 h 1843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68362" h="1843548">
                  <a:moveTo>
                    <a:pt x="0" y="0"/>
                  </a:moveTo>
                  <a:cubicBezTo>
                    <a:pt x="34413" y="8603"/>
                    <a:pt x="68826" y="17207"/>
                    <a:pt x="280220" y="324465"/>
                  </a:cubicBezTo>
                  <a:cubicBezTo>
                    <a:pt x="491614" y="631723"/>
                    <a:pt x="879988" y="1237635"/>
                    <a:pt x="1268362" y="1843548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658" name="Freeform 282">
              <a:extLst>
                <a:ext uri="{FF2B5EF4-FFF2-40B4-BE49-F238E27FC236}">
                  <a16:creationId xmlns:a16="http://schemas.microsoft.com/office/drawing/2014/main" id="{3753A5DF-D431-E77C-AABB-156F54EFDE7E}"/>
                </a:ext>
              </a:extLst>
            </p:cNvPr>
            <p:cNvSpPr/>
            <p:nvPr/>
          </p:nvSpPr>
          <p:spPr bwMode="auto">
            <a:xfrm>
              <a:off x="5526923" y="3486574"/>
              <a:ext cx="833270" cy="637949"/>
            </a:xfrm>
            <a:custGeom>
              <a:avLst/>
              <a:gdLst>
                <a:gd name="connsiteX0" fmla="*/ 634180 w 634180"/>
                <a:gd name="connsiteY0" fmla="*/ 0 h 545690"/>
                <a:gd name="connsiteX1" fmla="*/ 353961 w 634180"/>
                <a:gd name="connsiteY1" fmla="*/ 353961 h 545690"/>
                <a:gd name="connsiteX2" fmla="*/ 0 w 634180"/>
                <a:gd name="connsiteY2" fmla="*/ 545690 h 545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34180" h="545690">
                  <a:moveTo>
                    <a:pt x="634180" y="0"/>
                  </a:moveTo>
                  <a:cubicBezTo>
                    <a:pt x="546919" y="131506"/>
                    <a:pt x="459658" y="263013"/>
                    <a:pt x="353961" y="353961"/>
                  </a:cubicBezTo>
                  <a:cubicBezTo>
                    <a:pt x="248264" y="444909"/>
                    <a:pt x="124132" y="495299"/>
                    <a:pt x="0" y="545690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659" name="Freeform 283">
              <a:extLst>
                <a:ext uri="{FF2B5EF4-FFF2-40B4-BE49-F238E27FC236}">
                  <a16:creationId xmlns:a16="http://schemas.microsoft.com/office/drawing/2014/main" id="{3F80D8B1-8CAB-0EDE-59A1-D84441E3889E}"/>
                </a:ext>
              </a:extLst>
            </p:cNvPr>
            <p:cNvSpPr/>
            <p:nvPr/>
          </p:nvSpPr>
          <p:spPr bwMode="auto">
            <a:xfrm>
              <a:off x="5236360" y="3072708"/>
              <a:ext cx="367406" cy="983218"/>
            </a:xfrm>
            <a:custGeom>
              <a:avLst/>
              <a:gdLst>
                <a:gd name="connsiteX0" fmla="*/ 280219 w 280219"/>
                <a:gd name="connsiteY0" fmla="*/ 840658 h 840658"/>
                <a:gd name="connsiteX1" fmla="*/ 58993 w 280219"/>
                <a:gd name="connsiteY1" fmla="*/ 412955 h 840658"/>
                <a:gd name="connsiteX2" fmla="*/ 0 w 280219"/>
                <a:gd name="connsiteY2" fmla="*/ 0 h 840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0219" h="840658">
                  <a:moveTo>
                    <a:pt x="280219" y="840658"/>
                  </a:moveTo>
                  <a:cubicBezTo>
                    <a:pt x="192957" y="696861"/>
                    <a:pt x="105696" y="553065"/>
                    <a:pt x="58993" y="412955"/>
                  </a:cubicBezTo>
                  <a:cubicBezTo>
                    <a:pt x="12290" y="272845"/>
                    <a:pt x="7374" y="71284"/>
                    <a:pt x="0" y="0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660" name="Freeform 284">
              <a:extLst>
                <a:ext uri="{FF2B5EF4-FFF2-40B4-BE49-F238E27FC236}">
                  <a16:creationId xmlns:a16="http://schemas.microsoft.com/office/drawing/2014/main" id="{E0F60340-6BF7-4BEB-3C2B-1F1053DF2292}"/>
                </a:ext>
              </a:extLst>
            </p:cNvPr>
            <p:cNvSpPr/>
            <p:nvPr/>
          </p:nvSpPr>
          <p:spPr bwMode="auto">
            <a:xfrm>
              <a:off x="5236360" y="3038409"/>
              <a:ext cx="1123832" cy="500756"/>
            </a:xfrm>
            <a:custGeom>
              <a:avLst/>
              <a:gdLst>
                <a:gd name="connsiteX0" fmla="*/ 0 w 855406"/>
                <a:gd name="connsiteY0" fmla="*/ 0 h 427703"/>
                <a:gd name="connsiteX1" fmla="*/ 235974 w 855406"/>
                <a:gd name="connsiteY1" fmla="*/ 147484 h 427703"/>
                <a:gd name="connsiteX2" fmla="*/ 855406 w 855406"/>
                <a:gd name="connsiteY2" fmla="*/ 427703 h 427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55406" h="427703">
                  <a:moveTo>
                    <a:pt x="0" y="0"/>
                  </a:moveTo>
                  <a:cubicBezTo>
                    <a:pt x="46703" y="38100"/>
                    <a:pt x="93406" y="76200"/>
                    <a:pt x="235974" y="147484"/>
                  </a:cubicBezTo>
                  <a:cubicBezTo>
                    <a:pt x="378542" y="218768"/>
                    <a:pt x="616974" y="323235"/>
                    <a:pt x="855406" y="427703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661" name="Freeform 285">
              <a:extLst>
                <a:ext uri="{FF2B5EF4-FFF2-40B4-BE49-F238E27FC236}">
                  <a16:creationId xmlns:a16="http://schemas.microsoft.com/office/drawing/2014/main" id="{ED430AF2-B6A0-95F2-C0F2-D6DD7AA9168D}"/>
                </a:ext>
              </a:extLst>
            </p:cNvPr>
            <p:cNvSpPr/>
            <p:nvPr/>
          </p:nvSpPr>
          <p:spPr bwMode="auto">
            <a:xfrm>
              <a:off x="4071704" y="591797"/>
              <a:ext cx="1183867" cy="2428320"/>
            </a:xfrm>
            <a:custGeom>
              <a:avLst/>
              <a:gdLst>
                <a:gd name="connsiteX0" fmla="*/ 899651 w 899651"/>
                <a:gd name="connsiteY0" fmla="*/ 2079522 h 2079522"/>
                <a:gd name="connsiteX1" fmla="*/ 383458 w 899651"/>
                <a:gd name="connsiteY1" fmla="*/ 1371600 h 2079522"/>
                <a:gd name="connsiteX2" fmla="*/ 0 w 899651"/>
                <a:gd name="connsiteY2" fmla="*/ 0 h 2079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99651" h="2079522">
                  <a:moveTo>
                    <a:pt x="899651" y="2079522"/>
                  </a:moveTo>
                  <a:cubicBezTo>
                    <a:pt x="716525" y="1898854"/>
                    <a:pt x="533400" y="1718187"/>
                    <a:pt x="383458" y="1371600"/>
                  </a:cubicBezTo>
                  <a:cubicBezTo>
                    <a:pt x="233516" y="1025013"/>
                    <a:pt x="116758" y="512506"/>
                    <a:pt x="0" y="0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662" name="Freeform 286">
              <a:extLst>
                <a:ext uri="{FF2B5EF4-FFF2-40B4-BE49-F238E27FC236}">
                  <a16:creationId xmlns:a16="http://schemas.microsoft.com/office/drawing/2014/main" id="{E352FB13-F3D4-4F36-6D5B-4846DC624DD6}"/>
                </a:ext>
              </a:extLst>
            </p:cNvPr>
            <p:cNvSpPr/>
            <p:nvPr/>
          </p:nvSpPr>
          <p:spPr bwMode="auto">
            <a:xfrm>
              <a:off x="4090915" y="523200"/>
              <a:ext cx="929324" cy="1431382"/>
            </a:xfrm>
            <a:custGeom>
              <a:avLst/>
              <a:gdLst>
                <a:gd name="connsiteX0" fmla="*/ 0 w 707923"/>
                <a:gd name="connsiteY0" fmla="*/ 0 h 1224116"/>
                <a:gd name="connsiteX1" fmla="*/ 265471 w 707923"/>
                <a:gd name="connsiteY1" fmla="*/ 486697 h 1224116"/>
                <a:gd name="connsiteX2" fmla="*/ 707923 w 707923"/>
                <a:gd name="connsiteY2" fmla="*/ 1224116 h 1224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07923" h="1224116">
                  <a:moveTo>
                    <a:pt x="0" y="0"/>
                  </a:moveTo>
                  <a:cubicBezTo>
                    <a:pt x="73742" y="141339"/>
                    <a:pt x="147484" y="282678"/>
                    <a:pt x="265471" y="486697"/>
                  </a:cubicBezTo>
                  <a:cubicBezTo>
                    <a:pt x="383458" y="690716"/>
                    <a:pt x="545690" y="957416"/>
                    <a:pt x="707923" y="1224116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663" name="Freeform 287">
              <a:extLst>
                <a:ext uri="{FF2B5EF4-FFF2-40B4-BE49-F238E27FC236}">
                  <a16:creationId xmlns:a16="http://schemas.microsoft.com/office/drawing/2014/main" id="{BB665F1E-2A9F-FD0E-15CF-F8FF44685272}"/>
                </a:ext>
              </a:extLst>
            </p:cNvPr>
            <p:cNvSpPr/>
            <p:nvPr/>
          </p:nvSpPr>
          <p:spPr bwMode="auto">
            <a:xfrm>
              <a:off x="5020239" y="1954583"/>
              <a:ext cx="2910437" cy="3651627"/>
            </a:xfrm>
            <a:custGeom>
              <a:avLst/>
              <a:gdLst>
                <a:gd name="connsiteX0" fmla="*/ 0 w 2212258"/>
                <a:gd name="connsiteY0" fmla="*/ 0 h 3126658"/>
                <a:gd name="connsiteX1" fmla="*/ 1061883 w 2212258"/>
                <a:gd name="connsiteY1" fmla="*/ 693174 h 3126658"/>
                <a:gd name="connsiteX2" fmla="*/ 2212258 w 2212258"/>
                <a:gd name="connsiteY2" fmla="*/ 3126658 h 3126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12258" h="3126658">
                  <a:moveTo>
                    <a:pt x="0" y="0"/>
                  </a:moveTo>
                  <a:cubicBezTo>
                    <a:pt x="346586" y="86032"/>
                    <a:pt x="693173" y="172064"/>
                    <a:pt x="1061883" y="693174"/>
                  </a:cubicBezTo>
                  <a:cubicBezTo>
                    <a:pt x="1430593" y="1214284"/>
                    <a:pt x="1821425" y="2170471"/>
                    <a:pt x="2212258" y="3126658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664" name="Freeform 288">
              <a:extLst>
                <a:ext uri="{FF2B5EF4-FFF2-40B4-BE49-F238E27FC236}">
                  <a16:creationId xmlns:a16="http://schemas.microsoft.com/office/drawing/2014/main" id="{EC9131F9-35CF-B117-ED62-45B1C315B031}"/>
                </a:ext>
              </a:extLst>
            </p:cNvPr>
            <p:cNvSpPr/>
            <p:nvPr/>
          </p:nvSpPr>
          <p:spPr bwMode="auto">
            <a:xfrm>
              <a:off x="4957804" y="1954583"/>
              <a:ext cx="1421600" cy="1515986"/>
            </a:xfrm>
            <a:custGeom>
              <a:avLst/>
              <a:gdLst>
                <a:gd name="connsiteX0" fmla="*/ 1081548 w 1081548"/>
                <a:gd name="connsiteY0" fmla="*/ 1297858 h 1297858"/>
                <a:gd name="connsiteX1" fmla="*/ 167148 w 1081548"/>
                <a:gd name="connsiteY1" fmla="*/ 294968 h 1297858"/>
                <a:gd name="connsiteX2" fmla="*/ 78657 w 1081548"/>
                <a:gd name="connsiteY2" fmla="*/ 0 h 1297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81548" h="1297858">
                  <a:moveTo>
                    <a:pt x="1081548" y="1297858"/>
                  </a:moveTo>
                  <a:cubicBezTo>
                    <a:pt x="707922" y="904568"/>
                    <a:pt x="334296" y="511278"/>
                    <a:pt x="167148" y="294968"/>
                  </a:cubicBezTo>
                  <a:cubicBezTo>
                    <a:pt x="0" y="78658"/>
                    <a:pt x="39328" y="39329"/>
                    <a:pt x="78657" y="0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665" name="Freeform 289">
              <a:extLst>
                <a:ext uri="{FF2B5EF4-FFF2-40B4-BE49-F238E27FC236}">
                  <a16:creationId xmlns:a16="http://schemas.microsoft.com/office/drawing/2014/main" id="{FB41BB8F-D2E1-0E5A-4FFE-D563EFB2F22E}"/>
                </a:ext>
              </a:extLst>
            </p:cNvPr>
            <p:cNvSpPr/>
            <p:nvPr/>
          </p:nvSpPr>
          <p:spPr bwMode="auto">
            <a:xfrm>
              <a:off x="3120769" y="3436269"/>
              <a:ext cx="1337553" cy="342983"/>
            </a:xfrm>
            <a:custGeom>
              <a:avLst/>
              <a:gdLst>
                <a:gd name="connsiteX0" fmla="*/ 1017638 w 1017638"/>
                <a:gd name="connsiteY0" fmla="*/ 294967 h 294967"/>
                <a:gd name="connsiteX1" fmla="*/ 427703 w 1017638"/>
                <a:gd name="connsiteY1" fmla="*/ 88490 h 294967"/>
                <a:gd name="connsiteX2" fmla="*/ 0 w 1017638"/>
                <a:gd name="connsiteY2" fmla="*/ 0 h 2949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17638" h="294967">
                  <a:moveTo>
                    <a:pt x="1017638" y="294967"/>
                  </a:moveTo>
                  <a:cubicBezTo>
                    <a:pt x="807473" y="216309"/>
                    <a:pt x="597309" y="137651"/>
                    <a:pt x="427703" y="88490"/>
                  </a:cubicBezTo>
                  <a:cubicBezTo>
                    <a:pt x="258097" y="39329"/>
                    <a:pt x="129048" y="19664"/>
                    <a:pt x="0" y="0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666" name="Freeform 290">
              <a:extLst>
                <a:ext uri="{FF2B5EF4-FFF2-40B4-BE49-F238E27FC236}">
                  <a16:creationId xmlns:a16="http://schemas.microsoft.com/office/drawing/2014/main" id="{A2A2526E-6D14-6976-F482-A632BDE4BCB6}"/>
                </a:ext>
              </a:extLst>
            </p:cNvPr>
            <p:cNvSpPr/>
            <p:nvPr/>
          </p:nvSpPr>
          <p:spPr bwMode="auto">
            <a:xfrm>
              <a:off x="3101559" y="541493"/>
              <a:ext cx="970146" cy="2876484"/>
            </a:xfrm>
            <a:custGeom>
              <a:avLst/>
              <a:gdLst>
                <a:gd name="connsiteX0" fmla="*/ 0 w 737420"/>
                <a:gd name="connsiteY0" fmla="*/ 2462980 h 2462980"/>
                <a:gd name="connsiteX1" fmla="*/ 383458 w 737420"/>
                <a:gd name="connsiteY1" fmla="*/ 1828800 h 2462980"/>
                <a:gd name="connsiteX2" fmla="*/ 737420 w 737420"/>
                <a:gd name="connsiteY2" fmla="*/ 0 h 2462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37420" h="2462980">
                  <a:moveTo>
                    <a:pt x="0" y="2462980"/>
                  </a:moveTo>
                  <a:cubicBezTo>
                    <a:pt x="130277" y="2351138"/>
                    <a:pt x="260555" y="2239297"/>
                    <a:pt x="383458" y="1828800"/>
                  </a:cubicBezTo>
                  <a:cubicBezTo>
                    <a:pt x="506361" y="1418303"/>
                    <a:pt x="621890" y="709151"/>
                    <a:pt x="737420" y="0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667" name="Freeform 291">
              <a:extLst>
                <a:ext uri="{FF2B5EF4-FFF2-40B4-BE49-F238E27FC236}">
                  <a16:creationId xmlns:a16="http://schemas.microsoft.com/office/drawing/2014/main" id="{707E171B-8BFB-0CB9-18A9-07BAED5D1E73}"/>
                </a:ext>
              </a:extLst>
            </p:cNvPr>
            <p:cNvSpPr/>
            <p:nvPr/>
          </p:nvSpPr>
          <p:spPr bwMode="auto">
            <a:xfrm>
              <a:off x="1569497" y="3383679"/>
              <a:ext cx="1572886" cy="1291902"/>
            </a:xfrm>
            <a:custGeom>
              <a:avLst/>
              <a:gdLst>
                <a:gd name="connsiteX0" fmla="*/ 1194619 w 1194619"/>
                <a:gd name="connsiteY0" fmla="*/ 0 h 1106129"/>
                <a:gd name="connsiteX1" fmla="*/ 899651 w 1194619"/>
                <a:gd name="connsiteY1" fmla="*/ 457200 h 1106129"/>
                <a:gd name="connsiteX2" fmla="*/ 0 w 1194619"/>
                <a:gd name="connsiteY2" fmla="*/ 1106129 h 11061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94619" h="1106129">
                  <a:moveTo>
                    <a:pt x="1194619" y="0"/>
                  </a:moveTo>
                  <a:cubicBezTo>
                    <a:pt x="1146686" y="136422"/>
                    <a:pt x="1098754" y="272845"/>
                    <a:pt x="899651" y="457200"/>
                  </a:cubicBezTo>
                  <a:cubicBezTo>
                    <a:pt x="700548" y="641555"/>
                    <a:pt x="350274" y="873842"/>
                    <a:pt x="0" y="1106129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668" name="Freeform 292">
              <a:extLst>
                <a:ext uri="{FF2B5EF4-FFF2-40B4-BE49-F238E27FC236}">
                  <a16:creationId xmlns:a16="http://schemas.microsoft.com/office/drawing/2014/main" id="{C9CDF8F6-51DF-6ADD-9036-4688CF97AFCF}"/>
                </a:ext>
              </a:extLst>
            </p:cNvPr>
            <p:cNvSpPr/>
            <p:nvPr/>
          </p:nvSpPr>
          <p:spPr bwMode="auto">
            <a:xfrm>
              <a:off x="1511864" y="3934738"/>
              <a:ext cx="2036346" cy="775142"/>
            </a:xfrm>
            <a:custGeom>
              <a:avLst/>
              <a:gdLst>
                <a:gd name="connsiteX0" fmla="*/ 0 w 1548581"/>
                <a:gd name="connsiteY0" fmla="*/ 663677 h 663677"/>
                <a:gd name="connsiteX1" fmla="*/ 899652 w 1548581"/>
                <a:gd name="connsiteY1" fmla="*/ 353961 h 663677"/>
                <a:gd name="connsiteX2" fmla="*/ 1548581 w 1548581"/>
                <a:gd name="connsiteY2" fmla="*/ 0 h 663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8581" h="663677">
                  <a:moveTo>
                    <a:pt x="0" y="663677"/>
                  </a:moveTo>
                  <a:cubicBezTo>
                    <a:pt x="320777" y="564125"/>
                    <a:pt x="641555" y="464574"/>
                    <a:pt x="899652" y="353961"/>
                  </a:cubicBezTo>
                  <a:cubicBezTo>
                    <a:pt x="1157749" y="243348"/>
                    <a:pt x="1353165" y="121674"/>
                    <a:pt x="1548581" y="0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669" name="Freeform 293">
              <a:extLst>
                <a:ext uri="{FF2B5EF4-FFF2-40B4-BE49-F238E27FC236}">
                  <a16:creationId xmlns:a16="http://schemas.microsoft.com/office/drawing/2014/main" id="{5F31E398-D1A3-F016-C28F-0EE26D27651D}"/>
                </a:ext>
              </a:extLst>
            </p:cNvPr>
            <p:cNvSpPr/>
            <p:nvPr/>
          </p:nvSpPr>
          <p:spPr bwMode="auto">
            <a:xfrm>
              <a:off x="3161593" y="3417977"/>
              <a:ext cx="386617" cy="482463"/>
            </a:xfrm>
            <a:custGeom>
              <a:avLst/>
              <a:gdLst>
                <a:gd name="connsiteX0" fmla="*/ 0 w 294968"/>
                <a:gd name="connsiteY0" fmla="*/ 0 h 412955"/>
                <a:gd name="connsiteX1" fmla="*/ 58994 w 294968"/>
                <a:gd name="connsiteY1" fmla="*/ 265471 h 412955"/>
                <a:gd name="connsiteX2" fmla="*/ 294968 w 294968"/>
                <a:gd name="connsiteY2" fmla="*/ 412955 h 4129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4968" h="412955">
                  <a:moveTo>
                    <a:pt x="0" y="0"/>
                  </a:moveTo>
                  <a:cubicBezTo>
                    <a:pt x="4916" y="98322"/>
                    <a:pt x="9833" y="196645"/>
                    <a:pt x="58994" y="265471"/>
                  </a:cubicBezTo>
                  <a:cubicBezTo>
                    <a:pt x="108155" y="334297"/>
                    <a:pt x="201561" y="373626"/>
                    <a:pt x="294968" y="412955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670" name="Freeform 294">
              <a:extLst>
                <a:ext uri="{FF2B5EF4-FFF2-40B4-BE49-F238E27FC236}">
                  <a16:creationId xmlns:a16="http://schemas.microsoft.com/office/drawing/2014/main" id="{8C3F948B-0B10-63DC-E656-9BE130EF0938}"/>
                </a:ext>
              </a:extLst>
            </p:cNvPr>
            <p:cNvSpPr/>
            <p:nvPr/>
          </p:nvSpPr>
          <p:spPr bwMode="auto">
            <a:xfrm>
              <a:off x="3625053" y="3763247"/>
              <a:ext cx="833270" cy="171491"/>
            </a:xfrm>
            <a:custGeom>
              <a:avLst/>
              <a:gdLst>
                <a:gd name="connsiteX0" fmla="*/ 0 w 634180"/>
                <a:gd name="connsiteY0" fmla="*/ 147484 h 147484"/>
                <a:gd name="connsiteX1" fmla="*/ 294967 w 634180"/>
                <a:gd name="connsiteY1" fmla="*/ 73742 h 147484"/>
                <a:gd name="connsiteX2" fmla="*/ 634180 w 634180"/>
                <a:gd name="connsiteY2" fmla="*/ 0 h 147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34180" h="147484">
                  <a:moveTo>
                    <a:pt x="0" y="147484"/>
                  </a:moveTo>
                  <a:lnTo>
                    <a:pt x="294967" y="73742"/>
                  </a:lnTo>
                  <a:cubicBezTo>
                    <a:pt x="400664" y="49161"/>
                    <a:pt x="517422" y="24580"/>
                    <a:pt x="634180" y="0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671" name="Freeform 295">
              <a:extLst>
                <a:ext uri="{FF2B5EF4-FFF2-40B4-BE49-F238E27FC236}">
                  <a16:creationId xmlns:a16="http://schemas.microsoft.com/office/drawing/2014/main" id="{442A6F94-1AFA-1674-5676-6AD4B821A661}"/>
                </a:ext>
              </a:extLst>
            </p:cNvPr>
            <p:cNvSpPr/>
            <p:nvPr/>
          </p:nvSpPr>
          <p:spPr bwMode="auto">
            <a:xfrm>
              <a:off x="3111164" y="2434759"/>
              <a:ext cx="184905" cy="964926"/>
            </a:xfrm>
            <a:custGeom>
              <a:avLst/>
              <a:gdLst>
                <a:gd name="connsiteX0" fmla="*/ 7374 w 140109"/>
                <a:gd name="connsiteY0" fmla="*/ 825910 h 825910"/>
                <a:gd name="connsiteX1" fmla="*/ 22122 w 140109"/>
                <a:gd name="connsiteY1" fmla="*/ 501445 h 825910"/>
                <a:gd name="connsiteX2" fmla="*/ 140109 w 140109"/>
                <a:gd name="connsiteY2" fmla="*/ 0 h 8259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0109" h="825910">
                  <a:moveTo>
                    <a:pt x="7374" y="825910"/>
                  </a:moveTo>
                  <a:cubicBezTo>
                    <a:pt x="3687" y="732503"/>
                    <a:pt x="0" y="639097"/>
                    <a:pt x="22122" y="501445"/>
                  </a:cubicBezTo>
                  <a:cubicBezTo>
                    <a:pt x="44245" y="363793"/>
                    <a:pt x="92177" y="181896"/>
                    <a:pt x="140109" y="0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672" name="Freeform 296">
              <a:extLst>
                <a:ext uri="{FF2B5EF4-FFF2-40B4-BE49-F238E27FC236}">
                  <a16:creationId xmlns:a16="http://schemas.microsoft.com/office/drawing/2014/main" id="{393F088A-FEC7-183C-9BB3-5E83139EED97}"/>
                </a:ext>
              </a:extLst>
            </p:cNvPr>
            <p:cNvSpPr/>
            <p:nvPr/>
          </p:nvSpPr>
          <p:spPr bwMode="auto">
            <a:xfrm>
              <a:off x="3296069" y="488903"/>
              <a:ext cx="835670" cy="1929851"/>
            </a:xfrm>
            <a:custGeom>
              <a:avLst/>
              <a:gdLst>
                <a:gd name="connsiteX0" fmla="*/ 0 w 634181"/>
                <a:gd name="connsiteY0" fmla="*/ 1651820 h 1651820"/>
                <a:gd name="connsiteX1" fmla="*/ 206478 w 634181"/>
                <a:gd name="connsiteY1" fmla="*/ 914400 h 1651820"/>
                <a:gd name="connsiteX2" fmla="*/ 634181 w 634181"/>
                <a:gd name="connsiteY2" fmla="*/ 0 h 1651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34181" h="1651820">
                  <a:moveTo>
                    <a:pt x="0" y="1651820"/>
                  </a:moveTo>
                  <a:cubicBezTo>
                    <a:pt x="50390" y="1420761"/>
                    <a:pt x="100781" y="1189703"/>
                    <a:pt x="206478" y="914400"/>
                  </a:cubicBezTo>
                  <a:cubicBezTo>
                    <a:pt x="312175" y="639097"/>
                    <a:pt x="473178" y="319548"/>
                    <a:pt x="634181" y="0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673" name="Freeform 297">
              <a:extLst>
                <a:ext uri="{FF2B5EF4-FFF2-40B4-BE49-F238E27FC236}">
                  <a16:creationId xmlns:a16="http://schemas.microsoft.com/office/drawing/2014/main" id="{C8D89AE8-319B-416A-2ED5-0C843840114F}"/>
                </a:ext>
              </a:extLst>
            </p:cNvPr>
            <p:cNvSpPr/>
            <p:nvPr/>
          </p:nvSpPr>
          <p:spPr bwMode="auto">
            <a:xfrm>
              <a:off x="1569497" y="2453052"/>
              <a:ext cx="1726572" cy="2256829"/>
            </a:xfrm>
            <a:custGeom>
              <a:avLst/>
              <a:gdLst>
                <a:gd name="connsiteX0" fmla="*/ 1312606 w 1312606"/>
                <a:gd name="connsiteY0" fmla="*/ 0 h 1932039"/>
                <a:gd name="connsiteX1" fmla="*/ 811161 w 1312606"/>
                <a:gd name="connsiteY1" fmla="*/ 619433 h 1932039"/>
                <a:gd name="connsiteX2" fmla="*/ 0 w 1312606"/>
                <a:gd name="connsiteY2" fmla="*/ 1932039 h 1932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12606" h="1932039">
                  <a:moveTo>
                    <a:pt x="1312606" y="0"/>
                  </a:moveTo>
                  <a:cubicBezTo>
                    <a:pt x="1171267" y="148713"/>
                    <a:pt x="1029929" y="297427"/>
                    <a:pt x="811161" y="619433"/>
                  </a:cubicBezTo>
                  <a:cubicBezTo>
                    <a:pt x="592393" y="941439"/>
                    <a:pt x="296196" y="1436739"/>
                    <a:pt x="0" y="1932039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674" name="Freeform 298">
              <a:extLst>
                <a:ext uri="{FF2B5EF4-FFF2-40B4-BE49-F238E27FC236}">
                  <a16:creationId xmlns:a16="http://schemas.microsoft.com/office/drawing/2014/main" id="{70206CB6-7EF6-AF41-449E-9E1D6D66FD5A}"/>
                </a:ext>
              </a:extLst>
            </p:cNvPr>
            <p:cNvSpPr/>
            <p:nvPr/>
          </p:nvSpPr>
          <p:spPr bwMode="auto">
            <a:xfrm>
              <a:off x="1550286" y="4691588"/>
              <a:ext cx="2502208" cy="228655"/>
            </a:xfrm>
            <a:custGeom>
              <a:avLst/>
              <a:gdLst>
                <a:gd name="connsiteX0" fmla="*/ 1902542 w 1902542"/>
                <a:gd name="connsiteY0" fmla="*/ 191729 h 194187"/>
                <a:gd name="connsiteX1" fmla="*/ 1032387 w 1902542"/>
                <a:gd name="connsiteY1" fmla="*/ 162232 h 194187"/>
                <a:gd name="connsiteX2" fmla="*/ 0 w 1902542"/>
                <a:gd name="connsiteY2" fmla="*/ 0 h 194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02542" h="194187">
                  <a:moveTo>
                    <a:pt x="1902542" y="191729"/>
                  </a:moveTo>
                  <a:cubicBezTo>
                    <a:pt x="1626009" y="192958"/>
                    <a:pt x="1349477" y="194187"/>
                    <a:pt x="1032387" y="162232"/>
                  </a:cubicBezTo>
                  <a:cubicBezTo>
                    <a:pt x="715297" y="130277"/>
                    <a:pt x="357648" y="65138"/>
                    <a:pt x="0" y="0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675" name="Freeform 299">
              <a:extLst>
                <a:ext uri="{FF2B5EF4-FFF2-40B4-BE49-F238E27FC236}">
                  <a16:creationId xmlns:a16="http://schemas.microsoft.com/office/drawing/2014/main" id="{CD9175C5-EB89-06FD-3A52-BE74644DD531}"/>
                </a:ext>
              </a:extLst>
            </p:cNvPr>
            <p:cNvSpPr/>
            <p:nvPr/>
          </p:nvSpPr>
          <p:spPr bwMode="auto">
            <a:xfrm>
              <a:off x="4071704" y="3779253"/>
              <a:ext cx="465862" cy="1136418"/>
            </a:xfrm>
            <a:custGeom>
              <a:avLst/>
              <a:gdLst>
                <a:gd name="connsiteX0" fmla="*/ 353961 w 353961"/>
                <a:gd name="connsiteY0" fmla="*/ 0 h 973394"/>
                <a:gd name="connsiteX1" fmla="*/ 221225 w 353961"/>
                <a:gd name="connsiteY1" fmla="*/ 516194 h 973394"/>
                <a:gd name="connsiteX2" fmla="*/ 0 w 353961"/>
                <a:gd name="connsiteY2" fmla="*/ 973394 h 973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53961" h="973394">
                  <a:moveTo>
                    <a:pt x="353961" y="0"/>
                  </a:moveTo>
                  <a:cubicBezTo>
                    <a:pt x="317090" y="176981"/>
                    <a:pt x="280219" y="353962"/>
                    <a:pt x="221225" y="516194"/>
                  </a:cubicBezTo>
                  <a:cubicBezTo>
                    <a:pt x="162232" y="678426"/>
                    <a:pt x="81116" y="825910"/>
                    <a:pt x="0" y="973394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676" name="Freeform 300">
              <a:extLst>
                <a:ext uri="{FF2B5EF4-FFF2-40B4-BE49-F238E27FC236}">
                  <a16:creationId xmlns:a16="http://schemas.microsoft.com/office/drawing/2014/main" id="{4D4F012C-B983-7F0D-3348-92D137207EF7}"/>
                </a:ext>
              </a:extLst>
            </p:cNvPr>
            <p:cNvSpPr/>
            <p:nvPr/>
          </p:nvSpPr>
          <p:spPr bwMode="auto">
            <a:xfrm>
              <a:off x="4090915" y="4881371"/>
              <a:ext cx="3820550" cy="761423"/>
            </a:xfrm>
            <a:custGeom>
              <a:avLst/>
              <a:gdLst>
                <a:gd name="connsiteX0" fmla="*/ 0 w 2905432"/>
                <a:gd name="connsiteY0" fmla="*/ 0 h 651387"/>
                <a:gd name="connsiteX1" fmla="*/ 943897 w 2905432"/>
                <a:gd name="connsiteY1" fmla="*/ 545690 h 651387"/>
                <a:gd name="connsiteX2" fmla="*/ 2905432 w 2905432"/>
                <a:gd name="connsiteY2" fmla="*/ 634181 h 651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05432" h="651387">
                  <a:moveTo>
                    <a:pt x="0" y="0"/>
                  </a:moveTo>
                  <a:cubicBezTo>
                    <a:pt x="229829" y="219996"/>
                    <a:pt x="459658" y="439993"/>
                    <a:pt x="943897" y="545690"/>
                  </a:cubicBezTo>
                  <a:cubicBezTo>
                    <a:pt x="1428136" y="651387"/>
                    <a:pt x="2166784" y="642784"/>
                    <a:pt x="2905432" y="634181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677" name="Freeform 301">
              <a:extLst>
                <a:ext uri="{FF2B5EF4-FFF2-40B4-BE49-F238E27FC236}">
                  <a16:creationId xmlns:a16="http://schemas.microsoft.com/office/drawing/2014/main" id="{7DE09704-5E2F-4998-4896-36AB86B7EE71}"/>
                </a:ext>
              </a:extLst>
            </p:cNvPr>
            <p:cNvSpPr/>
            <p:nvPr/>
          </p:nvSpPr>
          <p:spPr bwMode="auto">
            <a:xfrm>
              <a:off x="4131739" y="4881371"/>
              <a:ext cx="1335151" cy="226370"/>
            </a:xfrm>
            <a:custGeom>
              <a:avLst/>
              <a:gdLst>
                <a:gd name="connsiteX0" fmla="*/ 0 w 1017638"/>
                <a:gd name="connsiteY0" fmla="*/ 0 h 191729"/>
                <a:gd name="connsiteX1" fmla="*/ 471948 w 1017638"/>
                <a:gd name="connsiteY1" fmla="*/ 147484 h 191729"/>
                <a:gd name="connsiteX2" fmla="*/ 1017638 w 1017638"/>
                <a:gd name="connsiteY2" fmla="*/ 191729 h 191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17638" h="191729">
                  <a:moveTo>
                    <a:pt x="0" y="0"/>
                  </a:moveTo>
                  <a:cubicBezTo>
                    <a:pt x="151171" y="57764"/>
                    <a:pt x="302342" y="115529"/>
                    <a:pt x="471948" y="147484"/>
                  </a:cubicBezTo>
                  <a:cubicBezTo>
                    <a:pt x="641554" y="179439"/>
                    <a:pt x="829596" y="185584"/>
                    <a:pt x="1017638" y="191729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678" name="Freeform 302">
              <a:extLst>
                <a:ext uri="{FF2B5EF4-FFF2-40B4-BE49-F238E27FC236}">
                  <a16:creationId xmlns:a16="http://schemas.microsoft.com/office/drawing/2014/main" id="{CBC45E4A-AACD-5AB4-EC14-AC318288E398}"/>
                </a:ext>
              </a:extLst>
            </p:cNvPr>
            <p:cNvSpPr/>
            <p:nvPr/>
          </p:nvSpPr>
          <p:spPr bwMode="auto">
            <a:xfrm>
              <a:off x="4518356" y="3763247"/>
              <a:ext cx="948534" cy="1360499"/>
            </a:xfrm>
            <a:custGeom>
              <a:avLst/>
              <a:gdLst>
                <a:gd name="connsiteX0" fmla="*/ 0 w 722671"/>
                <a:gd name="connsiteY0" fmla="*/ 0 h 1165122"/>
                <a:gd name="connsiteX1" fmla="*/ 235975 w 722671"/>
                <a:gd name="connsiteY1" fmla="*/ 811161 h 1165122"/>
                <a:gd name="connsiteX2" fmla="*/ 722671 w 722671"/>
                <a:gd name="connsiteY2" fmla="*/ 1165122 h 1165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22671" h="1165122">
                  <a:moveTo>
                    <a:pt x="0" y="0"/>
                  </a:moveTo>
                  <a:cubicBezTo>
                    <a:pt x="57765" y="308487"/>
                    <a:pt x="115530" y="616974"/>
                    <a:pt x="235975" y="811161"/>
                  </a:cubicBezTo>
                  <a:cubicBezTo>
                    <a:pt x="356420" y="1005348"/>
                    <a:pt x="539545" y="1085235"/>
                    <a:pt x="722671" y="1165122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679" name="Freeform 303">
              <a:extLst>
                <a:ext uri="{FF2B5EF4-FFF2-40B4-BE49-F238E27FC236}">
                  <a16:creationId xmlns:a16="http://schemas.microsoft.com/office/drawing/2014/main" id="{ED2C97B6-B465-8F97-BB19-0ADB489DA0E8}"/>
                </a:ext>
              </a:extLst>
            </p:cNvPr>
            <p:cNvSpPr/>
            <p:nvPr/>
          </p:nvSpPr>
          <p:spPr bwMode="auto">
            <a:xfrm>
              <a:off x="5447679" y="5139753"/>
              <a:ext cx="2543030" cy="466457"/>
            </a:xfrm>
            <a:custGeom>
              <a:avLst/>
              <a:gdLst>
                <a:gd name="connsiteX0" fmla="*/ 0 w 1932039"/>
                <a:gd name="connsiteY0" fmla="*/ 0 h 398206"/>
                <a:gd name="connsiteX1" fmla="*/ 899652 w 1932039"/>
                <a:gd name="connsiteY1" fmla="*/ 265471 h 398206"/>
                <a:gd name="connsiteX2" fmla="*/ 1932039 w 1932039"/>
                <a:gd name="connsiteY2" fmla="*/ 398206 h 3982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32039" h="398206">
                  <a:moveTo>
                    <a:pt x="0" y="0"/>
                  </a:moveTo>
                  <a:cubicBezTo>
                    <a:pt x="288823" y="99551"/>
                    <a:pt x="577646" y="199103"/>
                    <a:pt x="899652" y="265471"/>
                  </a:cubicBezTo>
                  <a:cubicBezTo>
                    <a:pt x="1221658" y="331839"/>
                    <a:pt x="1576848" y="365022"/>
                    <a:pt x="1932039" y="398206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680" name="Freeform 304">
              <a:extLst>
                <a:ext uri="{FF2B5EF4-FFF2-40B4-BE49-F238E27FC236}">
                  <a16:creationId xmlns:a16="http://schemas.microsoft.com/office/drawing/2014/main" id="{AF2A07FC-A47C-5409-7447-1E4E31DA2625}"/>
                </a:ext>
              </a:extLst>
            </p:cNvPr>
            <p:cNvSpPr/>
            <p:nvPr/>
          </p:nvSpPr>
          <p:spPr bwMode="auto">
            <a:xfrm>
              <a:off x="3315280" y="4606985"/>
              <a:ext cx="816459" cy="292679"/>
            </a:xfrm>
            <a:custGeom>
              <a:avLst/>
              <a:gdLst>
                <a:gd name="connsiteX0" fmla="*/ 619433 w 619433"/>
                <a:gd name="connsiteY0" fmla="*/ 250722 h 250722"/>
                <a:gd name="connsiteX1" fmla="*/ 191730 w 619433"/>
                <a:gd name="connsiteY1" fmla="*/ 88490 h 250722"/>
                <a:gd name="connsiteX2" fmla="*/ 0 w 619433"/>
                <a:gd name="connsiteY2" fmla="*/ 0 h 250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9433" h="250722">
                  <a:moveTo>
                    <a:pt x="619433" y="250722"/>
                  </a:moveTo>
                  <a:lnTo>
                    <a:pt x="191730" y="88490"/>
                  </a:lnTo>
                  <a:cubicBezTo>
                    <a:pt x="88491" y="46703"/>
                    <a:pt x="44245" y="23351"/>
                    <a:pt x="0" y="0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681" name="Freeform 305">
              <a:extLst>
                <a:ext uri="{FF2B5EF4-FFF2-40B4-BE49-F238E27FC236}">
                  <a16:creationId xmlns:a16="http://schemas.microsoft.com/office/drawing/2014/main" id="{D2358791-15A8-7E18-EA1B-4D18641760BF}"/>
                </a:ext>
              </a:extLst>
            </p:cNvPr>
            <p:cNvSpPr/>
            <p:nvPr/>
          </p:nvSpPr>
          <p:spPr bwMode="auto">
            <a:xfrm>
              <a:off x="3315280" y="3815837"/>
              <a:ext cx="1222287" cy="825447"/>
            </a:xfrm>
            <a:custGeom>
              <a:avLst/>
              <a:gdLst>
                <a:gd name="connsiteX0" fmla="*/ 0 w 929149"/>
                <a:gd name="connsiteY0" fmla="*/ 707923 h 707923"/>
                <a:gd name="connsiteX1" fmla="*/ 501446 w 929149"/>
                <a:gd name="connsiteY1" fmla="*/ 457200 h 707923"/>
                <a:gd name="connsiteX2" fmla="*/ 929149 w 929149"/>
                <a:gd name="connsiteY2" fmla="*/ 0 h 707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29149" h="707923">
                  <a:moveTo>
                    <a:pt x="0" y="707923"/>
                  </a:moveTo>
                  <a:cubicBezTo>
                    <a:pt x="173294" y="641555"/>
                    <a:pt x="346588" y="575187"/>
                    <a:pt x="501446" y="457200"/>
                  </a:cubicBezTo>
                  <a:cubicBezTo>
                    <a:pt x="656304" y="339213"/>
                    <a:pt x="792726" y="169606"/>
                    <a:pt x="929149" y="0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682" name="Freeform 306">
              <a:extLst>
                <a:ext uri="{FF2B5EF4-FFF2-40B4-BE49-F238E27FC236}">
                  <a16:creationId xmlns:a16="http://schemas.microsoft.com/office/drawing/2014/main" id="{FE239688-E46D-3F31-4376-FDFB2E3248B0}"/>
                </a:ext>
              </a:extLst>
            </p:cNvPr>
            <p:cNvSpPr/>
            <p:nvPr/>
          </p:nvSpPr>
          <p:spPr bwMode="auto">
            <a:xfrm>
              <a:off x="1454232" y="4675581"/>
              <a:ext cx="1880259" cy="54877"/>
            </a:xfrm>
            <a:custGeom>
              <a:avLst/>
              <a:gdLst>
                <a:gd name="connsiteX0" fmla="*/ 1430594 w 1430594"/>
                <a:gd name="connsiteY0" fmla="*/ 0 h 46704"/>
                <a:gd name="connsiteX1" fmla="*/ 855407 w 1430594"/>
                <a:gd name="connsiteY1" fmla="*/ 44246 h 46704"/>
                <a:gd name="connsiteX2" fmla="*/ 0 w 1430594"/>
                <a:gd name="connsiteY2" fmla="*/ 14749 h 467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30594" h="46704">
                  <a:moveTo>
                    <a:pt x="1430594" y="0"/>
                  </a:moveTo>
                  <a:cubicBezTo>
                    <a:pt x="1262216" y="20894"/>
                    <a:pt x="1093839" y="41788"/>
                    <a:pt x="855407" y="44246"/>
                  </a:cubicBezTo>
                  <a:cubicBezTo>
                    <a:pt x="616975" y="46704"/>
                    <a:pt x="308487" y="30726"/>
                    <a:pt x="0" y="14749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683" name="Freeform 307">
              <a:extLst>
                <a:ext uri="{FF2B5EF4-FFF2-40B4-BE49-F238E27FC236}">
                  <a16:creationId xmlns:a16="http://schemas.microsoft.com/office/drawing/2014/main" id="{BC7FCBF2-B879-3851-4E69-04CA682CEDF7}"/>
                </a:ext>
              </a:extLst>
            </p:cNvPr>
            <p:cNvSpPr/>
            <p:nvPr/>
          </p:nvSpPr>
          <p:spPr bwMode="auto">
            <a:xfrm>
              <a:off x="1569497" y="4709880"/>
              <a:ext cx="2968070" cy="784287"/>
            </a:xfrm>
            <a:custGeom>
              <a:avLst/>
              <a:gdLst>
                <a:gd name="connsiteX0" fmla="*/ 0 w 2256503"/>
                <a:gd name="connsiteY0" fmla="*/ 0 h 671052"/>
                <a:gd name="connsiteX1" fmla="*/ 1504335 w 2256503"/>
                <a:gd name="connsiteY1" fmla="*/ 560439 h 671052"/>
                <a:gd name="connsiteX2" fmla="*/ 2256503 w 2256503"/>
                <a:gd name="connsiteY2" fmla="*/ 663678 h 671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56503" h="671052">
                  <a:moveTo>
                    <a:pt x="0" y="0"/>
                  </a:moveTo>
                  <a:cubicBezTo>
                    <a:pt x="564125" y="224913"/>
                    <a:pt x="1128251" y="449826"/>
                    <a:pt x="1504335" y="560439"/>
                  </a:cubicBezTo>
                  <a:cubicBezTo>
                    <a:pt x="1880419" y="671052"/>
                    <a:pt x="2068461" y="667365"/>
                    <a:pt x="2256503" y="663678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684" name="Freeform 308">
              <a:extLst>
                <a:ext uri="{FF2B5EF4-FFF2-40B4-BE49-F238E27FC236}">
                  <a16:creationId xmlns:a16="http://schemas.microsoft.com/office/drawing/2014/main" id="{E5845B3B-2309-A061-3527-0A397C3880D1}"/>
                </a:ext>
              </a:extLst>
            </p:cNvPr>
            <p:cNvSpPr/>
            <p:nvPr/>
          </p:nvSpPr>
          <p:spPr bwMode="auto">
            <a:xfrm>
              <a:off x="4110126" y="4933963"/>
              <a:ext cx="408230" cy="516761"/>
            </a:xfrm>
            <a:custGeom>
              <a:avLst/>
              <a:gdLst>
                <a:gd name="connsiteX0" fmla="*/ 0 w 309716"/>
                <a:gd name="connsiteY0" fmla="*/ 0 h 442452"/>
                <a:gd name="connsiteX1" fmla="*/ 58994 w 309716"/>
                <a:gd name="connsiteY1" fmla="*/ 235974 h 442452"/>
                <a:gd name="connsiteX2" fmla="*/ 309716 w 309716"/>
                <a:gd name="connsiteY2" fmla="*/ 442452 h 442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9716" h="442452">
                  <a:moveTo>
                    <a:pt x="0" y="0"/>
                  </a:moveTo>
                  <a:cubicBezTo>
                    <a:pt x="3687" y="81116"/>
                    <a:pt x="7375" y="162232"/>
                    <a:pt x="58994" y="235974"/>
                  </a:cubicBezTo>
                  <a:cubicBezTo>
                    <a:pt x="110613" y="309716"/>
                    <a:pt x="210164" y="376084"/>
                    <a:pt x="309716" y="442452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685" name="Freeform 309">
              <a:extLst>
                <a:ext uri="{FF2B5EF4-FFF2-40B4-BE49-F238E27FC236}">
                  <a16:creationId xmlns:a16="http://schemas.microsoft.com/office/drawing/2014/main" id="{536DEBB8-4328-672C-22A1-9DF66D93ED54}"/>
                </a:ext>
              </a:extLst>
            </p:cNvPr>
            <p:cNvSpPr/>
            <p:nvPr/>
          </p:nvSpPr>
          <p:spPr bwMode="auto">
            <a:xfrm>
              <a:off x="4499145" y="5485021"/>
              <a:ext cx="3431531" cy="297252"/>
            </a:xfrm>
            <a:custGeom>
              <a:avLst/>
              <a:gdLst>
                <a:gd name="connsiteX0" fmla="*/ 0 w 2610465"/>
                <a:gd name="connsiteY0" fmla="*/ 0 h 255638"/>
                <a:gd name="connsiteX1" fmla="*/ 1002890 w 2610465"/>
                <a:gd name="connsiteY1" fmla="*/ 235974 h 255638"/>
                <a:gd name="connsiteX2" fmla="*/ 2610465 w 2610465"/>
                <a:gd name="connsiteY2" fmla="*/ 117987 h 255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10465" h="255638">
                  <a:moveTo>
                    <a:pt x="0" y="0"/>
                  </a:moveTo>
                  <a:cubicBezTo>
                    <a:pt x="283906" y="108155"/>
                    <a:pt x="567813" y="216310"/>
                    <a:pt x="1002890" y="235974"/>
                  </a:cubicBezTo>
                  <a:cubicBezTo>
                    <a:pt x="1437967" y="255638"/>
                    <a:pt x="2024216" y="186812"/>
                    <a:pt x="2610465" y="117987"/>
                  </a:cubicBezTo>
                </a:path>
              </a:pathLst>
            </a:cu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686" name="TextBox 60">
              <a:extLst>
                <a:ext uri="{FF2B5EF4-FFF2-40B4-BE49-F238E27FC236}">
                  <a16:creationId xmlns:a16="http://schemas.microsoft.com/office/drawing/2014/main" id="{7A09571B-8895-33C2-ACFB-B796826019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5213" y="4523385"/>
              <a:ext cx="543508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687" name="TextBox 61">
              <a:extLst>
                <a:ext uri="{FF2B5EF4-FFF2-40B4-BE49-F238E27FC236}">
                  <a16:creationId xmlns:a16="http://schemas.microsoft.com/office/drawing/2014/main" id="{26609070-5733-60C4-7119-AC85AA1A85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0967" y="161925"/>
              <a:ext cx="543508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688" name="TextBox 62">
              <a:extLst>
                <a:ext uri="{FF2B5EF4-FFF2-40B4-BE49-F238E27FC236}">
                  <a16:creationId xmlns:a16="http://schemas.microsoft.com/office/drawing/2014/main" id="{18A1A7EA-2D0E-1845-D8CA-E6430D87A5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00546" y="5235461"/>
              <a:ext cx="40079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689" name="TextBox 63">
              <a:extLst>
                <a:ext uri="{FF2B5EF4-FFF2-40B4-BE49-F238E27FC236}">
                  <a16:creationId xmlns:a16="http://schemas.microsoft.com/office/drawing/2014/main" id="{471051F1-B0F7-FA53-902F-57027E4FAC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34796" y="3222551"/>
              <a:ext cx="400795" cy="430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  <p:sp>
          <p:nvSpPr>
            <p:cNvPr id="690" name="TextBox 64">
              <a:extLst>
                <a:ext uri="{FF2B5EF4-FFF2-40B4-BE49-F238E27FC236}">
                  <a16:creationId xmlns:a16="http://schemas.microsoft.com/office/drawing/2014/main" id="{A1EC738B-6408-B409-C290-01B4487E19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0849" y="3080691"/>
              <a:ext cx="400794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e</a:t>
              </a:r>
            </a:p>
          </p:txBody>
        </p:sp>
        <p:sp>
          <p:nvSpPr>
            <p:cNvPr id="691" name="TextBox 65">
              <a:extLst>
                <a:ext uri="{FF2B5EF4-FFF2-40B4-BE49-F238E27FC236}">
                  <a16:creationId xmlns:a16="http://schemas.microsoft.com/office/drawing/2014/main" id="{5BE992B3-180F-AA98-026C-10DBE6814C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68160" y="4109227"/>
              <a:ext cx="40079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f</a:t>
              </a:r>
            </a:p>
          </p:txBody>
        </p:sp>
        <p:sp>
          <p:nvSpPr>
            <p:cNvPr id="692" name="TextBox 66">
              <a:extLst>
                <a:ext uri="{FF2B5EF4-FFF2-40B4-BE49-F238E27FC236}">
                  <a16:creationId xmlns:a16="http://schemas.microsoft.com/office/drawing/2014/main" id="{E1A06984-800B-36F3-3DBD-1E6B3B110A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17862" y="4358983"/>
              <a:ext cx="40079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g</a:t>
              </a:r>
            </a:p>
          </p:txBody>
        </p:sp>
        <p:sp>
          <p:nvSpPr>
            <p:cNvPr id="693" name="TextBox 67">
              <a:extLst>
                <a:ext uri="{FF2B5EF4-FFF2-40B4-BE49-F238E27FC236}">
                  <a16:creationId xmlns:a16="http://schemas.microsoft.com/office/drawing/2014/main" id="{AC320BDE-D7E7-572A-6E13-F09D4C70F6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67527" y="3528167"/>
              <a:ext cx="400794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h</a:t>
              </a:r>
            </a:p>
          </p:txBody>
        </p:sp>
        <p:sp>
          <p:nvSpPr>
            <p:cNvPr id="694" name="TextBox 68">
              <a:extLst>
                <a:ext uri="{FF2B5EF4-FFF2-40B4-BE49-F238E27FC236}">
                  <a16:creationId xmlns:a16="http://schemas.microsoft.com/office/drawing/2014/main" id="{02BC31EE-59E5-31E7-9AEC-35B61F6ED7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44598" y="3104218"/>
              <a:ext cx="40079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i</a:t>
              </a:r>
            </a:p>
          </p:txBody>
        </p:sp>
        <p:sp>
          <p:nvSpPr>
            <p:cNvPr id="695" name="TextBox 69">
              <a:extLst>
                <a:ext uri="{FF2B5EF4-FFF2-40B4-BE49-F238E27FC236}">
                  <a16:creationId xmlns:a16="http://schemas.microsoft.com/office/drawing/2014/main" id="{96984F12-4FEE-72C8-F0B5-D4BF34D0C8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24007" y="1337525"/>
              <a:ext cx="400794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j</a:t>
              </a:r>
            </a:p>
          </p:txBody>
        </p:sp>
        <p:sp>
          <p:nvSpPr>
            <p:cNvPr id="696" name="TextBox 70">
              <a:extLst>
                <a:ext uri="{FF2B5EF4-FFF2-40B4-BE49-F238E27FC236}">
                  <a16:creationId xmlns:a16="http://schemas.microsoft.com/office/drawing/2014/main" id="{08A93387-61FE-C53F-BC01-6371079D9A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01200" y="2075627"/>
              <a:ext cx="400794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k</a:t>
              </a:r>
            </a:p>
          </p:txBody>
        </p:sp>
        <p:sp>
          <p:nvSpPr>
            <p:cNvPr id="697" name="TextBox 71">
              <a:extLst>
                <a:ext uri="{FF2B5EF4-FFF2-40B4-BE49-F238E27FC236}">
                  <a16:creationId xmlns:a16="http://schemas.microsoft.com/office/drawing/2014/main" id="{7A6EABF2-A18F-E176-74B5-0516477A28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56327" y="3633290"/>
              <a:ext cx="400794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l</a:t>
              </a:r>
            </a:p>
          </p:txBody>
        </p:sp>
        <p:sp>
          <p:nvSpPr>
            <p:cNvPr id="698" name="TextBox 72">
              <a:extLst>
                <a:ext uri="{FF2B5EF4-FFF2-40B4-BE49-F238E27FC236}">
                  <a16:creationId xmlns:a16="http://schemas.microsoft.com/office/drawing/2014/main" id="{AA5B6B32-0E6A-31EC-5D16-6110E94F5D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48563" y="5012937"/>
              <a:ext cx="50099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m</a:t>
              </a:r>
            </a:p>
          </p:txBody>
        </p:sp>
        <p:sp>
          <p:nvSpPr>
            <p:cNvPr id="699" name="TextBox 73">
              <a:extLst>
                <a:ext uri="{FF2B5EF4-FFF2-40B4-BE49-F238E27FC236}">
                  <a16:creationId xmlns:a16="http://schemas.microsoft.com/office/drawing/2014/main" id="{8B23313B-941D-6E5E-CDE1-26D445684A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1376" y="4955410"/>
              <a:ext cx="500996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n</a:t>
              </a:r>
            </a:p>
          </p:txBody>
        </p:sp>
        <p:sp>
          <p:nvSpPr>
            <p:cNvPr id="700" name="TextBox 74">
              <a:extLst>
                <a:ext uri="{FF2B5EF4-FFF2-40B4-BE49-F238E27FC236}">
                  <a16:creationId xmlns:a16="http://schemas.microsoft.com/office/drawing/2014/main" id="{41966AC2-C25B-060B-8C3E-512F6DB395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98313" y="4099602"/>
              <a:ext cx="500996" cy="430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o</a:t>
              </a:r>
            </a:p>
          </p:txBody>
        </p:sp>
      </p:grpSp>
      <p:sp>
        <p:nvSpPr>
          <p:cNvPr id="701" name="Freeform 325">
            <a:extLst>
              <a:ext uri="{FF2B5EF4-FFF2-40B4-BE49-F238E27FC236}">
                <a16:creationId xmlns:a16="http://schemas.microsoft.com/office/drawing/2014/main" id="{074A5323-556D-8949-6E0E-EF8F649C7829}"/>
              </a:ext>
            </a:extLst>
          </p:cNvPr>
          <p:cNvSpPr/>
          <p:nvPr/>
        </p:nvSpPr>
        <p:spPr>
          <a:xfrm>
            <a:off x="3405188" y="1699918"/>
            <a:ext cx="246062" cy="2176462"/>
          </a:xfrm>
          <a:custGeom>
            <a:avLst/>
            <a:gdLst>
              <a:gd name="connsiteX0" fmla="*/ 244699 w 244699"/>
              <a:gd name="connsiteY0" fmla="*/ 2176529 h 2176529"/>
              <a:gd name="connsiteX1" fmla="*/ 115910 w 244699"/>
              <a:gd name="connsiteY1" fmla="*/ 1893194 h 2176529"/>
              <a:gd name="connsiteX2" fmla="*/ 25758 w 244699"/>
              <a:gd name="connsiteY2" fmla="*/ 1223493 h 2176529"/>
              <a:gd name="connsiteX3" fmla="*/ 12879 w 244699"/>
              <a:gd name="connsiteY3" fmla="*/ 489397 h 2176529"/>
              <a:gd name="connsiteX4" fmla="*/ 0 w 244699"/>
              <a:gd name="connsiteY4" fmla="*/ 0 h 21765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4699" h="2176529">
                <a:moveTo>
                  <a:pt x="244699" y="2176529"/>
                </a:moveTo>
                <a:cubicBezTo>
                  <a:pt x="198549" y="2114281"/>
                  <a:pt x="152400" y="2052033"/>
                  <a:pt x="115910" y="1893194"/>
                </a:cubicBezTo>
                <a:cubicBezTo>
                  <a:pt x="79420" y="1734355"/>
                  <a:pt x="42930" y="1457459"/>
                  <a:pt x="25758" y="1223493"/>
                </a:cubicBezTo>
                <a:cubicBezTo>
                  <a:pt x="8586" y="989527"/>
                  <a:pt x="17172" y="693312"/>
                  <a:pt x="12879" y="489397"/>
                </a:cubicBezTo>
                <a:cubicBezTo>
                  <a:pt x="8586" y="285482"/>
                  <a:pt x="4293" y="142741"/>
                  <a:pt x="0" y="0"/>
                </a:cubicBezTo>
              </a:path>
            </a:pathLst>
          </a:custGeom>
          <a:noFill/>
          <a:ln w="34925" cap="flat" cmpd="sng" algn="ctr">
            <a:solidFill>
              <a:sysClr val="windowText" lastClr="000000"/>
            </a:solidFill>
            <a:prstDash val="solid"/>
          </a:ln>
          <a:effectLst>
            <a:outerShdw blurRad="165100" sx="95000" sy="95000" algn="ctr" rotWithShape="0">
              <a:srgbClr val="00B050">
                <a:alpha val="97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</a:t>
            </a:r>
          </a:p>
        </p:txBody>
      </p:sp>
      <p:sp>
        <p:nvSpPr>
          <p:cNvPr id="702" name="Freeform 326">
            <a:extLst>
              <a:ext uri="{FF2B5EF4-FFF2-40B4-BE49-F238E27FC236}">
                <a16:creationId xmlns:a16="http://schemas.microsoft.com/office/drawing/2014/main" id="{33589DE1-6895-978A-6435-A6D8DEE0BE33}"/>
              </a:ext>
            </a:extLst>
          </p:cNvPr>
          <p:cNvSpPr/>
          <p:nvPr/>
        </p:nvSpPr>
        <p:spPr>
          <a:xfrm>
            <a:off x="1782763" y="3939880"/>
            <a:ext cx="1854200" cy="604838"/>
          </a:xfrm>
          <a:custGeom>
            <a:avLst/>
            <a:gdLst>
              <a:gd name="connsiteX0" fmla="*/ 1854558 w 1854558"/>
              <a:gd name="connsiteY0" fmla="*/ 0 h 605307"/>
              <a:gd name="connsiteX1" fmla="*/ 1596981 w 1854558"/>
              <a:gd name="connsiteY1" fmla="*/ 154546 h 605307"/>
              <a:gd name="connsiteX2" fmla="*/ 1184857 w 1854558"/>
              <a:gd name="connsiteY2" fmla="*/ 347729 h 605307"/>
              <a:gd name="connsiteX3" fmla="*/ 850006 w 1854558"/>
              <a:gd name="connsiteY3" fmla="*/ 476518 h 605307"/>
              <a:gd name="connsiteX4" fmla="*/ 437882 w 1854558"/>
              <a:gd name="connsiteY4" fmla="*/ 553791 h 605307"/>
              <a:gd name="connsiteX5" fmla="*/ 0 w 1854558"/>
              <a:gd name="connsiteY5" fmla="*/ 605307 h 605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54558" h="605307">
                <a:moveTo>
                  <a:pt x="1854558" y="0"/>
                </a:moveTo>
                <a:cubicBezTo>
                  <a:pt x="1781578" y="48295"/>
                  <a:pt x="1708598" y="96591"/>
                  <a:pt x="1596981" y="154546"/>
                </a:cubicBezTo>
                <a:cubicBezTo>
                  <a:pt x="1485364" y="212501"/>
                  <a:pt x="1309353" y="294067"/>
                  <a:pt x="1184857" y="347729"/>
                </a:cubicBezTo>
                <a:cubicBezTo>
                  <a:pt x="1060361" y="401391"/>
                  <a:pt x="974502" y="442174"/>
                  <a:pt x="850006" y="476518"/>
                </a:cubicBezTo>
                <a:cubicBezTo>
                  <a:pt x="725510" y="510862"/>
                  <a:pt x="579550" y="532326"/>
                  <a:pt x="437882" y="553791"/>
                </a:cubicBezTo>
                <a:cubicBezTo>
                  <a:pt x="296214" y="575256"/>
                  <a:pt x="148107" y="590281"/>
                  <a:pt x="0" y="605307"/>
                </a:cubicBezTo>
              </a:path>
            </a:pathLst>
          </a:custGeom>
          <a:noFill/>
          <a:ln w="34925" cap="flat" cmpd="sng" algn="ctr">
            <a:solidFill>
              <a:sysClr val="windowText" lastClr="000000"/>
            </a:solidFill>
            <a:prstDash val="solid"/>
          </a:ln>
          <a:effectLst>
            <a:outerShdw blurRad="165100" sx="95000" sy="95000" algn="ctr" rotWithShape="0">
              <a:srgbClr val="00B050">
                <a:alpha val="97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03" name="Freeform 327">
            <a:extLst>
              <a:ext uri="{FF2B5EF4-FFF2-40B4-BE49-F238E27FC236}">
                <a16:creationId xmlns:a16="http://schemas.microsoft.com/office/drawing/2014/main" id="{DF387191-57EF-9470-873B-662AA926DAC0}"/>
              </a:ext>
            </a:extLst>
          </p:cNvPr>
          <p:cNvSpPr/>
          <p:nvPr/>
        </p:nvSpPr>
        <p:spPr>
          <a:xfrm>
            <a:off x="3689350" y="3977980"/>
            <a:ext cx="2163763" cy="1185863"/>
          </a:xfrm>
          <a:custGeom>
            <a:avLst/>
            <a:gdLst>
              <a:gd name="connsiteX0" fmla="*/ 0 w 2163650"/>
              <a:gd name="connsiteY0" fmla="*/ 0 h 1184857"/>
              <a:gd name="connsiteX1" fmla="*/ 180304 w 2163650"/>
              <a:gd name="connsiteY1" fmla="*/ 270457 h 1184857"/>
              <a:gd name="connsiteX2" fmla="*/ 399245 w 2163650"/>
              <a:gd name="connsiteY2" fmla="*/ 450761 h 1184857"/>
              <a:gd name="connsiteX3" fmla="*/ 708338 w 2163650"/>
              <a:gd name="connsiteY3" fmla="*/ 656823 h 1184857"/>
              <a:gd name="connsiteX4" fmla="*/ 1094704 w 2163650"/>
              <a:gd name="connsiteY4" fmla="*/ 811369 h 1184857"/>
              <a:gd name="connsiteX5" fmla="*/ 1674253 w 2163650"/>
              <a:gd name="connsiteY5" fmla="*/ 1017431 h 1184857"/>
              <a:gd name="connsiteX6" fmla="*/ 2163650 w 2163650"/>
              <a:gd name="connsiteY6" fmla="*/ 1184857 h 1184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63650" h="1184857">
                <a:moveTo>
                  <a:pt x="0" y="0"/>
                </a:moveTo>
                <a:cubicBezTo>
                  <a:pt x="56881" y="97665"/>
                  <a:pt x="113763" y="195330"/>
                  <a:pt x="180304" y="270457"/>
                </a:cubicBezTo>
                <a:cubicBezTo>
                  <a:pt x="246845" y="345584"/>
                  <a:pt x="311239" y="386367"/>
                  <a:pt x="399245" y="450761"/>
                </a:cubicBezTo>
                <a:cubicBezTo>
                  <a:pt x="487251" y="515155"/>
                  <a:pt x="592428" y="596722"/>
                  <a:pt x="708338" y="656823"/>
                </a:cubicBezTo>
                <a:cubicBezTo>
                  <a:pt x="824248" y="716924"/>
                  <a:pt x="933718" y="751268"/>
                  <a:pt x="1094704" y="811369"/>
                </a:cubicBezTo>
                <a:cubicBezTo>
                  <a:pt x="1255690" y="871470"/>
                  <a:pt x="1674253" y="1017431"/>
                  <a:pt x="1674253" y="1017431"/>
                </a:cubicBezTo>
                <a:lnTo>
                  <a:pt x="2163650" y="1184857"/>
                </a:lnTo>
              </a:path>
            </a:pathLst>
          </a:custGeom>
          <a:noFill/>
          <a:ln w="34925" cap="flat" cmpd="sng" algn="ctr">
            <a:solidFill>
              <a:sysClr val="windowText" lastClr="000000"/>
            </a:solidFill>
            <a:prstDash val="solid"/>
          </a:ln>
          <a:effectLst>
            <a:outerShdw blurRad="165100" sx="95000" sy="95000" algn="ctr" rotWithShape="0">
              <a:srgbClr val="00B050">
                <a:alpha val="97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4" name="Group 328">
            <a:extLst>
              <a:ext uri="{FF2B5EF4-FFF2-40B4-BE49-F238E27FC236}">
                <a16:creationId xmlns:a16="http://schemas.microsoft.com/office/drawing/2014/main" id="{DDBE685F-7E61-A07E-1B80-8AB3CB44B5A7}"/>
              </a:ext>
            </a:extLst>
          </p:cNvPr>
          <p:cNvGrpSpPr>
            <a:grpSpLocks/>
          </p:cNvGrpSpPr>
          <p:nvPr/>
        </p:nvGrpSpPr>
        <p:grpSpPr bwMode="auto">
          <a:xfrm>
            <a:off x="1655763" y="3528718"/>
            <a:ext cx="4603750" cy="1893887"/>
            <a:chOff x="1498689" y="4057452"/>
            <a:chExt cx="4603750" cy="1894067"/>
          </a:xfrm>
        </p:grpSpPr>
        <p:sp>
          <p:nvSpPr>
            <p:cNvPr id="705" name="Freeform 329">
              <a:extLst>
                <a:ext uri="{FF2B5EF4-FFF2-40B4-BE49-F238E27FC236}">
                  <a16:creationId xmlns:a16="http://schemas.microsoft.com/office/drawing/2014/main" id="{9123A915-DE08-D3DE-5CB8-B292F5C8BE70}"/>
                </a:ext>
              </a:extLst>
            </p:cNvPr>
            <p:cNvSpPr/>
            <p:nvPr/>
          </p:nvSpPr>
          <p:spPr>
            <a:xfrm>
              <a:off x="1532586" y="4464676"/>
              <a:ext cx="4419600" cy="1433848"/>
            </a:xfrm>
            <a:custGeom>
              <a:avLst/>
              <a:gdLst>
                <a:gd name="connsiteX0" fmla="*/ 0 w 4419600"/>
                <a:gd name="connsiteY0" fmla="*/ 609600 h 1433848"/>
                <a:gd name="connsiteX1" fmla="*/ 811369 w 4419600"/>
                <a:gd name="connsiteY1" fmla="*/ 506569 h 1433848"/>
                <a:gd name="connsiteX2" fmla="*/ 1635617 w 4419600"/>
                <a:gd name="connsiteY2" fmla="*/ 171718 h 1433848"/>
                <a:gd name="connsiteX3" fmla="*/ 1957589 w 4419600"/>
                <a:gd name="connsiteY3" fmla="*/ 17172 h 1433848"/>
                <a:gd name="connsiteX4" fmla="*/ 2021983 w 4419600"/>
                <a:gd name="connsiteY4" fmla="*/ 68687 h 1433848"/>
                <a:gd name="connsiteX5" fmla="*/ 2189408 w 4419600"/>
                <a:gd name="connsiteY5" fmla="*/ 326265 h 1433848"/>
                <a:gd name="connsiteX6" fmla="*/ 2550017 w 4419600"/>
                <a:gd name="connsiteY6" fmla="*/ 609600 h 1433848"/>
                <a:gd name="connsiteX7" fmla="*/ 3052293 w 4419600"/>
                <a:gd name="connsiteY7" fmla="*/ 841420 h 1433848"/>
                <a:gd name="connsiteX8" fmla="*/ 4224270 w 4419600"/>
                <a:gd name="connsiteY8" fmla="*/ 1227786 h 1433848"/>
                <a:gd name="connsiteX9" fmla="*/ 4224270 w 4419600"/>
                <a:gd name="connsiteY9" fmla="*/ 1266422 h 1433848"/>
                <a:gd name="connsiteX10" fmla="*/ 3902298 w 4419600"/>
                <a:gd name="connsiteY10" fmla="*/ 1292180 h 1433848"/>
                <a:gd name="connsiteX11" fmla="*/ 3464417 w 4419600"/>
                <a:gd name="connsiteY11" fmla="*/ 1356575 h 1433848"/>
                <a:gd name="connsiteX12" fmla="*/ 2434107 w 4419600"/>
                <a:gd name="connsiteY12" fmla="*/ 1420969 h 1433848"/>
                <a:gd name="connsiteX13" fmla="*/ 1532586 w 4419600"/>
                <a:gd name="connsiteY13" fmla="*/ 1279301 h 1433848"/>
                <a:gd name="connsiteX14" fmla="*/ 850005 w 4419600"/>
                <a:gd name="connsiteY14" fmla="*/ 1008845 h 1433848"/>
                <a:gd name="connsiteX15" fmla="*/ 193183 w 4419600"/>
                <a:gd name="connsiteY15" fmla="*/ 712631 h 1433848"/>
                <a:gd name="connsiteX16" fmla="*/ 51515 w 4419600"/>
                <a:gd name="connsiteY16" fmla="*/ 596721 h 14338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419600" h="1433848">
                  <a:moveTo>
                    <a:pt x="0" y="609600"/>
                  </a:moveTo>
                  <a:cubicBezTo>
                    <a:pt x="269383" y="594574"/>
                    <a:pt x="538766" y="579549"/>
                    <a:pt x="811369" y="506569"/>
                  </a:cubicBezTo>
                  <a:cubicBezTo>
                    <a:pt x="1083972" y="433589"/>
                    <a:pt x="1444580" y="253284"/>
                    <a:pt x="1635617" y="171718"/>
                  </a:cubicBezTo>
                  <a:cubicBezTo>
                    <a:pt x="1826654" y="90152"/>
                    <a:pt x="1893195" y="34344"/>
                    <a:pt x="1957589" y="17172"/>
                  </a:cubicBezTo>
                  <a:cubicBezTo>
                    <a:pt x="2021983" y="0"/>
                    <a:pt x="1983347" y="17172"/>
                    <a:pt x="2021983" y="68687"/>
                  </a:cubicBezTo>
                  <a:cubicBezTo>
                    <a:pt x="2060619" y="120202"/>
                    <a:pt x="2101403" y="236113"/>
                    <a:pt x="2189408" y="326265"/>
                  </a:cubicBezTo>
                  <a:cubicBezTo>
                    <a:pt x="2277413" y="416417"/>
                    <a:pt x="2406203" y="523741"/>
                    <a:pt x="2550017" y="609600"/>
                  </a:cubicBezTo>
                  <a:cubicBezTo>
                    <a:pt x="2693831" y="695459"/>
                    <a:pt x="2773251" y="738389"/>
                    <a:pt x="3052293" y="841420"/>
                  </a:cubicBezTo>
                  <a:cubicBezTo>
                    <a:pt x="3331335" y="944451"/>
                    <a:pt x="4028941" y="1156952"/>
                    <a:pt x="4224270" y="1227786"/>
                  </a:cubicBezTo>
                  <a:cubicBezTo>
                    <a:pt x="4419600" y="1298620"/>
                    <a:pt x="4277932" y="1255690"/>
                    <a:pt x="4224270" y="1266422"/>
                  </a:cubicBezTo>
                  <a:cubicBezTo>
                    <a:pt x="4170608" y="1277154"/>
                    <a:pt x="4028940" y="1277155"/>
                    <a:pt x="3902298" y="1292180"/>
                  </a:cubicBezTo>
                  <a:cubicBezTo>
                    <a:pt x="3775656" y="1307205"/>
                    <a:pt x="3709116" y="1335110"/>
                    <a:pt x="3464417" y="1356575"/>
                  </a:cubicBezTo>
                  <a:cubicBezTo>
                    <a:pt x="3219718" y="1378040"/>
                    <a:pt x="2756079" y="1433848"/>
                    <a:pt x="2434107" y="1420969"/>
                  </a:cubicBezTo>
                  <a:cubicBezTo>
                    <a:pt x="2112135" y="1408090"/>
                    <a:pt x="1796603" y="1347988"/>
                    <a:pt x="1532586" y="1279301"/>
                  </a:cubicBezTo>
                  <a:cubicBezTo>
                    <a:pt x="1268569" y="1210614"/>
                    <a:pt x="1073239" y="1103290"/>
                    <a:pt x="850005" y="1008845"/>
                  </a:cubicBezTo>
                  <a:cubicBezTo>
                    <a:pt x="626771" y="914400"/>
                    <a:pt x="326265" y="781318"/>
                    <a:pt x="193183" y="712631"/>
                  </a:cubicBezTo>
                  <a:cubicBezTo>
                    <a:pt x="60101" y="643944"/>
                    <a:pt x="55808" y="620332"/>
                    <a:pt x="51515" y="596721"/>
                  </a:cubicBezTo>
                </a:path>
              </a:pathLst>
            </a:custGeom>
            <a:gradFill flip="none" rotWithShape="1">
              <a:gsLst>
                <a:gs pos="89000">
                  <a:srgbClr val="009242">
                    <a:alpha val="20000"/>
                  </a:srgbClr>
                </a:gs>
                <a:gs pos="0">
                  <a:srgbClr val="00B050"/>
                </a:gs>
                <a:gs pos="98000">
                  <a:srgbClr val="00602B"/>
                </a:gs>
                <a:gs pos="0">
                  <a:srgbClr val="00602B"/>
                </a:gs>
                <a:gs pos="0">
                  <a:srgbClr val="00602B"/>
                </a:gs>
                <a:gs pos="0">
                  <a:srgbClr val="00B050"/>
                </a:gs>
                <a:gs pos="3000">
                  <a:srgbClr val="00B050"/>
                </a:gs>
              </a:gsLst>
              <a:path path="circle">
                <a:fillToRect l="50000" t="50000" r="50000" b="50000"/>
              </a:path>
              <a:tileRect/>
            </a:gra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706" name="Group 357">
              <a:extLst>
                <a:ext uri="{FF2B5EF4-FFF2-40B4-BE49-F238E27FC236}">
                  <a16:creationId xmlns:a16="http://schemas.microsoft.com/office/drawing/2014/main" id="{79669CF2-3241-8CD8-AE71-E1974C18BE0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98689" y="4057452"/>
              <a:ext cx="4603750" cy="1894067"/>
              <a:chOff x="1281895" y="3428534"/>
              <a:chExt cx="4603750" cy="1894067"/>
            </a:xfrm>
          </p:grpSpPr>
          <p:sp>
            <p:nvSpPr>
              <p:cNvPr id="707" name="Freeform 331">
                <a:extLst>
                  <a:ext uri="{FF2B5EF4-FFF2-40B4-BE49-F238E27FC236}">
                    <a16:creationId xmlns:a16="http://schemas.microsoft.com/office/drawing/2014/main" id="{99A6BB10-CC0B-5F76-064A-D30493122F7A}"/>
                  </a:ext>
                </a:extLst>
              </p:cNvPr>
              <p:cNvSpPr/>
              <p:nvPr/>
            </p:nvSpPr>
            <p:spPr bwMode="auto">
              <a:xfrm>
                <a:off x="1358095" y="3815921"/>
                <a:ext cx="1973262" cy="622359"/>
              </a:xfrm>
              <a:custGeom>
                <a:avLst/>
                <a:gdLst>
                  <a:gd name="connsiteX0" fmla="*/ 0 w 2271252"/>
                  <a:gd name="connsiteY0" fmla="*/ 766916 h 766916"/>
                  <a:gd name="connsiteX1" fmla="*/ 1120878 w 2271252"/>
                  <a:gd name="connsiteY1" fmla="*/ 589935 h 766916"/>
                  <a:gd name="connsiteX2" fmla="*/ 2271252 w 2271252"/>
                  <a:gd name="connsiteY2" fmla="*/ 0 h 7669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71252" h="766916">
                    <a:moveTo>
                      <a:pt x="0" y="766916"/>
                    </a:moveTo>
                    <a:cubicBezTo>
                      <a:pt x="371168" y="742335"/>
                      <a:pt x="742336" y="717754"/>
                      <a:pt x="1120878" y="589935"/>
                    </a:cubicBezTo>
                    <a:cubicBezTo>
                      <a:pt x="1499420" y="462116"/>
                      <a:pt x="1885336" y="231058"/>
                      <a:pt x="2271252" y="0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708" name="Freeform 332">
                <a:extLst>
                  <a:ext uri="{FF2B5EF4-FFF2-40B4-BE49-F238E27FC236}">
                    <a16:creationId xmlns:a16="http://schemas.microsoft.com/office/drawing/2014/main" id="{E83B7565-0F49-A30C-E5AE-724C5EA69D42}"/>
                  </a:ext>
                </a:extLst>
              </p:cNvPr>
              <p:cNvSpPr/>
              <p:nvPr/>
            </p:nvSpPr>
            <p:spPr bwMode="auto">
              <a:xfrm>
                <a:off x="1358095" y="4462094"/>
                <a:ext cx="1652587" cy="157178"/>
              </a:xfrm>
              <a:custGeom>
                <a:avLst/>
                <a:gdLst>
                  <a:gd name="connsiteX0" fmla="*/ 1902542 w 1902542"/>
                  <a:gd name="connsiteY0" fmla="*/ 191729 h 194187"/>
                  <a:gd name="connsiteX1" fmla="*/ 1032387 w 1902542"/>
                  <a:gd name="connsiteY1" fmla="*/ 162232 h 194187"/>
                  <a:gd name="connsiteX2" fmla="*/ 0 w 1902542"/>
                  <a:gd name="connsiteY2" fmla="*/ 0 h 1941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902542" h="194187">
                    <a:moveTo>
                      <a:pt x="1902542" y="191729"/>
                    </a:moveTo>
                    <a:cubicBezTo>
                      <a:pt x="1626009" y="192958"/>
                      <a:pt x="1349477" y="194187"/>
                      <a:pt x="1032387" y="162232"/>
                    </a:cubicBezTo>
                    <a:cubicBezTo>
                      <a:pt x="715297" y="130277"/>
                      <a:pt x="357648" y="65138"/>
                      <a:pt x="0" y="0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709" name="Freeform 333">
                <a:extLst>
                  <a:ext uri="{FF2B5EF4-FFF2-40B4-BE49-F238E27FC236}">
                    <a16:creationId xmlns:a16="http://schemas.microsoft.com/office/drawing/2014/main" id="{BBEC6904-3155-084E-AA45-4D0324319F46}"/>
                  </a:ext>
                </a:extLst>
              </p:cNvPr>
              <p:cNvSpPr/>
              <p:nvPr/>
            </p:nvSpPr>
            <p:spPr bwMode="auto">
              <a:xfrm>
                <a:off x="1293007" y="4449393"/>
                <a:ext cx="1244600" cy="39692"/>
              </a:xfrm>
              <a:custGeom>
                <a:avLst/>
                <a:gdLst>
                  <a:gd name="connsiteX0" fmla="*/ 1430594 w 1430594"/>
                  <a:gd name="connsiteY0" fmla="*/ 0 h 46704"/>
                  <a:gd name="connsiteX1" fmla="*/ 855407 w 1430594"/>
                  <a:gd name="connsiteY1" fmla="*/ 44246 h 46704"/>
                  <a:gd name="connsiteX2" fmla="*/ 0 w 1430594"/>
                  <a:gd name="connsiteY2" fmla="*/ 14749 h 467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430594" h="46704">
                    <a:moveTo>
                      <a:pt x="1430594" y="0"/>
                    </a:moveTo>
                    <a:cubicBezTo>
                      <a:pt x="1262216" y="20894"/>
                      <a:pt x="1093839" y="41788"/>
                      <a:pt x="855407" y="44246"/>
                    </a:cubicBezTo>
                    <a:cubicBezTo>
                      <a:pt x="616975" y="46704"/>
                      <a:pt x="308487" y="30726"/>
                      <a:pt x="0" y="14749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710" name="Freeform 334">
                <a:extLst>
                  <a:ext uri="{FF2B5EF4-FFF2-40B4-BE49-F238E27FC236}">
                    <a16:creationId xmlns:a16="http://schemas.microsoft.com/office/drawing/2014/main" id="{C28E993E-69F7-42D6-6CD2-547FCE7DD1C0}"/>
                  </a:ext>
                </a:extLst>
              </p:cNvPr>
              <p:cNvSpPr/>
              <p:nvPr/>
            </p:nvSpPr>
            <p:spPr bwMode="auto">
              <a:xfrm>
                <a:off x="1370795" y="4474795"/>
                <a:ext cx="1960562" cy="544565"/>
              </a:xfrm>
              <a:custGeom>
                <a:avLst/>
                <a:gdLst>
                  <a:gd name="connsiteX0" fmla="*/ 0 w 2256503"/>
                  <a:gd name="connsiteY0" fmla="*/ 0 h 671052"/>
                  <a:gd name="connsiteX1" fmla="*/ 1504335 w 2256503"/>
                  <a:gd name="connsiteY1" fmla="*/ 560439 h 671052"/>
                  <a:gd name="connsiteX2" fmla="*/ 2256503 w 2256503"/>
                  <a:gd name="connsiteY2" fmla="*/ 663678 h 6710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56503" h="671052">
                    <a:moveTo>
                      <a:pt x="0" y="0"/>
                    </a:moveTo>
                    <a:cubicBezTo>
                      <a:pt x="564125" y="224913"/>
                      <a:pt x="1128251" y="449826"/>
                      <a:pt x="1504335" y="560439"/>
                    </a:cubicBezTo>
                    <a:cubicBezTo>
                      <a:pt x="1880419" y="671052"/>
                      <a:pt x="2068461" y="667365"/>
                      <a:pt x="2256503" y="663678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711" name="Oval 710">
                <a:extLst>
                  <a:ext uri="{FF2B5EF4-FFF2-40B4-BE49-F238E27FC236}">
                    <a16:creationId xmlns:a16="http://schemas.microsoft.com/office/drawing/2014/main" id="{F6358F97-CBEA-12B9-3CA9-C5EEFEB145AE}"/>
                  </a:ext>
                </a:extLst>
              </p:cNvPr>
              <p:cNvSpPr/>
              <p:nvPr/>
            </p:nvSpPr>
            <p:spPr bwMode="auto">
              <a:xfrm>
                <a:off x="1281895" y="4406527"/>
                <a:ext cx="133350" cy="125424"/>
              </a:xfrm>
              <a:prstGeom prst="ellipse">
                <a:avLst/>
              </a:prstGeom>
              <a:solidFill>
                <a:sysClr val="windowText" lastClr="00000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712" name="Freeform 336">
                <a:extLst>
                  <a:ext uri="{FF2B5EF4-FFF2-40B4-BE49-F238E27FC236}">
                    <a16:creationId xmlns:a16="http://schemas.microsoft.com/office/drawing/2014/main" id="{DC4A8117-AD80-20DE-4754-47E86DDE773C}"/>
                  </a:ext>
                </a:extLst>
              </p:cNvPr>
              <p:cNvSpPr/>
              <p:nvPr/>
            </p:nvSpPr>
            <p:spPr bwMode="auto">
              <a:xfrm>
                <a:off x="1356507" y="4487497"/>
                <a:ext cx="4217988" cy="835104"/>
              </a:xfrm>
              <a:custGeom>
                <a:avLst/>
                <a:gdLst>
                  <a:gd name="connsiteX0" fmla="*/ 0 w 4852220"/>
                  <a:gd name="connsiteY0" fmla="*/ 0 h 1029928"/>
                  <a:gd name="connsiteX1" fmla="*/ 2256503 w 4852220"/>
                  <a:gd name="connsiteY1" fmla="*/ 899651 h 1029928"/>
                  <a:gd name="connsiteX2" fmla="*/ 4852220 w 4852220"/>
                  <a:gd name="connsiteY2" fmla="*/ 781664 h 10299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852220" h="1029928">
                    <a:moveTo>
                      <a:pt x="0" y="0"/>
                    </a:moveTo>
                    <a:cubicBezTo>
                      <a:pt x="723900" y="384687"/>
                      <a:pt x="1447800" y="769374"/>
                      <a:pt x="2256503" y="899651"/>
                    </a:cubicBezTo>
                    <a:cubicBezTo>
                      <a:pt x="3065206" y="1029928"/>
                      <a:pt x="3958713" y="905796"/>
                      <a:pt x="4852220" y="781664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713" name="Oval 712">
                <a:extLst>
                  <a:ext uri="{FF2B5EF4-FFF2-40B4-BE49-F238E27FC236}">
                    <a16:creationId xmlns:a16="http://schemas.microsoft.com/office/drawing/2014/main" id="{1F719657-60EB-8A8C-4B86-0ADD9F91C93A}"/>
                  </a:ext>
                </a:extLst>
              </p:cNvPr>
              <p:cNvSpPr/>
              <p:nvPr/>
            </p:nvSpPr>
            <p:spPr bwMode="auto">
              <a:xfrm>
                <a:off x="2442357" y="4374774"/>
                <a:ext cx="131763" cy="125424"/>
              </a:xfrm>
              <a:prstGeom prst="ellipse">
                <a:avLst/>
              </a:prstGeom>
              <a:solidFill>
                <a:sysClr val="windowText" lastClr="00000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714" name="Freeform 338">
                <a:extLst>
                  <a:ext uri="{FF2B5EF4-FFF2-40B4-BE49-F238E27FC236}">
                    <a16:creationId xmlns:a16="http://schemas.microsoft.com/office/drawing/2014/main" id="{A0325C45-07E2-04E9-B907-580CDC023DA1}"/>
                  </a:ext>
                </a:extLst>
              </p:cNvPr>
              <p:cNvSpPr/>
              <p:nvPr/>
            </p:nvSpPr>
            <p:spPr bwMode="auto">
              <a:xfrm>
                <a:off x="2523320" y="4403352"/>
                <a:ext cx="539750" cy="201631"/>
              </a:xfrm>
              <a:custGeom>
                <a:avLst/>
                <a:gdLst>
                  <a:gd name="connsiteX0" fmla="*/ 619433 w 619433"/>
                  <a:gd name="connsiteY0" fmla="*/ 250722 h 250722"/>
                  <a:gd name="connsiteX1" fmla="*/ 191730 w 619433"/>
                  <a:gd name="connsiteY1" fmla="*/ 88490 h 250722"/>
                  <a:gd name="connsiteX2" fmla="*/ 0 w 619433"/>
                  <a:gd name="connsiteY2" fmla="*/ 0 h 250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19433" h="250722">
                    <a:moveTo>
                      <a:pt x="619433" y="250722"/>
                    </a:moveTo>
                    <a:lnTo>
                      <a:pt x="191730" y="88490"/>
                    </a:lnTo>
                    <a:cubicBezTo>
                      <a:pt x="88491" y="46703"/>
                      <a:pt x="44245" y="23351"/>
                      <a:pt x="0" y="0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715" name="Freeform 339">
                <a:extLst>
                  <a:ext uri="{FF2B5EF4-FFF2-40B4-BE49-F238E27FC236}">
                    <a16:creationId xmlns:a16="http://schemas.microsoft.com/office/drawing/2014/main" id="{95B01618-F3DD-4550-18E1-2A9BDC326F22}"/>
                  </a:ext>
                </a:extLst>
              </p:cNvPr>
              <p:cNvSpPr/>
              <p:nvPr/>
            </p:nvSpPr>
            <p:spPr bwMode="auto">
              <a:xfrm>
                <a:off x="2523320" y="3852436"/>
                <a:ext cx="808037" cy="574730"/>
              </a:xfrm>
              <a:custGeom>
                <a:avLst/>
                <a:gdLst>
                  <a:gd name="connsiteX0" fmla="*/ 0 w 929149"/>
                  <a:gd name="connsiteY0" fmla="*/ 707923 h 707923"/>
                  <a:gd name="connsiteX1" fmla="*/ 501446 w 929149"/>
                  <a:gd name="connsiteY1" fmla="*/ 457200 h 707923"/>
                  <a:gd name="connsiteX2" fmla="*/ 929149 w 929149"/>
                  <a:gd name="connsiteY2" fmla="*/ 0 h 7079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29149" h="707923">
                    <a:moveTo>
                      <a:pt x="0" y="707923"/>
                    </a:moveTo>
                    <a:cubicBezTo>
                      <a:pt x="173294" y="641555"/>
                      <a:pt x="346588" y="575187"/>
                      <a:pt x="501446" y="457200"/>
                    </a:cubicBezTo>
                    <a:cubicBezTo>
                      <a:pt x="656304" y="339213"/>
                      <a:pt x="792726" y="169606"/>
                      <a:pt x="929149" y="0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716" name="TextBox 74">
                <a:extLst>
                  <a:ext uri="{FF2B5EF4-FFF2-40B4-BE49-F238E27FC236}">
                    <a16:creationId xmlns:a16="http://schemas.microsoft.com/office/drawing/2014/main" id="{AA64DA9C-D8B3-26F1-2E30-E51B32D2F04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80445" y="4051013"/>
                <a:ext cx="331788" cy="298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0" i="1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o</a:t>
                </a:r>
              </a:p>
            </p:txBody>
          </p:sp>
          <p:sp>
            <p:nvSpPr>
              <p:cNvPr id="717" name="Oval 716">
                <a:extLst>
                  <a:ext uri="{FF2B5EF4-FFF2-40B4-BE49-F238E27FC236}">
                    <a16:creationId xmlns:a16="http://schemas.microsoft.com/office/drawing/2014/main" id="{914F7845-1C29-F68A-371F-B207CE99976E}"/>
                  </a:ext>
                </a:extLst>
              </p:cNvPr>
              <p:cNvSpPr/>
              <p:nvPr/>
            </p:nvSpPr>
            <p:spPr bwMode="auto">
              <a:xfrm>
                <a:off x="5487182" y="5025711"/>
                <a:ext cx="133350" cy="122249"/>
              </a:xfrm>
              <a:prstGeom prst="ellipse">
                <a:avLst/>
              </a:prstGeom>
              <a:solidFill>
                <a:sysClr val="windowText" lastClr="00000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718" name="TextBox 62">
                <a:extLst>
                  <a:ext uri="{FF2B5EF4-FFF2-40B4-BE49-F238E27FC236}">
                    <a16:creationId xmlns:a16="http://schemas.microsoft.com/office/drawing/2014/main" id="{D08EF484-7C1E-1AE0-85D0-0C7A74A1610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620685" y="4839775"/>
                <a:ext cx="264960" cy="2991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0" i="1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c</a:t>
                </a:r>
              </a:p>
            </p:txBody>
          </p:sp>
          <p:sp>
            <p:nvSpPr>
              <p:cNvPr id="719" name="Freeform 343">
                <a:extLst>
                  <a:ext uri="{FF2B5EF4-FFF2-40B4-BE49-F238E27FC236}">
                    <a16:creationId xmlns:a16="http://schemas.microsoft.com/office/drawing/2014/main" id="{C9866D7E-D7C4-D424-4F10-883360C55A91}"/>
                  </a:ext>
                </a:extLst>
              </p:cNvPr>
              <p:cNvSpPr/>
              <p:nvPr/>
            </p:nvSpPr>
            <p:spPr bwMode="auto">
              <a:xfrm>
                <a:off x="3293257" y="3839735"/>
                <a:ext cx="2306638" cy="1268534"/>
              </a:xfrm>
              <a:custGeom>
                <a:avLst/>
                <a:gdLst>
                  <a:gd name="connsiteX0" fmla="*/ 0 w 2654709"/>
                  <a:gd name="connsiteY0" fmla="*/ 0 h 1563329"/>
                  <a:gd name="connsiteX1" fmla="*/ 722671 w 2654709"/>
                  <a:gd name="connsiteY1" fmla="*/ 781664 h 1563329"/>
                  <a:gd name="connsiteX2" fmla="*/ 2654709 w 2654709"/>
                  <a:gd name="connsiteY2" fmla="*/ 1563329 h 15633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654709" h="1563329">
                    <a:moveTo>
                      <a:pt x="0" y="0"/>
                    </a:moveTo>
                    <a:cubicBezTo>
                      <a:pt x="140110" y="260554"/>
                      <a:pt x="280220" y="521109"/>
                      <a:pt x="722671" y="781664"/>
                    </a:cubicBezTo>
                    <a:cubicBezTo>
                      <a:pt x="1165122" y="1042219"/>
                      <a:pt x="1909915" y="1302774"/>
                      <a:pt x="2654709" y="1563329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720" name="Oval 719">
                <a:extLst>
                  <a:ext uri="{FF2B5EF4-FFF2-40B4-BE49-F238E27FC236}">
                    <a16:creationId xmlns:a16="http://schemas.microsoft.com/office/drawing/2014/main" id="{0B1E7079-9683-0C7F-DC25-CFAB91F460F4}"/>
                  </a:ext>
                </a:extLst>
              </p:cNvPr>
              <p:cNvSpPr/>
              <p:nvPr/>
            </p:nvSpPr>
            <p:spPr bwMode="auto">
              <a:xfrm>
                <a:off x="2970995" y="4530364"/>
                <a:ext cx="133350" cy="123837"/>
              </a:xfrm>
              <a:prstGeom prst="ellipse">
                <a:avLst/>
              </a:prstGeom>
              <a:solidFill>
                <a:sysClr val="windowText" lastClr="00000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721" name="Oval 720">
                <a:extLst>
                  <a:ext uri="{FF2B5EF4-FFF2-40B4-BE49-F238E27FC236}">
                    <a16:creationId xmlns:a16="http://schemas.microsoft.com/office/drawing/2014/main" id="{16745104-8C8C-86EF-701F-09A1AA2B72D8}"/>
                  </a:ext>
                </a:extLst>
              </p:cNvPr>
              <p:cNvSpPr/>
              <p:nvPr/>
            </p:nvSpPr>
            <p:spPr bwMode="auto">
              <a:xfrm>
                <a:off x="3236107" y="4932039"/>
                <a:ext cx="133350" cy="123837"/>
              </a:xfrm>
              <a:prstGeom prst="ellipse">
                <a:avLst/>
              </a:prstGeom>
              <a:solidFill>
                <a:sysClr val="windowText" lastClr="00000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722" name="Freeform 346">
                <a:extLst>
                  <a:ext uri="{FF2B5EF4-FFF2-40B4-BE49-F238E27FC236}">
                    <a16:creationId xmlns:a16="http://schemas.microsoft.com/office/drawing/2014/main" id="{5EA13D7B-1552-0C17-DA71-31B223E08179}"/>
                  </a:ext>
                </a:extLst>
              </p:cNvPr>
              <p:cNvSpPr/>
              <p:nvPr/>
            </p:nvSpPr>
            <p:spPr bwMode="auto">
              <a:xfrm>
                <a:off x="3023382" y="3828622"/>
                <a:ext cx="307975" cy="789062"/>
              </a:xfrm>
              <a:custGeom>
                <a:avLst/>
                <a:gdLst>
                  <a:gd name="connsiteX0" fmla="*/ 353961 w 353961"/>
                  <a:gd name="connsiteY0" fmla="*/ 0 h 973394"/>
                  <a:gd name="connsiteX1" fmla="*/ 221225 w 353961"/>
                  <a:gd name="connsiteY1" fmla="*/ 516194 h 973394"/>
                  <a:gd name="connsiteX2" fmla="*/ 0 w 353961"/>
                  <a:gd name="connsiteY2" fmla="*/ 973394 h 9733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53961" h="973394">
                    <a:moveTo>
                      <a:pt x="353961" y="0"/>
                    </a:moveTo>
                    <a:cubicBezTo>
                      <a:pt x="317090" y="176981"/>
                      <a:pt x="280219" y="353962"/>
                      <a:pt x="221225" y="516194"/>
                    </a:cubicBezTo>
                    <a:cubicBezTo>
                      <a:pt x="162232" y="678426"/>
                      <a:pt x="81116" y="825910"/>
                      <a:pt x="0" y="973394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723" name="Freeform 347">
                <a:extLst>
                  <a:ext uri="{FF2B5EF4-FFF2-40B4-BE49-F238E27FC236}">
                    <a16:creationId xmlns:a16="http://schemas.microsoft.com/office/drawing/2014/main" id="{AB36C658-9363-9277-1B60-18A0C08456C8}"/>
                  </a:ext>
                </a:extLst>
              </p:cNvPr>
              <p:cNvSpPr/>
              <p:nvPr/>
            </p:nvSpPr>
            <p:spPr bwMode="auto">
              <a:xfrm>
                <a:off x="3036082" y="4593870"/>
                <a:ext cx="2525713" cy="528687"/>
              </a:xfrm>
              <a:custGeom>
                <a:avLst/>
                <a:gdLst>
                  <a:gd name="connsiteX0" fmla="*/ 0 w 2905432"/>
                  <a:gd name="connsiteY0" fmla="*/ 0 h 651387"/>
                  <a:gd name="connsiteX1" fmla="*/ 943897 w 2905432"/>
                  <a:gd name="connsiteY1" fmla="*/ 545690 h 651387"/>
                  <a:gd name="connsiteX2" fmla="*/ 2905432 w 2905432"/>
                  <a:gd name="connsiteY2" fmla="*/ 634181 h 651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05432" h="651387">
                    <a:moveTo>
                      <a:pt x="0" y="0"/>
                    </a:moveTo>
                    <a:cubicBezTo>
                      <a:pt x="229829" y="219996"/>
                      <a:pt x="459658" y="439993"/>
                      <a:pt x="943897" y="545690"/>
                    </a:cubicBezTo>
                    <a:cubicBezTo>
                      <a:pt x="1428136" y="651387"/>
                      <a:pt x="2166784" y="642784"/>
                      <a:pt x="2905432" y="634181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724" name="Freeform 348">
                <a:extLst>
                  <a:ext uri="{FF2B5EF4-FFF2-40B4-BE49-F238E27FC236}">
                    <a16:creationId xmlns:a16="http://schemas.microsoft.com/office/drawing/2014/main" id="{D36F7C24-37AE-13D4-0545-799C5C343E68}"/>
                  </a:ext>
                </a:extLst>
              </p:cNvPr>
              <p:cNvSpPr/>
              <p:nvPr/>
            </p:nvSpPr>
            <p:spPr bwMode="auto">
              <a:xfrm>
                <a:off x="3048782" y="4630385"/>
                <a:ext cx="269875" cy="358809"/>
              </a:xfrm>
              <a:custGeom>
                <a:avLst/>
                <a:gdLst>
                  <a:gd name="connsiteX0" fmla="*/ 0 w 309716"/>
                  <a:gd name="connsiteY0" fmla="*/ 0 h 442452"/>
                  <a:gd name="connsiteX1" fmla="*/ 58994 w 309716"/>
                  <a:gd name="connsiteY1" fmla="*/ 235974 h 442452"/>
                  <a:gd name="connsiteX2" fmla="*/ 309716 w 309716"/>
                  <a:gd name="connsiteY2" fmla="*/ 442452 h 4424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09716" h="442452">
                    <a:moveTo>
                      <a:pt x="0" y="0"/>
                    </a:moveTo>
                    <a:cubicBezTo>
                      <a:pt x="3687" y="81116"/>
                      <a:pt x="7375" y="162232"/>
                      <a:pt x="58994" y="235974"/>
                    </a:cubicBezTo>
                    <a:cubicBezTo>
                      <a:pt x="110613" y="309716"/>
                      <a:pt x="210164" y="376084"/>
                      <a:pt x="309716" y="442452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725" name="Freeform 349">
                <a:extLst>
                  <a:ext uri="{FF2B5EF4-FFF2-40B4-BE49-F238E27FC236}">
                    <a16:creationId xmlns:a16="http://schemas.microsoft.com/office/drawing/2014/main" id="{C9B75904-3E0E-34DC-8A2F-1F7AEB0E7808}"/>
                  </a:ext>
                </a:extLst>
              </p:cNvPr>
              <p:cNvSpPr/>
              <p:nvPr/>
            </p:nvSpPr>
            <p:spPr bwMode="auto">
              <a:xfrm>
                <a:off x="3305957" y="5011421"/>
                <a:ext cx="2268538" cy="207983"/>
              </a:xfrm>
              <a:custGeom>
                <a:avLst/>
                <a:gdLst>
                  <a:gd name="connsiteX0" fmla="*/ 0 w 2610465"/>
                  <a:gd name="connsiteY0" fmla="*/ 0 h 255638"/>
                  <a:gd name="connsiteX1" fmla="*/ 1002890 w 2610465"/>
                  <a:gd name="connsiteY1" fmla="*/ 235974 h 255638"/>
                  <a:gd name="connsiteX2" fmla="*/ 2610465 w 2610465"/>
                  <a:gd name="connsiteY2" fmla="*/ 117987 h 2556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610465" h="255638">
                    <a:moveTo>
                      <a:pt x="0" y="0"/>
                    </a:moveTo>
                    <a:cubicBezTo>
                      <a:pt x="283906" y="108155"/>
                      <a:pt x="567813" y="216310"/>
                      <a:pt x="1002890" y="235974"/>
                    </a:cubicBezTo>
                    <a:cubicBezTo>
                      <a:pt x="1437967" y="255638"/>
                      <a:pt x="2024216" y="186812"/>
                      <a:pt x="2610465" y="117987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726" name="TextBox 66">
                <a:extLst>
                  <a:ext uri="{FF2B5EF4-FFF2-40B4-BE49-F238E27FC236}">
                    <a16:creationId xmlns:a16="http://schemas.microsoft.com/office/drawing/2014/main" id="{5406C325-CFEB-1883-2FB7-4DB7ADB79D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20220" y="4230401"/>
                <a:ext cx="265113" cy="3000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0" i="1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g</a:t>
                </a:r>
              </a:p>
            </p:txBody>
          </p:sp>
          <p:sp>
            <p:nvSpPr>
              <p:cNvPr id="727" name="Oval 726">
                <a:extLst>
                  <a:ext uri="{FF2B5EF4-FFF2-40B4-BE49-F238E27FC236}">
                    <a16:creationId xmlns:a16="http://schemas.microsoft.com/office/drawing/2014/main" id="{16D5925C-15A7-5424-DAD3-9E5EDD752952}"/>
                  </a:ext>
                </a:extLst>
              </p:cNvPr>
              <p:cNvSpPr/>
              <p:nvPr/>
            </p:nvSpPr>
            <p:spPr bwMode="auto">
              <a:xfrm>
                <a:off x="3866345" y="4684365"/>
                <a:ext cx="131762" cy="123837"/>
              </a:xfrm>
              <a:prstGeom prst="ellipse">
                <a:avLst/>
              </a:prstGeom>
              <a:solidFill>
                <a:sysClr val="windowText" lastClr="00000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728" name="Freeform 352">
                <a:extLst>
                  <a:ext uri="{FF2B5EF4-FFF2-40B4-BE49-F238E27FC236}">
                    <a16:creationId xmlns:a16="http://schemas.microsoft.com/office/drawing/2014/main" id="{D05864EE-13FC-9B59-77A5-4954B03A44C2}"/>
                  </a:ext>
                </a:extLst>
              </p:cNvPr>
              <p:cNvSpPr/>
              <p:nvPr/>
            </p:nvSpPr>
            <p:spPr bwMode="auto">
              <a:xfrm>
                <a:off x="3063070" y="4592282"/>
                <a:ext cx="884237" cy="157178"/>
              </a:xfrm>
              <a:custGeom>
                <a:avLst/>
                <a:gdLst>
                  <a:gd name="connsiteX0" fmla="*/ 0 w 1017638"/>
                  <a:gd name="connsiteY0" fmla="*/ 0 h 191729"/>
                  <a:gd name="connsiteX1" fmla="*/ 471948 w 1017638"/>
                  <a:gd name="connsiteY1" fmla="*/ 147484 h 191729"/>
                  <a:gd name="connsiteX2" fmla="*/ 1017638 w 1017638"/>
                  <a:gd name="connsiteY2" fmla="*/ 191729 h 1917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17638" h="191729">
                    <a:moveTo>
                      <a:pt x="0" y="0"/>
                    </a:moveTo>
                    <a:cubicBezTo>
                      <a:pt x="151171" y="57764"/>
                      <a:pt x="302342" y="115529"/>
                      <a:pt x="471948" y="147484"/>
                    </a:cubicBezTo>
                    <a:cubicBezTo>
                      <a:pt x="641554" y="179439"/>
                      <a:pt x="829596" y="185584"/>
                      <a:pt x="1017638" y="191729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729" name="Freeform 353">
                <a:extLst>
                  <a:ext uri="{FF2B5EF4-FFF2-40B4-BE49-F238E27FC236}">
                    <a16:creationId xmlns:a16="http://schemas.microsoft.com/office/drawing/2014/main" id="{9E4AC64C-4168-2887-87F8-79CE2908158D}"/>
                  </a:ext>
                </a:extLst>
              </p:cNvPr>
              <p:cNvSpPr/>
              <p:nvPr/>
            </p:nvSpPr>
            <p:spPr bwMode="auto">
              <a:xfrm>
                <a:off x="3318657" y="3815921"/>
                <a:ext cx="628650" cy="944652"/>
              </a:xfrm>
              <a:custGeom>
                <a:avLst/>
                <a:gdLst>
                  <a:gd name="connsiteX0" fmla="*/ 0 w 722671"/>
                  <a:gd name="connsiteY0" fmla="*/ 0 h 1165122"/>
                  <a:gd name="connsiteX1" fmla="*/ 235975 w 722671"/>
                  <a:gd name="connsiteY1" fmla="*/ 811161 h 1165122"/>
                  <a:gd name="connsiteX2" fmla="*/ 722671 w 722671"/>
                  <a:gd name="connsiteY2" fmla="*/ 1165122 h 11651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2671" h="1165122">
                    <a:moveTo>
                      <a:pt x="0" y="0"/>
                    </a:moveTo>
                    <a:cubicBezTo>
                      <a:pt x="57765" y="308487"/>
                      <a:pt x="115530" y="616974"/>
                      <a:pt x="235975" y="811161"/>
                    </a:cubicBezTo>
                    <a:cubicBezTo>
                      <a:pt x="356420" y="1005348"/>
                      <a:pt x="539545" y="1085235"/>
                      <a:pt x="722671" y="1165122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730" name="Freeform 354">
                <a:extLst>
                  <a:ext uri="{FF2B5EF4-FFF2-40B4-BE49-F238E27FC236}">
                    <a16:creationId xmlns:a16="http://schemas.microsoft.com/office/drawing/2014/main" id="{3DAD1786-3EFA-9155-B6F6-B4A40DF106BE}"/>
                  </a:ext>
                </a:extLst>
              </p:cNvPr>
              <p:cNvSpPr/>
              <p:nvPr/>
            </p:nvSpPr>
            <p:spPr bwMode="auto">
              <a:xfrm>
                <a:off x="3934607" y="4773274"/>
                <a:ext cx="1679575" cy="322294"/>
              </a:xfrm>
              <a:custGeom>
                <a:avLst/>
                <a:gdLst>
                  <a:gd name="connsiteX0" fmla="*/ 0 w 1932039"/>
                  <a:gd name="connsiteY0" fmla="*/ 0 h 398206"/>
                  <a:gd name="connsiteX1" fmla="*/ 899652 w 1932039"/>
                  <a:gd name="connsiteY1" fmla="*/ 265471 h 398206"/>
                  <a:gd name="connsiteX2" fmla="*/ 1932039 w 1932039"/>
                  <a:gd name="connsiteY2" fmla="*/ 398206 h 3982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932039" h="398206">
                    <a:moveTo>
                      <a:pt x="0" y="0"/>
                    </a:moveTo>
                    <a:cubicBezTo>
                      <a:pt x="288823" y="99551"/>
                      <a:pt x="577646" y="199103"/>
                      <a:pt x="899652" y="265471"/>
                    </a:cubicBezTo>
                    <a:cubicBezTo>
                      <a:pt x="1221658" y="331839"/>
                      <a:pt x="1576848" y="365022"/>
                      <a:pt x="1932039" y="398206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731" name="TextBox 72">
                <a:extLst>
                  <a:ext uri="{FF2B5EF4-FFF2-40B4-BE49-F238E27FC236}">
                    <a16:creationId xmlns:a16="http://schemas.microsoft.com/office/drawing/2014/main" id="{7EA2657D-52D1-C2B8-4453-1DA0A3FFF18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69835" y="4684239"/>
                <a:ext cx="331181" cy="299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0" i="1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m</a:t>
                </a:r>
              </a:p>
            </p:txBody>
          </p:sp>
          <p:sp>
            <p:nvSpPr>
              <p:cNvPr id="732" name="TextBox 73">
                <a:extLst>
                  <a:ext uri="{FF2B5EF4-FFF2-40B4-BE49-F238E27FC236}">
                    <a16:creationId xmlns:a16="http://schemas.microsoft.com/office/drawing/2014/main" id="{D7D0B5AD-E6D5-F57D-C24D-40FEC35C671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51933" y="4644738"/>
                <a:ext cx="330200" cy="298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0" i="1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n</a:t>
                </a:r>
              </a:p>
            </p:txBody>
          </p:sp>
          <p:sp>
            <p:nvSpPr>
              <p:cNvPr id="733" name="Oval 732">
                <a:extLst>
                  <a:ext uri="{FF2B5EF4-FFF2-40B4-BE49-F238E27FC236}">
                    <a16:creationId xmlns:a16="http://schemas.microsoft.com/office/drawing/2014/main" id="{B02EC96D-8113-E3E1-27D6-93E39315B568}"/>
                  </a:ext>
                </a:extLst>
              </p:cNvPr>
              <p:cNvSpPr/>
              <p:nvPr/>
            </p:nvSpPr>
            <p:spPr bwMode="auto">
              <a:xfrm>
                <a:off x="3236107" y="3757177"/>
                <a:ext cx="133350" cy="123837"/>
              </a:xfrm>
              <a:prstGeom prst="ellipse">
                <a:avLst/>
              </a:prstGeom>
              <a:solidFill>
                <a:sysClr val="windowText" lastClr="00000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734" name="TextBox 63">
                <a:extLst>
                  <a:ext uri="{FF2B5EF4-FFF2-40B4-BE49-F238E27FC236}">
                    <a16:creationId xmlns:a16="http://schemas.microsoft.com/office/drawing/2014/main" id="{EEA46759-B1E8-BB39-928F-5E0691A08B5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64146" y="3428534"/>
                <a:ext cx="265112" cy="3000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0" i="1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d</a:t>
                </a:r>
              </a:p>
            </p:txBody>
          </p:sp>
        </p:grpSp>
      </p:grpSp>
      <p:grpSp>
        <p:nvGrpSpPr>
          <p:cNvPr id="735" name="Group 359">
            <a:extLst>
              <a:ext uri="{FF2B5EF4-FFF2-40B4-BE49-F238E27FC236}">
                <a16:creationId xmlns:a16="http://schemas.microsoft.com/office/drawing/2014/main" id="{F5719C2F-C1C6-9A43-579F-AD3DE5576FFC}"/>
              </a:ext>
            </a:extLst>
          </p:cNvPr>
          <p:cNvGrpSpPr>
            <a:grpSpLocks/>
          </p:cNvGrpSpPr>
          <p:nvPr/>
        </p:nvGrpSpPr>
        <p:grpSpPr bwMode="auto">
          <a:xfrm>
            <a:off x="3348038" y="1555455"/>
            <a:ext cx="2649537" cy="3692525"/>
            <a:chOff x="6510538" y="1865290"/>
            <a:chExt cx="2649538" cy="3692664"/>
          </a:xfrm>
        </p:grpSpPr>
        <p:sp>
          <p:nvSpPr>
            <p:cNvPr id="736" name="Freeform 360">
              <a:extLst>
                <a:ext uri="{FF2B5EF4-FFF2-40B4-BE49-F238E27FC236}">
                  <a16:creationId xmlns:a16="http://schemas.microsoft.com/office/drawing/2014/main" id="{FB3A5239-47A4-18D9-53A6-CAC7E51CEDC9}"/>
                </a:ext>
              </a:extLst>
            </p:cNvPr>
            <p:cNvSpPr/>
            <p:nvPr/>
          </p:nvSpPr>
          <p:spPr>
            <a:xfrm>
              <a:off x="6566079" y="1865290"/>
              <a:ext cx="2565042" cy="3633989"/>
            </a:xfrm>
            <a:custGeom>
              <a:avLst/>
              <a:gdLst>
                <a:gd name="connsiteX0" fmla="*/ 2500648 w 2565042"/>
                <a:gd name="connsiteY0" fmla="*/ 3621110 h 3633989"/>
                <a:gd name="connsiteX1" fmla="*/ 1470338 w 2565042"/>
                <a:gd name="connsiteY1" fmla="*/ 3286259 h 3633989"/>
                <a:gd name="connsiteX2" fmla="*/ 684727 w 2565042"/>
                <a:gd name="connsiteY2" fmla="*/ 2887014 h 3633989"/>
                <a:gd name="connsiteX3" fmla="*/ 259724 w 2565042"/>
                <a:gd name="connsiteY3" fmla="*/ 2384738 h 3633989"/>
                <a:gd name="connsiteX4" fmla="*/ 246845 w 2565042"/>
                <a:gd name="connsiteY4" fmla="*/ 2307465 h 3633989"/>
                <a:gd name="connsiteX5" fmla="*/ 79420 w 2565042"/>
                <a:gd name="connsiteY5" fmla="*/ 1869583 h 3633989"/>
                <a:gd name="connsiteX6" fmla="*/ 15025 w 2565042"/>
                <a:gd name="connsiteY6" fmla="*/ 1135487 h 3633989"/>
                <a:gd name="connsiteX7" fmla="*/ 2146 w 2565042"/>
                <a:gd name="connsiteY7" fmla="*/ 169572 h 3633989"/>
                <a:gd name="connsiteX8" fmla="*/ 27904 w 2565042"/>
                <a:gd name="connsiteY8" fmla="*/ 118056 h 3633989"/>
                <a:gd name="connsiteX9" fmla="*/ 118056 w 2565042"/>
                <a:gd name="connsiteY9" fmla="*/ 169572 h 3633989"/>
                <a:gd name="connsiteX10" fmla="*/ 671848 w 2565042"/>
                <a:gd name="connsiteY10" fmla="*/ 478665 h 3633989"/>
                <a:gd name="connsiteX11" fmla="*/ 1148366 w 2565042"/>
                <a:gd name="connsiteY11" fmla="*/ 826395 h 3633989"/>
                <a:gd name="connsiteX12" fmla="*/ 1521853 w 2565042"/>
                <a:gd name="connsiteY12" fmla="*/ 1238518 h 3633989"/>
                <a:gd name="connsiteX13" fmla="*/ 1830946 w 2565042"/>
                <a:gd name="connsiteY13" fmla="*/ 1766552 h 3633989"/>
                <a:gd name="connsiteX14" fmla="*/ 2114282 w 2565042"/>
                <a:gd name="connsiteY14" fmla="*/ 2397617 h 3633989"/>
                <a:gd name="connsiteX15" fmla="*/ 2565042 w 2565042"/>
                <a:gd name="connsiteY15" fmla="*/ 3633989 h 3633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565042" h="3633989">
                  <a:moveTo>
                    <a:pt x="2500648" y="3621110"/>
                  </a:moveTo>
                  <a:cubicBezTo>
                    <a:pt x="2136819" y="3514859"/>
                    <a:pt x="1772991" y="3408608"/>
                    <a:pt x="1470338" y="3286259"/>
                  </a:cubicBezTo>
                  <a:cubicBezTo>
                    <a:pt x="1167685" y="3163910"/>
                    <a:pt x="886496" y="3037268"/>
                    <a:pt x="684727" y="2887014"/>
                  </a:cubicBezTo>
                  <a:cubicBezTo>
                    <a:pt x="482958" y="2736760"/>
                    <a:pt x="332704" y="2481330"/>
                    <a:pt x="259724" y="2384738"/>
                  </a:cubicBezTo>
                  <a:cubicBezTo>
                    <a:pt x="186744" y="2288147"/>
                    <a:pt x="276896" y="2393324"/>
                    <a:pt x="246845" y="2307465"/>
                  </a:cubicBezTo>
                  <a:cubicBezTo>
                    <a:pt x="216794" y="2221606"/>
                    <a:pt x="118057" y="2064913"/>
                    <a:pt x="79420" y="1869583"/>
                  </a:cubicBezTo>
                  <a:cubicBezTo>
                    <a:pt x="40783" y="1674253"/>
                    <a:pt x="27904" y="1418822"/>
                    <a:pt x="15025" y="1135487"/>
                  </a:cubicBezTo>
                  <a:cubicBezTo>
                    <a:pt x="2146" y="852152"/>
                    <a:pt x="0" y="339144"/>
                    <a:pt x="2146" y="169572"/>
                  </a:cubicBezTo>
                  <a:cubicBezTo>
                    <a:pt x="4292" y="0"/>
                    <a:pt x="8586" y="118056"/>
                    <a:pt x="27904" y="118056"/>
                  </a:cubicBezTo>
                  <a:cubicBezTo>
                    <a:pt x="47222" y="118056"/>
                    <a:pt x="118056" y="169572"/>
                    <a:pt x="118056" y="169572"/>
                  </a:cubicBezTo>
                  <a:cubicBezTo>
                    <a:pt x="225380" y="229674"/>
                    <a:pt x="500130" y="369195"/>
                    <a:pt x="671848" y="478665"/>
                  </a:cubicBezTo>
                  <a:cubicBezTo>
                    <a:pt x="843566" y="588136"/>
                    <a:pt x="1006699" y="699753"/>
                    <a:pt x="1148366" y="826395"/>
                  </a:cubicBezTo>
                  <a:cubicBezTo>
                    <a:pt x="1290033" y="953037"/>
                    <a:pt x="1408090" y="1081825"/>
                    <a:pt x="1521853" y="1238518"/>
                  </a:cubicBezTo>
                  <a:cubicBezTo>
                    <a:pt x="1635616" y="1395211"/>
                    <a:pt x="1732208" y="1573369"/>
                    <a:pt x="1830946" y="1766552"/>
                  </a:cubicBezTo>
                  <a:cubicBezTo>
                    <a:pt x="1929684" y="1959735"/>
                    <a:pt x="1991933" y="2086378"/>
                    <a:pt x="2114282" y="2397617"/>
                  </a:cubicBezTo>
                  <a:cubicBezTo>
                    <a:pt x="2236631" y="2708857"/>
                    <a:pt x="2400836" y="3171423"/>
                    <a:pt x="2565042" y="3633989"/>
                  </a:cubicBezTo>
                </a:path>
              </a:pathLst>
            </a:custGeom>
            <a:gradFill flip="none" rotWithShape="1">
              <a:gsLst>
                <a:gs pos="1000">
                  <a:srgbClr val="1F497D">
                    <a:lumMod val="60000"/>
                    <a:lumOff val="40000"/>
                    <a:alpha val="58000"/>
                  </a:srgbClr>
                </a:gs>
                <a:gs pos="0">
                  <a:srgbClr val="0047FF">
                    <a:alpha val="39000"/>
                  </a:srgbClr>
                </a:gs>
                <a:gs pos="100000">
                  <a:srgbClr val="0000CC"/>
                </a:gs>
                <a:gs pos="91000">
                  <a:srgbClr val="0047FF"/>
                </a:gs>
                <a:gs pos="69000">
                  <a:srgbClr val="0070C0"/>
                </a:gs>
                <a:gs pos="100000">
                  <a:srgbClr val="0047FF">
                    <a:alpha val="0"/>
                  </a:srgbClr>
                </a:gs>
                <a:gs pos="100000">
                  <a:srgbClr val="0070C0">
                    <a:alpha val="0"/>
                  </a:srgbClr>
                </a:gs>
                <a:gs pos="100000">
                  <a:srgbClr val="0047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737" name="Group 312">
              <a:extLst>
                <a:ext uri="{FF2B5EF4-FFF2-40B4-BE49-F238E27FC236}">
                  <a16:creationId xmlns:a16="http://schemas.microsoft.com/office/drawing/2014/main" id="{BC8D882F-BD70-1917-7B2E-565E92CFEE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510538" y="1912917"/>
              <a:ext cx="2649538" cy="3645037"/>
              <a:chOff x="2970995" y="1502939"/>
              <a:chExt cx="2649538" cy="3645037"/>
            </a:xfrm>
          </p:grpSpPr>
          <p:sp>
            <p:nvSpPr>
              <p:cNvPr id="738" name="Oval 737">
                <a:extLst>
                  <a:ext uri="{FF2B5EF4-FFF2-40B4-BE49-F238E27FC236}">
                    <a16:creationId xmlns:a16="http://schemas.microsoft.com/office/drawing/2014/main" id="{BFC884F9-8093-0D60-FF51-47B88FF2EB8C}"/>
                  </a:ext>
                </a:extLst>
              </p:cNvPr>
              <p:cNvSpPr/>
              <p:nvPr/>
            </p:nvSpPr>
            <p:spPr bwMode="auto">
              <a:xfrm>
                <a:off x="2970995" y="1502939"/>
                <a:ext cx="131762" cy="122243"/>
              </a:xfrm>
              <a:prstGeom prst="ellipse">
                <a:avLst/>
              </a:prstGeom>
              <a:solidFill>
                <a:sysClr val="windowText" lastClr="00000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739" name="Freeform 363">
                <a:extLst>
                  <a:ext uri="{FF2B5EF4-FFF2-40B4-BE49-F238E27FC236}">
                    <a16:creationId xmlns:a16="http://schemas.microsoft.com/office/drawing/2014/main" id="{2F152851-A3C6-2322-B31B-34C27E895750}"/>
                  </a:ext>
                </a:extLst>
              </p:cNvPr>
              <p:cNvSpPr/>
              <p:nvPr/>
            </p:nvSpPr>
            <p:spPr bwMode="auto">
              <a:xfrm>
                <a:off x="3036082" y="1580730"/>
                <a:ext cx="2538414" cy="3492631"/>
              </a:xfrm>
              <a:custGeom>
                <a:avLst/>
                <a:gdLst>
                  <a:gd name="connsiteX0" fmla="*/ 0 w 2920181"/>
                  <a:gd name="connsiteY0" fmla="*/ 0 h 4306529"/>
                  <a:gd name="connsiteX1" fmla="*/ 1725561 w 2920181"/>
                  <a:gd name="connsiteY1" fmla="*/ 1356851 h 4306529"/>
                  <a:gd name="connsiteX2" fmla="*/ 2920181 w 2920181"/>
                  <a:gd name="connsiteY2" fmla="*/ 4306529 h 43065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20181" h="4306529">
                    <a:moveTo>
                      <a:pt x="0" y="0"/>
                    </a:moveTo>
                    <a:cubicBezTo>
                      <a:pt x="619432" y="319548"/>
                      <a:pt x="1238864" y="639096"/>
                      <a:pt x="1725561" y="1356851"/>
                    </a:cubicBezTo>
                    <a:cubicBezTo>
                      <a:pt x="2212258" y="2074606"/>
                      <a:pt x="2566219" y="3190567"/>
                      <a:pt x="2920181" y="4306529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740" name="Oval 739">
                <a:extLst>
                  <a:ext uri="{FF2B5EF4-FFF2-40B4-BE49-F238E27FC236}">
                    <a16:creationId xmlns:a16="http://schemas.microsoft.com/office/drawing/2014/main" id="{B7D23C27-9506-F57E-EC61-D39B83902CF5}"/>
                  </a:ext>
                </a:extLst>
              </p:cNvPr>
              <p:cNvSpPr/>
              <p:nvPr/>
            </p:nvSpPr>
            <p:spPr bwMode="auto">
              <a:xfrm>
                <a:off x="5487183" y="5025734"/>
                <a:ext cx="133350" cy="122242"/>
              </a:xfrm>
              <a:prstGeom prst="ellipse">
                <a:avLst/>
              </a:prstGeom>
              <a:solidFill>
                <a:sysClr val="windowText" lastClr="00000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741" name="Freeform 365">
                <a:extLst>
                  <a:ext uri="{FF2B5EF4-FFF2-40B4-BE49-F238E27FC236}">
                    <a16:creationId xmlns:a16="http://schemas.microsoft.com/office/drawing/2014/main" id="{D4D6D2CB-94E1-3DAE-7745-4F767368A197}"/>
                  </a:ext>
                </a:extLst>
              </p:cNvPr>
              <p:cNvSpPr/>
              <p:nvPr/>
            </p:nvSpPr>
            <p:spPr bwMode="auto">
              <a:xfrm>
                <a:off x="3293257" y="3839827"/>
                <a:ext cx="2306639" cy="1268461"/>
              </a:xfrm>
              <a:custGeom>
                <a:avLst/>
                <a:gdLst>
                  <a:gd name="connsiteX0" fmla="*/ 0 w 2654709"/>
                  <a:gd name="connsiteY0" fmla="*/ 0 h 1563329"/>
                  <a:gd name="connsiteX1" fmla="*/ 722671 w 2654709"/>
                  <a:gd name="connsiteY1" fmla="*/ 781664 h 1563329"/>
                  <a:gd name="connsiteX2" fmla="*/ 2654709 w 2654709"/>
                  <a:gd name="connsiteY2" fmla="*/ 1563329 h 15633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654709" h="1563329">
                    <a:moveTo>
                      <a:pt x="0" y="0"/>
                    </a:moveTo>
                    <a:cubicBezTo>
                      <a:pt x="140110" y="260554"/>
                      <a:pt x="280220" y="521109"/>
                      <a:pt x="722671" y="781664"/>
                    </a:cubicBezTo>
                    <a:cubicBezTo>
                      <a:pt x="1165122" y="1042219"/>
                      <a:pt x="1909915" y="1302774"/>
                      <a:pt x="2654709" y="1563329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742" name="Oval 741">
                <a:extLst>
                  <a:ext uri="{FF2B5EF4-FFF2-40B4-BE49-F238E27FC236}">
                    <a16:creationId xmlns:a16="http://schemas.microsoft.com/office/drawing/2014/main" id="{913CC85F-105C-4FB9-C74D-9B10D3B3FA09}"/>
                  </a:ext>
                </a:extLst>
              </p:cNvPr>
              <p:cNvSpPr/>
              <p:nvPr/>
            </p:nvSpPr>
            <p:spPr bwMode="auto">
              <a:xfrm>
                <a:off x="4428321" y="3573117"/>
                <a:ext cx="133350" cy="123830"/>
              </a:xfrm>
              <a:prstGeom prst="ellipse">
                <a:avLst/>
              </a:prstGeom>
              <a:solidFill>
                <a:sysClr val="windowText" lastClr="00000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743" name="Oval 742">
                <a:extLst>
                  <a:ext uri="{FF2B5EF4-FFF2-40B4-BE49-F238E27FC236}">
                    <a16:creationId xmlns:a16="http://schemas.microsoft.com/office/drawing/2014/main" id="{0470AB03-56E6-E61F-0788-821DA869F6FC}"/>
                  </a:ext>
                </a:extLst>
              </p:cNvPr>
              <p:cNvSpPr/>
              <p:nvPr/>
            </p:nvSpPr>
            <p:spPr bwMode="auto">
              <a:xfrm>
                <a:off x="3567895" y="2490401"/>
                <a:ext cx="131762" cy="123830"/>
              </a:xfrm>
              <a:prstGeom prst="ellipse">
                <a:avLst/>
              </a:prstGeom>
              <a:solidFill>
                <a:sysClr val="windowText" lastClr="00000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744" name="Freeform 368">
                <a:extLst>
                  <a:ext uri="{FF2B5EF4-FFF2-40B4-BE49-F238E27FC236}">
                    <a16:creationId xmlns:a16="http://schemas.microsoft.com/office/drawing/2014/main" id="{DF9A18C2-1E5B-EC71-D198-483D3F8D1061}"/>
                  </a:ext>
                </a:extLst>
              </p:cNvPr>
              <p:cNvSpPr/>
              <p:nvPr/>
            </p:nvSpPr>
            <p:spPr bwMode="auto">
              <a:xfrm>
                <a:off x="3023382" y="1591842"/>
                <a:ext cx="1000125" cy="2440080"/>
              </a:xfrm>
              <a:custGeom>
                <a:avLst/>
                <a:gdLst>
                  <a:gd name="connsiteX0" fmla="*/ 0 w 1150374"/>
                  <a:gd name="connsiteY0" fmla="*/ 0 h 3008671"/>
                  <a:gd name="connsiteX1" fmla="*/ 471948 w 1150374"/>
                  <a:gd name="connsiteY1" fmla="*/ 2050026 h 3008671"/>
                  <a:gd name="connsiteX2" fmla="*/ 1150374 w 1150374"/>
                  <a:gd name="connsiteY2" fmla="*/ 3008671 h 3008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50374" h="3008671">
                    <a:moveTo>
                      <a:pt x="0" y="0"/>
                    </a:moveTo>
                    <a:cubicBezTo>
                      <a:pt x="140109" y="774290"/>
                      <a:pt x="280219" y="1548581"/>
                      <a:pt x="471948" y="2050026"/>
                    </a:cubicBezTo>
                    <a:cubicBezTo>
                      <a:pt x="663677" y="2551471"/>
                      <a:pt x="907025" y="2780071"/>
                      <a:pt x="1150374" y="3008671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745" name="Freeform 369">
                <a:extLst>
                  <a:ext uri="{FF2B5EF4-FFF2-40B4-BE49-F238E27FC236}">
                    <a16:creationId xmlns:a16="http://schemas.microsoft.com/office/drawing/2014/main" id="{152E1FC6-21A7-1E20-20A5-2EF13F054DAE}"/>
                  </a:ext>
                </a:extLst>
              </p:cNvPr>
              <p:cNvSpPr/>
              <p:nvPr/>
            </p:nvSpPr>
            <p:spPr bwMode="auto">
              <a:xfrm>
                <a:off x="3032907" y="1580730"/>
                <a:ext cx="260350" cy="2235284"/>
              </a:xfrm>
              <a:custGeom>
                <a:avLst/>
                <a:gdLst>
                  <a:gd name="connsiteX0" fmla="*/ 299884 w 299884"/>
                  <a:gd name="connsiteY0" fmla="*/ 2757948 h 2757948"/>
                  <a:gd name="connsiteX1" fmla="*/ 49161 w 299884"/>
                  <a:gd name="connsiteY1" fmla="*/ 1814051 h 2757948"/>
                  <a:gd name="connsiteX2" fmla="*/ 4916 w 299884"/>
                  <a:gd name="connsiteY2" fmla="*/ 0 h 27579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9884" h="2757948">
                    <a:moveTo>
                      <a:pt x="299884" y="2757948"/>
                    </a:moveTo>
                    <a:cubicBezTo>
                      <a:pt x="199103" y="2515828"/>
                      <a:pt x="98322" y="2273709"/>
                      <a:pt x="49161" y="1814051"/>
                    </a:cubicBezTo>
                    <a:cubicBezTo>
                      <a:pt x="0" y="1354393"/>
                      <a:pt x="2458" y="677196"/>
                      <a:pt x="4916" y="0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746" name="Freeform 370">
                <a:extLst>
                  <a:ext uri="{FF2B5EF4-FFF2-40B4-BE49-F238E27FC236}">
                    <a16:creationId xmlns:a16="http://schemas.microsoft.com/office/drawing/2014/main" id="{42DE125C-B91D-E011-1197-BA474A2079FE}"/>
                  </a:ext>
                </a:extLst>
              </p:cNvPr>
              <p:cNvSpPr/>
              <p:nvPr/>
            </p:nvSpPr>
            <p:spPr bwMode="auto">
              <a:xfrm>
                <a:off x="3305957" y="3828714"/>
                <a:ext cx="704850" cy="214320"/>
              </a:xfrm>
              <a:custGeom>
                <a:avLst/>
                <a:gdLst>
                  <a:gd name="connsiteX0" fmla="*/ 811161 w 811161"/>
                  <a:gd name="connsiteY0" fmla="*/ 265471 h 265471"/>
                  <a:gd name="connsiteX1" fmla="*/ 339213 w 811161"/>
                  <a:gd name="connsiteY1" fmla="*/ 103239 h 265471"/>
                  <a:gd name="connsiteX2" fmla="*/ 0 w 811161"/>
                  <a:gd name="connsiteY2" fmla="*/ 0 h 2654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11161" h="265471">
                    <a:moveTo>
                      <a:pt x="811161" y="265471"/>
                    </a:moveTo>
                    <a:lnTo>
                      <a:pt x="339213" y="103239"/>
                    </a:lnTo>
                    <a:cubicBezTo>
                      <a:pt x="204020" y="58994"/>
                      <a:pt x="102010" y="29497"/>
                      <a:pt x="0" y="0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747" name="Freeform 371">
                <a:extLst>
                  <a:ext uri="{FF2B5EF4-FFF2-40B4-BE49-F238E27FC236}">
                    <a16:creationId xmlns:a16="http://schemas.microsoft.com/office/drawing/2014/main" id="{CABE3E12-AF53-CDF5-93D1-1591079B247A}"/>
                  </a:ext>
                </a:extLst>
              </p:cNvPr>
              <p:cNvSpPr/>
              <p:nvPr/>
            </p:nvSpPr>
            <p:spPr bwMode="auto">
              <a:xfrm>
                <a:off x="4036207" y="4066848"/>
                <a:ext cx="1487489" cy="1006513"/>
              </a:xfrm>
              <a:custGeom>
                <a:avLst/>
                <a:gdLst>
                  <a:gd name="connsiteX0" fmla="*/ 0 w 1710813"/>
                  <a:gd name="connsiteY0" fmla="*/ 0 h 1238865"/>
                  <a:gd name="connsiteX1" fmla="*/ 368710 w 1710813"/>
                  <a:gd name="connsiteY1" fmla="*/ 309716 h 1238865"/>
                  <a:gd name="connsiteX2" fmla="*/ 1710813 w 1710813"/>
                  <a:gd name="connsiteY2" fmla="*/ 1238865 h 12388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10813" h="1238865">
                    <a:moveTo>
                      <a:pt x="0" y="0"/>
                    </a:moveTo>
                    <a:cubicBezTo>
                      <a:pt x="41787" y="51619"/>
                      <a:pt x="83575" y="103239"/>
                      <a:pt x="368710" y="309716"/>
                    </a:cubicBezTo>
                    <a:cubicBezTo>
                      <a:pt x="653846" y="516194"/>
                      <a:pt x="1182329" y="877529"/>
                      <a:pt x="1710813" y="1238865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748" name="Freeform 372">
                <a:extLst>
                  <a:ext uri="{FF2B5EF4-FFF2-40B4-BE49-F238E27FC236}">
                    <a16:creationId xmlns:a16="http://schemas.microsoft.com/office/drawing/2014/main" id="{DD92FE2C-33BF-07B2-D544-49237E23F8DD}"/>
                  </a:ext>
                </a:extLst>
              </p:cNvPr>
              <p:cNvSpPr/>
              <p:nvPr/>
            </p:nvSpPr>
            <p:spPr bwMode="auto">
              <a:xfrm>
                <a:off x="3010682" y="1602956"/>
                <a:ext cx="1487489" cy="2009851"/>
              </a:xfrm>
              <a:custGeom>
                <a:avLst/>
                <a:gdLst>
                  <a:gd name="connsiteX0" fmla="*/ 1710813 w 1710813"/>
                  <a:gd name="connsiteY0" fmla="*/ 2477729 h 2477729"/>
                  <a:gd name="connsiteX1" fmla="*/ 648929 w 1710813"/>
                  <a:gd name="connsiteY1" fmla="*/ 1563329 h 2477729"/>
                  <a:gd name="connsiteX2" fmla="*/ 0 w 1710813"/>
                  <a:gd name="connsiteY2" fmla="*/ 0 h 24777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10813" h="2477729">
                    <a:moveTo>
                      <a:pt x="1710813" y="2477729"/>
                    </a:moveTo>
                    <a:cubicBezTo>
                      <a:pt x="1322438" y="2227006"/>
                      <a:pt x="934064" y="1976284"/>
                      <a:pt x="648929" y="1563329"/>
                    </a:cubicBezTo>
                    <a:cubicBezTo>
                      <a:pt x="363794" y="1150374"/>
                      <a:pt x="181897" y="575187"/>
                      <a:pt x="0" y="0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749" name="Freeform 373">
                <a:extLst>
                  <a:ext uri="{FF2B5EF4-FFF2-40B4-BE49-F238E27FC236}">
                    <a16:creationId xmlns:a16="http://schemas.microsoft.com/office/drawing/2014/main" id="{F4F79A48-CF88-5337-2642-7A2CB62DE982}"/>
                  </a:ext>
                </a:extLst>
              </p:cNvPr>
              <p:cNvSpPr/>
              <p:nvPr/>
            </p:nvSpPr>
            <p:spPr bwMode="auto">
              <a:xfrm>
                <a:off x="4510871" y="3636619"/>
                <a:ext cx="1103312" cy="1495481"/>
              </a:xfrm>
              <a:custGeom>
                <a:avLst/>
                <a:gdLst>
                  <a:gd name="connsiteX0" fmla="*/ 0 w 1268362"/>
                  <a:gd name="connsiteY0" fmla="*/ 0 h 1843548"/>
                  <a:gd name="connsiteX1" fmla="*/ 280220 w 1268362"/>
                  <a:gd name="connsiteY1" fmla="*/ 324465 h 1843548"/>
                  <a:gd name="connsiteX2" fmla="*/ 1268362 w 1268362"/>
                  <a:gd name="connsiteY2" fmla="*/ 1843548 h 1843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68362" h="1843548">
                    <a:moveTo>
                      <a:pt x="0" y="0"/>
                    </a:moveTo>
                    <a:cubicBezTo>
                      <a:pt x="34413" y="8603"/>
                      <a:pt x="68826" y="17207"/>
                      <a:pt x="280220" y="324465"/>
                    </a:cubicBezTo>
                    <a:cubicBezTo>
                      <a:pt x="491614" y="631723"/>
                      <a:pt x="879988" y="1237635"/>
                      <a:pt x="1268362" y="1843548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750" name="Freeform 374">
                <a:extLst>
                  <a:ext uri="{FF2B5EF4-FFF2-40B4-BE49-F238E27FC236}">
                    <a16:creationId xmlns:a16="http://schemas.microsoft.com/office/drawing/2014/main" id="{0EEBDF14-3DFD-D8F0-A618-88996A74B798}"/>
                  </a:ext>
                </a:extLst>
              </p:cNvPr>
              <p:cNvSpPr/>
              <p:nvPr/>
            </p:nvSpPr>
            <p:spPr bwMode="auto">
              <a:xfrm>
                <a:off x="3985407" y="3623919"/>
                <a:ext cx="550863" cy="442930"/>
              </a:xfrm>
              <a:custGeom>
                <a:avLst/>
                <a:gdLst>
                  <a:gd name="connsiteX0" fmla="*/ 634180 w 634180"/>
                  <a:gd name="connsiteY0" fmla="*/ 0 h 545690"/>
                  <a:gd name="connsiteX1" fmla="*/ 353961 w 634180"/>
                  <a:gd name="connsiteY1" fmla="*/ 353961 h 545690"/>
                  <a:gd name="connsiteX2" fmla="*/ 0 w 634180"/>
                  <a:gd name="connsiteY2" fmla="*/ 545690 h 5456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34180" h="545690">
                    <a:moveTo>
                      <a:pt x="634180" y="0"/>
                    </a:moveTo>
                    <a:cubicBezTo>
                      <a:pt x="546919" y="131506"/>
                      <a:pt x="459658" y="263013"/>
                      <a:pt x="353961" y="353961"/>
                    </a:cubicBezTo>
                    <a:cubicBezTo>
                      <a:pt x="248264" y="444909"/>
                      <a:pt x="124132" y="495299"/>
                      <a:pt x="0" y="545690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751" name="Freeform 375">
                <a:extLst>
                  <a:ext uri="{FF2B5EF4-FFF2-40B4-BE49-F238E27FC236}">
                    <a16:creationId xmlns:a16="http://schemas.microsoft.com/office/drawing/2014/main" id="{5EE1ED7C-2A73-7A1B-95A6-31E2BCC2D46D}"/>
                  </a:ext>
                </a:extLst>
              </p:cNvPr>
              <p:cNvSpPr/>
              <p:nvPr/>
            </p:nvSpPr>
            <p:spPr bwMode="auto">
              <a:xfrm>
                <a:off x="3793320" y="3338158"/>
                <a:ext cx="242887" cy="682651"/>
              </a:xfrm>
              <a:custGeom>
                <a:avLst/>
                <a:gdLst>
                  <a:gd name="connsiteX0" fmla="*/ 280219 w 280219"/>
                  <a:gd name="connsiteY0" fmla="*/ 840658 h 840658"/>
                  <a:gd name="connsiteX1" fmla="*/ 58993 w 280219"/>
                  <a:gd name="connsiteY1" fmla="*/ 412955 h 840658"/>
                  <a:gd name="connsiteX2" fmla="*/ 0 w 280219"/>
                  <a:gd name="connsiteY2" fmla="*/ 0 h 8406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80219" h="840658">
                    <a:moveTo>
                      <a:pt x="280219" y="840658"/>
                    </a:moveTo>
                    <a:cubicBezTo>
                      <a:pt x="192957" y="696861"/>
                      <a:pt x="105696" y="553065"/>
                      <a:pt x="58993" y="412955"/>
                    </a:cubicBezTo>
                    <a:cubicBezTo>
                      <a:pt x="12290" y="272845"/>
                      <a:pt x="7374" y="71284"/>
                      <a:pt x="0" y="0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752" name="Freeform 376">
                <a:extLst>
                  <a:ext uri="{FF2B5EF4-FFF2-40B4-BE49-F238E27FC236}">
                    <a16:creationId xmlns:a16="http://schemas.microsoft.com/office/drawing/2014/main" id="{5A9FFF39-38FA-DA16-9018-615325913AA6}"/>
                  </a:ext>
                </a:extLst>
              </p:cNvPr>
              <p:cNvSpPr/>
              <p:nvPr/>
            </p:nvSpPr>
            <p:spPr bwMode="auto">
              <a:xfrm>
                <a:off x="3793320" y="3314345"/>
                <a:ext cx="742950" cy="346088"/>
              </a:xfrm>
              <a:custGeom>
                <a:avLst/>
                <a:gdLst>
                  <a:gd name="connsiteX0" fmla="*/ 0 w 855406"/>
                  <a:gd name="connsiteY0" fmla="*/ 0 h 427703"/>
                  <a:gd name="connsiteX1" fmla="*/ 235974 w 855406"/>
                  <a:gd name="connsiteY1" fmla="*/ 147484 h 427703"/>
                  <a:gd name="connsiteX2" fmla="*/ 855406 w 855406"/>
                  <a:gd name="connsiteY2" fmla="*/ 427703 h 4277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55406" h="427703">
                    <a:moveTo>
                      <a:pt x="0" y="0"/>
                    </a:moveTo>
                    <a:cubicBezTo>
                      <a:pt x="46703" y="38100"/>
                      <a:pt x="93406" y="76200"/>
                      <a:pt x="235974" y="147484"/>
                    </a:cubicBezTo>
                    <a:cubicBezTo>
                      <a:pt x="378542" y="218768"/>
                      <a:pt x="616974" y="323235"/>
                      <a:pt x="855406" y="427703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753" name="Freeform 377">
                <a:extLst>
                  <a:ext uri="{FF2B5EF4-FFF2-40B4-BE49-F238E27FC236}">
                    <a16:creationId xmlns:a16="http://schemas.microsoft.com/office/drawing/2014/main" id="{FDD72DE1-5790-8B47-563D-CC27BC58B6B3}"/>
                  </a:ext>
                </a:extLst>
              </p:cNvPr>
              <p:cNvSpPr/>
              <p:nvPr/>
            </p:nvSpPr>
            <p:spPr bwMode="auto">
              <a:xfrm>
                <a:off x="3023382" y="1615656"/>
                <a:ext cx="782638" cy="1685988"/>
              </a:xfrm>
              <a:custGeom>
                <a:avLst/>
                <a:gdLst>
                  <a:gd name="connsiteX0" fmla="*/ 899651 w 899651"/>
                  <a:gd name="connsiteY0" fmla="*/ 2079522 h 2079522"/>
                  <a:gd name="connsiteX1" fmla="*/ 383458 w 899651"/>
                  <a:gd name="connsiteY1" fmla="*/ 1371600 h 2079522"/>
                  <a:gd name="connsiteX2" fmla="*/ 0 w 899651"/>
                  <a:gd name="connsiteY2" fmla="*/ 0 h 20795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99651" h="2079522">
                    <a:moveTo>
                      <a:pt x="899651" y="2079522"/>
                    </a:moveTo>
                    <a:cubicBezTo>
                      <a:pt x="716525" y="1898854"/>
                      <a:pt x="533400" y="1718187"/>
                      <a:pt x="383458" y="1371600"/>
                    </a:cubicBezTo>
                    <a:cubicBezTo>
                      <a:pt x="233516" y="1025013"/>
                      <a:pt x="116758" y="512506"/>
                      <a:pt x="0" y="0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754" name="Freeform 378">
                <a:extLst>
                  <a:ext uri="{FF2B5EF4-FFF2-40B4-BE49-F238E27FC236}">
                    <a16:creationId xmlns:a16="http://schemas.microsoft.com/office/drawing/2014/main" id="{C461388F-660A-5B74-012F-34CD1D73E0F9}"/>
                  </a:ext>
                </a:extLst>
              </p:cNvPr>
              <p:cNvSpPr/>
              <p:nvPr/>
            </p:nvSpPr>
            <p:spPr bwMode="auto">
              <a:xfrm>
                <a:off x="3036082" y="1568029"/>
                <a:ext cx="615950" cy="992224"/>
              </a:xfrm>
              <a:custGeom>
                <a:avLst/>
                <a:gdLst>
                  <a:gd name="connsiteX0" fmla="*/ 0 w 707923"/>
                  <a:gd name="connsiteY0" fmla="*/ 0 h 1224116"/>
                  <a:gd name="connsiteX1" fmla="*/ 265471 w 707923"/>
                  <a:gd name="connsiteY1" fmla="*/ 486697 h 1224116"/>
                  <a:gd name="connsiteX2" fmla="*/ 707923 w 707923"/>
                  <a:gd name="connsiteY2" fmla="*/ 1224116 h 12241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07923" h="1224116">
                    <a:moveTo>
                      <a:pt x="0" y="0"/>
                    </a:moveTo>
                    <a:cubicBezTo>
                      <a:pt x="73742" y="141339"/>
                      <a:pt x="147484" y="282678"/>
                      <a:pt x="265471" y="486697"/>
                    </a:cubicBezTo>
                    <a:cubicBezTo>
                      <a:pt x="383458" y="690716"/>
                      <a:pt x="545690" y="957416"/>
                      <a:pt x="707923" y="1224116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755" name="Freeform 379">
                <a:extLst>
                  <a:ext uri="{FF2B5EF4-FFF2-40B4-BE49-F238E27FC236}">
                    <a16:creationId xmlns:a16="http://schemas.microsoft.com/office/drawing/2014/main" id="{F1719B8B-A5EA-4E6F-3446-2F4125FF2C62}"/>
                  </a:ext>
                </a:extLst>
              </p:cNvPr>
              <p:cNvSpPr/>
              <p:nvPr/>
            </p:nvSpPr>
            <p:spPr bwMode="auto">
              <a:xfrm>
                <a:off x="3652032" y="2560254"/>
                <a:ext cx="1922464" cy="2535333"/>
              </a:xfrm>
              <a:custGeom>
                <a:avLst/>
                <a:gdLst>
                  <a:gd name="connsiteX0" fmla="*/ 0 w 2212258"/>
                  <a:gd name="connsiteY0" fmla="*/ 0 h 3126658"/>
                  <a:gd name="connsiteX1" fmla="*/ 1061883 w 2212258"/>
                  <a:gd name="connsiteY1" fmla="*/ 693174 h 3126658"/>
                  <a:gd name="connsiteX2" fmla="*/ 2212258 w 2212258"/>
                  <a:gd name="connsiteY2" fmla="*/ 3126658 h 31266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12258" h="3126658">
                    <a:moveTo>
                      <a:pt x="0" y="0"/>
                    </a:moveTo>
                    <a:cubicBezTo>
                      <a:pt x="346586" y="86032"/>
                      <a:pt x="693173" y="172064"/>
                      <a:pt x="1061883" y="693174"/>
                    </a:cubicBezTo>
                    <a:cubicBezTo>
                      <a:pt x="1430593" y="1214284"/>
                      <a:pt x="1821425" y="2170471"/>
                      <a:pt x="2212258" y="3126658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756" name="Freeform 380">
                <a:extLst>
                  <a:ext uri="{FF2B5EF4-FFF2-40B4-BE49-F238E27FC236}">
                    <a16:creationId xmlns:a16="http://schemas.microsoft.com/office/drawing/2014/main" id="{FB115FED-2A80-E2D8-F2AA-D7ED1970B4D5}"/>
                  </a:ext>
                </a:extLst>
              </p:cNvPr>
              <p:cNvSpPr/>
              <p:nvPr/>
            </p:nvSpPr>
            <p:spPr bwMode="auto">
              <a:xfrm>
                <a:off x="3609170" y="2560254"/>
                <a:ext cx="939800" cy="1052553"/>
              </a:xfrm>
              <a:custGeom>
                <a:avLst/>
                <a:gdLst>
                  <a:gd name="connsiteX0" fmla="*/ 1081548 w 1081548"/>
                  <a:gd name="connsiteY0" fmla="*/ 1297858 h 1297858"/>
                  <a:gd name="connsiteX1" fmla="*/ 167148 w 1081548"/>
                  <a:gd name="connsiteY1" fmla="*/ 294968 h 1297858"/>
                  <a:gd name="connsiteX2" fmla="*/ 78657 w 1081548"/>
                  <a:gd name="connsiteY2" fmla="*/ 0 h 12978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81548" h="1297858">
                    <a:moveTo>
                      <a:pt x="1081548" y="1297858"/>
                    </a:moveTo>
                    <a:cubicBezTo>
                      <a:pt x="707922" y="904568"/>
                      <a:pt x="334296" y="511278"/>
                      <a:pt x="167148" y="294968"/>
                    </a:cubicBezTo>
                    <a:cubicBezTo>
                      <a:pt x="0" y="78658"/>
                      <a:pt x="39328" y="39329"/>
                      <a:pt x="78657" y="0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757" name="TextBox 65">
                <a:extLst>
                  <a:ext uri="{FF2B5EF4-FFF2-40B4-BE49-F238E27FC236}">
                    <a16:creationId xmlns:a16="http://schemas.microsoft.com/office/drawing/2014/main" id="{A02E6313-D566-54E5-B256-2FF2AD0C88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80633" y="4057363"/>
                <a:ext cx="265112" cy="298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0" i="1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f</a:t>
                </a:r>
              </a:p>
            </p:txBody>
          </p:sp>
          <p:sp>
            <p:nvSpPr>
              <p:cNvPr id="758" name="TextBox 67">
                <a:extLst>
                  <a:ext uri="{FF2B5EF4-FFF2-40B4-BE49-F238E27FC236}">
                    <a16:creationId xmlns:a16="http://schemas.microsoft.com/office/drawing/2014/main" id="{0CF1D8D2-7406-7D17-620A-AA9D3211576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09270" y="3654138"/>
                <a:ext cx="265113" cy="298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0" i="1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h</a:t>
                </a:r>
              </a:p>
            </p:txBody>
          </p:sp>
          <p:sp>
            <p:nvSpPr>
              <p:cNvPr id="759" name="TextBox 68">
                <a:extLst>
                  <a:ext uri="{FF2B5EF4-FFF2-40B4-BE49-F238E27FC236}">
                    <a16:creationId xmlns:a16="http://schemas.microsoft.com/office/drawing/2014/main" id="{58156AB7-219B-4031-A297-087A8D3EC20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64758" y="3358863"/>
                <a:ext cx="265112" cy="3000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0" i="1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i</a:t>
                </a:r>
              </a:p>
            </p:txBody>
          </p:sp>
          <p:sp>
            <p:nvSpPr>
              <p:cNvPr id="760" name="TextBox 69">
                <a:extLst>
                  <a:ext uri="{FF2B5EF4-FFF2-40B4-BE49-F238E27FC236}">
                    <a16:creationId xmlns:a16="http://schemas.microsoft.com/office/drawing/2014/main" id="{B2572D8F-A0A1-DF7B-1893-21535E53BBD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53620" y="2133313"/>
                <a:ext cx="265113" cy="298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0" i="1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j</a:t>
                </a:r>
              </a:p>
            </p:txBody>
          </p:sp>
          <p:sp>
            <p:nvSpPr>
              <p:cNvPr id="761" name="Oval 760">
                <a:extLst>
                  <a:ext uri="{FF2B5EF4-FFF2-40B4-BE49-F238E27FC236}">
                    <a16:creationId xmlns:a16="http://schemas.microsoft.com/office/drawing/2014/main" id="{0AC0FA81-9642-F457-CA0E-8C819F033F44}"/>
                  </a:ext>
                </a:extLst>
              </p:cNvPr>
              <p:cNvSpPr/>
              <p:nvPr/>
            </p:nvSpPr>
            <p:spPr bwMode="auto">
              <a:xfrm>
                <a:off x="3964770" y="3973182"/>
                <a:ext cx="133350" cy="123830"/>
              </a:xfrm>
              <a:prstGeom prst="ellipse">
                <a:avLst/>
              </a:prstGeom>
              <a:solidFill>
                <a:sysClr val="windowText" lastClr="00000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762" name="Oval 761">
                <a:extLst>
                  <a:ext uri="{FF2B5EF4-FFF2-40B4-BE49-F238E27FC236}">
                    <a16:creationId xmlns:a16="http://schemas.microsoft.com/office/drawing/2014/main" id="{0487367E-FB08-7E4A-EA24-5D1DAC0F062B}"/>
                  </a:ext>
                </a:extLst>
              </p:cNvPr>
              <p:cNvSpPr/>
              <p:nvPr/>
            </p:nvSpPr>
            <p:spPr bwMode="auto">
              <a:xfrm>
                <a:off x="3766332" y="3263543"/>
                <a:ext cx="133350" cy="122242"/>
              </a:xfrm>
              <a:prstGeom prst="ellipse">
                <a:avLst/>
              </a:prstGeom>
              <a:solidFill>
                <a:sysClr val="windowText" lastClr="00000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763" name="Oval 762">
                <a:extLst>
                  <a:ext uri="{FF2B5EF4-FFF2-40B4-BE49-F238E27FC236}">
                    <a16:creationId xmlns:a16="http://schemas.microsoft.com/office/drawing/2014/main" id="{957042B8-6A01-C723-2978-1DABE78255E9}"/>
                  </a:ext>
                </a:extLst>
              </p:cNvPr>
              <p:cNvSpPr/>
              <p:nvPr/>
            </p:nvSpPr>
            <p:spPr bwMode="auto">
              <a:xfrm>
                <a:off x="3236107" y="3757274"/>
                <a:ext cx="133350" cy="123830"/>
              </a:xfrm>
              <a:prstGeom prst="ellipse">
                <a:avLst/>
              </a:prstGeom>
              <a:solidFill>
                <a:sysClr val="windowText" lastClr="00000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764" name="TextBox 63">
                <a:extLst>
                  <a:ext uri="{FF2B5EF4-FFF2-40B4-BE49-F238E27FC236}">
                    <a16:creationId xmlns:a16="http://schemas.microsoft.com/office/drawing/2014/main" id="{DA553126-41D7-EFB0-4918-E98477071A8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62736" y="3441413"/>
                <a:ext cx="265112" cy="3000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0" i="1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d</a:t>
                </a:r>
              </a:p>
            </p:txBody>
          </p:sp>
        </p:grpSp>
      </p:grpSp>
      <p:grpSp>
        <p:nvGrpSpPr>
          <p:cNvPr id="765" name="Group 389">
            <a:extLst>
              <a:ext uri="{FF2B5EF4-FFF2-40B4-BE49-F238E27FC236}">
                <a16:creationId xmlns:a16="http://schemas.microsoft.com/office/drawing/2014/main" id="{60E509F6-5940-AF53-2877-93BF6B8AE324}"/>
              </a:ext>
            </a:extLst>
          </p:cNvPr>
          <p:cNvGrpSpPr>
            <a:grpSpLocks/>
          </p:cNvGrpSpPr>
          <p:nvPr/>
        </p:nvGrpSpPr>
        <p:grpSpPr bwMode="auto">
          <a:xfrm>
            <a:off x="1635125" y="1603080"/>
            <a:ext cx="2087563" cy="3097213"/>
            <a:chOff x="496585" y="1333504"/>
            <a:chExt cx="2087563" cy="3096827"/>
          </a:xfrm>
        </p:grpSpPr>
        <p:sp>
          <p:nvSpPr>
            <p:cNvPr id="766" name="Freeform 390">
              <a:extLst>
                <a:ext uri="{FF2B5EF4-FFF2-40B4-BE49-F238E27FC236}">
                  <a16:creationId xmlns:a16="http://schemas.microsoft.com/office/drawing/2014/main" id="{B1792B04-C657-E505-268B-B80F1DC484B4}"/>
                </a:ext>
              </a:extLst>
            </p:cNvPr>
            <p:cNvSpPr/>
            <p:nvPr/>
          </p:nvSpPr>
          <p:spPr>
            <a:xfrm>
              <a:off x="579549" y="1350134"/>
              <a:ext cx="1938271" cy="3080197"/>
            </a:xfrm>
            <a:custGeom>
              <a:avLst/>
              <a:gdLst>
                <a:gd name="connsiteX0" fmla="*/ 45076 w 1957589"/>
                <a:gd name="connsiteY0" fmla="*/ 2925651 h 3080198"/>
                <a:gd name="connsiteX1" fmla="*/ 766293 w 1957589"/>
                <a:gd name="connsiteY1" fmla="*/ 2848378 h 3080198"/>
                <a:gd name="connsiteX2" fmla="*/ 1667814 w 1957589"/>
                <a:gd name="connsiteY2" fmla="*/ 2487769 h 3080198"/>
                <a:gd name="connsiteX3" fmla="*/ 1925392 w 1957589"/>
                <a:gd name="connsiteY3" fmla="*/ 2294586 h 3080198"/>
                <a:gd name="connsiteX4" fmla="*/ 1860997 w 1957589"/>
                <a:gd name="connsiteY4" fmla="*/ 2088524 h 3080198"/>
                <a:gd name="connsiteX5" fmla="*/ 1757966 w 1957589"/>
                <a:gd name="connsiteY5" fmla="*/ 1766552 h 3080198"/>
                <a:gd name="connsiteX6" fmla="*/ 1693572 w 1957589"/>
                <a:gd name="connsiteY6" fmla="*/ 684727 h 3080198"/>
                <a:gd name="connsiteX7" fmla="*/ 1706451 w 1957589"/>
                <a:gd name="connsiteY7" fmla="*/ 92299 h 3080198"/>
                <a:gd name="connsiteX8" fmla="*/ 1642056 w 1957589"/>
                <a:gd name="connsiteY8" fmla="*/ 130936 h 3080198"/>
                <a:gd name="connsiteX9" fmla="*/ 1345842 w 1957589"/>
                <a:gd name="connsiteY9" fmla="*/ 517302 h 3080198"/>
                <a:gd name="connsiteX10" fmla="*/ 856445 w 1957589"/>
                <a:gd name="connsiteY10" fmla="*/ 1225640 h 3080198"/>
                <a:gd name="connsiteX11" fmla="*/ 495837 w 1957589"/>
                <a:gd name="connsiteY11" fmla="*/ 1921099 h 3080198"/>
                <a:gd name="connsiteX12" fmla="*/ 45076 w 1957589"/>
                <a:gd name="connsiteY12" fmla="*/ 2925651 h 3080198"/>
                <a:gd name="connsiteX0" fmla="*/ 45076 w 1957589"/>
                <a:gd name="connsiteY0" fmla="*/ 2925651 h 3080198"/>
                <a:gd name="connsiteX1" fmla="*/ 766293 w 1957589"/>
                <a:gd name="connsiteY1" fmla="*/ 2848378 h 3080198"/>
                <a:gd name="connsiteX2" fmla="*/ 1667814 w 1957589"/>
                <a:gd name="connsiteY2" fmla="*/ 2487769 h 3080198"/>
                <a:gd name="connsiteX3" fmla="*/ 1925392 w 1957589"/>
                <a:gd name="connsiteY3" fmla="*/ 2294586 h 3080198"/>
                <a:gd name="connsiteX4" fmla="*/ 1860997 w 1957589"/>
                <a:gd name="connsiteY4" fmla="*/ 2088524 h 3080198"/>
                <a:gd name="connsiteX5" fmla="*/ 1757966 w 1957589"/>
                <a:gd name="connsiteY5" fmla="*/ 1766552 h 3080198"/>
                <a:gd name="connsiteX6" fmla="*/ 1693572 w 1957589"/>
                <a:gd name="connsiteY6" fmla="*/ 684727 h 3080198"/>
                <a:gd name="connsiteX7" fmla="*/ 1706451 w 1957589"/>
                <a:gd name="connsiteY7" fmla="*/ 92299 h 3080198"/>
                <a:gd name="connsiteX8" fmla="*/ 1642056 w 1957589"/>
                <a:gd name="connsiteY8" fmla="*/ 130936 h 3080198"/>
                <a:gd name="connsiteX9" fmla="*/ 1345842 w 1957589"/>
                <a:gd name="connsiteY9" fmla="*/ 517302 h 3080198"/>
                <a:gd name="connsiteX10" fmla="*/ 856445 w 1957589"/>
                <a:gd name="connsiteY10" fmla="*/ 1225640 h 3080198"/>
                <a:gd name="connsiteX11" fmla="*/ 495837 w 1957589"/>
                <a:gd name="connsiteY11" fmla="*/ 1921099 h 3080198"/>
                <a:gd name="connsiteX12" fmla="*/ 45076 w 1957589"/>
                <a:gd name="connsiteY12" fmla="*/ 2925651 h 3080198"/>
                <a:gd name="connsiteX0" fmla="*/ 45076 w 1957589"/>
                <a:gd name="connsiteY0" fmla="*/ 2925651 h 3080198"/>
                <a:gd name="connsiteX1" fmla="*/ 766293 w 1957589"/>
                <a:gd name="connsiteY1" fmla="*/ 2848378 h 3080198"/>
                <a:gd name="connsiteX2" fmla="*/ 1667814 w 1957589"/>
                <a:gd name="connsiteY2" fmla="*/ 2487769 h 3080198"/>
                <a:gd name="connsiteX3" fmla="*/ 1925392 w 1957589"/>
                <a:gd name="connsiteY3" fmla="*/ 2294586 h 3080198"/>
                <a:gd name="connsiteX4" fmla="*/ 1860997 w 1957589"/>
                <a:gd name="connsiteY4" fmla="*/ 2088524 h 3080198"/>
                <a:gd name="connsiteX5" fmla="*/ 1757966 w 1957589"/>
                <a:gd name="connsiteY5" fmla="*/ 1766552 h 3080198"/>
                <a:gd name="connsiteX6" fmla="*/ 1693572 w 1957589"/>
                <a:gd name="connsiteY6" fmla="*/ 684727 h 3080198"/>
                <a:gd name="connsiteX7" fmla="*/ 1706451 w 1957589"/>
                <a:gd name="connsiteY7" fmla="*/ 92299 h 3080198"/>
                <a:gd name="connsiteX8" fmla="*/ 1642056 w 1957589"/>
                <a:gd name="connsiteY8" fmla="*/ 130936 h 3080198"/>
                <a:gd name="connsiteX9" fmla="*/ 1345842 w 1957589"/>
                <a:gd name="connsiteY9" fmla="*/ 517302 h 3080198"/>
                <a:gd name="connsiteX10" fmla="*/ 856445 w 1957589"/>
                <a:gd name="connsiteY10" fmla="*/ 1225640 h 3080198"/>
                <a:gd name="connsiteX11" fmla="*/ 495837 w 1957589"/>
                <a:gd name="connsiteY11" fmla="*/ 1921099 h 3080198"/>
                <a:gd name="connsiteX12" fmla="*/ 45076 w 1957589"/>
                <a:gd name="connsiteY12" fmla="*/ 2925651 h 3080198"/>
                <a:gd name="connsiteX0" fmla="*/ 25758 w 1938271"/>
                <a:gd name="connsiteY0" fmla="*/ 2925651 h 3080197"/>
                <a:gd name="connsiteX1" fmla="*/ 321972 w 1938271"/>
                <a:gd name="connsiteY1" fmla="*/ 2848378 h 3080197"/>
                <a:gd name="connsiteX2" fmla="*/ 1648496 w 1938271"/>
                <a:gd name="connsiteY2" fmla="*/ 2487769 h 3080197"/>
                <a:gd name="connsiteX3" fmla="*/ 1906074 w 1938271"/>
                <a:gd name="connsiteY3" fmla="*/ 2294586 h 3080197"/>
                <a:gd name="connsiteX4" fmla="*/ 1841679 w 1938271"/>
                <a:gd name="connsiteY4" fmla="*/ 2088524 h 3080197"/>
                <a:gd name="connsiteX5" fmla="*/ 1738648 w 1938271"/>
                <a:gd name="connsiteY5" fmla="*/ 1766552 h 3080197"/>
                <a:gd name="connsiteX6" fmla="*/ 1674254 w 1938271"/>
                <a:gd name="connsiteY6" fmla="*/ 684727 h 3080197"/>
                <a:gd name="connsiteX7" fmla="*/ 1687133 w 1938271"/>
                <a:gd name="connsiteY7" fmla="*/ 92299 h 3080197"/>
                <a:gd name="connsiteX8" fmla="*/ 1622738 w 1938271"/>
                <a:gd name="connsiteY8" fmla="*/ 130936 h 3080197"/>
                <a:gd name="connsiteX9" fmla="*/ 1326524 w 1938271"/>
                <a:gd name="connsiteY9" fmla="*/ 517302 h 3080197"/>
                <a:gd name="connsiteX10" fmla="*/ 837127 w 1938271"/>
                <a:gd name="connsiteY10" fmla="*/ 1225640 h 3080197"/>
                <a:gd name="connsiteX11" fmla="*/ 476519 w 1938271"/>
                <a:gd name="connsiteY11" fmla="*/ 1921099 h 3080197"/>
                <a:gd name="connsiteX12" fmla="*/ 25758 w 1938271"/>
                <a:gd name="connsiteY12" fmla="*/ 2925651 h 3080197"/>
                <a:gd name="connsiteX0" fmla="*/ 25758 w 1938271"/>
                <a:gd name="connsiteY0" fmla="*/ 2925651 h 3080197"/>
                <a:gd name="connsiteX1" fmla="*/ 321972 w 1938271"/>
                <a:gd name="connsiteY1" fmla="*/ 2848378 h 3080197"/>
                <a:gd name="connsiteX2" fmla="*/ 540913 w 1938271"/>
                <a:gd name="connsiteY2" fmla="*/ 2835500 h 3080197"/>
                <a:gd name="connsiteX3" fmla="*/ 1648496 w 1938271"/>
                <a:gd name="connsiteY3" fmla="*/ 2487769 h 3080197"/>
                <a:gd name="connsiteX4" fmla="*/ 1906074 w 1938271"/>
                <a:gd name="connsiteY4" fmla="*/ 2294586 h 3080197"/>
                <a:gd name="connsiteX5" fmla="*/ 1841679 w 1938271"/>
                <a:gd name="connsiteY5" fmla="*/ 2088524 h 3080197"/>
                <a:gd name="connsiteX6" fmla="*/ 1738648 w 1938271"/>
                <a:gd name="connsiteY6" fmla="*/ 1766552 h 3080197"/>
                <a:gd name="connsiteX7" fmla="*/ 1674254 w 1938271"/>
                <a:gd name="connsiteY7" fmla="*/ 684727 h 3080197"/>
                <a:gd name="connsiteX8" fmla="*/ 1687133 w 1938271"/>
                <a:gd name="connsiteY8" fmla="*/ 92299 h 3080197"/>
                <a:gd name="connsiteX9" fmla="*/ 1622738 w 1938271"/>
                <a:gd name="connsiteY9" fmla="*/ 130936 h 3080197"/>
                <a:gd name="connsiteX10" fmla="*/ 1326524 w 1938271"/>
                <a:gd name="connsiteY10" fmla="*/ 517302 h 3080197"/>
                <a:gd name="connsiteX11" fmla="*/ 837127 w 1938271"/>
                <a:gd name="connsiteY11" fmla="*/ 1225640 h 3080197"/>
                <a:gd name="connsiteX12" fmla="*/ 476519 w 1938271"/>
                <a:gd name="connsiteY12" fmla="*/ 1921099 h 3080197"/>
                <a:gd name="connsiteX13" fmla="*/ 25758 w 1938271"/>
                <a:gd name="connsiteY13" fmla="*/ 2925651 h 3080197"/>
                <a:gd name="connsiteX0" fmla="*/ 25758 w 1938271"/>
                <a:gd name="connsiteY0" fmla="*/ 2925651 h 3080197"/>
                <a:gd name="connsiteX1" fmla="*/ 321972 w 1938271"/>
                <a:gd name="connsiteY1" fmla="*/ 2848378 h 3080197"/>
                <a:gd name="connsiteX2" fmla="*/ 721217 w 1938271"/>
                <a:gd name="connsiteY2" fmla="*/ 2835500 h 3080197"/>
                <a:gd name="connsiteX3" fmla="*/ 1648496 w 1938271"/>
                <a:gd name="connsiteY3" fmla="*/ 2487769 h 3080197"/>
                <a:gd name="connsiteX4" fmla="*/ 1906074 w 1938271"/>
                <a:gd name="connsiteY4" fmla="*/ 2294586 h 3080197"/>
                <a:gd name="connsiteX5" fmla="*/ 1841679 w 1938271"/>
                <a:gd name="connsiteY5" fmla="*/ 2088524 h 3080197"/>
                <a:gd name="connsiteX6" fmla="*/ 1738648 w 1938271"/>
                <a:gd name="connsiteY6" fmla="*/ 1766552 h 3080197"/>
                <a:gd name="connsiteX7" fmla="*/ 1674254 w 1938271"/>
                <a:gd name="connsiteY7" fmla="*/ 684727 h 3080197"/>
                <a:gd name="connsiteX8" fmla="*/ 1687133 w 1938271"/>
                <a:gd name="connsiteY8" fmla="*/ 92299 h 3080197"/>
                <a:gd name="connsiteX9" fmla="*/ 1622738 w 1938271"/>
                <a:gd name="connsiteY9" fmla="*/ 130936 h 3080197"/>
                <a:gd name="connsiteX10" fmla="*/ 1326524 w 1938271"/>
                <a:gd name="connsiteY10" fmla="*/ 517302 h 3080197"/>
                <a:gd name="connsiteX11" fmla="*/ 837127 w 1938271"/>
                <a:gd name="connsiteY11" fmla="*/ 1225640 h 3080197"/>
                <a:gd name="connsiteX12" fmla="*/ 476519 w 1938271"/>
                <a:gd name="connsiteY12" fmla="*/ 1921099 h 3080197"/>
                <a:gd name="connsiteX13" fmla="*/ 25758 w 1938271"/>
                <a:gd name="connsiteY13" fmla="*/ 2925651 h 3080197"/>
                <a:gd name="connsiteX0" fmla="*/ 25758 w 1938271"/>
                <a:gd name="connsiteY0" fmla="*/ 2925651 h 3080197"/>
                <a:gd name="connsiteX1" fmla="*/ 321972 w 1938271"/>
                <a:gd name="connsiteY1" fmla="*/ 2848378 h 3080197"/>
                <a:gd name="connsiteX2" fmla="*/ 321972 w 1938271"/>
                <a:gd name="connsiteY2" fmla="*/ 2835500 h 3080197"/>
                <a:gd name="connsiteX3" fmla="*/ 721217 w 1938271"/>
                <a:gd name="connsiteY3" fmla="*/ 2835500 h 3080197"/>
                <a:gd name="connsiteX4" fmla="*/ 1648496 w 1938271"/>
                <a:gd name="connsiteY4" fmla="*/ 2487769 h 3080197"/>
                <a:gd name="connsiteX5" fmla="*/ 1906074 w 1938271"/>
                <a:gd name="connsiteY5" fmla="*/ 2294586 h 3080197"/>
                <a:gd name="connsiteX6" fmla="*/ 1841679 w 1938271"/>
                <a:gd name="connsiteY6" fmla="*/ 2088524 h 3080197"/>
                <a:gd name="connsiteX7" fmla="*/ 1738648 w 1938271"/>
                <a:gd name="connsiteY7" fmla="*/ 1766552 h 3080197"/>
                <a:gd name="connsiteX8" fmla="*/ 1674254 w 1938271"/>
                <a:gd name="connsiteY8" fmla="*/ 684727 h 3080197"/>
                <a:gd name="connsiteX9" fmla="*/ 1687133 w 1938271"/>
                <a:gd name="connsiteY9" fmla="*/ 92299 h 3080197"/>
                <a:gd name="connsiteX10" fmla="*/ 1622738 w 1938271"/>
                <a:gd name="connsiteY10" fmla="*/ 130936 h 3080197"/>
                <a:gd name="connsiteX11" fmla="*/ 1326524 w 1938271"/>
                <a:gd name="connsiteY11" fmla="*/ 517302 h 3080197"/>
                <a:gd name="connsiteX12" fmla="*/ 837127 w 1938271"/>
                <a:gd name="connsiteY12" fmla="*/ 1225640 h 3080197"/>
                <a:gd name="connsiteX13" fmla="*/ 476519 w 1938271"/>
                <a:gd name="connsiteY13" fmla="*/ 1921099 h 3080197"/>
                <a:gd name="connsiteX14" fmla="*/ 25758 w 1938271"/>
                <a:gd name="connsiteY14" fmla="*/ 2925651 h 3080197"/>
                <a:gd name="connsiteX0" fmla="*/ 25758 w 1938271"/>
                <a:gd name="connsiteY0" fmla="*/ 2925651 h 3080197"/>
                <a:gd name="connsiteX1" fmla="*/ 321972 w 1938271"/>
                <a:gd name="connsiteY1" fmla="*/ 2848378 h 3080197"/>
                <a:gd name="connsiteX2" fmla="*/ 321972 w 1938271"/>
                <a:gd name="connsiteY2" fmla="*/ 2835500 h 3080197"/>
                <a:gd name="connsiteX3" fmla="*/ 721217 w 1938271"/>
                <a:gd name="connsiteY3" fmla="*/ 2835500 h 3080197"/>
                <a:gd name="connsiteX4" fmla="*/ 1648496 w 1938271"/>
                <a:gd name="connsiteY4" fmla="*/ 2487769 h 3080197"/>
                <a:gd name="connsiteX5" fmla="*/ 1906074 w 1938271"/>
                <a:gd name="connsiteY5" fmla="*/ 2294586 h 3080197"/>
                <a:gd name="connsiteX6" fmla="*/ 1841679 w 1938271"/>
                <a:gd name="connsiteY6" fmla="*/ 2088524 h 3080197"/>
                <a:gd name="connsiteX7" fmla="*/ 1738648 w 1938271"/>
                <a:gd name="connsiteY7" fmla="*/ 1766552 h 3080197"/>
                <a:gd name="connsiteX8" fmla="*/ 1674254 w 1938271"/>
                <a:gd name="connsiteY8" fmla="*/ 684727 h 3080197"/>
                <a:gd name="connsiteX9" fmla="*/ 1687133 w 1938271"/>
                <a:gd name="connsiteY9" fmla="*/ 92299 h 3080197"/>
                <a:gd name="connsiteX10" fmla="*/ 1622738 w 1938271"/>
                <a:gd name="connsiteY10" fmla="*/ 130936 h 3080197"/>
                <a:gd name="connsiteX11" fmla="*/ 1326524 w 1938271"/>
                <a:gd name="connsiteY11" fmla="*/ 517302 h 3080197"/>
                <a:gd name="connsiteX12" fmla="*/ 837127 w 1938271"/>
                <a:gd name="connsiteY12" fmla="*/ 1225640 h 3080197"/>
                <a:gd name="connsiteX13" fmla="*/ 476519 w 1938271"/>
                <a:gd name="connsiteY13" fmla="*/ 1921099 h 3080197"/>
                <a:gd name="connsiteX14" fmla="*/ 25758 w 1938271"/>
                <a:gd name="connsiteY14" fmla="*/ 2925651 h 3080197"/>
                <a:gd name="connsiteX0" fmla="*/ 25758 w 1938271"/>
                <a:gd name="connsiteY0" fmla="*/ 2925651 h 3080197"/>
                <a:gd name="connsiteX1" fmla="*/ 321972 w 1938271"/>
                <a:gd name="connsiteY1" fmla="*/ 2848378 h 3080197"/>
                <a:gd name="connsiteX2" fmla="*/ 321972 w 1938271"/>
                <a:gd name="connsiteY2" fmla="*/ 2835500 h 3080197"/>
                <a:gd name="connsiteX3" fmla="*/ 721217 w 1938271"/>
                <a:gd name="connsiteY3" fmla="*/ 2835500 h 3080197"/>
                <a:gd name="connsiteX4" fmla="*/ 1648496 w 1938271"/>
                <a:gd name="connsiteY4" fmla="*/ 2487769 h 3080197"/>
                <a:gd name="connsiteX5" fmla="*/ 1906074 w 1938271"/>
                <a:gd name="connsiteY5" fmla="*/ 2294586 h 3080197"/>
                <a:gd name="connsiteX6" fmla="*/ 1841679 w 1938271"/>
                <a:gd name="connsiteY6" fmla="*/ 2088524 h 3080197"/>
                <a:gd name="connsiteX7" fmla="*/ 1738648 w 1938271"/>
                <a:gd name="connsiteY7" fmla="*/ 1766552 h 3080197"/>
                <a:gd name="connsiteX8" fmla="*/ 1674254 w 1938271"/>
                <a:gd name="connsiteY8" fmla="*/ 684727 h 3080197"/>
                <a:gd name="connsiteX9" fmla="*/ 1687133 w 1938271"/>
                <a:gd name="connsiteY9" fmla="*/ 92299 h 3080197"/>
                <a:gd name="connsiteX10" fmla="*/ 1622738 w 1938271"/>
                <a:gd name="connsiteY10" fmla="*/ 130936 h 3080197"/>
                <a:gd name="connsiteX11" fmla="*/ 1326524 w 1938271"/>
                <a:gd name="connsiteY11" fmla="*/ 517302 h 3080197"/>
                <a:gd name="connsiteX12" fmla="*/ 837127 w 1938271"/>
                <a:gd name="connsiteY12" fmla="*/ 1225640 h 3080197"/>
                <a:gd name="connsiteX13" fmla="*/ 476519 w 1938271"/>
                <a:gd name="connsiteY13" fmla="*/ 1921099 h 3080197"/>
                <a:gd name="connsiteX14" fmla="*/ 25758 w 1938271"/>
                <a:gd name="connsiteY14" fmla="*/ 2925651 h 3080197"/>
                <a:gd name="connsiteX0" fmla="*/ 25758 w 1938271"/>
                <a:gd name="connsiteY0" fmla="*/ 2925651 h 3080197"/>
                <a:gd name="connsiteX1" fmla="*/ 321972 w 1938271"/>
                <a:gd name="connsiteY1" fmla="*/ 2848378 h 3080197"/>
                <a:gd name="connsiteX2" fmla="*/ 489398 w 1938271"/>
                <a:gd name="connsiteY2" fmla="*/ 2835500 h 3080197"/>
                <a:gd name="connsiteX3" fmla="*/ 721217 w 1938271"/>
                <a:gd name="connsiteY3" fmla="*/ 2835500 h 3080197"/>
                <a:gd name="connsiteX4" fmla="*/ 1648496 w 1938271"/>
                <a:gd name="connsiteY4" fmla="*/ 2487769 h 3080197"/>
                <a:gd name="connsiteX5" fmla="*/ 1906074 w 1938271"/>
                <a:gd name="connsiteY5" fmla="*/ 2294586 h 3080197"/>
                <a:gd name="connsiteX6" fmla="*/ 1841679 w 1938271"/>
                <a:gd name="connsiteY6" fmla="*/ 2088524 h 3080197"/>
                <a:gd name="connsiteX7" fmla="*/ 1738648 w 1938271"/>
                <a:gd name="connsiteY7" fmla="*/ 1766552 h 3080197"/>
                <a:gd name="connsiteX8" fmla="*/ 1674254 w 1938271"/>
                <a:gd name="connsiteY8" fmla="*/ 684727 h 3080197"/>
                <a:gd name="connsiteX9" fmla="*/ 1687133 w 1938271"/>
                <a:gd name="connsiteY9" fmla="*/ 92299 h 3080197"/>
                <a:gd name="connsiteX10" fmla="*/ 1622738 w 1938271"/>
                <a:gd name="connsiteY10" fmla="*/ 130936 h 3080197"/>
                <a:gd name="connsiteX11" fmla="*/ 1326524 w 1938271"/>
                <a:gd name="connsiteY11" fmla="*/ 517302 h 3080197"/>
                <a:gd name="connsiteX12" fmla="*/ 837127 w 1938271"/>
                <a:gd name="connsiteY12" fmla="*/ 1225640 h 3080197"/>
                <a:gd name="connsiteX13" fmla="*/ 476519 w 1938271"/>
                <a:gd name="connsiteY13" fmla="*/ 1921099 h 3080197"/>
                <a:gd name="connsiteX14" fmla="*/ 25758 w 1938271"/>
                <a:gd name="connsiteY14" fmla="*/ 2925651 h 3080197"/>
                <a:gd name="connsiteX0" fmla="*/ 25758 w 1938271"/>
                <a:gd name="connsiteY0" fmla="*/ 2925651 h 3080197"/>
                <a:gd name="connsiteX1" fmla="*/ 321972 w 1938271"/>
                <a:gd name="connsiteY1" fmla="*/ 2848378 h 3080197"/>
                <a:gd name="connsiteX2" fmla="*/ 489398 w 1938271"/>
                <a:gd name="connsiteY2" fmla="*/ 2835500 h 3080197"/>
                <a:gd name="connsiteX3" fmla="*/ 721217 w 1938271"/>
                <a:gd name="connsiteY3" fmla="*/ 2835500 h 3080197"/>
                <a:gd name="connsiteX4" fmla="*/ 1648496 w 1938271"/>
                <a:gd name="connsiteY4" fmla="*/ 2487769 h 3080197"/>
                <a:gd name="connsiteX5" fmla="*/ 1906074 w 1938271"/>
                <a:gd name="connsiteY5" fmla="*/ 2294586 h 3080197"/>
                <a:gd name="connsiteX6" fmla="*/ 1841679 w 1938271"/>
                <a:gd name="connsiteY6" fmla="*/ 2088524 h 3080197"/>
                <a:gd name="connsiteX7" fmla="*/ 1738648 w 1938271"/>
                <a:gd name="connsiteY7" fmla="*/ 1766552 h 3080197"/>
                <a:gd name="connsiteX8" fmla="*/ 1674254 w 1938271"/>
                <a:gd name="connsiteY8" fmla="*/ 684727 h 3080197"/>
                <a:gd name="connsiteX9" fmla="*/ 1687133 w 1938271"/>
                <a:gd name="connsiteY9" fmla="*/ 92299 h 3080197"/>
                <a:gd name="connsiteX10" fmla="*/ 1622738 w 1938271"/>
                <a:gd name="connsiteY10" fmla="*/ 130936 h 3080197"/>
                <a:gd name="connsiteX11" fmla="*/ 1326524 w 1938271"/>
                <a:gd name="connsiteY11" fmla="*/ 517302 h 3080197"/>
                <a:gd name="connsiteX12" fmla="*/ 837127 w 1938271"/>
                <a:gd name="connsiteY12" fmla="*/ 1225640 h 3080197"/>
                <a:gd name="connsiteX13" fmla="*/ 476519 w 1938271"/>
                <a:gd name="connsiteY13" fmla="*/ 1921099 h 3080197"/>
                <a:gd name="connsiteX14" fmla="*/ 25758 w 1938271"/>
                <a:gd name="connsiteY14" fmla="*/ 2925651 h 3080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38271" h="3080197">
                  <a:moveTo>
                    <a:pt x="25758" y="2925651"/>
                  </a:moveTo>
                  <a:cubicBezTo>
                    <a:pt x="0" y="3080197"/>
                    <a:pt x="51516" y="2844085"/>
                    <a:pt x="321972" y="2848378"/>
                  </a:cubicBezTo>
                  <a:cubicBezTo>
                    <a:pt x="371341" y="2833353"/>
                    <a:pt x="551646" y="2876283"/>
                    <a:pt x="489398" y="2835500"/>
                  </a:cubicBezTo>
                  <a:cubicBezTo>
                    <a:pt x="555939" y="2833354"/>
                    <a:pt x="528034" y="2893455"/>
                    <a:pt x="721217" y="2835500"/>
                  </a:cubicBezTo>
                  <a:cubicBezTo>
                    <a:pt x="914400" y="2777545"/>
                    <a:pt x="1451020" y="2577921"/>
                    <a:pt x="1648496" y="2487769"/>
                  </a:cubicBezTo>
                  <a:cubicBezTo>
                    <a:pt x="1845972" y="2397617"/>
                    <a:pt x="1873877" y="2361127"/>
                    <a:pt x="1906074" y="2294586"/>
                  </a:cubicBezTo>
                  <a:cubicBezTo>
                    <a:pt x="1938271" y="2228045"/>
                    <a:pt x="1869583" y="2176530"/>
                    <a:pt x="1841679" y="2088524"/>
                  </a:cubicBezTo>
                  <a:cubicBezTo>
                    <a:pt x="1813775" y="2000518"/>
                    <a:pt x="1766552" y="2000518"/>
                    <a:pt x="1738648" y="1766552"/>
                  </a:cubicBezTo>
                  <a:cubicBezTo>
                    <a:pt x="1710744" y="1532586"/>
                    <a:pt x="1682840" y="963769"/>
                    <a:pt x="1674254" y="684727"/>
                  </a:cubicBezTo>
                  <a:cubicBezTo>
                    <a:pt x="1665668" y="405685"/>
                    <a:pt x="1695719" y="184598"/>
                    <a:pt x="1687133" y="92299"/>
                  </a:cubicBezTo>
                  <a:cubicBezTo>
                    <a:pt x="1678547" y="0"/>
                    <a:pt x="1682839" y="60102"/>
                    <a:pt x="1622738" y="130936"/>
                  </a:cubicBezTo>
                  <a:cubicBezTo>
                    <a:pt x="1562637" y="201770"/>
                    <a:pt x="1457459" y="334851"/>
                    <a:pt x="1326524" y="517302"/>
                  </a:cubicBezTo>
                  <a:cubicBezTo>
                    <a:pt x="1195589" y="699753"/>
                    <a:pt x="978795" y="991674"/>
                    <a:pt x="837127" y="1225640"/>
                  </a:cubicBezTo>
                  <a:cubicBezTo>
                    <a:pt x="695460" y="1459606"/>
                    <a:pt x="616040" y="1635617"/>
                    <a:pt x="476519" y="1921099"/>
                  </a:cubicBezTo>
                  <a:cubicBezTo>
                    <a:pt x="336998" y="2206581"/>
                    <a:pt x="51516" y="2771105"/>
                    <a:pt x="25758" y="2925651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BEAC7"/>
                </a:gs>
                <a:gs pos="1000">
                  <a:srgbClr val="FEE7F2">
                    <a:alpha val="65000"/>
                  </a:srgbClr>
                </a:gs>
                <a:gs pos="71000">
                  <a:srgbClr val="FF2F2F">
                    <a:alpha val="53000"/>
                  </a:srgbClr>
                </a:gs>
                <a:gs pos="0">
                  <a:srgbClr val="FBA97D">
                    <a:alpha val="50000"/>
                  </a:srgbClr>
                </a:gs>
                <a:gs pos="43000">
                  <a:srgbClr val="FBD49C"/>
                </a:gs>
                <a:gs pos="100000">
                  <a:srgbClr val="FEE7F2"/>
                </a:gs>
              </a:gsLst>
              <a:path path="circle">
                <a:fillToRect l="50000" t="50000" r="50000" b="50000"/>
              </a:path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767" name="Group 407">
              <a:extLst>
                <a:ext uri="{FF2B5EF4-FFF2-40B4-BE49-F238E27FC236}">
                  <a16:creationId xmlns:a16="http://schemas.microsoft.com/office/drawing/2014/main" id="{B68B9102-988A-F983-0EAA-04830675F57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6585" y="1333504"/>
              <a:ext cx="2087563" cy="3028950"/>
              <a:chOff x="1281895" y="1503076"/>
              <a:chExt cx="2087563" cy="3028950"/>
            </a:xfrm>
          </p:grpSpPr>
          <p:sp>
            <p:nvSpPr>
              <p:cNvPr id="768" name="Freeform 392">
                <a:extLst>
                  <a:ext uri="{FF2B5EF4-FFF2-40B4-BE49-F238E27FC236}">
                    <a16:creationId xmlns:a16="http://schemas.microsoft.com/office/drawing/2014/main" id="{0143027C-7A34-345F-C22E-3F609AFCD126}"/>
                  </a:ext>
                </a:extLst>
              </p:cNvPr>
              <p:cNvSpPr/>
              <p:nvPr/>
            </p:nvSpPr>
            <p:spPr bwMode="auto">
              <a:xfrm>
                <a:off x="1370795" y="2906251"/>
                <a:ext cx="1139825" cy="1568254"/>
              </a:xfrm>
              <a:custGeom>
                <a:avLst/>
                <a:gdLst>
                  <a:gd name="connsiteX0" fmla="*/ 1312606 w 1312606"/>
                  <a:gd name="connsiteY0" fmla="*/ 0 h 1932039"/>
                  <a:gd name="connsiteX1" fmla="*/ 811161 w 1312606"/>
                  <a:gd name="connsiteY1" fmla="*/ 619433 h 1932039"/>
                  <a:gd name="connsiteX2" fmla="*/ 0 w 1312606"/>
                  <a:gd name="connsiteY2" fmla="*/ 1932039 h 19320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12606" h="1932039">
                    <a:moveTo>
                      <a:pt x="1312606" y="0"/>
                    </a:moveTo>
                    <a:cubicBezTo>
                      <a:pt x="1171267" y="148713"/>
                      <a:pt x="1029929" y="297427"/>
                      <a:pt x="811161" y="619433"/>
                    </a:cubicBezTo>
                    <a:cubicBezTo>
                      <a:pt x="592393" y="941439"/>
                      <a:pt x="296196" y="1436739"/>
                      <a:pt x="0" y="1932039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769" name="Freeform 393">
                <a:extLst>
                  <a:ext uri="{FF2B5EF4-FFF2-40B4-BE49-F238E27FC236}">
                    <a16:creationId xmlns:a16="http://schemas.microsoft.com/office/drawing/2014/main" id="{63F887E8-B3E8-DBDB-CEDB-EECA8F23188A}"/>
                  </a:ext>
                </a:extLst>
              </p:cNvPr>
              <p:cNvSpPr/>
              <p:nvPr/>
            </p:nvSpPr>
            <p:spPr bwMode="auto">
              <a:xfrm>
                <a:off x="1356508" y="1557044"/>
                <a:ext cx="1666875" cy="2904762"/>
              </a:xfrm>
              <a:custGeom>
                <a:avLst/>
                <a:gdLst>
                  <a:gd name="connsiteX0" fmla="*/ 1917291 w 1917291"/>
                  <a:gd name="connsiteY0" fmla="*/ 0 h 3583858"/>
                  <a:gd name="connsiteX1" fmla="*/ 899652 w 1917291"/>
                  <a:gd name="connsiteY1" fmla="*/ 1622322 h 3583858"/>
                  <a:gd name="connsiteX2" fmla="*/ 0 w 1917291"/>
                  <a:gd name="connsiteY2" fmla="*/ 3583858 h 35838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917291" h="3583858">
                    <a:moveTo>
                      <a:pt x="1917291" y="0"/>
                    </a:moveTo>
                    <a:cubicBezTo>
                      <a:pt x="1568246" y="512506"/>
                      <a:pt x="1219201" y="1025012"/>
                      <a:pt x="899652" y="1622322"/>
                    </a:cubicBezTo>
                    <a:cubicBezTo>
                      <a:pt x="580104" y="2219632"/>
                      <a:pt x="0" y="3583858"/>
                      <a:pt x="0" y="3583858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770" name="Oval 769">
                <a:extLst>
                  <a:ext uri="{FF2B5EF4-FFF2-40B4-BE49-F238E27FC236}">
                    <a16:creationId xmlns:a16="http://schemas.microsoft.com/office/drawing/2014/main" id="{B26DFF35-4398-4BC2-4B7B-11FEA8C7AE2F}"/>
                  </a:ext>
                </a:extLst>
              </p:cNvPr>
              <p:cNvSpPr/>
              <p:nvPr/>
            </p:nvSpPr>
            <p:spPr bwMode="auto">
              <a:xfrm>
                <a:off x="2442358" y="2861806"/>
                <a:ext cx="131762" cy="123810"/>
              </a:xfrm>
              <a:prstGeom prst="ellipse">
                <a:avLst/>
              </a:prstGeom>
              <a:solidFill>
                <a:sysClr val="windowText" lastClr="00000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771" name="Freeform 395">
                <a:extLst>
                  <a:ext uri="{FF2B5EF4-FFF2-40B4-BE49-F238E27FC236}">
                    <a16:creationId xmlns:a16="http://schemas.microsoft.com/office/drawing/2014/main" id="{577128C6-8BAB-C84B-B487-72A0FE553841}"/>
                  </a:ext>
                </a:extLst>
              </p:cNvPr>
              <p:cNvSpPr/>
              <p:nvPr/>
            </p:nvSpPr>
            <p:spPr bwMode="auto">
              <a:xfrm>
                <a:off x="2383620" y="1580854"/>
                <a:ext cx="639763" cy="1996826"/>
              </a:xfrm>
              <a:custGeom>
                <a:avLst/>
                <a:gdLst>
                  <a:gd name="connsiteX0" fmla="*/ 0 w 737420"/>
                  <a:gd name="connsiteY0" fmla="*/ 2462980 h 2462980"/>
                  <a:gd name="connsiteX1" fmla="*/ 383458 w 737420"/>
                  <a:gd name="connsiteY1" fmla="*/ 1828800 h 2462980"/>
                  <a:gd name="connsiteX2" fmla="*/ 737420 w 737420"/>
                  <a:gd name="connsiteY2" fmla="*/ 0 h 2462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37420" h="2462980">
                    <a:moveTo>
                      <a:pt x="0" y="2462980"/>
                    </a:moveTo>
                    <a:cubicBezTo>
                      <a:pt x="130277" y="2351138"/>
                      <a:pt x="260555" y="2239297"/>
                      <a:pt x="383458" y="1828800"/>
                    </a:cubicBezTo>
                    <a:cubicBezTo>
                      <a:pt x="506361" y="1418303"/>
                      <a:pt x="621890" y="709151"/>
                      <a:pt x="737420" y="0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772" name="Freeform 396">
                <a:extLst>
                  <a:ext uri="{FF2B5EF4-FFF2-40B4-BE49-F238E27FC236}">
                    <a16:creationId xmlns:a16="http://schemas.microsoft.com/office/drawing/2014/main" id="{EAB410EB-3B1E-94D2-0087-C3BE485A9445}"/>
                  </a:ext>
                </a:extLst>
              </p:cNvPr>
              <p:cNvSpPr/>
              <p:nvPr/>
            </p:nvSpPr>
            <p:spPr bwMode="auto">
              <a:xfrm>
                <a:off x="2388383" y="2895140"/>
                <a:ext cx="122237" cy="669841"/>
              </a:xfrm>
              <a:custGeom>
                <a:avLst/>
                <a:gdLst>
                  <a:gd name="connsiteX0" fmla="*/ 7374 w 140109"/>
                  <a:gd name="connsiteY0" fmla="*/ 825910 h 825910"/>
                  <a:gd name="connsiteX1" fmla="*/ 22122 w 140109"/>
                  <a:gd name="connsiteY1" fmla="*/ 501445 h 825910"/>
                  <a:gd name="connsiteX2" fmla="*/ 140109 w 140109"/>
                  <a:gd name="connsiteY2" fmla="*/ 0 h 8259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40109" h="825910">
                    <a:moveTo>
                      <a:pt x="7374" y="825910"/>
                    </a:moveTo>
                    <a:cubicBezTo>
                      <a:pt x="3687" y="732503"/>
                      <a:pt x="0" y="639097"/>
                      <a:pt x="22122" y="501445"/>
                    </a:cubicBezTo>
                    <a:cubicBezTo>
                      <a:pt x="44245" y="363793"/>
                      <a:pt x="92177" y="181896"/>
                      <a:pt x="140109" y="0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773" name="Freeform 397">
                <a:extLst>
                  <a:ext uri="{FF2B5EF4-FFF2-40B4-BE49-F238E27FC236}">
                    <a16:creationId xmlns:a16="http://schemas.microsoft.com/office/drawing/2014/main" id="{5C2F1C17-EF75-7A0A-7090-B1912DE6E24D}"/>
                  </a:ext>
                </a:extLst>
              </p:cNvPr>
              <p:cNvSpPr/>
              <p:nvPr/>
            </p:nvSpPr>
            <p:spPr bwMode="auto">
              <a:xfrm>
                <a:off x="2510620" y="1544346"/>
                <a:ext cx="552450" cy="1339683"/>
              </a:xfrm>
              <a:custGeom>
                <a:avLst/>
                <a:gdLst>
                  <a:gd name="connsiteX0" fmla="*/ 0 w 634181"/>
                  <a:gd name="connsiteY0" fmla="*/ 1651820 h 1651820"/>
                  <a:gd name="connsiteX1" fmla="*/ 206478 w 634181"/>
                  <a:gd name="connsiteY1" fmla="*/ 914400 h 1651820"/>
                  <a:gd name="connsiteX2" fmla="*/ 634181 w 634181"/>
                  <a:gd name="connsiteY2" fmla="*/ 0 h 16518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34181" h="1651820">
                    <a:moveTo>
                      <a:pt x="0" y="1651820"/>
                    </a:moveTo>
                    <a:cubicBezTo>
                      <a:pt x="50390" y="1420761"/>
                      <a:pt x="100781" y="1189703"/>
                      <a:pt x="206478" y="914400"/>
                    </a:cubicBezTo>
                    <a:cubicBezTo>
                      <a:pt x="312175" y="639097"/>
                      <a:pt x="473178" y="319548"/>
                      <a:pt x="634181" y="0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774" name="TextBox 70">
                <a:extLst>
                  <a:ext uri="{FF2B5EF4-FFF2-40B4-BE49-F238E27FC236}">
                    <a16:creationId xmlns:a16="http://schemas.microsoft.com/office/drawing/2014/main" id="{01B33104-9941-94EE-0C3C-E6D72F64779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83595" y="2646076"/>
                <a:ext cx="265113" cy="298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0" i="1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k</a:t>
                </a:r>
              </a:p>
            </p:txBody>
          </p:sp>
          <p:sp>
            <p:nvSpPr>
              <p:cNvPr id="775" name="Oval 774">
                <a:extLst>
                  <a:ext uri="{FF2B5EF4-FFF2-40B4-BE49-F238E27FC236}">
                    <a16:creationId xmlns:a16="http://schemas.microsoft.com/office/drawing/2014/main" id="{CC38976F-5F3F-07BD-0E70-5BA00813710F}"/>
                  </a:ext>
                </a:extLst>
              </p:cNvPr>
              <p:cNvSpPr/>
              <p:nvPr/>
            </p:nvSpPr>
            <p:spPr bwMode="auto">
              <a:xfrm>
                <a:off x="2970995" y="1503076"/>
                <a:ext cx="131763" cy="122223"/>
              </a:xfrm>
              <a:prstGeom prst="ellipse">
                <a:avLst/>
              </a:prstGeom>
              <a:solidFill>
                <a:sysClr val="windowText" lastClr="00000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776" name="Freeform 400">
                <a:extLst>
                  <a:ext uri="{FF2B5EF4-FFF2-40B4-BE49-F238E27FC236}">
                    <a16:creationId xmlns:a16="http://schemas.microsoft.com/office/drawing/2014/main" id="{DD9F45E2-202C-8226-084F-9AD6533C3527}"/>
                  </a:ext>
                </a:extLst>
              </p:cNvPr>
              <p:cNvSpPr/>
              <p:nvPr/>
            </p:nvSpPr>
            <p:spPr bwMode="auto">
              <a:xfrm>
                <a:off x="3032908" y="1580854"/>
                <a:ext cx="260350" cy="2234921"/>
              </a:xfrm>
              <a:custGeom>
                <a:avLst/>
                <a:gdLst>
                  <a:gd name="connsiteX0" fmla="*/ 299884 w 299884"/>
                  <a:gd name="connsiteY0" fmla="*/ 2757948 h 2757948"/>
                  <a:gd name="connsiteX1" fmla="*/ 49161 w 299884"/>
                  <a:gd name="connsiteY1" fmla="*/ 1814051 h 2757948"/>
                  <a:gd name="connsiteX2" fmla="*/ 4916 w 299884"/>
                  <a:gd name="connsiteY2" fmla="*/ 0 h 27579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9884" h="2757948">
                    <a:moveTo>
                      <a:pt x="299884" y="2757948"/>
                    </a:moveTo>
                    <a:cubicBezTo>
                      <a:pt x="199103" y="2515828"/>
                      <a:pt x="98322" y="2273709"/>
                      <a:pt x="49161" y="1814051"/>
                    </a:cubicBezTo>
                    <a:cubicBezTo>
                      <a:pt x="0" y="1354393"/>
                      <a:pt x="2458" y="677196"/>
                      <a:pt x="4916" y="0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777" name="Freeform 401">
                <a:extLst>
                  <a:ext uri="{FF2B5EF4-FFF2-40B4-BE49-F238E27FC236}">
                    <a16:creationId xmlns:a16="http://schemas.microsoft.com/office/drawing/2014/main" id="{26159E3C-C2BD-C980-43C6-487D41F10B7F}"/>
                  </a:ext>
                </a:extLst>
              </p:cNvPr>
              <p:cNvSpPr/>
              <p:nvPr/>
            </p:nvSpPr>
            <p:spPr bwMode="auto">
              <a:xfrm>
                <a:off x="1358095" y="3815775"/>
                <a:ext cx="1973263" cy="622222"/>
              </a:xfrm>
              <a:custGeom>
                <a:avLst/>
                <a:gdLst>
                  <a:gd name="connsiteX0" fmla="*/ 0 w 2271252"/>
                  <a:gd name="connsiteY0" fmla="*/ 766916 h 766916"/>
                  <a:gd name="connsiteX1" fmla="*/ 1120878 w 2271252"/>
                  <a:gd name="connsiteY1" fmla="*/ 589935 h 766916"/>
                  <a:gd name="connsiteX2" fmla="*/ 2271252 w 2271252"/>
                  <a:gd name="connsiteY2" fmla="*/ 0 h 7669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71252" h="766916">
                    <a:moveTo>
                      <a:pt x="0" y="766916"/>
                    </a:moveTo>
                    <a:cubicBezTo>
                      <a:pt x="371168" y="742335"/>
                      <a:pt x="742336" y="717754"/>
                      <a:pt x="1120878" y="589935"/>
                    </a:cubicBezTo>
                    <a:cubicBezTo>
                      <a:pt x="1499420" y="462116"/>
                      <a:pt x="1885336" y="231058"/>
                      <a:pt x="2271252" y="0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778" name="Freeform 402">
                <a:extLst>
                  <a:ext uri="{FF2B5EF4-FFF2-40B4-BE49-F238E27FC236}">
                    <a16:creationId xmlns:a16="http://schemas.microsoft.com/office/drawing/2014/main" id="{FEAE47F9-F45D-0EFC-CEFC-CE84384D4AEF}"/>
                  </a:ext>
                </a:extLst>
              </p:cNvPr>
              <p:cNvSpPr/>
              <p:nvPr/>
            </p:nvSpPr>
            <p:spPr bwMode="auto">
              <a:xfrm>
                <a:off x="1370795" y="3552283"/>
                <a:ext cx="1038225" cy="896825"/>
              </a:xfrm>
              <a:custGeom>
                <a:avLst/>
                <a:gdLst>
                  <a:gd name="connsiteX0" fmla="*/ 1194619 w 1194619"/>
                  <a:gd name="connsiteY0" fmla="*/ 0 h 1106129"/>
                  <a:gd name="connsiteX1" fmla="*/ 899651 w 1194619"/>
                  <a:gd name="connsiteY1" fmla="*/ 457200 h 1106129"/>
                  <a:gd name="connsiteX2" fmla="*/ 0 w 1194619"/>
                  <a:gd name="connsiteY2" fmla="*/ 1106129 h 11061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94619" h="1106129">
                    <a:moveTo>
                      <a:pt x="1194619" y="0"/>
                    </a:moveTo>
                    <a:cubicBezTo>
                      <a:pt x="1146686" y="136422"/>
                      <a:pt x="1098754" y="272845"/>
                      <a:pt x="899651" y="457200"/>
                    </a:cubicBezTo>
                    <a:cubicBezTo>
                      <a:pt x="700548" y="641555"/>
                      <a:pt x="350274" y="873842"/>
                      <a:pt x="0" y="1106129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779" name="Freeform 403">
                <a:extLst>
                  <a:ext uri="{FF2B5EF4-FFF2-40B4-BE49-F238E27FC236}">
                    <a16:creationId xmlns:a16="http://schemas.microsoft.com/office/drawing/2014/main" id="{2F9DAFA4-90E3-B9F6-DFA2-7C79012BB086}"/>
                  </a:ext>
                </a:extLst>
              </p:cNvPr>
              <p:cNvSpPr/>
              <p:nvPr/>
            </p:nvSpPr>
            <p:spPr bwMode="auto">
              <a:xfrm>
                <a:off x="1331108" y="3936410"/>
                <a:ext cx="1346200" cy="538095"/>
              </a:xfrm>
              <a:custGeom>
                <a:avLst/>
                <a:gdLst>
                  <a:gd name="connsiteX0" fmla="*/ 0 w 1548581"/>
                  <a:gd name="connsiteY0" fmla="*/ 663677 h 663677"/>
                  <a:gd name="connsiteX1" fmla="*/ 899652 w 1548581"/>
                  <a:gd name="connsiteY1" fmla="*/ 353961 h 663677"/>
                  <a:gd name="connsiteX2" fmla="*/ 1548581 w 1548581"/>
                  <a:gd name="connsiteY2" fmla="*/ 0 h 6636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48581" h="663677">
                    <a:moveTo>
                      <a:pt x="0" y="663677"/>
                    </a:moveTo>
                    <a:cubicBezTo>
                      <a:pt x="320777" y="564125"/>
                      <a:pt x="641555" y="464574"/>
                      <a:pt x="899652" y="353961"/>
                    </a:cubicBezTo>
                    <a:cubicBezTo>
                      <a:pt x="1157749" y="243348"/>
                      <a:pt x="1353165" y="121674"/>
                      <a:pt x="1548581" y="0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780" name="Oval 779">
                <a:extLst>
                  <a:ext uri="{FF2B5EF4-FFF2-40B4-BE49-F238E27FC236}">
                    <a16:creationId xmlns:a16="http://schemas.microsoft.com/office/drawing/2014/main" id="{7998EFE7-B864-5DD4-2966-AEC079C831EE}"/>
                  </a:ext>
                </a:extLst>
              </p:cNvPr>
              <p:cNvSpPr/>
              <p:nvPr/>
            </p:nvSpPr>
            <p:spPr bwMode="auto">
              <a:xfrm>
                <a:off x="1281895" y="4406252"/>
                <a:ext cx="133350" cy="125396"/>
              </a:xfrm>
              <a:prstGeom prst="ellipse">
                <a:avLst/>
              </a:prstGeom>
              <a:solidFill>
                <a:sysClr val="windowText" lastClr="00000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781" name="Oval 780">
                <a:extLst>
                  <a:ext uri="{FF2B5EF4-FFF2-40B4-BE49-F238E27FC236}">
                    <a16:creationId xmlns:a16="http://schemas.microsoft.com/office/drawing/2014/main" id="{2663A64F-8BD6-32B8-686C-4579D18B70AA}"/>
                  </a:ext>
                </a:extLst>
              </p:cNvPr>
              <p:cNvSpPr/>
              <p:nvPr/>
            </p:nvSpPr>
            <p:spPr bwMode="auto">
              <a:xfrm>
                <a:off x="2639208" y="3850696"/>
                <a:ext cx="133350" cy="122222"/>
              </a:xfrm>
              <a:prstGeom prst="ellipse">
                <a:avLst/>
              </a:prstGeom>
              <a:solidFill>
                <a:sysClr val="windowText" lastClr="00000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782" name="Freeform 406">
                <a:extLst>
                  <a:ext uri="{FF2B5EF4-FFF2-40B4-BE49-F238E27FC236}">
                    <a16:creationId xmlns:a16="http://schemas.microsoft.com/office/drawing/2014/main" id="{FCC6C098-DECA-F777-38C4-DB3FE1E17AEA}"/>
                  </a:ext>
                </a:extLst>
              </p:cNvPr>
              <p:cNvSpPr/>
              <p:nvPr/>
            </p:nvSpPr>
            <p:spPr bwMode="auto">
              <a:xfrm>
                <a:off x="2394733" y="3588791"/>
                <a:ext cx="885825" cy="239683"/>
              </a:xfrm>
              <a:custGeom>
                <a:avLst/>
                <a:gdLst>
                  <a:gd name="connsiteX0" fmla="*/ 1017638 w 1017638"/>
                  <a:gd name="connsiteY0" fmla="*/ 294967 h 294967"/>
                  <a:gd name="connsiteX1" fmla="*/ 427703 w 1017638"/>
                  <a:gd name="connsiteY1" fmla="*/ 88490 h 294967"/>
                  <a:gd name="connsiteX2" fmla="*/ 0 w 1017638"/>
                  <a:gd name="connsiteY2" fmla="*/ 0 h 2949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17638" h="294967">
                    <a:moveTo>
                      <a:pt x="1017638" y="294967"/>
                    </a:moveTo>
                    <a:cubicBezTo>
                      <a:pt x="807473" y="216309"/>
                      <a:pt x="597309" y="137651"/>
                      <a:pt x="427703" y="88490"/>
                    </a:cubicBezTo>
                    <a:cubicBezTo>
                      <a:pt x="258097" y="39329"/>
                      <a:pt x="129048" y="19664"/>
                      <a:pt x="0" y="0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783" name="Freeform 407">
                <a:extLst>
                  <a:ext uri="{FF2B5EF4-FFF2-40B4-BE49-F238E27FC236}">
                    <a16:creationId xmlns:a16="http://schemas.microsoft.com/office/drawing/2014/main" id="{C643C4B5-C91C-1F27-1A46-666659B66C4F}"/>
                  </a:ext>
                </a:extLst>
              </p:cNvPr>
              <p:cNvSpPr/>
              <p:nvPr/>
            </p:nvSpPr>
            <p:spPr bwMode="auto">
              <a:xfrm>
                <a:off x="2421720" y="3577680"/>
                <a:ext cx="255588" cy="334920"/>
              </a:xfrm>
              <a:custGeom>
                <a:avLst/>
                <a:gdLst>
                  <a:gd name="connsiteX0" fmla="*/ 0 w 294968"/>
                  <a:gd name="connsiteY0" fmla="*/ 0 h 412955"/>
                  <a:gd name="connsiteX1" fmla="*/ 58994 w 294968"/>
                  <a:gd name="connsiteY1" fmla="*/ 265471 h 412955"/>
                  <a:gd name="connsiteX2" fmla="*/ 294968 w 294968"/>
                  <a:gd name="connsiteY2" fmla="*/ 412955 h 4129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4968" h="412955">
                    <a:moveTo>
                      <a:pt x="0" y="0"/>
                    </a:moveTo>
                    <a:cubicBezTo>
                      <a:pt x="4916" y="98322"/>
                      <a:pt x="9833" y="196645"/>
                      <a:pt x="58994" y="265471"/>
                    </a:cubicBezTo>
                    <a:cubicBezTo>
                      <a:pt x="108155" y="334297"/>
                      <a:pt x="201561" y="373626"/>
                      <a:pt x="294968" y="412955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784" name="TextBox 71">
                <a:extLst>
                  <a:ext uri="{FF2B5EF4-FFF2-40B4-BE49-F238E27FC236}">
                    <a16:creationId xmlns:a16="http://schemas.microsoft.com/office/drawing/2014/main" id="{8238B836-0B9B-73C7-4AD5-AAC9C7F9873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86783" y="3727163"/>
                <a:ext cx="265112" cy="298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0" i="1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l</a:t>
                </a:r>
              </a:p>
            </p:txBody>
          </p:sp>
          <p:sp>
            <p:nvSpPr>
              <p:cNvPr id="785" name="Freeform 409">
                <a:extLst>
                  <a:ext uri="{FF2B5EF4-FFF2-40B4-BE49-F238E27FC236}">
                    <a16:creationId xmlns:a16="http://schemas.microsoft.com/office/drawing/2014/main" id="{033521B2-E4E9-F995-0275-D0DAF21DEDC8}"/>
                  </a:ext>
                </a:extLst>
              </p:cNvPr>
              <p:cNvSpPr/>
              <p:nvPr/>
            </p:nvSpPr>
            <p:spPr bwMode="auto">
              <a:xfrm>
                <a:off x="2729695" y="3815775"/>
                <a:ext cx="550863" cy="120635"/>
              </a:xfrm>
              <a:custGeom>
                <a:avLst/>
                <a:gdLst>
                  <a:gd name="connsiteX0" fmla="*/ 0 w 634180"/>
                  <a:gd name="connsiteY0" fmla="*/ 147484 h 147484"/>
                  <a:gd name="connsiteX1" fmla="*/ 294967 w 634180"/>
                  <a:gd name="connsiteY1" fmla="*/ 73742 h 147484"/>
                  <a:gd name="connsiteX2" fmla="*/ 634180 w 634180"/>
                  <a:gd name="connsiteY2" fmla="*/ 0 h 1474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34180" h="147484">
                    <a:moveTo>
                      <a:pt x="0" y="147484"/>
                    </a:moveTo>
                    <a:lnTo>
                      <a:pt x="294967" y="73742"/>
                    </a:lnTo>
                    <a:cubicBezTo>
                      <a:pt x="400664" y="49161"/>
                      <a:pt x="517422" y="24580"/>
                      <a:pt x="634180" y="0"/>
                    </a:cubicBezTo>
                  </a:path>
                </a:pathLst>
              </a:custGeom>
              <a:noFill/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786" name="Oval 785">
                <a:extLst>
                  <a:ext uri="{FF2B5EF4-FFF2-40B4-BE49-F238E27FC236}">
                    <a16:creationId xmlns:a16="http://schemas.microsoft.com/office/drawing/2014/main" id="{7A52C0BA-4A4B-800B-696F-4A479F16D1E3}"/>
                  </a:ext>
                </a:extLst>
              </p:cNvPr>
              <p:cNvSpPr/>
              <p:nvPr/>
            </p:nvSpPr>
            <p:spPr bwMode="auto">
              <a:xfrm>
                <a:off x="3236108" y="3757045"/>
                <a:ext cx="133350" cy="123810"/>
              </a:xfrm>
              <a:prstGeom prst="ellipse">
                <a:avLst/>
              </a:prstGeom>
              <a:solidFill>
                <a:sysClr val="windowText" lastClr="00000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787" name="Oval 786">
                <a:extLst>
                  <a:ext uri="{FF2B5EF4-FFF2-40B4-BE49-F238E27FC236}">
                    <a16:creationId xmlns:a16="http://schemas.microsoft.com/office/drawing/2014/main" id="{188F3A61-0A23-7ABE-1596-CBD1560D6865}"/>
                  </a:ext>
                </a:extLst>
              </p:cNvPr>
              <p:cNvSpPr/>
              <p:nvPr/>
            </p:nvSpPr>
            <p:spPr bwMode="auto">
              <a:xfrm>
                <a:off x="2342345" y="3509426"/>
                <a:ext cx="133350" cy="125397"/>
              </a:xfrm>
              <a:prstGeom prst="ellipse">
                <a:avLst/>
              </a:prstGeom>
              <a:solidFill>
                <a:sysClr val="windowText" lastClr="00000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1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788" name="TextBox 64">
                <a:extLst>
                  <a:ext uri="{FF2B5EF4-FFF2-40B4-BE49-F238E27FC236}">
                    <a16:creationId xmlns:a16="http://schemas.microsoft.com/office/drawing/2014/main" id="{41760625-0969-D299-1D2B-A75ADD136FB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70883" y="3342988"/>
                <a:ext cx="265112" cy="3000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0" i="1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e</a:t>
                </a:r>
              </a:p>
            </p:txBody>
          </p:sp>
        </p:grpSp>
      </p:grpSp>
      <p:sp>
        <p:nvSpPr>
          <p:cNvPr id="789" name="Freeform 418">
            <a:extLst>
              <a:ext uri="{FF2B5EF4-FFF2-40B4-BE49-F238E27FC236}">
                <a16:creationId xmlns:a16="http://schemas.microsoft.com/office/drawing/2014/main" id="{7BC55D6E-A543-1518-9ABC-E68597AC5538}"/>
              </a:ext>
            </a:extLst>
          </p:cNvPr>
          <p:cNvSpPr/>
          <p:nvPr/>
        </p:nvSpPr>
        <p:spPr>
          <a:xfrm>
            <a:off x="7334250" y="1550693"/>
            <a:ext cx="1776413" cy="598487"/>
          </a:xfrm>
          <a:custGeom>
            <a:avLst/>
            <a:gdLst>
              <a:gd name="connsiteX0" fmla="*/ 0 w 1777284"/>
              <a:gd name="connsiteY0" fmla="*/ 598867 h 598867"/>
              <a:gd name="connsiteX1" fmla="*/ 875763 w 1777284"/>
              <a:gd name="connsiteY1" fmla="*/ 45076 h 598867"/>
              <a:gd name="connsiteX2" fmla="*/ 1777284 w 1777284"/>
              <a:gd name="connsiteY2" fmla="*/ 328411 h 598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77284" h="598867">
                <a:moveTo>
                  <a:pt x="0" y="598867"/>
                </a:moveTo>
                <a:cubicBezTo>
                  <a:pt x="289774" y="344509"/>
                  <a:pt x="579549" y="90152"/>
                  <a:pt x="875763" y="45076"/>
                </a:cubicBezTo>
                <a:cubicBezTo>
                  <a:pt x="1171977" y="0"/>
                  <a:pt x="1474630" y="164205"/>
                  <a:pt x="1777284" y="328411"/>
                </a:cubicBezTo>
              </a:path>
            </a:pathLst>
          </a:custGeom>
          <a:noFill/>
          <a:ln w="38100" cap="flat" cmpd="sng" algn="ctr">
            <a:solidFill>
              <a:sysClr val="windowText" lastClr="000000"/>
            </a:solidFill>
            <a:prstDash val="solid"/>
            <a:tailEnd type="stealth"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90" name="Freeform 419">
            <a:extLst>
              <a:ext uri="{FF2B5EF4-FFF2-40B4-BE49-F238E27FC236}">
                <a16:creationId xmlns:a16="http://schemas.microsoft.com/office/drawing/2014/main" id="{685D803A-667B-AB1C-CF49-87A3D477BB15}"/>
              </a:ext>
            </a:extLst>
          </p:cNvPr>
          <p:cNvSpPr/>
          <p:nvPr/>
        </p:nvSpPr>
        <p:spPr>
          <a:xfrm>
            <a:off x="7694613" y="2652418"/>
            <a:ext cx="1584325" cy="2227262"/>
          </a:xfrm>
          <a:custGeom>
            <a:avLst/>
            <a:gdLst>
              <a:gd name="connsiteX0" fmla="*/ 0 w 1584101"/>
              <a:gd name="connsiteY0" fmla="*/ 2228045 h 2228045"/>
              <a:gd name="connsiteX1" fmla="*/ 605307 w 1584101"/>
              <a:gd name="connsiteY1" fmla="*/ 669702 h 2228045"/>
              <a:gd name="connsiteX2" fmla="*/ 1584101 w 1584101"/>
              <a:gd name="connsiteY2" fmla="*/ 0 h 2228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84101" h="2228045">
                <a:moveTo>
                  <a:pt x="0" y="2228045"/>
                </a:moveTo>
                <a:cubicBezTo>
                  <a:pt x="170645" y="1634544"/>
                  <a:pt x="341290" y="1041043"/>
                  <a:pt x="605307" y="669702"/>
                </a:cubicBezTo>
                <a:cubicBezTo>
                  <a:pt x="869324" y="298361"/>
                  <a:pt x="1226712" y="149180"/>
                  <a:pt x="1584101" y="0"/>
                </a:cubicBezTo>
              </a:path>
            </a:pathLst>
          </a:custGeom>
          <a:noFill/>
          <a:ln w="38100" cap="flat" cmpd="sng" algn="ctr">
            <a:solidFill>
              <a:sysClr val="windowText" lastClr="000000"/>
            </a:solidFill>
            <a:prstDash val="solid"/>
            <a:tailEnd type="stealth"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91" name="Freeform 421">
            <a:extLst>
              <a:ext uri="{FF2B5EF4-FFF2-40B4-BE49-F238E27FC236}">
                <a16:creationId xmlns:a16="http://schemas.microsoft.com/office/drawing/2014/main" id="{12922661-A8BE-2380-CC45-347885B6CC94}"/>
              </a:ext>
            </a:extLst>
          </p:cNvPr>
          <p:cNvSpPr/>
          <p:nvPr/>
        </p:nvSpPr>
        <p:spPr>
          <a:xfrm>
            <a:off x="9274175" y="2858793"/>
            <a:ext cx="687388" cy="2201862"/>
          </a:xfrm>
          <a:custGeom>
            <a:avLst/>
            <a:gdLst>
              <a:gd name="connsiteX0" fmla="*/ 120202 w 686873"/>
              <a:gd name="connsiteY0" fmla="*/ 2202288 h 2202288"/>
              <a:gd name="connsiteX1" fmla="*/ 94445 w 686873"/>
              <a:gd name="connsiteY1" fmla="*/ 850006 h 2202288"/>
              <a:gd name="connsiteX2" fmla="*/ 686873 w 686873"/>
              <a:gd name="connsiteY2" fmla="*/ 0 h 2202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86873" h="2202288">
                <a:moveTo>
                  <a:pt x="120202" y="2202288"/>
                </a:moveTo>
                <a:cubicBezTo>
                  <a:pt x="60101" y="1709671"/>
                  <a:pt x="0" y="1217054"/>
                  <a:pt x="94445" y="850006"/>
                </a:cubicBezTo>
                <a:cubicBezTo>
                  <a:pt x="188890" y="482958"/>
                  <a:pt x="437881" y="241479"/>
                  <a:pt x="686873" y="0"/>
                </a:cubicBezTo>
              </a:path>
            </a:pathLst>
          </a:custGeom>
          <a:noFill/>
          <a:ln w="38100" cap="flat" cmpd="sng" algn="ctr">
            <a:solidFill>
              <a:sysClr val="windowText" lastClr="000000"/>
            </a:solidFill>
            <a:prstDash val="solid"/>
            <a:tailEnd type="stealth"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92" name="Rounded Rectangle 422">
            <a:extLst>
              <a:ext uri="{FF2B5EF4-FFF2-40B4-BE49-F238E27FC236}">
                <a16:creationId xmlns:a16="http://schemas.microsoft.com/office/drawing/2014/main" id="{113DA805-0222-5895-1B45-7F929CBB4EDD}"/>
              </a:ext>
            </a:extLst>
          </p:cNvPr>
          <p:cNvSpPr/>
          <p:nvPr/>
        </p:nvSpPr>
        <p:spPr bwMode="auto">
          <a:xfrm>
            <a:off x="1496292" y="5469865"/>
            <a:ext cx="4752109" cy="854805"/>
          </a:xfrm>
          <a:prstGeom prst="round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 plane 3-tree can be decomposed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into three smaller 3-trees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254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9" grpId="0" animBg="1"/>
      <p:bldP spid="790" grpId="0" animBg="1"/>
      <p:bldP spid="79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57">
            <a:extLst>
              <a:ext uri="{FF2B5EF4-FFF2-40B4-BE49-F238E27FC236}">
                <a16:creationId xmlns:a16="http://schemas.microsoft.com/office/drawing/2014/main" id="{11A69BE4-6615-43FB-AB6E-9DB393C81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625244"/>
            <a:ext cx="12192000" cy="232746"/>
          </a:xfr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 anchorCtr="0"/>
          <a:lstStyle/>
          <a:p>
            <a:pPr algn="ctr"/>
            <a:r>
              <a:rPr lang="en-US" sz="1200" dirty="0">
                <a:solidFill>
                  <a:schemeClr val="accent2">
                    <a:lumMod val="50000"/>
                  </a:schemeClr>
                </a:solidFill>
              </a:rPr>
              <a:t>2024 Annual Conference on Theory and Applications of Models of Computation (TAMC)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8C3B501-BED4-417D-8946-22685C4E1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7</a:t>
            </a:fld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E0E0CB6-1489-F8A2-4A7F-9A94B066C9F6}"/>
              </a:ext>
            </a:extLst>
          </p:cNvPr>
          <p:cNvSpPr txBox="1">
            <a:spLocks/>
          </p:cNvSpPr>
          <p:nvPr/>
        </p:nvSpPr>
        <p:spPr>
          <a:xfrm>
            <a:off x="1371601" y="0"/>
            <a:ext cx="9766299" cy="25174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sz="54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How can we leverage </a:t>
            </a:r>
            <a:r>
              <a:rPr lang="en-US" sz="54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plane 3-tree structure</a:t>
            </a:r>
            <a:r>
              <a:rPr lang="en-US" sz="54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 to obtain results for general </a:t>
            </a:r>
            <a:r>
              <a:rPr lang="en-US" sz="54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planar graphs</a:t>
            </a:r>
            <a:r>
              <a:rPr lang="en-US" sz="54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1F0AD4-FF03-9DAD-AEDC-27167C786C9A}"/>
              </a:ext>
            </a:extLst>
          </p:cNvPr>
          <p:cNvSpPr txBox="1"/>
          <p:nvPr/>
        </p:nvSpPr>
        <p:spPr>
          <a:xfrm>
            <a:off x="1479550" y="2644170"/>
            <a:ext cx="955039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rgbClr val="202122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How about the plane graphs that are </a:t>
            </a:r>
            <a:r>
              <a:rPr lang="en-US" sz="3200" b="1" dirty="0">
                <a:solidFill>
                  <a:srgbClr val="202122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“not too</a:t>
            </a:r>
            <a:r>
              <a:rPr lang="en-US" sz="3200" b="1" i="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 far” </a:t>
            </a:r>
            <a:r>
              <a:rPr lang="en-US" sz="3200" b="0" i="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from a plane 3-tree?.... bounded treewidth is not enough for minimizing area [Biedl 2014].</a:t>
            </a:r>
            <a:r>
              <a:rPr lang="en-US" sz="3200" b="0" i="0" u="none" strike="noStrike" dirty="0" err="1">
                <a:solidFill>
                  <a:srgbClr val="FFFFF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hlinkClick r:id="rId3" tooltip="Tree (graph theory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ree</a:t>
            </a:r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1883955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57">
            <a:extLst>
              <a:ext uri="{FF2B5EF4-FFF2-40B4-BE49-F238E27FC236}">
                <a16:creationId xmlns:a16="http://schemas.microsoft.com/office/drawing/2014/main" id="{11A69BE4-6615-43FB-AB6E-9DB393C81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625244"/>
            <a:ext cx="12192000" cy="232746"/>
          </a:xfr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 anchorCtr="0"/>
          <a:lstStyle/>
          <a:p>
            <a:pPr algn="ctr"/>
            <a:r>
              <a:rPr lang="en-US" sz="1200" dirty="0">
                <a:solidFill>
                  <a:schemeClr val="accent2">
                    <a:lumMod val="50000"/>
                  </a:schemeClr>
                </a:solidFill>
              </a:rPr>
              <a:t>2024 Annual Conference on Theory and Applications of Models of Computation (TAMC)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8C3B501-BED4-417D-8946-22685C4E1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8</a:t>
            </a:fld>
            <a:endParaRPr lang="en-US" dirty="0"/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AED642EB-25F4-42D0-66DF-C2FFCBC516F4}"/>
              </a:ext>
            </a:extLst>
          </p:cNvPr>
          <p:cNvSpPr txBox="1"/>
          <p:nvPr/>
        </p:nvSpPr>
        <p:spPr>
          <a:xfrm>
            <a:off x="304800" y="881658"/>
            <a:ext cx="1117600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02122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We introduce “</a:t>
            </a:r>
            <a:r>
              <a:rPr lang="en-US" sz="2400" b="1" dirty="0">
                <a:solidFill>
                  <a:srgbClr val="FF0000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3-Tree Core</a:t>
            </a:r>
            <a:r>
              <a:rPr lang="en-US" sz="2400" dirty="0">
                <a:solidFill>
                  <a:srgbClr val="202122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”, which is a plane 3-tree like structure in a 3-connected plane graph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02122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Let </a:t>
            </a:r>
            <a:r>
              <a:rPr lang="en-US" sz="2400" i="1" dirty="0">
                <a:solidFill>
                  <a:srgbClr val="202122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G </a:t>
            </a:r>
            <a:r>
              <a:rPr lang="en-US" sz="2400" dirty="0">
                <a:solidFill>
                  <a:srgbClr val="202122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be a plane graph with a 3-tree core </a:t>
            </a:r>
            <a:r>
              <a:rPr lang="en-US" sz="2400" i="1" dirty="0">
                <a:solidFill>
                  <a:srgbClr val="202122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H </a:t>
            </a:r>
            <a:r>
              <a:rPr lang="en-US" sz="2400" dirty="0">
                <a:solidFill>
                  <a:srgbClr val="202122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such that the 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distance between </a:t>
            </a:r>
            <a:r>
              <a:rPr lang="en-US" sz="2400" i="1" dirty="0">
                <a:solidFill>
                  <a:schemeClr val="accent3">
                    <a:lumMod val="75000"/>
                  </a:schemeClr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G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 and </a:t>
            </a:r>
            <a:r>
              <a:rPr lang="en-US" sz="2400" i="1" dirty="0">
                <a:solidFill>
                  <a:schemeClr val="accent3">
                    <a:lumMod val="75000"/>
                  </a:schemeClr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H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 is </a:t>
            </a:r>
            <a:r>
              <a:rPr lang="en-US" sz="2400" i="1" dirty="0">
                <a:solidFill>
                  <a:schemeClr val="accent3">
                    <a:lumMod val="75000"/>
                  </a:schemeClr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d</a:t>
            </a:r>
            <a:r>
              <a:rPr lang="en-US" sz="2400" i="1" dirty="0">
                <a:solidFill>
                  <a:srgbClr val="202122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.</a:t>
            </a:r>
            <a:endParaRPr lang="en-US" sz="2400" dirty="0">
              <a:solidFill>
                <a:srgbClr val="2021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02122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If </a:t>
            </a:r>
            <a:r>
              <a:rPr lang="en-US" sz="2400" i="1" dirty="0">
                <a:solidFill>
                  <a:schemeClr val="accent5">
                    <a:lumMod val="75000"/>
                  </a:schemeClr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H 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admits </a:t>
            </a:r>
            <a:r>
              <a:rPr lang="en-US" sz="2400" dirty="0">
                <a:solidFill>
                  <a:srgbClr val="202122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a </a:t>
            </a:r>
            <a:r>
              <a:rPr lang="en-US" sz="2400" dirty="0">
                <a:solidFill>
                  <a:schemeClr val="bg1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flat visibility drawing with 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height </a:t>
            </a:r>
            <a:r>
              <a:rPr lang="en-US" sz="2400" i="1" dirty="0">
                <a:solidFill>
                  <a:schemeClr val="accent5">
                    <a:lumMod val="75000"/>
                  </a:schemeClr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k </a:t>
            </a:r>
            <a:r>
              <a:rPr lang="en-US" sz="2400" i="1" dirty="0">
                <a:solidFill>
                  <a:srgbClr val="202122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then </a:t>
            </a:r>
          </a:p>
          <a:p>
            <a:pPr lvl="2"/>
            <a:r>
              <a:rPr lang="en-US" sz="2400" i="1" dirty="0">
                <a:solidFill>
                  <a:srgbClr val="202122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	</a:t>
            </a:r>
            <a:r>
              <a:rPr lang="en-US" sz="2400" i="1" dirty="0">
                <a:solidFill>
                  <a:srgbClr val="0070C0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G </a:t>
            </a:r>
            <a:r>
              <a:rPr lang="en-US" sz="2400" dirty="0">
                <a:solidFill>
                  <a:srgbClr val="0070C0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admits </a:t>
            </a:r>
            <a:r>
              <a:rPr lang="en-US" sz="2400" dirty="0">
                <a:solidFill>
                  <a:srgbClr val="202122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an ortho-path visibility drawing of</a:t>
            </a:r>
            <a:r>
              <a:rPr lang="en-US" sz="2400" i="1" dirty="0">
                <a:solidFill>
                  <a:srgbClr val="202122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height O(</a:t>
            </a:r>
            <a:r>
              <a:rPr lang="en-US" sz="2400" i="1" dirty="0">
                <a:solidFill>
                  <a:schemeClr val="accent2">
                    <a:lumMod val="75000"/>
                  </a:schemeClr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k</a:t>
            </a:r>
            <a:r>
              <a:rPr lang="en-US" sz="1100" dirty="0">
                <a:solidFill>
                  <a:schemeClr val="accent2">
                    <a:lumMod val="75000"/>
                  </a:schemeClr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2</a:t>
            </a:r>
            <a:r>
              <a:rPr lang="en-US" sz="2400" i="1" baseline="30000" dirty="0">
                <a:solidFill>
                  <a:schemeClr val="accent2">
                    <a:lumMod val="75000"/>
                  </a:schemeClr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d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2021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CA" sz="2400" dirty="0"/>
          </a:p>
        </p:txBody>
      </p:sp>
      <p:sp>
        <p:nvSpPr>
          <p:cNvPr id="144" name="Title 1">
            <a:extLst>
              <a:ext uri="{FF2B5EF4-FFF2-40B4-BE49-F238E27FC236}">
                <a16:creationId xmlns:a16="http://schemas.microsoft.com/office/drawing/2014/main" id="{DD6DA535-3377-A71B-A975-9CD301FAF606}"/>
              </a:ext>
            </a:extLst>
          </p:cNvPr>
          <p:cNvSpPr txBox="1">
            <a:spLocks/>
          </p:cNvSpPr>
          <p:nvPr/>
        </p:nvSpPr>
        <p:spPr>
          <a:xfrm>
            <a:off x="0" y="60376"/>
            <a:ext cx="12191999" cy="7721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Contribution</a:t>
            </a:r>
          </a:p>
        </p:txBody>
      </p:sp>
    </p:spTree>
    <p:extLst>
      <p:ext uri="{BB962C8B-B14F-4D97-AF65-F5344CB8AC3E}">
        <p14:creationId xmlns:p14="http://schemas.microsoft.com/office/powerpoint/2010/main" val="340850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57">
            <a:extLst>
              <a:ext uri="{FF2B5EF4-FFF2-40B4-BE49-F238E27FC236}">
                <a16:creationId xmlns:a16="http://schemas.microsoft.com/office/drawing/2014/main" id="{11A69BE4-6615-43FB-AB6E-9DB393C81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625244"/>
            <a:ext cx="12192000" cy="232746"/>
          </a:xfr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 anchorCtr="0"/>
          <a:lstStyle/>
          <a:p>
            <a:pPr algn="ctr"/>
            <a:r>
              <a:rPr lang="en-US" sz="1200" dirty="0">
                <a:solidFill>
                  <a:schemeClr val="accent2">
                    <a:lumMod val="50000"/>
                  </a:schemeClr>
                </a:solidFill>
              </a:rPr>
              <a:t>2024 Annual Conference on Theory and Applications of Models of Computation (TAMC)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8C3B501-BED4-417D-8946-22685C4E1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9</a:t>
            </a:fld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5E9C12A-233F-94F7-DFD9-F9027401CBD7}"/>
              </a:ext>
            </a:extLst>
          </p:cNvPr>
          <p:cNvSpPr/>
          <p:nvPr/>
        </p:nvSpPr>
        <p:spPr bwMode="auto">
          <a:xfrm>
            <a:off x="1888300" y="3331851"/>
            <a:ext cx="131762" cy="122237"/>
          </a:xfrm>
          <a:prstGeom prst="ellipse">
            <a:avLst/>
          </a:prstGeom>
          <a:solidFill>
            <a:srgbClr val="FFC000"/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B147434-8AB4-CE49-CA7D-DF74F6CE3FF0}"/>
              </a:ext>
            </a:extLst>
          </p:cNvPr>
          <p:cNvSpPr/>
          <p:nvPr/>
        </p:nvSpPr>
        <p:spPr bwMode="auto">
          <a:xfrm>
            <a:off x="1667320" y="5156076"/>
            <a:ext cx="131762" cy="122237"/>
          </a:xfrm>
          <a:prstGeom prst="ellipse">
            <a:avLst/>
          </a:prstGeom>
          <a:solidFill>
            <a:srgbClr val="00B050"/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96DF32C-4B6B-4838-ED69-C939745091C9}"/>
              </a:ext>
            </a:extLst>
          </p:cNvPr>
          <p:cNvSpPr/>
          <p:nvPr/>
        </p:nvSpPr>
        <p:spPr bwMode="auto">
          <a:xfrm>
            <a:off x="1934627" y="4502748"/>
            <a:ext cx="131762" cy="122237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326E045-3383-882B-4365-6C93CF10E7EC}"/>
              </a:ext>
            </a:extLst>
          </p:cNvPr>
          <p:cNvSpPr/>
          <p:nvPr/>
        </p:nvSpPr>
        <p:spPr bwMode="auto">
          <a:xfrm>
            <a:off x="2147987" y="5156075"/>
            <a:ext cx="131762" cy="122237"/>
          </a:xfrm>
          <a:prstGeom prst="ellipse">
            <a:avLst/>
          </a:prstGeom>
          <a:solidFill>
            <a:schemeClr val="bg1">
              <a:lumMod val="50000"/>
              <a:lumOff val="50000"/>
            </a:schemeClr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71CA4AB-443D-F806-CB9D-DB35F78D2B14}"/>
              </a:ext>
            </a:extLst>
          </p:cNvPr>
          <p:cNvSpPr/>
          <p:nvPr/>
        </p:nvSpPr>
        <p:spPr bwMode="auto">
          <a:xfrm>
            <a:off x="1721874" y="5616081"/>
            <a:ext cx="131762" cy="122237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E9B2DC8-3D2F-D16B-B815-9E1D922C093E}"/>
              </a:ext>
            </a:extLst>
          </p:cNvPr>
          <p:cNvSpPr/>
          <p:nvPr/>
        </p:nvSpPr>
        <p:spPr bwMode="auto">
          <a:xfrm>
            <a:off x="799854" y="5830653"/>
            <a:ext cx="131762" cy="122237"/>
          </a:xfrm>
          <a:prstGeom prst="ellipse">
            <a:avLst/>
          </a:prstGeom>
          <a:solidFill>
            <a:srgbClr val="002060"/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580B016-04DB-444E-364C-ABA42C4891B8}"/>
              </a:ext>
            </a:extLst>
          </p:cNvPr>
          <p:cNvCxnSpPr>
            <a:cxnSpLocks/>
            <a:stCxn id="13" idx="0"/>
            <a:endCxn id="6" idx="3"/>
          </p:cNvCxnSpPr>
          <p:nvPr/>
        </p:nvCxnSpPr>
        <p:spPr>
          <a:xfrm flipV="1">
            <a:off x="865735" y="3436187"/>
            <a:ext cx="1041861" cy="239446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0028754-C697-FB8D-AE35-89E64C7E20A7}"/>
              </a:ext>
            </a:extLst>
          </p:cNvPr>
          <p:cNvCxnSpPr>
            <a:cxnSpLocks/>
            <a:endCxn id="6" idx="6"/>
          </p:cNvCxnSpPr>
          <p:nvPr/>
        </p:nvCxnSpPr>
        <p:spPr>
          <a:xfrm flipH="1" flipV="1">
            <a:off x="2020062" y="3392970"/>
            <a:ext cx="1073510" cy="249770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76AD75EE-A00B-4E57-A409-022D570A4346}"/>
              </a:ext>
            </a:extLst>
          </p:cNvPr>
          <p:cNvCxnSpPr>
            <a:cxnSpLocks/>
            <a:endCxn id="13" idx="6"/>
          </p:cNvCxnSpPr>
          <p:nvPr/>
        </p:nvCxnSpPr>
        <p:spPr>
          <a:xfrm flipH="1">
            <a:off x="931616" y="5891772"/>
            <a:ext cx="2092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8D16A821-329A-AE23-A6DC-AAFD5AFD83E6}"/>
              </a:ext>
            </a:extLst>
          </p:cNvPr>
          <p:cNvCxnSpPr>
            <a:cxnSpLocks/>
            <a:stCxn id="9" idx="0"/>
          </p:cNvCxnSpPr>
          <p:nvPr/>
        </p:nvCxnSpPr>
        <p:spPr>
          <a:xfrm flipH="1" flipV="1">
            <a:off x="1953923" y="3454088"/>
            <a:ext cx="46585" cy="104866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72E66E6C-EC58-C8E5-35D1-EE9D5400BC72}"/>
              </a:ext>
            </a:extLst>
          </p:cNvPr>
          <p:cNvCxnSpPr>
            <a:cxnSpLocks/>
            <a:endCxn id="9" idx="5"/>
          </p:cNvCxnSpPr>
          <p:nvPr/>
        </p:nvCxnSpPr>
        <p:spPr>
          <a:xfrm flipH="1" flipV="1">
            <a:off x="2047093" y="4607084"/>
            <a:ext cx="1028729" cy="124147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649FB1BF-25DA-195A-BA46-FDC1CB179743}"/>
              </a:ext>
            </a:extLst>
          </p:cNvPr>
          <p:cNvCxnSpPr>
            <a:cxnSpLocks/>
            <a:stCxn id="8" idx="7"/>
            <a:endCxn id="9" idx="3"/>
          </p:cNvCxnSpPr>
          <p:nvPr/>
        </p:nvCxnSpPr>
        <p:spPr>
          <a:xfrm flipV="1">
            <a:off x="1779786" y="4607084"/>
            <a:ext cx="174137" cy="56689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7B1437A4-D903-2ECA-8D99-69F910AC6187}"/>
              </a:ext>
            </a:extLst>
          </p:cNvPr>
          <p:cNvCxnSpPr>
            <a:cxnSpLocks/>
            <a:endCxn id="8" idx="5"/>
          </p:cNvCxnSpPr>
          <p:nvPr/>
        </p:nvCxnSpPr>
        <p:spPr>
          <a:xfrm flipH="1" flipV="1">
            <a:off x="1779786" y="5260412"/>
            <a:ext cx="1263190" cy="5887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CD31C71C-DF5C-2142-D9B2-98BAD76A7E19}"/>
              </a:ext>
            </a:extLst>
          </p:cNvPr>
          <p:cNvCxnSpPr>
            <a:cxnSpLocks/>
            <a:stCxn id="10" idx="1"/>
            <a:endCxn id="9" idx="4"/>
          </p:cNvCxnSpPr>
          <p:nvPr/>
        </p:nvCxnSpPr>
        <p:spPr>
          <a:xfrm flipH="1" flipV="1">
            <a:off x="2000508" y="4624985"/>
            <a:ext cx="166775" cy="54899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CAF7349D-CC32-EFA4-DB80-261E77EFD158}"/>
              </a:ext>
            </a:extLst>
          </p:cNvPr>
          <p:cNvCxnSpPr>
            <a:cxnSpLocks/>
            <a:stCxn id="10" idx="2"/>
            <a:endCxn id="8" idx="6"/>
          </p:cNvCxnSpPr>
          <p:nvPr/>
        </p:nvCxnSpPr>
        <p:spPr>
          <a:xfrm flipH="1">
            <a:off x="1799082" y="5217194"/>
            <a:ext cx="348905" cy="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67C0EBE7-E322-C111-72C1-94C0B515529B}"/>
              </a:ext>
            </a:extLst>
          </p:cNvPr>
          <p:cNvCxnSpPr>
            <a:cxnSpLocks/>
            <a:endCxn id="10" idx="5"/>
          </p:cNvCxnSpPr>
          <p:nvPr/>
        </p:nvCxnSpPr>
        <p:spPr>
          <a:xfrm flipH="1" flipV="1">
            <a:off x="2260453" y="5260411"/>
            <a:ext cx="782523" cy="58870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8CB202D6-6D10-9187-17FC-CA8DC2323C07}"/>
              </a:ext>
            </a:extLst>
          </p:cNvPr>
          <p:cNvCxnSpPr>
            <a:cxnSpLocks/>
            <a:stCxn id="13" idx="7"/>
            <a:endCxn id="8" idx="3"/>
          </p:cNvCxnSpPr>
          <p:nvPr/>
        </p:nvCxnSpPr>
        <p:spPr>
          <a:xfrm flipV="1">
            <a:off x="912320" y="5260412"/>
            <a:ext cx="774296" cy="58814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54A5531B-FCA6-AD0F-854A-418B13535A27}"/>
              </a:ext>
            </a:extLst>
          </p:cNvPr>
          <p:cNvCxnSpPr>
            <a:cxnSpLocks/>
            <a:stCxn id="12" idx="0"/>
            <a:endCxn id="8" idx="4"/>
          </p:cNvCxnSpPr>
          <p:nvPr/>
        </p:nvCxnSpPr>
        <p:spPr>
          <a:xfrm flipH="1" flipV="1">
            <a:off x="1733201" y="5278313"/>
            <a:ext cx="54554" cy="33776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EF39AF7F-1863-5037-7B98-ECBF8D506002}"/>
              </a:ext>
            </a:extLst>
          </p:cNvPr>
          <p:cNvCxnSpPr>
            <a:cxnSpLocks/>
            <a:endCxn id="12" idx="6"/>
          </p:cNvCxnSpPr>
          <p:nvPr/>
        </p:nvCxnSpPr>
        <p:spPr>
          <a:xfrm flipH="1" flipV="1">
            <a:off x="1853636" y="5677200"/>
            <a:ext cx="1189340" cy="17191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81779691-F76B-45B2-D1A4-CFD204C28517}"/>
              </a:ext>
            </a:extLst>
          </p:cNvPr>
          <p:cNvCxnSpPr>
            <a:cxnSpLocks/>
            <a:stCxn id="12" idx="2"/>
            <a:endCxn id="13" idx="6"/>
          </p:cNvCxnSpPr>
          <p:nvPr/>
        </p:nvCxnSpPr>
        <p:spPr>
          <a:xfrm flipH="1">
            <a:off x="931616" y="5677200"/>
            <a:ext cx="790258" cy="21457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22B48CD0-D765-1871-35CA-A059BF543E7C}"/>
              </a:ext>
            </a:extLst>
          </p:cNvPr>
          <p:cNvSpPr txBox="1"/>
          <p:nvPr/>
        </p:nvSpPr>
        <p:spPr>
          <a:xfrm>
            <a:off x="1616849" y="3202748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a</a:t>
            </a:r>
            <a:endParaRPr lang="en-CA" i="1" dirty="0">
              <a:solidFill>
                <a:schemeClr val="bg1"/>
              </a:solidFill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2B4D9A2D-278B-0EAC-A00C-5D8A7B286619}"/>
              </a:ext>
            </a:extLst>
          </p:cNvPr>
          <p:cNvSpPr txBox="1"/>
          <p:nvPr/>
        </p:nvSpPr>
        <p:spPr>
          <a:xfrm>
            <a:off x="8692104" y="3914564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a</a:t>
            </a:r>
            <a:endParaRPr lang="en-CA" i="1" dirty="0">
              <a:solidFill>
                <a:schemeClr val="bg1"/>
              </a:solidFill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AFF24EBD-6FA8-D7EA-4065-19FEE122B5F9}"/>
              </a:ext>
            </a:extLst>
          </p:cNvPr>
          <p:cNvSpPr txBox="1"/>
          <p:nvPr/>
        </p:nvSpPr>
        <p:spPr>
          <a:xfrm>
            <a:off x="543540" y="562242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b</a:t>
            </a:r>
            <a:endParaRPr lang="en-CA" i="1" dirty="0">
              <a:solidFill>
                <a:schemeClr val="bg1"/>
              </a:solidFill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41D362CF-C3DE-50FD-94D0-5A5955B78A5B}"/>
              </a:ext>
            </a:extLst>
          </p:cNvPr>
          <p:cNvSpPr txBox="1"/>
          <p:nvPr/>
        </p:nvSpPr>
        <p:spPr>
          <a:xfrm>
            <a:off x="9356322" y="605009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b</a:t>
            </a:r>
            <a:endParaRPr lang="en-CA" i="1" dirty="0">
              <a:solidFill>
                <a:schemeClr val="bg1"/>
              </a:solidFill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F1F5EB89-6794-C498-C6A5-D0C4310C30B2}"/>
              </a:ext>
            </a:extLst>
          </p:cNvPr>
          <p:cNvSpPr txBox="1"/>
          <p:nvPr/>
        </p:nvSpPr>
        <p:spPr>
          <a:xfrm>
            <a:off x="3061099" y="553194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c</a:t>
            </a:r>
            <a:endParaRPr lang="en-CA" i="1" dirty="0">
              <a:solidFill>
                <a:schemeClr val="bg1"/>
              </a:solidFill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BC10BF8E-E079-2BA9-A759-A324369688C9}"/>
              </a:ext>
            </a:extLst>
          </p:cNvPr>
          <p:cNvSpPr txBox="1"/>
          <p:nvPr/>
        </p:nvSpPr>
        <p:spPr>
          <a:xfrm>
            <a:off x="10768728" y="6006873"/>
            <a:ext cx="300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c</a:t>
            </a:r>
            <a:endParaRPr lang="en-CA" i="1" dirty="0">
              <a:solidFill>
                <a:schemeClr val="bg1"/>
              </a:solidFill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3606DC94-3FAC-0C4B-708E-0994ECB27A73}"/>
              </a:ext>
            </a:extLst>
          </p:cNvPr>
          <p:cNvSpPr txBox="1"/>
          <p:nvPr/>
        </p:nvSpPr>
        <p:spPr>
          <a:xfrm>
            <a:off x="1392198" y="4908981"/>
            <a:ext cx="300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d</a:t>
            </a:r>
            <a:endParaRPr lang="en-CA" i="1" dirty="0">
              <a:solidFill>
                <a:schemeClr val="bg1"/>
              </a:solidFill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85C370B5-06A9-63EA-3F02-6FB784E7DBF4}"/>
              </a:ext>
            </a:extLst>
          </p:cNvPr>
          <p:cNvSpPr txBox="1"/>
          <p:nvPr/>
        </p:nvSpPr>
        <p:spPr>
          <a:xfrm>
            <a:off x="9130153" y="5123302"/>
            <a:ext cx="300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d</a:t>
            </a:r>
            <a:endParaRPr lang="en-CA" i="1" dirty="0">
              <a:solidFill>
                <a:schemeClr val="bg1"/>
              </a:solidFill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5D63E850-CFD9-AC59-4817-2F75B3DCE520}"/>
              </a:ext>
            </a:extLst>
          </p:cNvPr>
          <p:cNvSpPr txBox="1"/>
          <p:nvPr/>
        </p:nvSpPr>
        <p:spPr>
          <a:xfrm>
            <a:off x="10108165" y="4127786"/>
            <a:ext cx="300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e</a:t>
            </a:r>
            <a:endParaRPr lang="en-CA" i="1" dirty="0">
              <a:solidFill>
                <a:schemeClr val="bg1"/>
              </a:solidFill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F93F2C0E-1BFB-044B-D686-D54B862153EE}"/>
              </a:ext>
            </a:extLst>
          </p:cNvPr>
          <p:cNvSpPr txBox="1"/>
          <p:nvPr/>
        </p:nvSpPr>
        <p:spPr>
          <a:xfrm>
            <a:off x="2017242" y="4335122"/>
            <a:ext cx="300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e</a:t>
            </a:r>
            <a:endParaRPr lang="en-CA" i="1" dirty="0">
              <a:solidFill>
                <a:schemeClr val="bg1"/>
              </a:solidFill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FECD1818-855F-72BE-EDBF-66AEB4048206}"/>
              </a:ext>
            </a:extLst>
          </p:cNvPr>
          <p:cNvSpPr txBox="1"/>
          <p:nvPr/>
        </p:nvSpPr>
        <p:spPr>
          <a:xfrm>
            <a:off x="2087594" y="4847861"/>
            <a:ext cx="300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f</a:t>
            </a:r>
            <a:endParaRPr lang="en-CA" i="1" dirty="0">
              <a:solidFill>
                <a:schemeClr val="bg1"/>
              </a:solidFill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543B9464-334A-FBA7-B9BC-E36D1EDA67E3}"/>
              </a:ext>
            </a:extLst>
          </p:cNvPr>
          <p:cNvSpPr txBox="1"/>
          <p:nvPr/>
        </p:nvSpPr>
        <p:spPr>
          <a:xfrm>
            <a:off x="10770070" y="5034759"/>
            <a:ext cx="300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f</a:t>
            </a:r>
            <a:endParaRPr lang="en-CA" i="1" dirty="0">
              <a:solidFill>
                <a:schemeClr val="bg1"/>
              </a:solidFill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85F3E448-43D9-A4BF-31EA-4BFB6AE457E4}"/>
              </a:ext>
            </a:extLst>
          </p:cNvPr>
          <p:cNvSpPr txBox="1"/>
          <p:nvPr/>
        </p:nvSpPr>
        <p:spPr>
          <a:xfrm>
            <a:off x="9688242" y="5516866"/>
            <a:ext cx="300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g</a:t>
            </a:r>
            <a:endParaRPr lang="en-CA" i="1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98623219-348C-BD6A-A01F-C46BA28AF147}"/>
              </a:ext>
            </a:extLst>
          </p:cNvPr>
          <p:cNvSpPr txBox="1"/>
          <p:nvPr/>
        </p:nvSpPr>
        <p:spPr>
          <a:xfrm>
            <a:off x="1766617" y="5327997"/>
            <a:ext cx="300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g</a:t>
            </a:r>
            <a:endParaRPr lang="en-CA" i="1" dirty="0">
              <a:solidFill>
                <a:schemeClr val="bg1"/>
              </a:solidFill>
            </a:endParaRPr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6BAF33D8-6454-758C-7C1E-8487A64E9431}"/>
              </a:ext>
            </a:extLst>
          </p:cNvPr>
          <p:cNvCxnSpPr/>
          <p:nvPr/>
        </p:nvCxnSpPr>
        <p:spPr>
          <a:xfrm>
            <a:off x="9040322" y="3648978"/>
            <a:ext cx="0" cy="2447192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34234CB8-90AB-AA1E-C8FF-1692BB2A3109}"/>
              </a:ext>
            </a:extLst>
          </p:cNvPr>
          <p:cNvCxnSpPr>
            <a:cxnSpLocks/>
          </p:cNvCxnSpPr>
          <p:nvPr/>
        </p:nvCxnSpPr>
        <p:spPr>
          <a:xfrm>
            <a:off x="9369864" y="6081827"/>
            <a:ext cx="383213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03781726-D196-125D-3951-99F037825A89}"/>
              </a:ext>
            </a:extLst>
          </p:cNvPr>
          <p:cNvCxnSpPr>
            <a:cxnSpLocks/>
          </p:cNvCxnSpPr>
          <p:nvPr/>
        </p:nvCxnSpPr>
        <p:spPr>
          <a:xfrm>
            <a:off x="10768728" y="5004279"/>
            <a:ext cx="383213" cy="0"/>
          </a:xfrm>
          <a:prstGeom prst="line">
            <a:avLst/>
          </a:prstGeom>
          <a:ln w="571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B9049015-8D52-67C4-5861-DDEDC0AE90C5}"/>
              </a:ext>
            </a:extLst>
          </p:cNvPr>
          <p:cNvCxnSpPr>
            <a:cxnSpLocks/>
          </p:cNvCxnSpPr>
          <p:nvPr/>
        </p:nvCxnSpPr>
        <p:spPr>
          <a:xfrm>
            <a:off x="9881715" y="4453489"/>
            <a:ext cx="1392146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C45AE244-1132-F0F9-C669-DE91308E4A9C}"/>
              </a:ext>
            </a:extLst>
          </p:cNvPr>
          <p:cNvCxnSpPr>
            <a:cxnSpLocks/>
          </p:cNvCxnSpPr>
          <p:nvPr/>
        </p:nvCxnSpPr>
        <p:spPr>
          <a:xfrm>
            <a:off x="9635733" y="5516866"/>
            <a:ext cx="472432" cy="0"/>
          </a:xfrm>
          <a:prstGeom prst="line">
            <a:avLst/>
          </a:prstGeom>
          <a:ln w="5715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3" name="Freeform: Shape 92">
            <a:extLst>
              <a:ext uri="{FF2B5EF4-FFF2-40B4-BE49-F238E27FC236}">
                <a16:creationId xmlns:a16="http://schemas.microsoft.com/office/drawing/2014/main" id="{89C3C929-68E1-2E79-33CF-29C80CDF2AA5}"/>
              </a:ext>
            </a:extLst>
          </p:cNvPr>
          <p:cNvSpPr/>
          <p:nvPr/>
        </p:nvSpPr>
        <p:spPr>
          <a:xfrm>
            <a:off x="9467850" y="4997876"/>
            <a:ext cx="876300" cy="670560"/>
          </a:xfrm>
          <a:custGeom>
            <a:avLst/>
            <a:gdLst>
              <a:gd name="connsiteX0" fmla="*/ 0 w 876300"/>
              <a:gd name="connsiteY0" fmla="*/ 670560 h 670560"/>
              <a:gd name="connsiteX1" fmla="*/ 7620 w 876300"/>
              <a:gd name="connsiteY1" fmla="*/ 0 h 670560"/>
              <a:gd name="connsiteX2" fmla="*/ 876300 w 876300"/>
              <a:gd name="connsiteY2" fmla="*/ 0 h 670560"/>
              <a:gd name="connsiteX3" fmla="*/ 876300 w 876300"/>
              <a:gd name="connsiteY3" fmla="*/ 662940 h 670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76300" h="670560">
                <a:moveTo>
                  <a:pt x="0" y="670560"/>
                </a:moveTo>
                <a:lnTo>
                  <a:pt x="7620" y="0"/>
                </a:lnTo>
                <a:lnTo>
                  <a:pt x="876300" y="0"/>
                </a:lnTo>
                <a:lnTo>
                  <a:pt x="876300" y="662940"/>
                </a:lnTo>
              </a:path>
            </a:pathLst>
          </a:cu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4" name="Freeform: Shape 93">
            <a:extLst>
              <a:ext uri="{FF2B5EF4-FFF2-40B4-BE49-F238E27FC236}">
                <a16:creationId xmlns:a16="http://schemas.microsoft.com/office/drawing/2014/main" id="{4FCCDC51-8B92-CACC-EDF6-5A1943B93932}"/>
              </a:ext>
            </a:extLst>
          </p:cNvPr>
          <p:cNvSpPr/>
          <p:nvPr/>
        </p:nvSpPr>
        <p:spPr>
          <a:xfrm>
            <a:off x="9917430" y="3908216"/>
            <a:ext cx="1562100" cy="2171700"/>
          </a:xfrm>
          <a:custGeom>
            <a:avLst/>
            <a:gdLst>
              <a:gd name="connsiteX0" fmla="*/ 0 w 1562100"/>
              <a:gd name="connsiteY0" fmla="*/ 0 h 2171700"/>
              <a:gd name="connsiteX1" fmla="*/ 1554480 w 1562100"/>
              <a:gd name="connsiteY1" fmla="*/ 0 h 2171700"/>
              <a:gd name="connsiteX2" fmla="*/ 1562100 w 1562100"/>
              <a:gd name="connsiteY2" fmla="*/ 2164080 h 2171700"/>
              <a:gd name="connsiteX3" fmla="*/ 121920 w 1562100"/>
              <a:gd name="connsiteY3" fmla="*/ 2171700 h 2171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62100" h="2171700">
                <a:moveTo>
                  <a:pt x="0" y="0"/>
                </a:moveTo>
                <a:lnTo>
                  <a:pt x="1554480" y="0"/>
                </a:lnTo>
                <a:lnTo>
                  <a:pt x="1562100" y="2164080"/>
                </a:lnTo>
                <a:lnTo>
                  <a:pt x="121920" y="2171700"/>
                </a:lnTo>
              </a:path>
            </a:pathLst>
          </a:custGeom>
          <a:ln w="57150">
            <a:solidFill>
              <a:srgbClr val="0070C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1B589728-7FD2-BF2A-6E7D-15FDE6F88E02}"/>
              </a:ext>
            </a:extLst>
          </p:cNvPr>
          <p:cNvCxnSpPr/>
          <p:nvPr/>
        </p:nvCxnSpPr>
        <p:spPr>
          <a:xfrm flipH="1">
            <a:off x="9063990" y="4453489"/>
            <a:ext cx="81772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A5EB47F4-ECA1-83DC-1610-F0F14D60B209}"/>
              </a:ext>
            </a:extLst>
          </p:cNvPr>
          <p:cNvCxnSpPr>
            <a:cxnSpLocks/>
          </p:cNvCxnSpPr>
          <p:nvPr/>
        </p:nvCxnSpPr>
        <p:spPr>
          <a:xfrm flipH="1">
            <a:off x="9063990" y="3908659"/>
            <a:ext cx="838639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6E377F05-A023-D25C-2C3D-7F1B41499580}"/>
              </a:ext>
            </a:extLst>
          </p:cNvPr>
          <p:cNvCxnSpPr>
            <a:cxnSpLocks/>
          </p:cNvCxnSpPr>
          <p:nvPr/>
        </p:nvCxnSpPr>
        <p:spPr>
          <a:xfrm flipH="1">
            <a:off x="9753077" y="6079916"/>
            <a:ext cx="27222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6FD78B9F-DB4F-E935-8E2F-3E20A0CA8C17}"/>
              </a:ext>
            </a:extLst>
          </p:cNvPr>
          <p:cNvCxnSpPr>
            <a:cxnSpLocks/>
          </p:cNvCxnSpPr>
          <p:nvPr/>
        </p:nvCxnSpPr>
        <p:spPr>
          <a:xfrm flipH="1">
            <a:off x="9063990" y="6084740"/>
            <a:ext cx="30587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34C62C66-4739-971C-F1A6-6B8D7E28D157}"/>
              </a:ext>
            </a:extLst>
          </p:cNvPr>
          <p:cNvCxnSpPr>
            <a:cxnSpLocks/>
          </p:cNvCxnSpPr>
          <p:nvPr/>
        </p:nvCxnSpPr>
        <p:spPr>
          <a:xfrm flipV="1">
            <a:off x="10025305" y="4471872"/>
            <a:ext cx="0" cy="5006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85184BD0-759E-23F8-6685-5309258CCF6B}"/>
              </a:ext>
            </a:extLst>
          </p:cNvPr>
          <p:cNvCxnSpPr>
            <a:cxnSpLocks/>
          </p:cNvCxnSpPr>
          <p:nvPr/>
        </p:nvCxnSpPr>
        <p:spPr>
          <a:xfrm flipV="1">
            <a:off x="10908534" y="4467665"/>
            <a:ext cx="0" cy="5006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B8CF647E-194D-D97D-55B5-E6181FA48264}"/>
              </a:ext>
            </a:extLst>
          </p:cNvPr>
          <p:cNvCxnSpPr>
            <a:cxnSpLocks/>
          </p:cNvCxnSpPr>
          <p:nvPr/>
        </p:nvCxnSpPr>
        <p:spPr>
          <a:xfrm flipV="1">
            <a:off x="11237146" y="4471872"/>
            <a:ext cx="0" cy="157821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24135437-BD03-8C7F-EFF7-B8C9E14E91B3}"/>
              </a:ext>
            </a:extLst>
          </p:cNvPr>
          <p:cNvCxnSpPr>
            <a:cxnSpLocks/>
            <a:endCxn id="93" idx="3"/>
          </p:cNvCxnSpPr>
          <p:nvPr/>
        </p:nvCxnSpPr>
        <p:spPr>
          <a:xfrm flipH="1" flipV="1">
            <a:off x="10344150" y="5660816"/>
            <a:ext cx="6218" cy="39878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DCF92A88-ED16-F726-AE94-993FCD2CBE71}"/>
              </a:ext>
            </a:extLst>
          </p:cNvPr>
          <p:cNvCxnSpPr>
            <a:cxnSpLocks/>
          </p:cNvCxnSpPr>
          <p:nvPr/>
        </p:nvCxnSpPr>
        <p:spPr>
          <a:xfrm flipV="1">
            <a:off x="9906009" y="5024895"/>
            <a:ext cx="0" cy="46142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BEFF9555-E86D-2FEF-7583-AF69F9BEFC54}"/>
              </a:ext>
            </a:extLst>
          </p:cNvPr>
          <p:cNvCxnSpPr>
            <a:cxnSpLocks/>
          </p:cNvCxnSpPr>
          <p:nvPr/>
        </p:nvCxnSpPr>
        <p:spPr>
          <a:xfrm flipV="1">
            <a:off x="9466906" y="5668436"/>
            <a:ext cx="0" cy="39095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B1557F93-5305-EAC5-92A2-2E2A7118AD9C}"/>
              </a:ext>
            </a:extLst>
          </p:cNvPr>
          <p:cNvCxnSpPr>
            <a:cxnSpLocks/>
          </p:cNvCxnSpPr>
          <p:nvPr/>
        </p:nvCxnSpPr>
        <p:spPr>
          <a:xfrm flipV="1">
            <a:off x="9686345" y="5542068"/>
            <a:ext cx="0" cy="50802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9810E16B-3068-DF60-FF18-3047778AC846}"/>
              </a:ext>
            </a:extLst>
          </p:cNvPr>
          <p:cNvCxnSpPr>
            <a:cxnSpLocks/>
          </p:cNvCxnSpPr>
          <p:nvPr/>
        </p:nvCxnSpPr>
        <p:spPr>
          <a:xfrm flipV="1">
            <a:off x="10062582" y="5542068"/>
            <a:ext cx="0" cy="50802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FA58A0A6-60F6-6919-BCBF-6DAB6C197EAA}"/>
              </a:ext>
            </a:extLst>
          </p:cNvPr>
          <p:cNvCxnSpPr>
            <a:cxnSpLocks/>
          </p:cNvCxnSpPr>
          <p:nvPr/>
        </p:nvCxnSpPr>
        <p:spPr>
          <a:xfrm flipH="1">
            <a:off x="10373000" y="4994066"/>
            <a:ext cx="39572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0" name="Oval 139">
            <a:extLst>
              <a:ext uri="{FF2B5EF4-FFF2-40B4-BE49-F238E27FC236}">
                <a16:creationId xmlns:a16="http://schemas.microsoft.com/office/drawing/2014/main" id="{863CFFC0-AD0F-4556-7D7D-7CA6128B67B2}"/>
              </a:ext>
            </a:extLst>
          </p:cNvPr>
          <p:cNvSpPr/>
          <p:nvPr/>
        </p:nvSpPr>
        <p:spPr bwMode="auto">
          <a:xfrm>
            <a:off x="3023680" y="5831211"/>
            <a:ext cx="131762" cy="122237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1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AED642EB-25F4-42D0-66DF-C2FFCBC516F4}"/>
              </a:ext>
            </a:extLst>
          </p:cNvPr>
          <p:cNvSpPr txBox="1"/>
          <p:nvPr/>
        </p:nvSpPr>
        <p:spPr>
          <a:xfrm>
            <a:off x="304800" y="881658"/>
            <a:ext cx="1117600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02122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We introduce “</a:t>
            </a:r>
            <a:r>
              <a:rPr lang="en-US" sz="2400" b="1" dirty="0">
                <a:solidFill>
                  <a:srgbClr val="FF0000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3-Tree Core</a:t>
            </a:r>
            <a:r>
              <a:rPr lang="en-US" sz="2400" dirty="0">
                <a:solidFill>
                  <a:srgbClr val="202122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”, which is a plane 3-tree like structure in a 3-connected plane graph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02122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Let </a:t>
            </a:r>
            <a:r>
              <a:rPr lang="en-US" sz="2400" i="1" dirty="0">
                <a:solidFill>
                  <a:srgbClr val="202122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G </a:t>
            </a:r>
            <a:r>
              <a:rPr lang="en-US" sz="2400" dirty="0">
                <a:solidFill>
                  <a:srgbClr val="202122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be a plane graph with a 3-tree core </a:t>
            </a:r>
            <a:r>
              <a:rPr lang="en-US" sz="2400" i="1" dirty="0">
                <a:solidFill>
                  <a:srgbClr val="202122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H </a:t>
            </a:r>
            <a:r>
              <a:rPr lang="en-US" sz="2400" dirty="0">
                <a:solidFill>
                  <a:srgbClr val="202122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such that the 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distance between </a:t>
            </a:r>
            <a:r>
              <a:rPr lang="en-US" sz="2400" i="1" dirty="0">
                <a:solidFill>
                  <a:schemeClr val="accent3">
                    <a:lumMod val="75000"/>
                  </a:schemeClr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G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 and </a:t>
            </a:r>
            <a:r>
              <a:rPr lang="en-US" sz="2400" i="1" dirty="0">
                <a:solidFill>
                  <a:schemeClr val="accent3">
                    <a:lumMod val="75000"/>
                  </a:schemeClr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H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 is </a:t>
            </a:r>
            <a:r>
              <a:rPr lang="en-US" sz="2400" i="1" dirty="0">
                <a:solidFill>
                  <a:schemeClr val="accent3">
                    <a:lumMod val="75000"/>
                  </a:schemeClr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d</a:t>
            </a:r>
            <a:r>
              <a:rPr lang="en-US" sz="2400" i="1" dirty="0">
                <a:solidFill>
                  <a:srgbClr val="202122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.</a:t>
            </a:r>
            <a:endParaRPr lang="en-US" sz="2400" dirty="0">
              <a:solidFill>
                <a:srgbClr val="2021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02122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If </a:t>
            </a:r>
            <a:r>
              <a:rPr lang="en-US" sz="2400" i="1" dirty="0">
                <a:solidFill>
                  <a:schemeClr val="accent5">
                    <a:lumMod val="75000"/>
                  </a:schemeClr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H 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admits </a:t>
            </a:r>
            <a:r>
              <a:rPr lang="en-US" sz="2400" dirty="0">
                <a:solidFill>
                  <a:srgbClr val="202122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a </a:t>
            </a:r>
            <a:r>
              <a:rPr lang="en-US" sz="2400" dirty="0">
                <a:solidFill>
                  <a:schemeClr val="bg1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flat visibility drawing with 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height </a:t>
            </a:r>
            <a:r>
              <a:rPr lang="en-US" sz="2400" i="1" dirty="0">
                <a:solidFill>
                  <a:schemeClr val="accent5">
                    <a:lumMod val="75000"/>
                  </a:schemeClr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k </a:t>
            </a:r>
            <a:r>
              <a:rPr lang="en-US" sz="2400" i="1" dirty="0">
                <a:solidFill>
                  <a:srgbClr val="202122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then </a:t>
            </a:r>
          </a:p>
          <a:p>
            <a:pPr lvl="2"/>
            <a:r>
              <a:rPr lang="en-US" sz="2400" i="1" dirty="0">
                <a:solidFill>
                  <a:srgbClr val="202122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	</a:t>
            </a:r>
            <a:r>
              <a:rPr lang="en-US" sz="2400" i="1" dirty="0">
                <a:solidFill>
                  <a:srgbClr val="0070C0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G </a:t>
            </a:r>
            <a:r>
              <a:rPr lang="en-US" sz="2400" dirty="0">
                <a:solidFill>
                  <a:srgbClr val="0070C0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admits </a:t>
            </a:r>
            <a:r>
              <a:rPr lang="en-US" sz="2400" dirty="0">
                <a:solidFill>
                  <a:srgbClr val="202122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an ortho-path visibility drawing of</a:t>
            </a:r>
            <a:r>
              <a:rPr lang="en-US" sz="2400" i="1" dirty="0">
                <a:solidFill>
                  <a:srgbClr val="202122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height O(</a:t>
            </a:r>
            <a:r>
              <a:rPr lang="en-US" sz="2400" i="1" dirty="0">
                <a:solidFill>
                  <a:schemeClr val="accent2">
                    <a:lumMod val="75000"/>
                  </a:schemeClr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k</a:t>
            </a:r>
            <a:r>
              <a:rPr lang="en-US" sz="1100" dirty="0">
                <a:solidFill>
                  <a:schemeClr val="accent2">
                    <a:lumMod val="75000"/>
                  </a:schemeClr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2</a:t>
            </a:r>
            <a:r>
              <a:rPr lang="en-US" sz="2400" i="1" baseline="30000" dirty="0">
                <a:solidFill>
                  <a:schemeClr val="accent2">
                    <a:lumMod val="75000"/>
                  </a:schemeClr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d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2021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CA" sz="2400" dirty="0"/>
          </a:p>
        </p:txBody>
      </p:sp>
      <p:sp>
        <p:nvSpPr>
          <p:cNvPr id="144" name="Title 1">
            <a:extLst>
              <a:ext uri="{FF2B5EF4-FFF2-40B4-BE49-F238E27FC236}">
                <a16:creationId xmlns:a16="http://schemas.microsoft.com/office/drawing/2014/main" id="{DD6DA535-3377-A71B-A975-9CD301FAF606}"/>
              </a:ext>
            </a:extLst>
          </p:cNvPr>
          <p:cNvSpPr txBox="1">
            <a:spLocks/>
          </p:cNvSpPr>
          <p:nvPr/>
        </p:nvSpPr>
        <p:spPr>
          <a:xfrm>
            <a:off x="0" y="60376"/>
            <a:ext cx="12191999" cy="7721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Contribution</a:t>
            </a:r>
          </a:p>
        </p:txBody>
      </p: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BC3090F4-1F71-EC1F-D95B-D4E11D296B90}"/>
              </a:ext>
            </a:extLst>
          </p:cNvPr>
          <p:cNvCxnSpPr>
            <a:cxnSpLocks/>
          </p:cNvCxnSpPr>
          <p:nvPr/>
        </p:nvCxnSpPr>
        <p:spPr>
          <a:xfrm flipV="1">
            <a:off x="11068810" y="5024895"/>
            <a:ext cx="0" cy="102519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8" name="Arrow: Right 147">
            <a:extLst>
              <a:ext uri="{FF2B5EF4-FFF2-40B4-BE49-F238E27FC236}">
                <a16:creationId xmlns:a16="http://schemas.microsoft.com/office/drawing/2014/main" id="{947065C4-AF79-111A-8DE7-BE086EC5EFF6}"/>
              </a:ext>
            </a:extLst>
          </p:cNvPr>
          <p:cNvSpPr/>
          <p:nvPr/>
        </p:nvSpPr>
        <p:spPr>
          <a:xfrm rot="20630418">
            <a:off x="2849058" y="4124280"/>
            <a:ext cx="935769" cy="34511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9" name="Oval 148">
            <a:extLst>
              <a:ext uri="{FF2B5EF4-FFF2-40B4-BE49-F238E27FC236}">
                <a16:creationId xmlns:a16="http://schemas.microsoft.com/office/drawing/2014/main" id="{9A3AEE49-17FA-691E-BC8D-B04359D72DCC}"/>
              </a:ext>
            </a:extLst>
          </p:cNvPr>
          <p:cNvSpPr/>
          <p:nvPr/>
        </p:nvSpPr>
        <p:spPr bwMode="auto">
          <a:xfrm>
            <a:off x="4328972" y="3570331"/>
            <a:ext cx="95242" cy="102102"/>
          </a:xfrm>
          <a:prstGeom prst="ellipse">
            <a:avLst/>
          </a:prstGeom>
          <a:solidFill>
            <a:srgbClr val="FFC000"/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1" u="none" strike="noStrike" kern="0" cap="none" spc="0" normalizeH="0" baseline="0" noProof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52" name="Oval 151">
            <a:extLst>
              <a:ext uri="{FF2B5EF4-FFF2-40B4-BE49-F238E27FC236}">
                <a16:creationId xmlns:a16="http://schemas.microsoft.com/office/drawing/2014/main" id="{5420C1E1-F01C-DA6B-C137-CA4662615BD5}"/>
              </a:ext>
            </a:extLst>
          </p:cNvPr>
          <p:cNvSpPr/>
          <p:nvPr/>
        </p:nvSpPr>
        <p:spPr bwMode="auto">
          <a:xfrm>
            <a:off x="4378759" y="4226211"/>
            <a:ext cx="95242" cy="102102"/>
          </a:xfrm>
          <a:prstGeom prst="ellipse">
            <a:avLst/>
          </a:prstGeom>
          <a:solidFill>
            <a:schemeClr val="bg1">
              <a:lumMod val="50000"/>
              <a:lumOff val="50000"/>
            </a:schemeClr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1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54" name="Oval 153">
            <a:extLst>
              <a:ext uri="{FF2B5EF4-FFF2-40B4-BE49-F238E27FC236}">
                <a16:creationId xmlns:a16="http://schemas.microsoft.com/office/drawing/2014/main" id="{D8377ADA-C8F8-2479-9453-8CBAD3C6A56C}"/>
              </a:ext>
            </a:extLst>
          </p:cNvPr>
          <p:cNvSpPr/>
          <p:nvPr/>
        </p:nvSpPr>
        <p:spPr bwMode="auto">
          <a:xfrm>
            <a:off x="3675470" y="4979257"/>
            <a:ext cx="95242" cy="102102"/>
          </a:xfrm>
          <a:prstGeom prst="ellipse">
            <a:avLst/>
          </a:prstGeom>
          <a:solidFill>
            <a:srgbClr val="002060"/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1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C174DA38-A5E8-BE4A-E1FB-BEAFE0B75E74}"/>
              </a:ext>
            </a:extLst>
          </p:cNvPr>
          <p:cNvCxnSpPr>
            <a:cxnSpLocks/>
            <a:stCxn id="154" idx="0"/>
            <a:endCxn id="149" idx="3"/>
          </p:cNvCxnSpPr>
          <p:nvPr/>
        </p:nvCxnSpPr>
        <p:spPr>
          <a:xfrm flipV="1">
            <a:off x="3723091" y="3657481"/>
            <a:ext cx="619829" cy="13217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6" name="Straight Connector 155">
            <a:extLst>
              <a:ext uri="{FF2B5EF4-FFF2-40B4-BE49-F238E27FC236}">
                <a16:creationId xmlns:a16="http://schemas.microsoft.com/office/drawing/2014/main" id="{A1D34B5E-DCF6-FB65-2D56-D95A0E9DB28E}"/>
              </a:ext>
            </a:extLst>
          </p:cNvPr>
          <p:cNvCxnSpPr>
            <a:cxnSpLocks/>
            <a:stCxn id="175" idx="1"/>
            <a:endCxn id="149" idx="6"/>
          </p:cNvCxnSpPr>
          <p:nvPr/>
        </p:nvCxnSpPr>
        <p:spPr>
          <a:xfrm flipH="1" flipV="1">
            <a:off x="4424213" y="3621383"/>
            <a:ext cx="872656" cy="137329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7" name="Straight Connector 156">
            <a:extLst>
              <a:ext uri="{FF2B5EF4-FFF2-40B4-BE49-F238E27FC236}">
                <a16:creationId xmlns:a16="http://schemas.microsoft.com/office/drawing/2014/main" id="{9A63F4CC-810F-CAF4-7623-089AAF2D97F1}"/>
              </a:ext>
            </a:extLst>
          </p:cNvPr>
          <p:cNvCxnSpPr>
            <a:cxnSpLocks/>
            <a:endCxn id="154" idx="6"/>
          </p:cNvCxnSpPr>
          <p:nvPr/>
        </p:nvCxnSpPr>
        <p:spPr>
          <a:xfrm flipH="1">
            <a:off x="3770712" y="5030308"/>
            <a:ext cx="151221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8" name="Straight Connector 157">
            <a:extLst>
              <a:ext uri="{FF2B5EF4-FFF2-40B4-BE49-F238E27FC236}">
                <a16:creationId xmlns:a16="http://schemas.microsoft.com/office/drawing/2014/main" id="{34E2EC51-C144-2332-B236-1B631E41C573}"/>
              </a:ext>
            </a:extLst>
          </p:cNvPr>
          <p:cNvCxnSpPr>
            <a:cxnSpLocks/>
            <a:stCxn id="152" idx="0"/>
            <a:endCxn id="149" idx="5"/>
          </p:cNvCxnSpPr>
          <p:nvPr/>
        </p:nvCxnSpPr>
        <p:spPr>
          <a:xfrm flipH="1" flipV="1">
            <a:off x="4410265" y="3657481"/>
            <a:ext cx="16115" cy="56873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3" name="Straight Connector 162">
            <a:extLst>
              <a:ext uri="{FF2B5EF4-FFF2-40B4-BE49-F238E27FC236}">
                <a16:creationId xmlns:a16="http://schemas.microsoft.com/office/drawing/2014/main" id="{DFCEF0D1-41C9-5816-B297-2744281CAF5B}"/>
              </a:ext>
            </a:extLst>
          </p:cNvPr>
          <p:cNvCxnSpPr>
            <a:cxnSpLocks/>
            <a:stCxn id="152" idx="2"/>
            <a:endCxn id="154" idx="6"/>
          </p:cNvCxnSpPr>
          <p:nvPr/>
        </p:nvCxnSpPr>
        <p:spPr>
          <a:xfrm flipH="1">
            <a:off x="3770712" y="4277263"/>
            <a:ext cx="608048" cy="75304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4" name="Straight Connector 163">
            <a:extLst>
              <a:ext uri="{FF2B5EF4-FFF2-40B4-BE49-F238E27FC236}">
                <a16:creationId xmlns:a16="http://schemas.microsoft.com/office/drawing/2014/main" id="{F53F5031-8440-3DCF-CCB3-CB8F9D4B4413}"/>
              </a:ext>
            </a:extLst>
          </p:cNvPr>
          <p:cNvCxnSpPr>
            <a:cxnSpLocks/>
            <a:stCxn id="175" idx="1"/>
            <a:endCxn id="152" idx="5"/>
          </p:cNvCxnSpPr>
          <p:nvPr/>
        </p:nvCxnSpPr>
        <p:spPr>
          <a:xfrm flipH="1" flipV="1">
            <a:off x="4460053" y="4313361"/>
            <a:ext cx="836815" cy="68131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9" name="TextBox 168">
            <a:extLst>
              <a:ext uri="{FF2B5EF4-FFF2-40B4-BE49-F238E27FC236}">
                <a16:creationId xmlns:a16="http://schemas.microsoft.com/office/drawing/2014/main" id="{81AEECFE-F129-E783-FF7E-210C3F11E9EF}"/>
              </a:ext>
            </a:extLst>
          </p:cNvPr>
          <p:cNvSpPr txBox="1"/>
          <p:nvPr/>
        </p:nvSpPr>
        <p:spPr>
          <a:xfrm>
            <a:off x="4195206" y="3291948"/>
            <a:ext cx="2535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solidFill>
                  <a:schemeClr val="bg1"/>
                </a:solidFill>
              </a:rPr>
              <a:t>a</a:t>
            </a:r>
            <a:endParaRPr lang="en-CA" sz="1200" i="1" dirty="0">
              <a:solidFill>
                <a:schemeClr val="bg1"/>
              </a:solidFill>
            </a:endParaRP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C4659EC0-E5F4-AFBF-36E7-EEB058670645}"/>
              </a:ext>
            </a:extLst>
          </p:cNvPr>
          <p:cNvSpPr txBox="1"/>
          <p:nvPr/>
        </p:nvSpPr>
        <p:spPr>
          <a:xfrm>
            <a:off x="3490198" y="4805333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solidFill>
                  <a:schemeClr val="bg1"/>
                </a:solidFill>
              </a:rPr>
              <a:t>b</a:t>
            </a:r>
            <a:endParaRPr lang="en-CA" sz="1200" i="1" dirty="0">
              <a:solidFill>
                <a:schemeClr val="bg1"/>
              </a:solidFill>
            </a:endParaRP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5EC76053-9AD5-19E8-4F33-9941D0335953}"/>
              </a:ext>
            </a:extLst>
          </p:cNvPr>
          <p:cNvSpPr txBox="1"/>
          <p:nvPr/>
        </p:nvSpPr>
        <p:spPr>
          <a:xfrm>
            <a:off x="3980090" y="4527962"/>
            <a:ext cx="2169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/>
                </a:solidFill>
              </a:rPr>
              <a:t>d</a:t>
            </a:r>
            <a:endParaRPr lang="en-CA" sz="1200" i="1" dirty="0">
              <a:solidFill>
                <a:schemeClr val="bg1"/>
              </a:solidFill>
            </a:endParaRP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9BC5CC2C-23D2-A2D1-5AC1-193D2EC3BA0D}"/>
              </a:ext>
            </a:extLst>
          </p:cNvPr>
          <p:cNvSpPr txBox="1"/>
          <p:nvPr/>
        </p:nvSpPr>
        <p:spPr>
          <a:xfrm>
            <a:off x="4253936" y="3792208"/>
            <a:ext cx="2169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/>
                </a:solidFill>
              </a:rPr>
              <a:t>e</a:t>
            </a:r>
            <a:endParaRPr lang="en-CA" sz="1200" i="1" dirty="0">
              <a:solidFill>
                <a:schemeClr val="bg1"/>
              </a:solidFill>
            </a:endParaRP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ADB568B1-E7A9-C468-D0D0-C889C9DC697F}"/>
              </a:ext>
            </a:extLst>
          </p:cNvPr>
          <p:cNvSpPr txBox="1"/>
          <p:nvPr/>
        </p:nvSpPr>
        <p:spPr>
          <a:xfrm>
            <a:off x="4463503" y="4047273"/>
            <a:ext cx="2169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/>
                </a:solidFill>
              </a:rPr>
              <a:t>f</a:t>
            </a:r>
            <a:endParaRPr lang="en-CA" sz="1200" i="1" dirty="0">
              <a:solidFill>
                <a:schemeClr val="bg1"/>
              </a:solidFill>
            </a:endParaRPr>
          </a:p>
        </p:txBody>
      </p:sp>
      <p:sp>
        <p:nvSpPr>
          <p:cNvPr id="175" name="Oval 174">
            <a:extLst>
              <a:ext uri="{FF2B5EF4-FFF2-40B4-BE49-F238E27FC236}">
                <a16:creationId xmlns:a16="http://schemas.microsoft.com/office/drawing/2014/main" id="{AC54F0FC-8FF9-1393-9A40-3873BDAD4BB0}"/>
              </a:ext>
            </a:extLst>
          </p:cNvPr>
          <p:cNvSpPr/>
          <p:nvPr/>
        </p:nvSpPr>
        <p:spPr bwMode="auto">
          <a:xfrm>
            <a:off x="5282921" y="4979723"/>
            <a:ext cx="95242" cy="102102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1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89" name="Oval 188">
            <a:extLst>
              <a:ext uri="{FF2B5EF4-FFF2-40B4-BE49-F238E27FC236}">
                <a16:creationId xmlns:a16="http://schemas.microsoft.com/office/drawing/2014/main" id="{6C991331-8D4D-99F3-B199-043B8CEFB467}"/>
              </a:ext>
            </a:extLst>
          </p:cNvPr>
          <p:cNvSpPr/>
          <p:nvPr/>
        </p:nvSpPr>
        <p:spPr bwMode="auto">
          <a:xfrm>
            <a:off x="4516640" y="4794942"/>
            <a:ext cx="95242" cy="102102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1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BF2CC281-AA05-79EE-8AE4-1FBA8C90A190}"/>
              </a:ext>
            </a:extLst>
          </p:cNvPr>
          <p:cNvSpPr txBox="1"/>
          <p:nvPr/>
        </p:nvSpPr>
        <p:spPr>
          <a:xfrm>
            <a:off x="4548981" y="4554311"/>
            <a:ext cx="2169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/>
                </a:solidFill>
              </a:rPr>
              <a:t>g</a:t>
            </a:r>
            <a:endParaRPr lang="en-CA" sz="1200" i="1" dirty="0">
              <a:solidFill>
                <a:schemeClr val="bg1"/>
              </a:solidFill>
            </a:endParaRPr>
          </a:p>
        </p:txBody>
      </p: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41A14FDE-1C9C-569C-F95D-DB45B67C5257}"/>
              </a:ext>
            </a:extLst>
          </p:cNvPr>
          <p:cNvCxnSpPr>
            <a:cxnSpLocks/>
            <a:stCxn id="175" idx="2"/>
            <a:endCxn id="189" idx="5"/>
          </p:cNvCxnSpPr>
          <p:nvPr/>
        </p:nvCxnSpPr>
        <p:spPr>
          <a:xfrm flipH="1" flipV="1">
            <a:off x="4597933" y="4882091"/>
            <a:ext cx="684988" cy="14868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4" name="Straight Connector 193">
            <a:extLst>
              <a:ext uri="{FF2B5EF4-FFF2-40B4-BE49-F238E27FC236}">
                <a16:creationId xmlns:a16="http://schemas.microsoft.com/office/drawing/2014/main" id="{E0AA7E66-7C1D-7BE9-77FA-182E021F05AC}"/>
              </a:ext>
            </a:extLst>
          </p:cNvPr>
          <p:cNvCxnSpPr>
            <a:cxnSpLocks/>
            <a:stCxn id="189" idx="1"/>
            <a:endCxn id="152" idx="4"/>
          </p:cNvCxnSpPr>
          <p:nvPr/>
        </p:nvCxnSpPr>
        <p:spPr>
          <a:xfrm flipH="1" flipV="1">
            <a:off x="4426380" y="4328313"/>
            <a:ext cx="104207" cy="48158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7" name="Straight Connector 196">
            <a:extLst>
              <a:ext uri="{FF2B5EF4-FFF2-40B4-BE49-F238E27FC236}">
                <a16:creationId xmlns:a16="http://schemas.microsoft.com/office/drawing/2014/main" id="{7F43B141-3647-76A5-59D2-1AC69847D79B}"/>
              </a:ext>
            </a:extLst>
          </p:cNvPr>
          <p:cNvCxnSpPr>
            <a:cxnSpLocks/>
            <a:stCxn id="189" idx="3"/>
            <a:endCxn id="154" idx="6"/>
          </p:cNvCxnSpPr>
          <p:nvPr/>
        </p:nvCxnSpPr>
        <p:spPr>
          <a:xfrm flipH="1">
            <a:off x="3770712" y="4882091"/>
            <a:ext cx="759876" cy="14821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4" name="TextBox 213">
            <a:extLst>
              <a:ext uri="{FF2B5EF4-FFF2-40B4-BE49-F238E27FC236}">
                <a16:creationId xmlns:a16="http://schemas.microsoft.com/office/drawing/2014/main" id="{9317744B-9F06-E497-6847-1C4BB4933A47}"/>
              </a:ext>
            </a:extLst>
          </p:cNvPr>
          <p:cNvSpPr txBox="1"/>
          <p:nvPr/>
        </p:nvSpPr>
        <p:spPr>
          <a:xfrm>
            <a:off x="5328990" y="4784669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solidFill>
                  <a:schemeClr val="bg1"/>
                </a:solidFill>
              </a:rPr>
              <a:t>c</a:t>
            </a:r>
            <a:endParaRPr lang="en-CA" sz="1200" i="1" dirty="0">
              <a:solidFill>
                <a:schemeClr val="bg1"/>
              </a:solidFill>
            </a:endParaRPr>
          </a:p>
        </p:txBody>
      </p:sp>
      <p:cxnSp>
        <p:nvCxnSpPr>
          <p:cNvPr id="207" name="Straight Connector 206">
            <a:extLst>
              <a:ext uri="{FF2B5EF4-FFF2-40B4-BE49-F238E27FC236}">
                <a16:creationId xmlns:a16="http://schemas.microsoft.com/office/drawing/2014/main" id="{AD97E66F-92C5-FE8C-F2F8-F5497EA8282A}"/>
              </a:ext>
            </a:extLst>
          </p:cNvPr>
          <p:cNvCxnSpPr>
            <a:cxnSpLocks/>
          </p:cNvCxnSpPr>
          <p:nvPr/>
        </p:nvCxnSpPr>
        <p:spPr>
          <a:xfrm>
            <a:off x="6171585" y="3700557"/>
            <a:ext cx="1205821" cy="7799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>
            <a:extLst>
              <a:ext uri="{FF2B5EF4-FFF2-40B4-BE49-F238E27FC236}">
                <a16:creationId xmlns:a16="http://schemas.microsoft.com/office/drawing/2014/main" id="{3C5A97A1-00B1-1DA8-A2B6-FABDC3096DCA}"/>
              </a:ext>
            </a:extLst>
          </p:cNvPr>
          <p:cNvCxnSpPr>
            <a:cxnSpLocks/>
          </p:cNvCxnSpPr>
          <p:nvPr/>
        </p:nvCxnSpPr>
        <p:spPr>
          <a:xfrm>
            <a:off x="6237386" y="4786017"/>
            <a:ext cx="383213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Connector 214">
            <a:extLst>
              <a:ext uri="{FF2B5EF4-FFF2-40B4-BE49-F238E27FC236}">
                <a16:creationId xmlns:a16="http://schemas.microsoft.com/office/drawing/2014/main" id="{6ACC8410-A61D-8ADD-1F8E-EBB7F45B7216}"/>
              </a:ext>
            </a:extLst>
          </p:cNvPr>
          <p:cNvCxnSpPr>
            <a:cxnSpLocks/>
          </p:cNvCxnSpPr>
          <p:nvPr/>
        </p:nvCxnSpPr>
        <p:spPr>
          <a:xfrm>
            <a:off x="6535391" y="4361844"/>
            <a:ext cx="472432" cy="0"/>
          </a:xfrm>
          <a:prstGeom prst="line">
            <a:avLst/>
          </a:prstGeom>
          <a:ln w="5715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Connector 217">
            <a:extLst>
              <a:ext uri="{FF2B5EF4-FFF2-40B4-BE49-F238E27FC236}">
                <a16:creationId xmlns:a16="http://schemas.microsoft.com/office/drawing/2014/main" id="{6211D9F1-C789-F573-867E-3FE4430806D0}"/>
              </a:ext>
            </a:extLst>
          </p:cNvPr>
          <p:cNvCxnSpPr/>
          <p:nvPr/>
        </p:nvCxnSpPr>
        <p:spPr>
          <a:xfrm>
            <a:off x="6428992" y="4059287"/>
            <a:ext cx="0" cy="7168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9" name="Straight Connector 218">
            <a:extLst>
              <a:ext uri="{FF2B5EF4-FFF2-40B4-BE49-F238E27FC236}">
                <a16:creationId xmlns:a16="http://schemas.microsoft.com/office/drawing/2014/main" id="{A17A63E4-2ED4-0C86-C39C-D1AE2F7A9545}"/>
              </a:ext>
            </a:extLst>
          </p:cNvPr>
          <p:cNvCxnSpPr/>
          <p:nvPr/>
        </p:nvCxnSpPr>
        <p:spPr>
          <a:xfrm>
            <a:off x="7088035" y="4047782"/>
            <a:ext cx="0" cy="7168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1" name="Straight Connector 220">
            <a:extLst>
              <a:ext uri="{FF2B5EF4-FFF2-40B4-BE49-F238E27FC236}">
                <a16:creationId xmlns:a16="http://schemas.microsoft.com/office/drawing/2014/main" id="{FE3577BD-B8AC-FAF6-F4F6-51DCB1BFA3FF}"/>
              </a:ext>
            </a:extLst>
          </p:cNvPr>
          <p:cNvCxnSpPr>
            <a:cxnSpLocks/>
          </p:cNvCxnSpPr>
          <p:nvPr/>
        </p:nvCxnSpPr>
        <p:spPr>
          <a:xfrm>
            <a:off x="6882761" y="4386667"/>
            <a:ext cx="0" cy="3779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4" name="Straight Connector 223">
            <a:extLst>
              <a:ext uri="{FF2B5EF4-FFF2-40B4-BE49-F238E27FC236}">
                <a16:creationId xmlns:a16="http://schemas.microsoft.com/office/drawing/2014/main" id="{B4A1BFC0-C1C7-3F98-47DE-640CFD24ED95}"/>
              </a:ext>
            </a:extLst>
          </p:cNvPr>
          <p:cNvCxnSpPr>
            <a:cxnSpLocks/>
          </p:cNvCxnSpPr>
          <p:nvPr/>
        </p:nvCxnSpPr>
        <p:spPr>
          <a:xfrm>
            <a:off x="6600312" y="4386667"/>
            <a:ext cx="0" cy="3779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6" name="Straight Connector 225">
            <a:extLst>
              <a:ext uri="{FF2B5EF4-FFF2-40B4-BE49-F238E27FC236}">
                <a16:creationId xmlns:a16="http://schemas.microsoft.com/office/drawing/2014/main" id="{CB13CA74-E5E6-874F-C027-844ADAC42402}"/>
              </a:ext>
            </a:extLst>
          </p:cNvPr>
          <p:cNvCxnSpPr>
            <a:cxnSpLocks/>
          </p:cNvCxnSpPr>
          <p:nvPr/>
        </p:nvCxnSpPr>
        <p:spPr>
          <a:xfrm>
            <a:off x="6771607" y="4059287"/>
            <a:ext cx="0" cy="2700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9" name="Straight Connector 228">
            <a:extLst>
              <a:ext uri="{FF2B5EF4-FFF2-40B4-BE49-F238E27FC236}">
                <a16:creationId xmlns:a16="http://schemas.microsoft.com/office/drawing/2014/main" id="{9DF4EB6C-0268-0391-3114-0B74C908C69C}"/>
              </a:ext>
            </a:extLst>
          </p:cNvPr>
          <p:cNvCxnSpPr>
            <a:cxnSpLocks/>
          </p:cNvCxnSpPr>
          <p:nvPr/>
        </p:nvCxnSpPr>
        <p:spPr>
          <a:xfrm>
            <a:off x="6402805" y="4038810"/>
            <a:ext cx="711413" cy="0"/>
          </a:xfrm>
          <a:prstGeom prst="line">
            <a:avLst/>
          </a:prstGeom>
          <a:ln w="571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>
            <a:extLst>
              <a:ext uri="{FF2B5EF4-FFF2-40B4-BE49-F238E27FC236}">
                <a16:creationId xmlns:a16="http://schemas.microsoft.com/office/drawing/2014/main" id="{757C7796-96DB-82F8-FC8F-BA785F65FF31}"/>
              </a:ext>
            </a:extLst>
          </p:cNvPr>
          <p:cNvCxnSpPr>
            <a:cxnSpLocks/>
          </p:cNvCxnSpPr>
          <p:nvPr/>
        </p:nvCxnSpPr>
        <p:spPr>
          <a:xfrm>
            <a:off x="6620599" y="4786017"/>
            <a:ext cx="23592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4" name="Straight Connector 233">
            <a:extLst>
              <a:ext uri="{FF2B5EF4-FFF2-40B4-BE49-F238E27FC236}">
                <a16:creationId xmlns:a16="http://schemas.microsoft.com/office/drawing/2014/main" id="{9BD89D7A-B9FD-DAC3-DFE3-69D081FF83D7}"/>
              </a:ext>
            </a:extLst>
          </p:cNvPr>
          <p:cNvCxnSpPr>
            <a:cxnSpLocks/>
          </p:cNvCxnSpPr>
          <p:nvPr/>
        </p:nvCxnSpPr>
        <p:spPr>
          <a:xfrm>
            <a:off x="6816216" y="4783791"/>
            <a:ext cx="491677" cy="2226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Connector 235">
            <a:extLst>
              <a:ext uri="{FF2B5EF4-FFF2-40B4-BE49-F238E27FC236}">
                <a16:creationId xmlns:a16="http://schemas.microsoft.com/office/drawing/2014/main" id="{5D3976FF-FD41-6C43-D8A5-E6F52D350C2B}"/>
              </a:ext>
            </a:extLst>
          </p:cNvPr>
          <p:cNvCxnSpPr>
            <a:cxnSpLocks/>
          </p:cNvCxnSpPr>
          <p:nvPr/>
        </p:nvCxnSpPr>
        <p:spPr>
          <a:xfrm>
            <a:off x="6620599" y="3733178"/>
            <a:ext cx="0" cy="2700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7" name="Straight Connector 236">
            <a:extLst>
              <a:ext uri="{FF2B5EF4-FFF2-40B4-BE49-F238E27FC236}">
                <a16:creationId xmlns:a16="http://schemas.microsoft.com/office/drawing/2014/main" id="{49DABA62-9700-B6C2-9355-CA91D001ACBE}"/>
              </a:ext>
            </a:extLst>
          </p:cNvPr>
          <p:cNvCxnSpPr>
            <a:cxnSpLocks/>
          </p:cNvCxnSpPr>
          <p:nvPr/>
        </p:nvCxnSpPr>
        <p:spPr>
          <a:xfrm>
            <a:off x="6282942" y="3715478"/>
            <a:ext cx="0" cy="104005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9" name="Straight Connector 238">
            <a:extLst>
              <a:ext uri="{FF2B5EF4-FFF2-40B4-BE49-F238E27FC236}">
                <a16:creationId xmlns:a16="http://schemas.microsoft.com/office/drawing/2014/main" id="{61B8E5EC-954A-F452-A76A-307001DB9A25}"/>
              </a:ext>
            </a:extLst>
          </p:cNvPr>
          <p:cNvCxnSpPr>
            <a:cxnSpLocks/>
          </p:cNvCxnSpPr>
          <p:nvPr/>
        </p:nvCxnSpPr>
        <p:spPr>
          <a:xfrm>
            <a:off x="7254492" y="3728346"/>
            <a:ext cx="0" cy="104005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1" name="TextBox 240">
            <a:extLst>
              <a:ext uri="{FF2B5EF4-FFF2-40B4-BE49-F238E27FC236}">
                <a16:creationId xmlns:a16="http://schemas.microsoft.com/office/drawing/2014/main" id="{2F89C3A1-2B67-1FE3-4D14-432FDD3BE6DB}"/>
              </a:ext>
            </a:extLst>
          </p:cNvPr>
          <p:cNvSpPr txBox="1"/>
          <p:nvPr/>
        </p:nvSpPr>
        <p:spPr>
          <a:xfrm>
            <a:off x="6956770" y="4744692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solidFill>
                  <a:schemeClr val="bg1"/>
                </a:solidFill>
              </a:rPr>
              <a:t>c</a:t>
            </a:r>
            <a:endParaRPr lang="en-CA" sz="1200" i="1" dirty="0">
              <a:solidFill>
                <a:schemeClr val="bg1"/>
              </a:solidFill>
            </a:endParaRP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8A7E6147-3971-204B-AACC-8975D330EC86}"/>
              </a:ext>
            </a:extLst>
          </p:cNvPr>
          <p:cNvSpPr txBox="1"/>
          <p:nvPr/>
        </p:nvSpPr>
        <p:spPr>
          <a:xfrm>
            <a:off x="6274157" y="4768668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solidFill>
                  <a:schemeClr val="bg1"/>
                </a:solidFill>
              </a:rPr>
              <a:t>b</a:t>
            </a:r>
            <a:endParaRPr lang="en-CA" sz="1200" i="1" dirty="0">
              <a:solidFill>
                <a:schemeClr val="bg1"/>
              </a:solidFill>
            </a:endParaRPr>
          </a:p>
        </p:txBody>
      </p:sp>
      <p:sp>
        <p:nvSpPr>
          <p:cNvPr id="243" name="TextBox 242">
            <a:extLst>
              <a:ext uri="{FF2B5EF4-FFF2-40B4-BE49-F238E27FC236}">
                <a16:creationId xmlns:a16="http://schemas.microsoft.com/office/drawing/2014/main" id="{0B5D2E53-BBD2-75FC-A694-9AF5649472E5}"/>
              </a:ext>
            </a:extLst>
          </p:cNvPr>
          <p:cNvSpPr txBox="1"/>
          <p:nvPr/>
        </p:nvSpPr>
        <p:spPr>
          <a:xfrm>
            <a:off x="6434640" y="3798531"/>
            <a:ext cx="2169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/>
                </a:solidFill>
              </a:rPr>
              <a:t>f</a:t>
            </a:r>
            <a:endParaRPr lang="en-CA" sz="1200" i="1" dirty="0">
              <a:solidFill>
                <a:schemeClr val="bg1"/>
              </a:solidFill>
            </a:endParaRP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5521DA0F-B241-76B2-EDAE-FEE7C8C17CA0}"/>
              </a:ext>
            </a:extLst>
          </p:cNvPr>
          <p:cNvSpPr txBox="1"/>
          <p:nvPr/>
        </p:nvSpPr>
        <p:spPr>
          <a:xfrm>
            <a:off x="6597386" y="4318140"/>
            <a:ext cx="2169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/>
                </a:solidFill>
              </a:rPr>
              <a:t>g</a:t>
            </a:r>
            <a:endParaRPr lang="en-CA" sz="1200" i="1" dirty="0">
              <a:solidFill>
                <a:schemeClr val="bg1"/>
              </a:solidFill>
            </a:endParaRP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ABCBBC28-4ADA-B15E-BF04-6C6550306B3F}"/>
              </a:ext>
            </a:extLst>
          </p:cNvPr>
          <p:cNvSpPr txBox="1"/>
          <p:nvPr/>
        </p:nvSpPr>
        <p:spPr>
          <a:xfrm>
            <a:off x="6629165" y="3367350"/>
            <a:ext cx="2535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solidFill>
                  <a:schemeClr val="bg1"/>
                </a:solidFill>
              </a:rPr>
              <a:t>a</a:t>
            </a:r>
            <a:endParaRPr lang="en-CA" sz="1200" i="1" dirty="0">
              <a:solidFill>
                <a:schemeClr val="bg1"/>
              </a:solidFill>
            </a:endParaRPr>
          </a:p>
        </p:txBody>
      </p:sp>
      <p:sp>
        <p:nvSpPr>
          <p:cNvPr id="247" name="Arrow: Right 246">
            <a:extLst>
              <a:ext uri="{FF2B5EF4-FFF2-40B4-BE49-F238E27FC236}">
                <a16:creationId xmlns:a16="http://schemas.microsoft.com/office/drawing/2014/main" id="{FA0E1F10-5647-DEEE-44D3-B73B77D56E4C}"/>
              </a:ext>
            </a:extLst>
          </p:cNvPr>
          <p:cNvSpPr/>
          <p:nvPr/>
        </p:nvSpPr>
        <p:spPr>
          <a:xfrm>
            <a:off x="5424218" y="3933312"/>
            <a:ext cx="481595" cy="34511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8" name="Arrow: Right 247">
            <a:extLst>
              <a:ext uri="{FF2B5EF4-FFF2-40B4-BE49-F238E27FC236}">
                <a16:creationId xmlns:a16="http://schemas.microsoft.com/office/drawing/2014/main" id="{18D939F6-EFD5-DC9B-81A1-5A0185DDBF60}"/>
              </a:ext>
            </a:extLst>
          </p:cNvPr>
          <p:cNvSpPr/>
          <p:nvPr/>
        </p:nvSpPr>
        <p:spPr>
          <a:xfrm rot="1280468">
            <a:off x="7775154" y="4166066"/>
            <a:ext cx="481595" cy="34511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0" name="TextBox 249">
            <a:extLst>
              <a:ext uri="{FF2B5EF4-FFF2-40B4-BE49-F238E27FC236}">
                <a16:creationId xmlns:a16="http://schemas.microsoft.com/office/drawing/2014/main" id="{E831D8E2-34FD-755D-E036-AF84C6C24405}"/>
              </a:ext>
            </a:extLst>
          </p:cNvPr>
          <p:cNvSpPr txBox="1"/>
          <p:nvPr/>
        </p:nvSpPr>
        <p:spPr>
          <a:xfrm>
            <a:off x="931616" y="6057441"/>
            <a:ext cx="207979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70C0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A plane graph </a:t>
            </a:r>
            <a:r>
              <a:rPr lang="en-US" sz="1800" i="1" dirty="0">
                <a:solidFill>
                  <a:srgbClr val="0070C0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G</a:t>
            </a:r>
            <a:endParaRPr lang="en-CA" dirty="0">
              <a:solidFill>
                <a:srgbClr val="0070C0"/>
              </a:solidFill>
            </a:endParaRPr>
          </a:p>
        </p:txBody>
      </p:sp>
      <p:sp>
        <p:nvSpPr>
          <p:cNvPr id="251" name="TextBox 250">
            <a:extLst>
              <a:ext uri="{FF2B5EF4-FFF2-40B4-BE49-F238E27FC236}">
                <a16:creationId xmlns:a16="http://schemas.microsoft.com/office/drawing/2014/main" id="{839F417A-1A61-E8E5-8D82-DBD4ACCA7610}"/>
              </a:ext>
            </a:extLst>
          </p:cNvPr>
          <p:cNvSpPr txBox="1"/>
          <p:nvPr/>
        </p:nvSpPr>
        <p:spPr>
          <a:xfrm>
            <a:off x="3769375" y="5132676"/>
            <a:ext cx="17261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3-tree core H</a:t>
            </a:r>
            <a:endParaRPr lang="en-CA" dirty="0"/>
          </a:p>
        </p:txBody>
      </p:sp>
      <p:sp>
        <p:nvSpPr>
          <p:cNvPr id="252" name="TextBox 251">
            <a:extLst>
              <a:ext uri="{FF2B5EF4-FFF2-40B4-BE49-F238E27FC236}">
                <a16:creationId xmlns:a16="http://schemas.microsoft.com/office/drawing/2014/main" id="{34A2FBDE-7871-5EF3-F4B5-03F5C47B75E5}"/>
              </a:ext>
            </a:extLst>
          </p:cNvPr>
          <p:cNvSpPr txBox="1"/>
          <p:nvPr/>
        </p:nvSpPr>
        <p:spPr>
          <a:xfrm>
            <a:off x="6056394" y="5095933"/>
            <a:ext cx="160089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solidFill>
                  <a:schemeClr val="accent5">
                    <a:lumMod val="75000"/>
                  </a:schemeClr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Drawing with height k</a:t>
            </a:r>
            <a:endParaRPr lang="en-CA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05D39312-5634-0CF6-1038-47E0EA5EEBEF}"/>
              </a:ext>
            </a:extLst>
          </p:cNvPr>
          <p:cNvSpPr txBox="1"/>
          <p:nvPr/>
        </p:nvSpPr>
        <p:spPr>
          <a:xfrm>
            <a:off x="8835733" y="6272864"/>
            <a:ext cx="317940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solidFill>
                  <a:schemeClr val="accent2">
                    <a:lumMod val="75000"/>
                  </a:schemeClr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Drawing with height O(</a:t>
            </a:r>
            <a:r>
              <a:rPr lang="en-US" sz="1800" i="1" dirty="0">
                <a:solidFill>
                  <a:schemeClr val="accent2">
                    <a:lumMod val="75000"/>
                  </a:schemeClr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k</a:t>
            </a:r>
            <a:r>
              <a:rPr lang="en-US" sz="1000" dirty="0">
                <a:solidFill>
                  <a:schemeClr val="accent2">
                    <a:lumMod val="75000"/>
                  </a:schemeClr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2</a:t>
            </a:r>
            <a:r>
              <a:rPr lang="en-US" sz="1800" i="1" baseline="30000" dirty="0">
                <a:solidFill>
                  <a:schemeClr val="accent2">
                    <a:lumMod val="75000"/>
                  </a:schemeClr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d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)</a:t>
            </a:r>
            <a:endParaRPr lang="en-CA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D8C58F-37C4-99A4-18F1-8C5EAB33D3D8}"/>
              </a:ext>
            </a:extLst>
          </p:cNvPr>
          <p:cNvSpPr txBox="1"/>
          <p:nvPr/>
        </p:nvSpPr>
        <p:spPr>
          <a:xfrm rot="20598787">
            <a:off x="2452974" y="3625438"/>
            <a:ext cx="143772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d</a:t>
            </a:r>
            <a:r>
              <a:rPr lang="en-US" sz="1800" dirty="0">
                <a:solidFill>
                  <a:schemeClr val="bg1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istance </a:t>
            </a:r>
            <a:r>
              <a:rPr lang="en-US" sz="1800" i="1" dirty="0">
                <a:solidFill>
                  <a:schemeClr val="bg1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d=2</a:t>
            </a:r>
            <a:endParaRPr lang="en-CA" i="1" dirty="0"/>
          </a:p>
        </p:txBody>
      </p:sp>
    </p:spTree>
    <p:extLst>
      <p:ext uri="{BB962C8B-B14F-4D97-AF65-F5344CB8AC3E}">
        <p14:creationId xmlns:p14="http://schemas.microsoft.com/office/powerpoint/2010/main" val="2200455811"/>
      </p:ext>
    </p:extLst>
  </p:cSld>
  <p:clrMapOvr>
    <a:masterClrMapping/>
  </p:clrMapOvr>
</p:sld>
</file>

<file path=ppt/theme/theme1.xml><?xml version="1.0" encoding="utf-8"?>
<a:theme xmlns:a="http://schemas.openxmlformats.org/drawingml/2006/main" name="TornVTI">
  <a:themeElements>
    <a:clrScheme name="Custom 1">
      <a:dk1>
        <a:sysClr val="windowText" lastClr="000000"/>
      </a:dk1>
      <a:lt1>
        <a:sysClr val="window" lastClr="FFFFFF"/>
      </a:lt1>
      <a:dk2>
        <a:srgbClr val="131523"/>
      </a:dk2>
      <a:lt2>
        <a:srgbClr val="E7E6E6"/>
      </a:lt2>
      <a:accent1>
        <a:srgbClr val="3FB96C"/>
      </a:accent1>
      <a:accent2>
        <a:srgbClr val="699EFA"/>
      </a:accent2>
      <a:accent3>
        <a:srgbClr val="8039C1"/>
      </a:accent3>
      <a:accent4>
        <a:srgbClr val="D1971A"/>
      </a:accent4>
      <a:accent5>
        <a:srgbClr val="E62B59"/>
      </a:accent5>
      <a:accent6>
        <a:srgbClr val="9CA2AB"/>
      </a:accent6>
      <a:hlink>
        <a:srgbClr val="FFFFFF"/>
      </a:hlink>
      <a:folHlink>
        <a:srgbClr val="57618E"/>
      </a:folHlink>
    </a:clrScheme>
    <a:fontScheme name="Torn">
      <a:majorFont>
        <a:latin typeface="Impact"/>
        <a:ea typeface=""/>
        <a:cs typeface=""/>
      </a:majorFont>
      <a:minorFont>
        <a:latin typeface="Arial Nova C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ornVTI" id="{D93270A2-BAD7-4DCC-9D1D-3427EACCFA88}" vid="{1B17486C-9B79-43FC-98F9-5BF7AA5600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3819</TotalTime>
  <Words>2135</Words>
  <Application>Microsoft Office PowerPoint</Application>
  <PresentationFormat>Widescreen</PresentationFormat>
  <Paragraphs>733</Paragraphs>
  <Slides>25</Slides>
  <Notes>25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Arial Nova Cond</vt:lpstr>
      <vt:lpstr>Calibri</vt:lpstr>
      <vt:lpstr>Impact</vt:lpstr>
      <vt:lpstr>Times</vt:lpstr>
      <vt:lpstr>Times New Roman</vt:lpstr>
      <vt:lpstr>Tw Cen MT</vt:lpstr>
      <vt:lpstr>TornVTI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debajyoti mondal</dc:creator>
  <cp:lastModifiedBy>Mondal, Debajyoti</cp:lastModifiedBy>
  <cp:revision>308</cp:revision>
  <dcterms:created xsi:type="dcterms:W3CDTF">2021-06-01T03:39:27Z</dcterms:created>
  <dcterms:modified xsi:type="dcterms:W3CDTF">2024-05-14T07:10:58Z</dcterms:modified>
</cp:coreProperties>
</file>