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7AFB-AB50-43B2-B5EF-5EBDF5A4FA8F}" type="datetimeFigureOut">
              <a:rPr lang="en-CA" smtClean="0"/>
              <a:t>11/01/2013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460F-30DD-4928-AAEE-23A0885B52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67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7AFB-AB50-43B2-B5EF-5EBDF5A4FA8F}" type="datetimeFigureOut">
              <a:rPr lang="en-CA" smtClean="0"/>
              <a:t>11/01/2013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460F-30DD-4928-AAEE-23A0885B52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6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00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1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4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7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8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9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89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38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33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18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22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71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60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8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73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8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6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Coloring with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5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08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16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6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75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4-Coloring with 1.5n-3.5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59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 for Acyclic 3-Coloring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12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 for Acyclic 3-Coloring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29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 for Acyclic 3-Coloring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81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 for Acyclic 3-Coloring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Coloring with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Lower Bound for Acyclic 4-Coloring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18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1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702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0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5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37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60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2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382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Why subdivision</a:t>
            </a:r>
            <a:r>
              <a:rPr lang="en-US" sz="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1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8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01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916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1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765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617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92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449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8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3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41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Acyclic 3-Coloring with 2</a:t>
            </a:r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-5 Division Vertices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On-screen Show (4:3)</PresentationFormat>
  <Paragraphs>38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Acyclic k-Coloring</vt:lpstr>
      <vt:lpstr>Acyclic Coloring with Division Vertices</vt:lpstr>
      <vt:lpstr>Acyclic Coloring with Division Vertices</vt:lpstr>
      <vt:lpstr>Why subdivision ?</vt:lpstr>
      <vt:lpstr>PowerPoint Presentation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3-Coloring with 2n-5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Acyclic 4-Coloring with 1.5n-3.5 division vertices</vt:lpstr>
      <vt:lpstr>Lower Bounds</vt:lpstr>
      <vt:lpstr>Lower Bound for Acyclic 3-Coloring</vt:lpstr>
      <vt:lpstr>Lower Bound for Acyclic 3-Coloring</vt:lpstr>
      <vt:lpstr>Lower Bound for Acyclic 3-Coloring</vt:lpstr>
      <vt:lpstr>Lower Bound for Acyclic 3-Coloring</vt:lpstr>
      <vt:lpstr>Lower Bound for Acyclic 4-Coloring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Debajyoti Mondal</dc:creator>
  <cp:lastModifiedBy>Debajyoti Mondal</cp:lastModifiedBy>
  <cp:revision>1</cp:revision>
  <dcterms:created xsi:type="dcterms:W3CDTF">2013-01-11T19:41:57Z</dcterms:created>
  <dcterms:modified xsi:type="dcterms:W3CDTF">2013-01-11T19:41:57Z</dcterms:modified>
</cp:coreProperties>
</file>