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40"/>
  </p:notesMasterIdLst>
  <p:sldIdLst>
    <p:sldId id="264" r:id="rId3"/>
    <p:sldId id="265" r:id="rId4"/>
    <p:sldId id="267" r:id="rId5"/>
    <p:sldId id="269" r:id="rId6"/>
    <p:sldId id="270" r:id="rId7"/>
    <p:sldId id="285" r:id="rId8"/>
    <p:sldId id="286" r:id="rId9"/>
    <p:sldId id="287" r:id="rId10"/>
    <p:sldId id="273" r:id="rId11"/>
    <p:sldId id="288" r:id="rId12"/>
    <p:sldId id="274" r:id="rId13"/>
    <p:sldId id="277" r:id="rId14"/>
    <p:sldId id="291" r:id="rId15"/>
    <p:sldId id="292" r:id="rId16"/>
    <p:sldId id="294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8" r:id="rId25"/>
    <p:sldId id="309" r:id="rId26"/>
    <p:sldId id="279" r:id="rId27"/>
    <p:sldId id="295" r:id="rId28"/>
    <p:sldId id="275" r:id="rId29"/>
    <p:sldId id="296" r:id="rId30"/>
    <p:sldId id="297" r:id="rId31"/>
    <p:sldId id="258" r:id="rId32"/>
    <p:sldId id="259" r:id="rId33"/>
    <p:sldId id="280" r:id="rId34"/>
    <p:sldId id="281" r:id="rId35"/>
    <p:sldId id="282" r:id="rId36"/>
    <p:sldId id="298" r:id="rId37"/>
    <p:sldId id="310" r:id="rId38"/>
    <p:sldId id="262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624" autoAdjust="0"/>
  </p:normalViewPr>
  <p:slideViewPr>
    <p:cSldViewPr snapToGrid="0"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0F161-1668-47F1-9763-5FCDE6F3457D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A2951-6A4E-45AA-AEB5-3FE577B20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A2951-6A4E-45AA-AEB5-3FE577B20DE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A2951-6A4E-45AA-AEB5-3FE577B20DE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A2951-6A4E-45AA-AEB5-3FE577B20DE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A2951-6A4E-45AA-AEB5-3FE577B20DE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A2951-6A4E-45AA-AEB5-3FE577B20DE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A2951-6A4E-45AA-AEB5-3FE577B20DE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A2951-6A4E-45AA-AEB5-3FE577B20DE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A2951-6A4E-45AA-AEB5-3FE577B20DE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A2951-6A4E-45AA-AEB5-3FE577B20DE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D85259F-08E1-415D-827D-23814F6FAAA9}" type="datetimeFigureOut">
              <a:rPr lang="en-US" smtClean="0"/>
              <a:pPr/>
              <a:t>9/28/2011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2BAD8F9-17F0-43A1-9554-FCDCDA3BF6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-152400" y="1600200"/>
            <a:ext cx="9448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ahoma" pitchFamily="34" charset="0"/>
                <a:ea typeface="Tahoma" pitchFamily="34" charset="0"/>
                <a:cs typeface="Tahoma" pitchFamily="34" charset="0"/>
              </a:rPr>
              <a:t>A Note on Minimum-Segment </a:t>
            </a:r>
            <a:endParaRPr lang="en-US" sz="40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ahoma" pitchFamily="34" charset="0"/>
                <a:ea typeface="Tahoma" pitchFamily="34" charset="0"/>
                <a:cs typeface="Tahoma" pitchFamily="34" charset="0"/>
              </a:rPr>
              <a:t>Drawings </a:t>
            </a:r>
            <a:r>
              <a:rPr lang="en-US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ahoma" pitchFamily="34" charset="0"/>
                <a:ea typeface="Tahoma" pitchFamily="34" charset="0"/>
                <a:cs typeface="Tahoma" pitchFamily="34" charset="0"/>
              </a:rPr>
              <a:t>of Planar Graphs</a:t>
            </a:r>
            <a:endParaRPr lang="en-US" sz="4000" dirty="0">
              <a:ln w="10541" cmpd="sng">
                <a:solidFill>
                  <a:schemeClr val="bg1">
                    <a:lumMod val="65000"/>
                  </a:schemeClr>
                </a:solidFill>
                <a:prstDash val="solid"/>
              </a:ln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912223" y="3794760"/>
            <a:ext cx="7315200" cy="992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Stephane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Durocher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Debajyoti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Mondal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0"/>
              </a:spcBef>
            </a:pP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Rahnuma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Islam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Nishat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Sue Whitesides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8" y="5095600"/>
            <a:ext cx="786384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	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Department of Computer Science, University of Manitoba</a:t>
            </a:r>
          </a:p>
          <a:p>
            <a:pPr>
              <a:spcBef>
                <a:spcPts val="300"/>
              </a:spcBef>
            </a:pP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Department of Computer Science, University of Victoria</a:t>
            </a:r>
            <a:endParaRPr lang="en-US" dirty="0"/>
          </a:p>
        </p:txBody>
      </p:sp>
    </p:spTree>
  </p:cSld>
  <p:clrMapOvr>
    <a:masterClrMapping/>
  </p:clrMapOvr>
  <p:transition advTm="1450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381000"/>
            <a:ext cx="8763000" cy="6477000"/>
            <a:chOff x="2233534" y="929390"/>
            <a:chExt cx="5133878" cy="4212236"/>
          </a:xfrm>
        </p:grpSpPr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43200" y="1066800"/>
              <a:ext cx="3962400" cy="3775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 useBgFill="1">
          <p:nvSpPr>
            <p:cNvPr id="30" name="Freeform 29"/>
            <p:cNvSpPr/>
            <p:nvPr/>
          </p:nvSpPr>
          <p:spPr>
            <a:xfrm>
              <a:off x="2233534" y="929390"/>
              <a:ext cx="5133878" cy="4212236"/>
            </a:xfrm>
            <a:custGeom>
              <a:avLst/>
              <a:gdLst>
                <a:gd name="connsiteX0" fmla="*/ 1963712 w 5133878"/>
                <a:gd name="connsiteY0" fmla="*/ 764499 h 4212236"/>
                <a:gd name="connsiteX1" fmla="*/ 1708879 w 5133878"/>
                <a:gd name="connsiteY1" fmla="*/ 1439056 h 4212236"/>
                <a:gd name="connsiteX2" fmla="*/ 1334125 w 5133878"/>
                <a:gd name="connsiteY2" fmla="*/ 1558977 h 4212236"/>
                <a:gd name="connsiteX3" fmla="*/ 1603948 w 5133878"/>
                <a:gd name="connsiteY3" fmla="*/ 1798820 h 4212236"/>
                <a:gd name="connsiteX4" fmla="*/ 1349115 w 5133878"/>
                <a:gd name="connsiteY4" fmla="*/ 2158584 h 4212236"/>
                <a:gd name="connsiteX5" fmla="*/ 1558977 w 5133878"/>
                <a:gd name="connsiteY5" fmla="*/ 2548328 h 4212236"/>
                <a:gd name="connsiteX6" fmla="*/ 1169233 w 5133878"/>
                <a:gd name="connsiteY6" fmla="*/ 2758190 h 4212236"/>
                <a:gd name="connsiteX7" fmla="*/ 1588958 w 5133878"/>
                <a:gd name="connsiteY7" fmla="*/ 2908092 h 4212236"/>
                <a:gd name="connsiteX8" fmla="*/ 1469036 w 5133878"/>
                <a:gd name="connsiteY8" fmla="*/ 3162925 h 4212236"/>
                <a:gd name="connsiteX9" fmla="*/ 1768840 w 5133878"/>
                <a:gd name="connsiteY9" fmla="*/ 3237876 h 4212236"/>
                <a:gd name="connsiteX10" fmla="*/ 2098623 w 5133878"/>
                <a:gd name="connsiteY10" fmla="*/ 3357797 h 4212236"/>
                <a:gd name="connsiteX11" fmla="*/ 2398427 w 5133878"/>
                <a:gd name="connsiteY11" fmla="*/ 3132944 h 4212236"/>
                <a:gd name="connsiteX12" fmla="*/ 2743200 w 5133878"/>
                <a:gd name="connsiteY12" fmla="*/ 3372787 h 4212236"/>
                <a:gd name="connsiteX13" fmla="*/ 2833141 w 5133878"/>
                <a:gd name="connsiteY13" fmla="*/ 3043003 h 4212236"/>
                <a:gd name="connsiteX14" fmla="*/ 3207896 w 5133878"/>
                <a:gd name="connsiteY14" fmla="*/ 3132944 h 4212236"/>
                <a:gd name="connsiteX15" fmla="*/ 3447738 w 5133878"/>
                <a:gd name="connsiteY15" fmla="*/ 2713220 h 4212236"/>
                <a:gd name="connsiteX16" fmla="*/ 3732551 w 5133878"/>
                <a:gd name="connsiteY16" fmla="*/ 2908092 h 4212236"/>
                <a:gd name="connsiteX17" fmla="*/ 3792512 w 5133878"/>
                <a:gd name="connsiteY17" fmla="*/ 2518348 h 4212236"/>
                <a:gd name="connsiteX18" fmla="*/ 4137286 w 5133878"/>
                <a:gd name="connsiteY18" fmla="*/ 2548328 h 4212236"/>
                <a:gd name="connsiteX19" fmla="*/ 4002374 w 5133878"/>
                <a:gd name="connsiteY19" fmla="*/ 2218544 h 4212236"/>
                <a:gd name="connsiteX20" fmla="*/ 3567659 w 5133878"/>
                <a:gd name="connsiteY20" fmla="*/ 1693889 h 4212236"/>
                <a:gd name="connsiteX21" fmla="*/ 3657600 w 5133878"/>
                <a:gd name="connsiteY21" fmla="*/ 1379095 h 4212236"/>
                <a:gd name="connsiteX22" fmla="*/ 3267856 w 5133878"/>
                <a:gd name="connsiteY22" fmla="*/ 1379095 h 4212236"/>
                <a:gd name="connsiteX23" fmla="*/ 3072984 w 5133878"/>
                <a:gd name="connsiteY23" fmla="*/ 1079292 h 4212236"/>
                <a:gd name="connsiteX24" fmla="*/ 2683240 w 5133878"/>
                <a:gd name="connsiteY24" fmla="*/ 974361 h 4212236"/>
                <a:gd name="connsiteX25" fmla="*/ 2653259 w 5133878"/>
                <a:gd name="connsiteY25" fmla="*/ 704538 h 4212236"/>
                <a:gd name="connsiteX26" fmla="*/ 2323476 w 5133878"/>
                <a:gd name="connsiteY26" fmla="*/ 809469 h 4212236"/>
                <a:gd name="connsiteX27" fmla="*/ 2233535 w 5133878"/>
                <a:gd name="connsiteY27" fmla="*/ 629587 h 4212236"/>
                <a:gd name="connsiteX28" fmla="*/ 2173574 w 5133878"/>
                <a:gd name="connsiteY28" fmla="*/ 254833 h 4212236"/>
                <a:gd name="connsiteX29" fmla="*/ 2773181 w 5133878"/>
                <a:gd name="connsiteY29" fmla="*/ 0 h 4212236"/>
                <a:gd name="connsiteX30" fmla="*/ 4676932 w 5133878"/>
                <a:gd name="connsiteY30" fmla="*/ 1169233 h 4212236"/>
                <a:gd name="connsiteX31" fmla="*/ 4751882 w 5133878"/>
                <a:gd name="connsiteY31" fmla="*/ 2788171 h 4212236"/>
                <a:gd name="connsiteX32" fmla="*/ 3372787 w 5133878"/>
                <a:gd name="connsiteY32" fmla="*/ 4212236 h 4212236"/>
                <a:gd name="connsiteX33" fmla="*/ 1244184 w 5133878"/>
                <a:gd name="connsiteY33" fmla="*/ 4002374 h 4212236"/>
                <a:gd name="connsiteX34" fmla="*/ 0 w 5133878"/>
                <a:gd name="connsiteY34" fmla="*/ 2008682 h 4212236"/>
                <a:gd name="connsiteX35" fmla="*/ 1214204 w 5133878"/>
                <a:gd name="connsiteY35" fmla="*/ 329784 h 4212236"/>
                <a:gd name="connsiteX36" fmla="*/ 1978702 w 5133878"/>
                <a:gd name="connsiteY36" fmla="*/ 194872 h 4212236"/>
                <a:gd name="connsiteX37" fmla="*/ 2113614 w 5133878"/>
                <a:gd name="connsiteY37" fmla="*/ 674558 h 4212236"/>
                <a:gd name="connsiteX38" fmla="*/ 1963712 w 5133878"/>
                <a:gd name="connsiteY38" fmla="*/ 764499 h 421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5133878" h="4212236">
                  <a:moveTo>
                    <a:pt x="1963712" y="764499"/>
                  </a:moveTo>
                  <a:lnTo>
                    <a:pt x="1708879" y="1439056"/>
                  </a:lnTo>
                  <a:lnTo>
                    <a:pt x="1334125" y="1558977"/>
                  </a:lnTo>
                  <a:lnTo>
                    <a:pt x="1603948" y="1798820"/>
                  </a:lnTo>
                  <a:lnTo>
                    <a:pt x="1349115" y="2158584"/>
                  </a:lnTo>
                  <a:lnTo>
                    <a:pt x="1558977" y="2548328"/>
                  </a:lnTo>
                  <a:lnTo>
                    <a:pt x="1169233" y="2758190"/>
                  </a:lnTo>
                  <a:lnTo>
                    <a:pt x="1588958" y="2908092"/>
                  </a:lnTo>
                  <a:lnTo>
                    <a:pt x="1469036" y="3162925"/>
                  </a:lnTo>
                  <a:lnTo>
                    <a:pt x="1768840" y="3237876"/>
                  </a:lnTo>
                  <a:lnTo>
                    <a:pt x="2098623" y="3357797"/>
                  </a:lnTo>
                  <a:lnTo>
                    <a:pt x="2398427" y="3132944"/>
                  </a:lnTo>
                  <a:lnTo>
                    <a:pt x="2743200" y="3372787"/>
                  </a:lnTo>
                  <a:lnTo>
                    <a:pt x="2833141" y="3043003"/>
                  </a:lnTo>
                  <a:lnTo>
                    <a:pt x="3207896" y="3132944"/>
                  </a:lnTo>
                  <a:lnTo>
                    <a:pt x="3447738" y="2713220"/>
                  </a:lnTo>
                  <a:lnTo>
                    <a:pt x="3732551" y="2908092"/>
                  </a:lnTo>
                  <a:lnTo>
                    <a:pt x="3792512" y="2518348"/>
                  </a:lnTo>
                  <a:lnTo>
                    <a:pt x="4137286" y="2548328"/>
                  </a:lnTo>
                  <a:lnTo>
                    <a:pt x="4002374" y="2218544"/>
                  </a:lnTo>
                  <a:lnTo>
                    <a:pt x="3567659" y="1693889"/>
                  </a:lnTo>
                  <a:lnTo>
                    <a:pt x="3657600" y="1379095"/>
                  </a:lnTo>
                  <a:lnTo>
                    <a:pt x="3267856" y="1379095"/>
                  </a:lnTo>
                  <a:lnTo>
                    <a:pt x="3072984" y="1079292"/>
                  </a:lnTo>
                  <a:lnTo>
                    <a:pt x="2683240" y="974361"/>
                  </a:lnTo>
                  <a:lnTo>
                    <a:pt x="2653259" y="704538"/>
                  </a:lnTo>
                  <a:lnTo>
                    <a:pt x="2323476" y="809469"/>
                  </a:lnTo>
                  <a:lnTo>
                    <a:pt x="2233535" y="629587"/>
                  </a:lnTo>
                  <a:cubicBezTo>
                    <a:pt x="2172753" y="264894"/>
                    <a:pt x="2173574" y="391399"/>
                    <a:pt x="2173574" y="254833"/>
                  </a:cubicBezTo>
                  <a:lnTo>
                    <a:pt x="2773181" y="0"/>
                  </a:lnTo>
                  <a:lnTo>
                    <a:pt x="4676932" y="1169233"/>
                  </a:lnTo>
                  <a:cubicBezTo>
                    <a:pt x="4707177" y="1708610"/>
                    <a:pt x="5133878" y="2406175"/>
                    <a:pt x="4751882" y="2788171"/>
                  </a:cubicBezTo>
                  <a:lnTo>
                    <a:pt x="3372787" y="4212236"/>
                  </a:lnTo>
                  <a:lnTo>
                    <a:pt x="1244184" y="4002374"/>
                  </a:lnTo>
                  <a:lnTo>
                    <a:pt x="0" y="2008682"/>
                  </a:lnTo>
                  <a:lnTo>
                    <a:pt x="1214204" y="329784"/>
                  </a:lnTo>
                  <a:cubicBezTo>
                    <a:pt x="1970690" y="208746"/>
                    <a:pt x="1784804" y="388770"/>
                    <a:pt x="1978702" y="194872"/>
                  </a:cubicBezTo>
                  <a:lnTo>
                    <a:pt x="2113614" y="674558"/>
                  </a:lnTo>
                  <a:lnTo>
                    <a:pt x="1963712" y="764499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itle 3"/>
          <p:cNvSpPr txBox="1">
            <a:spLocks/>
          </p:cNvSpPr>
          <p:nvPr/>
        </p:nvSpPr>
        <p:spPr>
          <a:xfrm>
            <a:off x="0" y="186562"/>
            <a:ext cx="91440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Not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every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pseudoline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arrangement graph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has an arrangement drawing</a:t>
            </a:r>
            <a:endParaRPr lang="en-US" sz="28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902586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52400" y="4648200"/>
            <a:ext cx="2133600" cy="521732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9(9-1)/2 vertices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52400" y="5334000"/>
            <a:ext cx="2133600" cy="521732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9(9-2) edges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52400" y="6019800"/>
            <a:ext cx="4750676" cy="444062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there a 9 segment drawing of this graph?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959925" y="52578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45" name="Oval 44"/>
          <p:cNvSpPr/>
          <p:nvPr/>
        </p:nvSpPr>
        <p:spPr>
          <a:xfrm>
            <a:off x="2667000" y="4800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46" name="Oval 45"/>
          <p:cNvSpPr/>
          <p:nvPr/>
        </p:nvSpPr>
        <p:spPr>
          <a:xfrm>
            <a:off x="3200400" y="48768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47" name="Oval 46"/>
          <p:cNvSpPr/>
          <p:nvPr/>
        </p:nvSpPr>
        <p:spPr>
          <a:xfrm>
            <a:off x="2619499" y="4230584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48" name="Oval 47"/>
          <p:cNvSpPr/>
          <p:nvPr/>
        </p:nvSpPr>
        <p:spPr>
          <a:xfrm>
            <a:off x="3047011" y="3648693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49" name="Oval 48"/>
          <p:cNvSpPr/>
          <p:nvPr/>
        </p:nvSpPr>
        <p:spPr>
          <a:xfrm>
            <a:off x="3308268" y="437308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50" name="Oval 49"/>
          <p:cNvSpPr/>
          <p:nvPr/>
        </p:nvSpPr>
        <p:spPr>
          <a:xfrm>
            <a:off x="4056413" y="5097483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51" name="Oval 50"/>
          <p:cNvSpPr/>
          <p:nvPr/>
        </p:nvSpPr>
        <p:spPr>
          <a:xfrm>
            <a:off x="4745181" y="4978729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52" name="Oval 51"/>
          <p:cNvSpPr/>
          <p:nvPr/>
        </p:nvSpPr>
        <p:spPr>
          <a:xfrm>
            <a:off x="5077691" y="4444339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53" name="Oval 52"/>
          <p:cNvSpPr/>
          <p:nvPr/>
        </p:nvSpPr>
        <p:spPr>
          <a:xfrm>
            <a:off x="4567052" y="4432464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54" name="Oval 53"/>
          <p:cNvSpPr/>
          <p:nvPr/>
        </p:nvSpPr>
        <p:spPr>
          <a:xfrm>
            <a:off x="3854532" y="4491841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58" name="Oval 57"/>
          <p:cNvSpPr/>
          <p:nvPr/>
        </p:nvSpPr>
        <p:spPr>
          <a:xfrm>
            <a:off x="3545774" y="404057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59" name="Oval 58"/>
          <p:cNvSpPr/>
          <p:nvPr/>
        </p:nvSpPr>
        <p:spPr>
          <a:xfrm>
            <a:off x="3961410" y="3589316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60" name="Oval 59"/>
          <p:cNvSpPr/>
          <p:nvPr/>
        </p:nvSpPr>
        <p:spPr>
          <a:xfrm>
            <a:off x="3332018" y="3256807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61" name="Oval 60"/>
          <p:cNvSpPr/>
          <p:nvPr/>
        </p:nvSpPr>
        <p:spPr>
          <a:xfrm>
            <a:off x="2667000" y="310242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62" name="Oval 61"/>
          <p:cNvSpPr/>
          <p:nvPr/>
        </p:nvSpPr>
        <p:spPr>
          <a:xfrm>
            <a:off x="2904506" y="2484911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63" name="Oval 62"/>
          <p:cNvSpPr/>
          <p:nvPr/>
        </p:nvSpPr>
        <p:spPr>
          <a:xfrm>
            <a:off x="3593275" y="265116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64" name="Oval 63"/>
          <p:cNvSpPr/>
          <p:nvPr/>
        </p:nvSpPr>
        <p:spPr>
          <a:xfrm>
            <a:off x="4412673" y="320930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65" name="Oval 64"/>
          <p:cNvSpPr/>
          <p:nvPr/>
        </p:nvSpPr>
        <p:spPr>
          <a:xfrm>
            <a:off x="4210792" y="266304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66" name="Oval 65"/>
          <p:cNvSpPr/>
          <p:nvPr/>
        </p:nvSpPr>
        <p:spPr>
          <a:xfrm>
            <a:off x="4519551" y="374369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67" name="Oval 66"/>
          <p:cNvSpPr/>
          <p:nvPr/>
        </p:nvSpPr>
        <p:spPr>
          <a:xfrm>
            <a:off x="5184569" y="386244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68" name="Oval 67"/>
          <p:cNvSpPr/>
          <p:nvPr/>
        </p:nvSpPr>
        <p:spPr>
          <a:xfrm>
            <a:off x="5659582" y="3850573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69" name="Oval 68"/>
          <p:cNvSpPr/>
          <p:nvPr/>
        </p:nvSpPr>
        <p:spPr>
          <a:xfrm>
            <a:off x="5813961" y="446809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70" name="Oval 69"/>
          <p:cNvSpPr/>
          <p:nvPr/>
        </p:nvSpPr>
        <p:spPr>
          <a:xfrm>
            <a:off x="6383977" y="4183083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71" name="Oval 70"/>
          <p:cNvSpPr/>
          <p:nvPr/>
        </p:nvSpPr>
        <p:spPr>
          <a:xfrm>
            <a:off x="6728361" y="3719946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72" name="Oval 71"/>
          <p:cNvSpPr/>
          <p:nvPr/>
        </p:nvSpPr>
        <p:spPr>
          <a:xfrm>
            <a:off x="6229598" y="3660569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73" name="Oval 72"/>
          <p:cNvSpPr/>
          <p:nvPr/>
        </p:nvSpPr>
        <p:spPr>
          <a:xfrm>
            <a:off x="5481452" y="3387436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74" name="Oval 73"/>
          <p:cNvSpPr/>
          <p:nvPr/>
        </p:nvSpPr>
        <p:spPr>
          <a:xfrm>
            <a:off x="6003967" y="2924299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75" name="Oval 74"/>
          <p:cNvSpPr/>
          <p:nvPr/>
        </p:nvSpPr>
        <p:spPr>
          <a:xfrm>
            <a:off x="5481452" y="2449286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76" name="Oval 75"/>
          <p:cNvSpPr/>
          <p:nvPr/>
        </p:nvSpPr>
        <p:spPr>
          <a:xfrm>
            <a:off x="5053941" y="2853047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77" name="Oval 76"/>
          <p:cNvSpPr/>
          <p:nvPr/>
        </p:nvSpPr>
        <p:spPr>
          <a:xfrm>
            <a:off x="4816434" y="243741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78" name="Oval 77"/>
          <p:cNvSpPr/>
          <p:nvPr/>
        </p:nvSpPr>
        <p:spPr>
          <a:xfrm>
            <a:off x="4495800" y="1843644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79" name="Oval 78"/>
          <p:cNvSpPr/>
          <p:nvPr/>
        </p:nvSpPr>
        <p:spPr>
          <a:xfrm>
            <a:off x="3949535" y="2294907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80" name="Oval 79"/>
          <p:cNvSpPr/>
          <p:nvPr/>
        </p:nvSpPr>
        <p:spPr>
          <a:xfrm>
            <a:off x="3510148" y="198614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81" name="Oval 80"/>
          <p:cNvSpPr/>
          <p:nvPr/>
        </p:nvSpPr>
        <p:spPr>
          <a:xfrm>
            <a:off x="3878283" y="1546761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82" name="Oval 81"/>
          <p:cNvSpPr/>
          <p:nvPr/>
        </p:nvSpPr>
        <p:spPr>
          <a:xfrm>
            <a:off x="3296393" y="152301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83" name="TextBox 82"/>
          <p:cNvSpPr txBox="1"/>
          <p:nvPr/>
        </p:nvSpPr>
        <p:spPr>
          <a:xfrm>
            <a:off x="5502145" y="5833256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2709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Arrangement Graph Recognition is NP-hard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5105400" y="2743199"/>
            <a:ext cx="2895600" cy="2514600"/>
            <a:chOff x="2895600" y="1676400"/>
            <a:chExt cx="3276600" cy="2743200"/>
          </a:xfrm>
        </p:grpSpPr>
        <p:cxnSp>
          <p:nvCxnSpPr>
            <p:cNvPr id="28" name="Straight Connector 27"/>
            <p:cNvCxnSpPr>
              <a:stCxn id="22" idx="6"/>
            </p:cNvCxnSpPr>
            <p:nvPr/>
          </p:nvCxnSpPr>
          <p:spPr>
            <a:xfrm>
              <a:off x="3048000" y="2971800"/>
              <a:ext cx="3048000" cy="4572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37" idx="4"/>
              <a:endCxn id="42" idx="4"/>
            </p:cNvCxnSpPr>
            <p:nvPr/>
          </p:nvCxnSpPr>
          <p:spPr>
            <a:xfrm rot="5400000">
              <a:off x="4724400" y="3048000"/>
              <a:ext cx="2590800" cy="1524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7" idx="3"/>
              <a:endCxn id="41" idx="3"/>
            </p:cNvCxnSpPr>
            <p:nvPr/>
          </p:nvCxnSpPr>
          <p:spPr>
            <a:xfrm rot="5400000">
              <a:off x="4670518" y="2187482"/>
              <a:ext cx="1752600" cy="9906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34" idx="5"/>
              <a:endCxn id="42" idx="5"/>
            </p:cNvCxnSpPr>
            <p:nvPr/>
          </p:nvCxnSpPr>
          <p:spPr>
            <a:xfrm rot="16200000" flipH="1">
              <a:off x="4282982" y="2682782"/>
              <a:ext cx="1752600" cy="16764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22" idx="2"/>
              <a:endCxn id="36" idx="2"/>
            </p:cNvCxnSpPr>
            <p:nvPr/>
          </p:nvCxnSpPr>
          <p:spPr>
            <a:xfrm rot="10800000" flipH="1">
              <a:off x="2895600" y="2209800"/>
              <a:ext cx="3124200" cy="7620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20"/>
            <p:cNvGrpSpPr/>
            <p:nvPr/>
          </p:nvGrpSpPr>
          <p:grpSpPr>
            <a:xfrm>
              <a:off x="2895600" y="1676400"/>
              <a:ext cx="3276600" cy="2743200"/>
              <a:chOff x="2895600" y="1676400"/>
              <a:chExt cx="3276600" cy="2743200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2895600" y="2895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4191000" y="2514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5638800" y="22098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6019800" y="2133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6019800" y="1676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5943600" y="33528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5105400" y="3200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4800600" y="3200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5029200" y="34290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5867400" y="4267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</p:grpSp>
      </p:grpSp>
      <p:sp>
        <p:nvSpPr>
          <p:cNvPr id="57" name="TextBox 56"/>
          <p:cNvSpPr txBox="1"/>
          <p:nvPr/>
        </p:nvSpPr>
        <p:spPr>
          <a:xfrm>
            <a:off x="304800" y="1905000"/>
            <a:ext cx="8534400" cy="457200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Question 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 arrangement graph?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609600" y="2514600"/>
            <a:ext cx="3276600" cy="2819399"/>
            <a:chOff x="685800" y="1472419"/>
            <a:chExt cx="4038600" cy="3404381"/>
          </a:xfrm>
        </p:grpSpPr>
        <p:sp>
          <p:nvSpPr>
            <p:cNvPr id="53" name="Freeform 52"/>
            <p:cNvSpPr/>
            <p:nvPr/>
          </p:nvSpPr>
          <p:spPr>
            <a:xfrm>
              <a:off x="715108" y="1472419"/>
              <a:ext cx="3981156" cy="3373901"/>
            </a:xfrm>
            <a:custGeom>
              <a:avLst/>
              <a:gdLst>
                <a:gd name="connsiteX0" fmla="*/ 1746738 w 3981156"/>
                <a:gd name="connsiteY0" fmla="*/ 286043 h 3373901"/>
                <a:gd name="connsiteX1" fmla="*/ 733864 w 3981156"/>
                <a:gd name="connsiteY1" fmla="*/ 497058 h 3373901"/>
                <a:gd name="connsiteX2" fmla="*/ 438443 w 3981156"/>
                <a:gd name="connsiteY2" fmla="*/ 1144172 h 3373901"/>
                <a:gd name="connsiteX3" fmla="*/ 58615 w 3981156"/>
                <a:gd name="connsiteY3" fmla="*/ 1833489 h 3373901"/>
                <a:gd name="connsiteX4" fmla="*/ 790135 w 3981156"/>
                <a:gd name="connsiteY4" fmla="*/ 2846363 h 3373901"/>
                <a:gd name="connsiteX5" fmla="*/ 1957754 w 3981156"/>
                <a:gd name="connsiteY5" fmla="*/ 3366867 h 3373901"/>
                <a:gd name="connsiteX6" fmla="*/ 3139440 w 3981156"/>
                <a:gd name="connsiteY6" fmla="*/ 2804159 h 3373901"/>
                <a:gd name="connsiteX7" fmla="*/ 3941298 w 3981156"/>
                <a:gd name="connsiteY7" fmla="*/ 1720947 h 3373901"/>
                <a:gd name="connsiteX8" fmla="*/ 3378590 w 3981156"/>
                <a:gd name="connsiteY8" fmla="*/ 1073833 h 3373901"/>
                <a:gd name="connsiteX9" fmla="*/ 3364523 w 3981156"/>
                <a:gd name="connsiteY9" fmla="*/ 131298 h 3373901"/>
                <a:gd name="connsiteX10" fmla="*/ 1746738 w 3981156"/>
                <a:gd name="connsiteY10" fmla="*/ 286043 h 3373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81156" h="3373901">
                  <a:moveTo>
                    <a:pt x="1746738" y="286043"/>
                  </a:moveTo>
                  <a:cubicBezTo>
                    <a:pt x="1308295" y="347003"/>
                    <a:pt x="951913" y="354037"/>
                    <a:pt x="733864" y="497058"/>
                  </a:cubicBezTo>
                  <a:cubicBezTo>
                    <a:pt x="515815" y="640080"/>
                    <a:pt x="550984" y="921434"/>
                    <a:pt x="438443" y="1144172"/>
                  </a:cubicBezTo>
                  <a:cubicBezTo>
                    <a:pt x="325902" y="1366910"/>
                    <a:pt x="0" y="1549791"/>
                    <a:pt x="58615" y="1833489"/>
                  </a:cubicBezTo>
                  <a:cubicBezTo>
                    <a:pt x="117230" y="2117187"/>
                    <a:pt x="473612" y="2590800"/>
                    <a:pt x="790135" y="2846363"/>
                  </a:cubicBezTo>
                  <a:cubicBezTo>
                    <a:pt x="1106658" y="3101926"/>
                    <a:pt x="1566203" y="3373901"/>
                    <a:pt x="1957754" y="3366867"/>
                  </a:cubicBezTo>
                  <a:cubicBezTo>
                    <a:pt x="2349305" y="3359833"/>
                    <a:pt x="2808849" y="3078479"/>
                    <a:pt x="3139440" y="2804159"/>
                  </a:cubicBezTo>
                  <a:cubicBezTo>
                    <a:pt x="3470031" y="2529839"/>
                    <a:pt x="3901440" y="2009335"/>
                    <a:pt x="3941298" y="1720947"/>
                  </a:cubicBezTo>
                  <a:cubicBezTo>
                    <a:pt x="3981156" y="1432559"/>
                    <a:pt x="3474719" y="1338775"/>
                    <a:pt x="3378590" y="1073833"/>
                  </a:cubicBezTo>
                  <a:cubicBezTo>
                    <a:pt x="3282461" y="808892"/>
                    <a:pt x="3629464" y="262596"/>
                    <a:pt x="3364523" y="131298"/>
                  </a:cubicBezTo>
                  <a:cubicBezTo>
                    <a:pt x="3099582" y="0"/>
                    <a:pt x="2185181" y="225083"/>
                    <a:pt x="1746738" y="286043"/>
                  </a:cubicBezTo>
                  <a:close/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1350498" y="1674055"/>
              <a:ext cx="2729133" cy="909712"/>
            </a:xfrm>
            <a:custGeom>
              <a:avLst/>
              <a:gdLst>
                <a:gd name="connsiteX0" fmla="*/ 0 w 2729133"/>
                <a:gd name="connsiteY0" fmla="*/ 309490 h 909712"/>
                <a:gd name="connsiteX1" fmla="*/ 998807 w 2729133"/>
                <a:gd name="connsiteY1" fmla="*/ 858130 h 909712"/>
                <a:gd name="connsiteX2" fmla="*/ 2729133 w 2729133"/>
                <a:gd name="connsiteY2" fmla="*/ 0 h 90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29133" h="909712">
                  <a:moveTo>
                    <a:pt x="0" y="309490"/>
                  </a:moveTo>
                  <a:cubicBezTo>
                    <a:pt x="271975" y="609601"/>
                    <a:pt x="543951" y="909712"/>
                    <a:pt x="998807" y="858130"/>
                  </a:cubicBezTo>
                  <a:cubicBezTo>
                    <a:pt x="1453663" y="806548"/>
                    <a:pt x="2091398" y="403274"/>
                    <a:pt x="2729133" y="0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745588" y="3235569"/>
              <a:ext cx="1772529" cy="1561514"/>
            </a:xfrm>
            <a:custGeom>
              <a:avLst/>
              <a:gdLst>
                <a:gd name="connsiteX0" fmla="*/ 0 w 1772529"/>
                <a:gd name="connsiteY0" fmla="*/ 0 h 1561514"/>
                <a:gd name="connsiteX1" fmla="*/ 1392701 w 1772529"/>
                <a:gd name="connsiteY1" fmla="*/ 436099 h 1561514"/>
                <a:gd name="connsiteX2" fmla="*/ 1772529 w 1772529"/>
                <a:gd name="connsiteY2" fmla="*/ 1561514 h 1561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72529" h="1561514">
                  <a:moveTo>
                    <a:pt x="0" y="0"/>
                  </a:moveTo>
                  <a:cubicBezTo>
                    <a:pt x="548640" y="87923"/>
                    <a:pt x="1097280" y="175847"/>
                    <a:pt x="1392701" y="436099"/>
                  </a:cubicBezTo>
                  <a:cubicBezTo>
                    <a:pt x="1688122" y="696351"/>
                    <a:pt x="1730325" y="1128932"/>
                    <a:pt x="1772529" y="1561514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2724443" y="2630658"/>
              <a:ext cx="1369255" cy="1744394"/>
            </a:xfrm>
            <a:custGeom>
              <a:avLst/>
              <a:gdLst>
                <a:gd name="connsiteX0" fmla="*/ 1087902 w 1369255"/>
                <a:gd name="connsiteY0" fmla="*/ 1744394 h 1744394"/>
                <a:gd name="connsiteX1" fmla="*/ 46892 w 1369255"/>
                <a:gd name="connsiteY1" fmla="*/ 689317 h 1744394"/>
                <a:gd name="connsiteX2" fmla="*/ 1369255 w 1369255"/>
                <a:gd name="connsiteY2" fmla="*/ 0 h 1744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69255" h="1744394">
                  <a:moveTo>
                    <a:pt x="1087902" y="1744394"/>
                  </a:moveTo>
                  <a:cubicBezTo>
                    <a:pt x="543951" y="1362221"/>
                    <a:pt x="0" y="980049"/>
                    <a:pt x="46892" y="689317"/>
                  </a:cubicBezTo>
                  <a:cubicBezTo>
                    <a:pt x="93784" y="398585"/>
                    <a:pt x="731519" y="199292"/>
                    <a:pt x="1369255" y="0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1336431" y="1969477"/>
              <a:ext cx="1392701" cy="1308295"/>
            </a:xfrm>
            <a:custGeom>
              <a:avLst/>
              <a:gdLst>
                <a:gd name="connsiteX0" fmla="*/ 0 w 1392701"/>
                <a:gd name="connsiteY0" fmla="*/ 0 h 1308295"/>
                <a:gd name="connsiteX1" fmla="*/ 548640 w 1392701"/>
                <a:gd name="connsiteY1" fmla="*/ 1055077 h 1308295"/>
                <a:gd name="connsiteX2" fmla="*/ 1392701 w 1392701"/>
                <a:gd name="connsiteY2" fmla="*/ 1308295 h 1308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2701" h="1308295">
                  <a:moveTo>
                    <a:pt x="0" y="0"/>
                  </a:moveTo>
                  <a:cubicBezTo>
                    <a:pt x="158261" y="418514"/>
                    <a:pt x="316523" y="837028"/>
                    <a:pt x="548640" y="1055077"/>
                  </a:cubicBezTo>
                  <a:cubicBezTo>
                    <a:pt x="780757" y="1273126"/>
                    <a:pt x="1086729" y="1290710"/>
                    <a:pt x="1392701" y="1308295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2532185" y="3319975"/>
              <a:ext cx="182880" cy="1448973"/>
            </a:xfrm>
            <a:custGeom>
              <a:avLst/>
              <a:gdLst>
                <a:gd name="connsiteX0" fmla="*/ 182880 w 182880"/>
                <a:gd name="connsiteY0" fmla="*/ 0 h 1448973"/>
                <a:gd name="connsiteX1" fmla="*/ 126609 w 182880"/>
                <a:gd name="connsiteY1" fmla="*/ 534573 h 1448973"/>
                <a:gd name="connsiteX2" fmla="*/ 0 w 182880"/>
                <a:gd name="connsiteY2" fmla="*/ 1448973 h 1448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2880" h="1448973">
                  <a:moveTo>
                    <a:pt x="182880" y="0"/>
                  </a:moveTo>
                  <a:cubicBezTo>
                    <a:pt x="169984" y="146539"/>
                    <a:pt x="157089" y="293078"/>
                    <a:pt x="126609" y="534573"/>
                  </a:cubicBezTo>
                  <a:cubicBezTo>
                    <a:pt x="96129" y="776069"/>
                    <a:pt x="48064" y="1112521"/>
                    <a:pt x="0" y="1448973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2438400" y="1676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6" name="Oval 45"/>
            <p:cNvSpPr/>
            <p:nvPr/>
          </p:nvSpPr>
          <p:spPr>
            <a:xfrm>
              <a:off x="4038600" y="15240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4" name="Oval 43"/>
            <p:cNvSpPr/>
            <p:nvPr/>
          </p:nvSpPr>
          <p:spPr>
            <a:xfrm>
              <a:off x="1295400" y="19050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8" name="Oval 47"/>
            <p:cNvSpPr/>
            <p:nvPr/>
          </p:nvSpPr>
          <p:spPr>
            <a:xfrm>
              <a:off x="6858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2" name="Oval 51"/>
            <p:cNvSpPr/>
            <p:nvPr/>
          </p:nvSpPr>
          <p:spPr>
            <a:xfrm>
              <a:off x="1219200" y="4038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0" name="Oval 49"/>
            <p:cNvSpPr/>
            <p:nvPr/>
          </p:nvSpPr>
          <p:spPr>
            <a:xfrm>
              <a:off x="2438400" y="4724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9" name="Oval 48"/>
            <p:cNvSpPr/>
            <p:nvPr/>
          </p:nvSpPr>
          <p:spPr>
            <a:xfrm>
              <a:off x="26670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7" name="Oval 46"/>
            <p:cNvSpPr/>
            <p:nvPr/>
          </p:nvSpPr>
          <p:spPr>
            <a:xfrm>
              <a:off x="4038600" y="2514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1" name="Oval 50"/>
            <p:cNvSpPr/>
            <p:nvPr/>
          </p:nvSpPr>
          <p:spPr>
            <a:xfrm>
              <a:off x="45720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5" name="Oval 44"/>
            <p:cNvSpPr/>
            <p:nvPr/>
          </p:nvSpPr>
          <p:spPr>
            <a:xfrm>
              <a:off x="3733800" y="4267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sp>
        <p:nvSpPr>
          <p:cNvPr id="64" name="Rectangle 63"/>
          <p:cNvSpPr/>
          <p:nvPr/>
        </p:nvSpPr>
        <p:spPr>
          <a:xfrm>
            <a:off x="304800" y="876300"/>
            <a:ext cx="8534400" cy="8763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048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Input :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pseudoline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arrangement graph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Left-Right Arrow 59"/>
          <p:cNvSpPr/>
          <p:nvPr/>
        </p:nvSpPr>
        <p:spPr>
          <a:xfrm>
            <a:off x="4099034" y="3886199"/>
            <a:ext cx="898634" cy="40202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147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Minimum-Segment Drawing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304800" y="4162096"/>
            <a:ext cx="8534400" cy="2314903"/>
          </a:xfrm>
          <a:prstGeom prst="rect">
            <a:avLst/>
          </a:prstGeom>
          <a:solidFill>
            <a:srgbClr val="FF0000">
              <a:alpha val="14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 reduce arrangement graph recognition problem to minimum-segment drawing problem.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04800" y="2380593"/>
            <a:ext cx="8534400" cy="819807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Question 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admit a straight-line drawing with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segments?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04800" y="1065492"/>
            <a:ext cx="8534400" cy="8763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365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Input :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pseudoline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arrangement graph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865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Minimum-Segment Drawing is NP-complete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55"/>
          <p:cNvGrpSpPr/>
          <p:nvPr/>
        </p:nvGrpSpPr>
        <p:grpSpPr>
          <a:xfrm>
            <a:off x="5105400" y="2506709"/>
            <a:ext cx="2895600" cy="2514600"/>
            <a:chOff x="2895600" y="1676400"/>
            <a:chExt cx="3276600" cy="2743200"/>
          </a:xfrm>
        </p:grpSpPr>
        <p:cxnSp>
          <p:nvCxnSpPr>
            <p:cNvPr id="57" name="Straight Connector 56"/>
            <p:cNvCxnSpPr>
              <a:stCxn id="70" idx="6"/>
            </p:cNvCxnSpPr>
            <p:nvPr/>
          </p:nvCxnSpPr>
          <p:spPr>
            <a:xfrm>
              <a:off x="3048000" y="2971800"/>
              <a:ext cx="3048000" cy="4572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74" idx="4"/>
              <a:endCxn id="79" idx="4"/>
            </p:cNvCxnSpPr>
            <p:nvPr/>
          </p:nvCxnSpPr>
          <p:spPr>
            <a:xfrm rot="5400000">
              <a:off x="4724400" y="3048000"/>
              <a:ext cx="2590800" cy="1524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74" idx="3"/>
              <a:endCxn id="78" idx="3"/>
            </p:cNvCxnSpPr>
            <p:nvPr/>
          </p:nvCxnSpPr>
          <p:spPr>
            <a:xfrm rot="5400000">
              <a:off x="4670518" y="2187482"/>
              <a:ext cx="1752600" cy="9906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71" idx="5"/>
              <a:endCxn id="79" idx="5"/>
            </p:cNvCxnSpPr>
            <p:nvPr/>
          </p:nvCxnSpPr>
          <p:spPr>
            <a:xfrm rot="16200000" flipH="1">
              <a:off x="4282982" y="2682782"/>
              <a:ext cx="1752600" cy="16764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70" idx="2"/>
              <a:endCxn id="73" idx="2"/>
            </p:cNvCxnSpPr>
            <p:nvPr/>
          </p:nvCxnSpPr>
          <p:spPr>
            <a:xfrm rot="10800000" flipH="1">
              <a:off x="2895600" y="2209800"/>
              <a:ext cx="3124200" cy="7620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20"/>
            <p:cNvGrpSpPr/>
            <p:nvPr/>
          </p:nvGrpSpPr>
          <p:grpSpPr>
            <a:xfrm>
              <a:off x="2895600" y="1676400"/>
              <a:ext cx="3276600" cy="2743200"/>
              <a:chOff x="2895600" y="1676400"/>
              <a:chExt cx="3276600" cy="2743200"/>
            </a:xfrm>
          </p:grpSpPr>
          <p:sp>
            <p:nvSpPr>
              <p:cNvPr id="70" name="Oval 69"/>
              <p:cNvSpPr/>
              <p:nvPr/>
            </p:nvSpPr>
            <p:spPr>
              <a:xfrm>
                <a:off x="2895600" y="2895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4191000" y="2514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5638800" y="22098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6019800" y="2133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6019800" y="1676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5943600" y="33528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5105400" y="3200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4800600" y="3200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5029200" y="34290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5867400" y="4267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</p:grpSp>
      </p:grpSp>
      <p:grpSp>
        <p:nvGrpSpPr>
          <p:cNvPr id="6" name="Group 79"/>
          <p:cNvGrpSpPr/>
          <p:nvPr/>
        </p:nvGrpSpPr>
        <p:grpSpPr>
          <a:xfrm>
            <a:off x="609600" y="2278110"/>
            <a:ext cx="3276600" cy="2819399"/>
            <a:chOff x="685800" y="1472419"/>
            <a:chExt cx="4038600" cy="3404381"/>
          </a:xfrm>
        </p:grpSpPr>
        <p:sp>
          <p:nvSpPr>
            <p:cNvPr id="81" name="Freeform 80"/>
            <p:cNvSpPr/>
            <p:nvPr/>
          </p:nvSpPr>
          <p:spPr>
            <a:xfrm>
              <a:off x="715108" y="1472419"/>
              <a:ext cx="3981156" cy="3373901"/>
            </a:xfrm>
            <a:custGeom>
              <a:avLst/>
              <a:gdLst>
                <a:gd name="connsiteX0" fmla="*/ 1746738 w 3981156"/>
                <a:gd name="connsiteY0" fmla="*/ 286043 h 3373901"/>
                <a:gd name="connsiteX1" fmla="*/ 733864 w 3981156"/>
                <a:gd name="connsiteY1" fmla="*/ 497058 h 3373901"/>
                <a:gd name="connsiteX2" fmla="*/ 438443 w 3981156"/>
                <a:gd name="connsiteY2" fmla="*/ 1144172 h 3373901"/>
                <a:gd name="connsiteX3" fmla="*/ 58615 w 3981156"/>
                <a:gd name="connsiteY3" fmla="*/ 1833489 h 3373901"/>
                <a:gd name="connsiteX4" fmla="*/ 790135 w 3981156"/>
                <a:gd name="connsiteY4" fmla="*/ 2846363 h 3373901"/>
                <a:gd name="connsiteX5" fmla="*/ 1957754 w 3981156"/>
                <a:gd name="connsiteY5" fmla="*/ 3366867 h 3373901"/>
                <a:gd name="connsiteX6" fmla="*/ 3139440 w 3981156"/>
                <a:gd name="connsiteY6" fmla="*/ 2804159 h 3373901"/>
                <a:gd name="connsiteX7" fmla="*/ 3941298 w 3981156"/>
                <a:gd name="connsiteY7" fmla="*/ 1720947 h 3373901"/>
                <a:gd name="connsiteX8" fmla="*/ 3378590 w 3981156"/>
                <a:gd name="connsiteY8" fmla="*/ 1073833 h 3373901"/>
                <a:gd name="connsiteX9" fmla="*/ 3364523 w 3981156"/>
                <a:gd name="connsiteY9" fmla="*/ 131298 h 3373901"/>
                <a:gd name="connsiteX10" fmla="*/ 1746738 w 3981156"/>
                <a:gd name="connsiteY10" fmla="*/ 286043 h 3373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81156" h="3373901">
                  <a:moveTo>
                    <a:pt x="1746738" y="286043"/>
                  </a:moveTo>
                  <a:cubicBezTo>
                    <a:pt x="1308295" y="347003"/>
                    <a:pt x="951913" y="354037"/>
                    <a:pt x="733864" y="497058"/>
                  </a:cubicBezTo>
                  <a:cubicBezTo>
                    <a:pt x="515815" y="640080"/>
                    <a:pt x="550984" y="921434"/>
                    <a:pt x="438443" y="1144172"/>
                  </a:cubicBezTo>
                  <a:cubicBezTo>
                    <a:pt x="325902" y="1366910"/>
                    <a:pt x="0" y="1549791"/>
                    <a:pt x="58615" y="1833489"/>
                  </a:cubicBezTo>
                  <a:cubicBezTo>
                    <a:pt x="117230" y="2117187"/>
                    <a:pt x="473612" y="2590800"/>
                    <a:pt x="790135" y="2846363"/>
                  </a:cubicBezTo>
                  <a:cubicBezTo>
                    <a:pt x="1106658" y="3101926"/>
                    <a:pt x="1566203" y="3373901"/>
                    <a:pt x="1957754" y="3366867"/>
                  </a:cubicBezTo>
                  <a:cubicBezTo>
                    <a:pt x="2349305" y="3359833"/>
                    <a:pt x="2808849" y="3078479"/>
                    <a:pt x="3139440" y="2804159"/>
                  </a:cubicBezTo>
                  <a:cubicBezTo>
                    <a:pt x="3470031" y="2529839"/>
                    <a:pt x="3901440" y="2009335"/>
                    <a:pt x="3941298" y="1720947"/>
                  </a:cubicBezTo>
                  <a:cubicBezTo>
                    <a:pt x="3981156" y="1432559"/>
                    <a:pt x="3474719" y="1338775"/>
                    <a:pt x="3378590" y="1073833"/>
                  </a:cubicBezTo>
                  <a:cubicBezTo>
                    <a:pt x="3282461" y="808892"/>
                    <a:pt x="3629464" y="262596"/>
                    <a:pt x="3364523" y="131298"/>
                  </a:cubicBezTo>
                  <a:cubicBezTo>
                    <a:pt x="3099582" y="0"/>
                    <a:pt x="2185181" y="225083"/>
                    <a:pt x="1746738" y="286043"/>
                  </a:cubicBezTo>
                  <a:close/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1350498" y="1674055"/>
              <a:ext cx="2729133" cy="909712"/>
            </a:xfrm>
            <a:custGeom>
              <a:avLst/>
              <a:gdLst>
                <a:gd name="connsiteX0" fmla="*/ 0 w 2729133"/>
                <a:gd name="connsiteY0" fmla="*/ 309490 h 909712"/>
                <a:gd name="connsiteX1" fmla="*/ 998807 w 2729133"/>
                <a:gd name="connsiteY1" fmla="*/ 858130 h 909712"/>
                <a:gd name="connsiteX2" fmla="*/ 2729133 w 2729133"/>
                <a:gd name="connsiteY2" fmla="*/ 0 h 90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29133" h="909712">
                  <a:moveTo>
                    <a:pt x="0" y="309490"/>
                  </a:moveTo>
                  <a:cubicBezTo>
                    <a:pt x="271975" y="609601"/>
                    <a:pt x="543951" y="909712"/>
                    <a:pt x="998807" y="858130"/>
                  </a:cubicBezTo>
                  <a:cubicBezTo>
                    <a:pt x="1453663" y="806548"/>
                    <a:pt x="2091398" y="403274"/>
                    <a:pt x="2729133" y="0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 82"/>
            <p:cNvSpPr/>
            <p:nvPr/>
          </p:nvSpPr>
          <p:spPr>
            <a:xfrm>
              <a:off x="745588" y="3235569"/>
              <a:ext cx="1772529" cy="1561514"/>
            </a:xfrm>
            <a:custGeom>
              <a:avLst/>
              <a:gdLst>
                <a:gd name="connsiteX0" fmla="*/ 0 w 1772529"/>
                <a:gd name="connsiteY0" fmla="*/ 0 h 1561514"/>
                <a:gd name="connsiteX1" fmla="*/ 1392701 w 1772529"/>
                <a:gd name="connsiteY1" fmla="*/ 436099 h 1561514"/>
                <a:gd name="connsiteX2" fmla="*/ 1772529 w 1772529"/>
                <a:gd name="connsiteY2" fmla="*/ 1561514 h 1561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72529" h="1561514">
                  <a:moveTo>
                    <a:pt x="0" y="0"/>
                  </a:moveTo>
                  <a:cubicBezTo>
                    <a:pt x="548640" y="87923"/>
                    <a:pt x="1097280" y="175847"/>
                    <a:pt x="1392701" y="436099"/>
                  </a:cubicBezTo>
                  <a:cubicBezTo>
                    <a:pt x="1688122" y="696351"/>
                    <a:pt x="1730325" y="1128932"/>
                    <a:pt x="1772529" y="1561514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2724443" y="2630658"/>
              <a:ext cx="1369255" cy="1744394"/>
            </a:xfrm>
            <a:custGeom>
              <a:avLst/>
              <a:gdLst>
                <a:gd name="connsiteX0" fmla="*/ 1087902 w 1369255"/>
                <a:gd name="connsiteY0" fmla="*/ 1744394 h 1744394"/>
                <a:gd name="connsiteX1" fmla="*/ 46892 w 1369255"/>
                <a:gd name="connsiteY1" fmla="*/ 689317 h 1744394"/>
                <a:gd name="connsiteX2" fmla="*/ 1369255 w 1369255"/>
                <a:gd name="connsiteY2" fmla="*/ 0 h 1744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69255" h="1744394">
                  <a:moveTo>
                    <a:pt x="1087902" y="1744394"/>
                  </a:moveTo>
                  <a:cubicBezTo>
                    <a:pt x="543951" y="1362221"/>
                    <a:pt x="0" y="980049"/>
                    <a:pt x="46892" y="689317"/>
                  </a:cubicBezTo>
                  <a:cubicBezTo>
                    <a:pt x="93784" y="398585"/>
                    <a:pt x="731519" y="199292"/>
                    <a:pt x="1369255" y="0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1336431" y="1969477"/>
              <a:ext cx="1392701" cy="1308295"/>
            </a:xfrm>
            <a:custGeom>
              <a:avLst/>
              <a:gdLst>
                <a:gd name="connsiteX0" fmla="*/ 0 w 1392701"/>
                <a:gd name="connsiteY0" fmla="*/ 0 h 1308295"/>
                <a:gd name="connsiteX1" fmla="*/ 548640 w 1392701"/>
                <a:gd name="connsiteY1" fmla="*/ 1055077 h 1308295"/>
                <a:gd name="connsiteX2" fmla="*/ 1392701 w 1392701"/>
                <a:gd name="connsiteY2" fmla="*/ 1308295 h 1308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2701" h="1308295">
                  <a:moveTo>
                    <a:pt x="0" y="0"/>
                  </a:moveTo>
                  <a:cubicBezTo>
                    <a:pt x="158261" y="418514"/>
                    <a:pt x="316523" y="837028"/>
                    <a:pt x="548640" y="1055077"/>
                  </a:cubicBezTo>
                  <a:cubicBezTo>
                    <a:pt x="780757" y="1273126"/>
                    <a:pt x="1086729" y="1290710"/>
                    <a:pt x="1392701" y="1308295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2532185" y="3319975"/>
              <a:ext cx="182880" cy="1448973"/>
            </a:xfrm>
            <a:custGeom>
              <a:avLst/>
              <a:gdLst>
                <a:gd name="connsiteX0" fmla="*/ 182880 w 182880"/>
                <a:gd name="connsiteY0" fmla="*/ 0 h 1448973"/>
                <a:gd name="connsiteX1" fmla="*/ 126609 w 182880"/>
                <a:gd name="connsiteY1" fmla="*/ 534573 h 1448973"/>
                <a:gd name="connsiteX2" fmla="*/ 0 w 182880"/>
                <a:gd name="connsiteY2" fmla="*/ 1448973 h 1448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2880" h="1448973">
                  <a:moveTo>
                    <a:pt x="182880" y="0"/>
                  </a:moveTo>
                  <a:cubicBezTo>
                    <a:pt x="169984" y="146539"/>
                    <a:pt x="157089" y="293078"/>
                    <a:pt x="126609" y="534573"/>
                  </a:cubicBezTo>
                  <a:cubicBezTo>
                    <a:pt x="96129" y="776069"/>
                    <a:pt x="48064" y="1112521"/>
                    <a:pt x="0" y="1448973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2438400" y="1676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88" name="Oval 87"/>
            <p:cNvSpPr/>
            <p:nvPr/>
          </p:nvSpPr>
          <p:spPr>
            <a:xfrm>
              <a:off x="4038600" y="15240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89" name="Oval 88"/>
            <p:cNvSpPr/>
            <p:nvPr/>
          </p:nvSpPr>
          <p:spPr>
            <a:xfrm>
              <a:off x="1295400" y="19050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90" name="Oval 89"/>
            <p:cNvSpPr/>
            <p:nvPr/>
          </p:nvSpPr>
          <p:spPr>
            <a:xfrm>
              <a:off x="6858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91" name="Oval 90"/>
            <p:cNvSpPr/>
            <p:nvPr/>
          </p:nvSpPr>
          <p:spPr>
            <a:xfrm>
              <a:off x="1219200" y="4038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92" name="Oval 91"/>
            <p:cNvSpPr/>
            <p:nvPr/>
          </p:nvSpPr>
          <p:spPr>
            <a:xfrm>
              <a:off x="2438400" y="4724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93" name="Oval 92"/>
            <p:cNvSpPr/>
            <p:nvPr/>
          </p:nvSpPr>
          <p:spPr>
            <a:xfrm>
              <a:off x="26670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94" name="Oval 93"/>
            <p:cNvSpPr/>
            <p:nvPr/>
          </p:nvSpPr>
          <p:spPr>
            <a:xfrm>
              <a:off x="4038600" y="2514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95" name="Oval 94"/>
            <p:cNvSpPr/>
            <p:nvPr/>
          </p:nvSpPr>
          <p:spPr>
            <a:xfrm>
              <a:off x="45720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96" name="Oval 95"/>
            <p:cNvSpPr/>
            <p:nvPr/>
          </p:nvSpPr>
          <p:spPr>
            <a:xfrm>
              <a:off x="3733800" y="4267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sp>
        <p:nvSpPr>
          <p:cNvPr id="97" name="Right Arrow 96"/>
          <p:cNvSpPr/>
          <p:nvPr/>
        </p:nvSpPr>
        <p:spPr>
          <a:xfrm>
            <a:off x="4085898" y="3649709"/>
            <a:ext cx="914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304800" y="972207"/>
            <a:ext cx="8534400" cy="838200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an arrangement graph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 a drawing with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segments.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30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Minimum-Segment Drawing is NP-complete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89034" y="993229"/>
            <a:ext cx="8534400" cy="851337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 a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k-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segment drawing  </a:t>
            </a:r>
            <a:r>
              <a:rPr lang="el-G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an arrangement graph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61250" y="2109217"/>
            <a:ext cx="3317074" cy="492094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a k-segment drawing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29678" y="2865973"/>
            <a:ext cx="3348994" cy="707886"/>
          </a:xfrm>
          <a:prstGeom prst="rect">
            <a:avLst/>
          </a:prstGeom>
          <a:solidFill>
            <a:srgbClr val="FF0000">
              <a:alpha val="31000"/>
            </a:srgbClr>
          </a:solidFill>
          <a:ln w="12700">
            <a:solidFill>
              <a:srgbClr val="FF000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Each segment has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-1 vertices </a:t>
            </a:r>
          </a:p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 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-2 edges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36033" y="3890732"/>
            <a:ext cx="3358056" cy="707886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Each segment intersects </a:t>
            </a:r>
          </a:p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 other segments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98184" y="4871596"/>
            <a:ext cx="3379451" cy="1015663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segments can be extended </a:t>
            </a:r>
          </a:p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infinity without </a:t>
            </a:r>
          </a:p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creating new vertices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72971" y="6211669"/>
            <a:ext cx="3383063" cy="400110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an arrangement drawing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4581446" y="6211670"/>
            <a:ext cx="3206720" cy="400110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an arrangement graph</a:t>
            </a:r>
          </a:p>
        </p:txBody>
      </p:sp>
      <p:sp>
        <p:nvSpPr>
          <p:cNvPr id="105" name="Curved Right Arrow 104"/>
          <p:cNvSpPr/>
          <p:nvPr/>
        </p:nvSpPr>
        <p:spPr>
          <a:xfrm>
            <a:off x="157660" y="2364829"/>
            <a:ext cx="331070" cy="58332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7" name="Curved Right Arrow 106"/>
          <p:cNvSpPr/>
          <p:nvPr/>
        </p:nvSpPr>
        <p:spPr>
          <a:xfrm>
            <a:off x="157658" y="4382814"/>
            <a:ext cx="299541" cy="56755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Right Arrow 107"/>
          <p:cNvSpPr/>
          <p:nvPr/>
        </p:nvSpPr>
        <p:spPr>
          <a:xfrm>
            <a:off x="152400" y="3478955"/>
            <a:ext cx="331070" cy="58332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Curved Right Arrow 108"/>
          <p:cNvSpPr/>
          <p:nvPr/>
        </p:nvSpPr>
        <p:spPr>
          <a:xfrm>
            <a:off x="115608" y="5791297"/>
            <a:ext cx="331070" cy="58332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Right Arrow 109"/>
          <p:cNvSpPr/>
          <p:nvPr/>
        </p:nvSpPr>
        <p:spPr>
          <a:xfrm>
            <a:off x="3909847" y="6321972"/>
            <a:ext cx="551793" cy="189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Connector 111"/>
          <p:cNvCxnSpPr/>
          <p:nvPr/>
        </p:nvCxnSpPr>
        <p:spPr>
          <a:xfrm flipV="1">
            <a:off x="4430110" y="3689132"/>
            <a:ext cx="3736428" cy="47296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/>
          <p:nvPr/>
        </p:nvSpPr>
        <p:spPr>
          <a:xfrm>
            <a:off x="4424928" y="3683876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115" name="Oval 114"/>
          <p:cNvSpPr/>
          <p:nvPr/>
        </p:nvSpPr>
        <p:spPr>
          <a:xfrm>
            <a:off x="5228969" y="366811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116" name="Oval 115"/>
          <p:cNvSpPr/>
          <p:nvPr/>
        </p:nvSpPr>
        <p:spPr>
          <a:xfrm>
            <a:off x="6474445" y="366811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117" name="Oval 116"/>
          <p:cNvSpPr/>
          <p:nvPr/>
        </p:nvSpPr>
        <p:spPr>
          <a:xfrm>
            <a:off x="7042004" y="365234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119" name="Oval 118"/>
          <p:cNvSpPr/>
          <p:nvPr/>
        </p:nvSpPr>
        <p:spPr>
          <a:xfrm>
            <a:off x="8019466" y="363658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cxnSp>
        <p:nvCxnSpPr>
          <p:cNvPr id="121" name="Straight Connector 120"/>
          <p:cNvCxnSpPr/>
          <p:nvPr/>
        </p:nvCxnSpPr>
        <p:spPr>
          <a:xfrm rot="16200000" flipH="1">
            <a:off x="3925614" y="3594537"/>
            <a:ext cx="1150883" cy="425669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5400000">
            <a:off x="7425560" y="3594539"/>
            <a:ext cx="1277008" cy="29954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6200000" flipH="1">
            <a:off x="6755528" y="3586657"/>
            <a:ext cx="630616" cy="268011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16200000" flipH="1">
            <a:off x="6077610" y="3649717"/>
            <a:ext cx="945927" cy="4729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rot="5400000">
            <a:off x="4776955" y="3594540"/>
            <a:ext cx="1040520" cy="189185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ounded Rectangular Callout 137"/>
          <p:cNvSpPr/>
          <p:nvPr/>
        </p:nvSpPr>
        <p:spPr>
          <a:xfrm>
            <a:off x="4863662" y="4508933"/>
            <a:ext cx="3886199" cy="1324313"/>
          </a:xfrm>
          <a:prstGeom prst="wedgeRoundRectCallout">
            <a:avLst>
              <a:gd name="adj1" fmla="val -19244"/>
              <a:gd name="adj2" fmla="val -48975"/>
              <a:gd name="adj3" fmla="val 16667"/>
            </a:avLst>
          </a:prstGeom>
          <a:solidFill>
            <a:srgbClr val="FF0000">
              <a:alpha val="31000"/>
            </a:srgbClr>
          </a:solidFill>
          <a:ln w="12700">
            <a:solidFill>
              <a:srgbClr val="FF000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Assume that this segment contains at least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vertices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+1 segments, a contradiction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421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traight Connector 55"/>
          <p:cNvCxnSpPr/>
          <p:nvPr/>
        </p:nvCxnSpPr>
        <p:spPr>
          <a:xfrm rot="16200000" flipH="1">
            <a:off x="5714999" y="2751082"/>
            <a:ext cx="2695904" cy="2585545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Minimum-Segment Drawing is NP-complete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89034" y="993229"/>
            <a:ext cx="8534400" cy="851337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 a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k-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segment drawing  </a:t>
            </a:r>
            <a:r>
              <a:rPr lang="el-G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an arrangement graph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61250" y="2109217"/>
            <a:ext cx="3317074" cy="492094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a k-segment drawing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29678" y="2865973"/>
            <a:ext cx="3348994" cy="707886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Each segment has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-1 vertices </a:t>
            </a:r>
          </a:p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 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-2 edges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36033" y="3890732"/>
            <a:ext cx="3358056" cy="707886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Each segment intersects </a:t>
            </a:r>
          </a:p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 other segments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98184" y="4871596"/>
            <a:ext cx="3379451" cy="1015663"/>
          </a:xfrm>
          <a:prstGeom prst="rect">
            <a:avLst/>
          </a:prstGeom>
          <a:solidFill>
            <a:srgbClr val="FF0000">
              <a:alpha val="31000"/>
            </a:srgbClr>
          </a:solidFill>
          <a:ln w="12700">
            <a:solidFill>
              <a:srgbClr val="FF000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segments can be extended </a:t>
            </a:r>
          </a:p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infinity without </a:t>
            </a:r>
          </a:p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creating new vertices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72971" y="6211669"/>
            <a:ext cx="3383063" cy="400110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an arrangement drawing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4581446" y="6211670"/>
            <a:ext cx="3206720" cy="400110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an arrangement graph</a:t>
            </a:r>
          </a:p>
        </p:txBody>
      </p:sp>
      <p:sp>
        <p:nvSpPr>
          <p:cNvPr id="105" name="Curved Right Arrow 104"/>
          <p:cNvSpPr/>
          <p:nvPr/>
        </p:nvSpPr>
        <p:spPr>
          <a:xfrm>
            <a:off x="157660" y="2364829"/>
            <a:ext cx="331070" cy="58332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7" name="Curved Right Arrow 106"/>
          <p:cNvSpPr/>
          <p:nvPr/>
        </p:nvSpPr>
        <p:spPr>
          <a:xfrm>
            <a:off x="157658" y="4382814"/>
            <a:ext cx="299541" cy="56755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Right Arrow 107"/>
          <p:cNvSpPr/>
          <p:nvPr/>
        </p:nvSpPr>
        <p:spPr>
          <a:xfrm>
            <a:off x="152400" y="3478955"/>
            <a:ext cx="331070" cy="58332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Curved Right Arrow 108"/>
          <p:cNvSpPr/>
          <p:nvPr/>
        </p:nvSpPr>
        <p:spPr>
          <a:xfrm>
            <a:off x="115608" y="5791297"/>
            <a:ext cx="331070" cy="58332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Right Arrow 109"/>
          <p:cNvSpPr/>
          <p:nvPr/>
        </p:nvSpPr>
        <p:spPr>
          <a:xfrm>
            <a:off x="3909847" y="6321972"/>
            <a:ext cx="551793" cy="189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 rot="5400000" flipH="1" flipV="1">
            <a:off x="5950205" y="3890105"/>
            <a:ext cx="4127938" cy="199769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909848" y="3421117"/>
            <a:ext cx="5575811" cy="86710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925614" y="2535621"/>
            <a:ext cx="5407645" cy="127963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5503515" y="2833815"/>
            <a:ext cx="3518338" cy="2007549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066059" y="3602420"/>
            <a:ext cx="3048000" cy="45720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6742459" y="3678620"/>
            <a:ext cx="2590800" cy="15240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6688577" y="2818102"/>
            <a:ext cx="1752600" cy="99060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6200000" flipH="1">
            <a:off x="6301041" y="3313402"/>
            <a:ext cx="1752600" cy="167640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0800000" flipH="1">
            <a:off x="4913659" y="2840420"/>
            <a:ext cx="3124200" cy="76200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20"/>
          <p:cNvGrpSpPr/>
          <p:nvPr/>
        </p:nvGrpSpPr>
        <p:grpSpPr>
          <a:xfrm>
            <a:off x="4913659" y="2307020"/>
            <a:ext cx="3276600" cy="2743200"/>
            <a:chOff x="2895600" y="1676400"/>
            <a:chExt cx="3276600" cy="2743200"/>
          </a:xfrm>
        </p:grpSpPr>
        <p:sp>
          <p:nvSpPr>
            <p:cNvPr id="46" name="Oval 45"/>
            <p:cNvSpPr/>
            <p:nvPr/>
          </p:nvSpPr>
          <p:spPr>
            <a:xfrm>
              <a:off x="2895600" y="2895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7" name="Oval 46"/>
            <p:cNvSpPr/>
            <p:nvPr/>
          </p:nvSpPr>
          <p:spPr>
            <a:xfrm>
              <a:off x="4191000" y="2514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8" name="Oval 47"/>
            <p:cNvSpPr/>
            <p:nvPr/>
          </p:nvSpPr>
          <p:spPr>
            <a:xfrm>
              <a:off x="5638800" y="2209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9" name="Oval 48"/>
            <p:cNvSpPr/>
            <p:nvPr/>
          </p:nvSpPr>
          <p:spPr>
            <a:xfrm>
              <a:off x="6019800" y="2133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0" name="Oval 49"/>
            <p:cNvSpPr/>
            <p:nvPr/>
          </p:nvSpPr>
          <p:spPr>
            <a:xfrm>
              <a:off x="6019800" y="1676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1" name="Oval 50"/>
            <p:cNvSpPr/>
            <p:nvPr/>
          </p:nvSpPr>
          <p:spPr>
            <a:xfrm>
              <a:off x="5943600" y="3352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2" name="Oval 51"/>
            <p:cNvSpPr/>
            <p:nvPr/>
          </p:nvSpPr>
          <p:spPr>
            <a:xfrm>
              <a:off x="51054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3" name="Oval 52"/>
            <p:cNvSpPr/>
            <p:nvPr/>
          </p:nvSpPr>
          <p:spPr>
            <a:xfrm>
              <a:off x="48006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4" name="Oval 53"/>
            <p:cNvSpPr/>
            <p:nvPr/>
          </p:nvSpPr>
          <p:spPr>
            <a:xfrm>
              <a:off x="5029200" y="34290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5" name="Oval 54"/>
            <p:cNvSpPr/>
            <p:nvPr/>
          </p:nvSpPr>
          <p:spPr>
            <a:xfrm>
              <a:off x="5867400" y="4267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</p:spTree>
    <p:custDataLst>
      <p:tags r:id="rId1"/>
    </p:custDataLst>
  </p:cSld>
  <p:clrMapOvr>
    <a:masterClrMapping/>
  </p:clrMapOvr>
  <p:transition advTm="1809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228600" y="76200"/>
            <a:ext cx="8610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Relation with layered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polyline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drawing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" name="Group 103"/>
          <p:cNvGrpSpPr/>
          <p:nvPr/>
        </p:nvGrpSpPr>
        <p:grpSpPr>
          <a:xfrm>
            <a:off x="112972" y="919656"/>
            <a:ext cx="3810000" cy="2819400"/>
            <a:chOff x="4343400" y="1143000"/>
            <a:chExt cx="4419600" cy="2976265"/>
          </a:xfrm>
        </p:grpSpPr>
        <p:cxnSp>
          <p:nvCxnSpPr>
            <p:cNvPr id="7" name="Straight Connector 6"/>
            <p:cNvCxnSpPr>
              <a:stCxn id="9" idx="4"/>
              <a:endCxn id="11" idx="0"/>
            </p:cNvCxnSpPr>
            <p:nvPr/>
          </p:nvCxnSpPr>
          <p:spPr>
            <a:xfrm rot="5400000">
              <a:off x="4876800" y="2362200"/>
              <a:ext cx="2362200" cy="6858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6324600" y="1371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0" name="Oval 9"/>
            <p:cNvSpPr/>
            <p:nvPr/>
          </p:nvSpPr>
          <p:spPr>
            <a:xfrm>
              <a:off x="46482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1" name="Oval 10"/>
            <p:cNvSpPr/>
            <p:nvPr/>
          </p:nvSpPr>
          <p:spPr>
            <a:xfrm>
              <a:off x="56388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3" name="Oval 12"/>
            <p:cNvSpPr/>
            <p:nvPr/>
          </p:nvSpPr>
          <p:spPr>
            <a:xfrm>
              <a:off x="83820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6" name="Oval 15"/>
            <p:cNvSpPr/>
            <p:nvPr/>
          </p:nvSpPr>
          <p:spPr>
            <a:xfrm>
              <a:off x="58674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cxnSp>
          <p:nvCxnSpPr>
            <p:cNvPr id="17" name="Straight Connector 16"/>
            <p:cNvCxnSpPr>
              <a:stCxn id="10" idx="0"/>
              <a:endCxn id="9" idx="3"/>
            </p:cNvCxnSpPr>
            <p:nvPr/>
          </p:nvCxnSpPr>
          <p:spPr>
            <a:xfrm rot="5400000" flipH="1" flipV="1">
              <a:off x="4343400" y="1882682"/>
              <a:ext cx="2384518" cy="1622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6" idx="6"/>
              <a:endCxn id="13" idx="6"/>
            </p:cNvCxnSpPr>
            <p:nvPr/>
          </p:nvCxnSpPr>
          <p:spPr>
            <a:xfrm>
              <a:off x="6019800" y="3200400"/>
              <a:ext cx="2514600" cy="7620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1" idx="6"/>
              <a:endCxn id="13" idx="6"/>
            </p:cNvCxnSpPr>
            <p:nvPr/>
          </p:nvCxnSpPr>
          <p:spPr>
            <a:xfrm>
              <a:off x="5791199" y="3962400"/>
              <a:ext cx="2743200" cy="1676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5"/>
              <a:endCxn id="13" idx="0"/>
            </p:cNvCxnSpPr>
            <p:nvPr/>
          </p:nvCxnSpPr>
          <p:spPr>
            <a:xfrm rot="16200000" flipH="1">
              <a:off x="6264182" y="1692182"/>
              <a:ext cx="2384518" cy="2003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1" idx="2"/>
              <a:endCxn id="10" idx="6"/>
            </p:cNvCxnSpPr>
            <p:nvPr/>
          </p:nvCxnSpPr>
          <p:spPr>
            <a:xfrm rot="10800000">
              <a:off x="4800600" y="3962400"/>
              <a:ext cx="838200" cy="158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19800" y="1143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43400" y="3657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82000" y="3429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10200" y="3505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67400" y="3124200"/>
              <a:ext cx="381000" cy="487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6" name="Rectangle 125"/>
          <p:cNvSpPr/>
          <p:nvPr/>
        </p:nvSpPr>
        <p:spPr>
          <a:xfrm>
            <a:off x="5788572" y="90400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194" name="Group 193"/>
          <p:cNvGrpSpPr/>
          <p:nvPr/>
        </p:nvGrpSpPr>
        <p:grpSpPr>
          <a:xfrm>
            <a:off x="4382815" y="819809"/>
            <a:ext cx="4524703" cy="3294990"/>
            <a:chOff x="4382815" y="819809"/>
            <a:chExt cx="4524703" cy="3294990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4808483" y="2459421"/>
              <a:ext cx="4067503" cy="13558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>
              <a:off x="4493171" y="2033752"/>
              <a:ext cx="3137342" cy="804042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5400000">
              <a:off x="4051738" y="1403133"/>
              <a:ext cx="3137340" cy="1970691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0800000">
              <a:off x="4382815" y="3578772"/>
              <a:ext cx="4524703" cy="315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V="1">
              <a:off x="5707118" y="1213943"/>
              <a:ext cx="3279229" cy="252248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4" name="Group 103"/>
            <p:cNvGrpSpPr/>
            <p:nvPr/>
          </p:nvGrpSpPr>
          <p:grpSpPr>
            <a:xfrm>
              <a:off x="4590379" y="919655"/>
              <a:ext cx="3810000" cy="2742986"/>
              <a:chOff x="4343400" y="1143000"/>
              <a:chExt cx="4419600" cy="2895600"/>
            </a:xfrm>
          </p:grpSpPr>
          <p:cxnSp>
            <p:nvCxnSpPr>
              <p:cNvPr id="135" name="Straight Connector 134"/>
              <p:cNvCxnSpPr>
                <a:stCxn id="136" idx="4"/>
                <a:endCxn id="138" idx="0"/>
              </p:cNvCxnSpPr>
              <p:nvPr/>
            </p:nvCxnSpPr>
            <p:spPr>
              <a:xfrm rot="5400000">
                <a:off x="4876800" y="2362200"/>
                <a:ext cx="2362200" cy="6858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Oval 135"/>
              <p:cNvSpPr/>
              <p:nvPr/>
            </p:nvSpPr>
            <p:spPr>
              <a:xfrm>
                <a:off x="6324600" y="1371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46482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56388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83820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5867400" y="3124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cxnSp>
            <p:nvCxnSpPr>
              <p:cNvPr id="141" name="Straight Connector 140"/>
              <p:cNvCxnSpPr>
                <a:stCxn id="137" idx="0"/>
                <a:endCxn id="136" idx="3"/>
              </p:cNvCxnSpPr>
              <p:nvPr/>
            </p:nvCxnSpPr>
            <p:spPr>
              <a:xfrm rot="5400000" flipH="1" flipV="1">
                <a:off x="4343400" y="1882682"/>
                <a:ext cx="2384518" cy="1622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stCxn id="140" idx="6"/>
                <a:endCxn id="139" idx="6"/>
              </p:cNvCxnSpPr>
              <p:nvPr/>
            </p:nvCxnSpPr>
            <p:spPr>
              <a:xfrm>
                <a:off x="6019800" y="3200400"/>
                <a:ext cx="2514600" cy="7620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stCxn id="138" idx="6"/>
                <a:endCxn id="139" idx="6"/>
              </p:cNvCxnSpPr>
              <p:nvPr/>
            </p:nvCxnSpPr>
            <p:spPr>
              <a:xfrm>
                <a:off x="5791199" y="3962400"/>
                <a:ext cx="2743200" cy="1676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136" idx="5"/>
                <a:endCxn id="139" idx="0"/>
              </p:cNvCxnSpPr>
              <p:nvPr/>
            </p:nvCxnSpPr>
            <p:spPr>
              <a:xfrm rot="16200000" flipH="1">
                <a:off x="6264182" y="1692182"/>
                <a:ext cx="2384518" cy="2003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>
                <a:stCxn id="138" idx="2"/>
                <a:endCxn id="137" idx="6"/>
              </p:cNvCxnSpPr>
              <p:nvPr/>
            </p:nvCxnSpPr>
            <p:spPr>
              <a:xfrm rot="10800000">
                <a:off x="4800600" y="3962400"/>
                <a:ext cx="838200" cy="158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TextBox 145"/>
              <p:cNvSpPr txBox="1"/>
              <p:nvPr/>
            </p:nvSpPr>
            <p:spPr>
              <a:xfrm>
                <a:off x="6019800" y="1143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4343400" y="3507812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8382000" y="3429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5410200" y="35052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5867400" y="3124200"/>
                <a:ext cx="381000" cy="487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18" name="Oval 217"/>
          <p:cNvSpPr/>
          <p:nvPr/>
        </p:nvSpPr>
        <p:spPr>
          <a:xfrm>
            <a:off x="5378634" y="2601983"/>
            <a:ext cx="131379" cy="14436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2" name="TextBox 241"/>
          <p:cNvSpPr txBox="1"/>
          <p:nvPr/>
        </p:nvSpPr>
        <p:spPr>
          <a:xfrm>
            <a:off x="5231525" y="2114012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133193" y="3552615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4" name="Rectangle 243"/>
          <p:cNvSpPr/>
          <p:nvPr/>
        </p:nvSpPr>
        <p:spPr>
          <a:xfrm>
            <a:off x="4732282" y="3994050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45" name="Rectangle 244"/>
          <p:cNvSpPr/>
          <p:nvPr/>
        </p:nvSpPr>
        <p:spPr>
          <a:xfrm>
            <a:off x="5741275" y="402558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46" name="Rectangle 245"/>
          <p:cNvSpPr/>
          <p:nvPr/>
        </p:nvSpPr>
        <p:spPr>
          <a:xfrm>
            <a:off x="4574627" y="222831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7327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  <p:bldP spid="218" grpId="0" animBg="1"/>
      <p:bldP spid="242" grpId="0"/>
      <p:bldP spid="243" grpId="0" animBg="1"/>
      <p:bldP spid="244" grpId="0" animBg="1"/>
      <p:bldP spid="245" grpId="0" animBg="1"/>
      <p:bldP spid="24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228600" y="76200"/>
            <a:ext cx="8610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Relation with layered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polyline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drawing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03"/>
          <p:cNvGrpSpPr/>
          <p:nvPr/>
        </p:nvGrpSpPr>
        <p:grpSpPr>
          <a:xfrm>
            <a:off x="112972" y="919656"/>
            <a:ext cx="3810000" cy="2819400"/>
            <a:chOff x="4343400" y="1143000"/>
            <a:chExt cx="4419600" cy="2976265"/>
          </a:xfrm>
        </p:grpSpPr>
        <p:cxnSp>
          <p:nvCxnSpPr>
            <p:cNvPr id="7" name="Straight Connector 6"/>
            <p:cNvCxnSpPr>
              <a:stCxn id="9" idx="4"/>
              <a:endCxn id="11" idx="0"/>
            </p:cNvCxnSpPr>
            <p:nvPr/>
          </p:nvCxnSpPr>
          <p:spPr>
            <a:xfrm rot="5400000">
              <a:off x="4876800" y="2362200"/>
              <a:ext cx="2362200" cy="6858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6324600" y="1371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0" name="Oval 9"/>
            <p:cNvSpPr/>
            <p:nvPr/>
          </p:nvSpPr>
          <p:spPr>
            <a:xfrm>
              <a:off x="46482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1" name="Oval 10"/>
            <p:cNvSpPr/>
            <p:nvPr/>
          </p:nvSpPr>
          <p:spPr>
            <a:xfrm>
              <a:off x="56388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3" name="Oval 12"/>
            <p:cNvSpPr/>
            <p:nvPr/>
          </p:nvSpPr>
          <p:spPr>
            <a:xfrm>
              <a:off x="83820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6" name="Oval 15"/>
            <p:cNvSpPr/>
            <p:nvPr/>
          </p:nvSpPr>
          <p:spPr>
            <a:xfrm>
              <a:off x="58674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cxnSp>
          <p:nvCxnSpPr>
            <p:cNvPr id="17" name="Straight Connector 16"/>
            <p:cNvCxnSpPr>
              <a:stCxn id="10" idx="0"/>
              <a:endCxn id="9" idx="3"/>
            </p:cNvCxnSpPr>
            <p:nvPr/>
          </p:nvCxnSpPr>
          <p:spPr>
            <a:xfrm rot="5400000" flipH="1" flipV="1">
              <a:off x="4343400" y="1882682"/>
              <a:ext cx="2384518" cy="1622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6" idx="6"/>
              <a:endCxn id="13" idx="6"/>
            </p:cNvCxnSpPr>
            <p:nvPr/>
          </p:nvCxnSpPr>
          <p:spPr>
            <a:xfrm>
              <a:off x="6019800" y="3200400"/>
              <a:ext cx="2514600" cy="7620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1" idx="6"/>
              <a:endCxn id="13" idx="6"/>
            </p:cNvCxnSpPr>
            <p:nvPr/>
          </p:nvCxnSpPr>
          <p:spPr>
            <a:xfrm>
              <a:off x="5791199" y="3962400"/>
              <a:ext cx="2743200" cy="1676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5"/>
              <a:endCxn id="13" idx="0"/>
            </p:cNvCxnSpPr>
            <p:nvPr/>
          </p:nvCxnSpPr>
          <p:spPr>
            <a:xfrm rot="16200000" flipH="1">
              <a:off x="6264182" y="1692182"/>
              <a:ext cx="2384518" cy="2003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1" idx="2"/>
              <a:endCxn id="10" idx="6"/>
            </p:cNvCxnSpPr>
            <p:nvPr/>
          </p:nvCxnSpPr>
          <p:spPr>
            <a:xfrm rot="10800000">
              <a:off x="4800600" y="3962400"/>
              <a:ext cx="838200" cy="158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19800" y="1143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43400" y="3657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82000" y="3429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10200" y="3505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67400" y="3124200"/>
              <a:ext cx="381000" cy="487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6" name="Rectangle 125"/>
          <p:cNvSpPr/>
          <p:nvPr/>
        </p:nvSpPr>
        <p:spPr>
          <a:xfrm>
            <a:off x="5788572" y="90400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3" name="Group 193"/>
          <p:cNvGrpSpPr/>
          <p:nvPr/>
        </p:nvGrpSpPr>
        <p:grpSpPr>
          <a:xfrm>
            <a:off x="4382815" y="819809"/>
            <a:ext cx="4524703" cy="3294990"/>
            <a:chOff x="4382815" y="819809"/>
            <a:chExt cx="4524703" cy="3294990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4808483" y="2459421"/>
              <a:ext cx="4067503" cy="13558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>
              <a:off x="4493171" y="2033752"/>
              <a:ext cx="3137342" cy="804042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5400000">
              <a:off x="4051738" y="1403133"/>
              <a:ext cx="3137340" cy="1970691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0800000">
              <a:off x="4382815" y="3578772"/>
              <a:ext cx="4524703" cy="315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V="1">
              <a:off x="5707118" y="1213943"/>
              <a:ext cx="3279229" cy="252248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103"/>
            <p:cNvGrpSpPr/>
            <p:nvPr/>
          </p:nvGrpSpPr>
          <p:grpSpPr>
            <a:xfrm>
              <a:off x="4590379" y="919655"/>
              <a:ext cx="3810000" cy="2742986"/>
              <a:chOff x="4343400" y="1143000"/>
              <a:chExt cx="4419600" cy="2895600"/>
            </a:xfrm>
          </p:grpSpPr>
          <p:cxnSp>
            <p:nvCxnSpPr>
              <p:cNvPr id="135" name="Straight Connector 134"/>
              <p:cNvCxnSpPr>
                <a:stCxn id="136" idx="4"/>
                <a:endCxn id="138" idx="0"/>
              </p:cNvCxnSpPr>
              <p:nvPr/>
            </p:nvCxnSpPr>
            <p:spPr>
              <a:xfrm rot="5400000">
                <a:off x="4876800" y="2362200"/>
                <a:ext cx="2362200" cy="6858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Oval 135"/>
              <p:cNvSpPr/>
              <p:nvPr/>
            </p:nvSpPr>
            <p:spPr>
              <a:xfrm>
                <a:off x="6324600" y="1371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46482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56388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83820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5867400" y="3124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cxnSp>
            <p:nvCxnSpPr>
              <p:cNvPr id="141" name="Straight Connector 140"/>
              <p:cNvCxnSpPr>
                <a:stCxn id="137" idx="0"/>
                <a:endCxn id="136" idx="3"/>
              </p:cNvCxnSpPr>
              <p:nvPr/>
            </p:nvCxnSpPr>
            <p:spPr>
              <a:xfrm rot="5400000" flipH="1" flipV="1">
                <a:off x="4343400" y="1882682"/>
                <a:ext cx="2384518" cy="1622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stCxn id="140" idx="6"/>
                <a:endCxn id="139" idx="6"/>
              </p:cNvCxnSpPr>
              <p:nvPr/>
            </p:nvCxnSpPr>
            <p:spPr>
              <a:xfrm>
                <a:off x="6019800" y="3200400"/>
                <a:ext cx="2514600" cy="7620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stCxn id="138" idx="6"/>
                <a:endCxn id="139" idx="6"/>
              </p:cNvCxnSpPr>
              <p:nvPr/>
            </p:nvCxnSpPr>
            <p:spPr>
              <a:xfrm>
                <a:off x="5791199" y="3962400"/>
                <a:ext cx="2743200" cy="1676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136" idx="5"/>
                <a:endCxn id="139" idx="0"/>
              </p:cNvCxnSpPr>
              <p:nvPr/>
            </p:nvCxnSpPr>
            <p:spPr>
              <a:xfrm rot="16200000" flipH="1">
                <a:off x="6264182" y="1692182"/>
                <a:ext cx="2384518" cy="2003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>
                <a:stCxn id="138" idx="2"/>
                <a:endCxn id="137" idx="6"/>
              </p:cNvCxnSpPr>
              <p:nvPr/>
            </p:nvCxnSpPr>
            <p:spPr>
              <a:xfrm rot="10800000">
                <a:off x="4800600" y="3962400"/>
                <a:ext cx="838200" cy="158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TextBox 145"/>
              <p:cNvSpPr txBox="1"/>
              <p:nvPr/>
            </p:nvSpPr>
            <p:spPr>
              <a:xfrm>
                <a:off x="6019800" y="1143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4343400" y="3507812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8382000" y="3429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5410200" y="35052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5867400" y="3124200"/>
                <a:ext cx="381000" cy="487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18" name="Oval 217"/>
          <p:cNvSpPr/>
          <p:nvPr/>
        </p:nvSpPr>
        <p:spPr>
          <a:xfrm>
            <a:off x="5378634" y="2601983"/>
            <a:ext cx="131379" cy="14436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2" name="TextBox 241"/>
          <p:cNvSpPr txBox="1"/>
          <p:nvPr/>
        </p:nvSpPr>
        <p:spPr>
          <a:xfrm>
            <a:off x="5231525" y="2114012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133193" y="3552615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4" name="Rectangle 243"/>
          <p:cNvSpPr/>
          <p:nvPr/>
        </p:nvSpPr>
        <p:spPr>
          <a:xfrm>
            <a:off x="4732282" y="3994050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45" name="Rectangle 244"/>
          <p:cNvSpPr/>
          <p:nvPr/>
        </p:nvSpPr>
        <p:spPr>
          <a:xfrm>
            <a:off x="5741275" y="402558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46" name="Rectangle 245"/>
          <p:cNvSpPr/>
          <p:nvPr/>
        </p:nvSpPr>
        <p:spPr>
          <a:xfrm>
            <a:off x="4574627" y="222831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228600" y="4774370"/>
            <a:ext cx="8763000" cy="1828800"/>
            <a:chOff x="228600" y="4774370"/>
            <a:chExt cx="8763000" cy="18288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304800" y="5307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28600" y="5688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228600" y="6069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28600" y="6450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04800" y="4926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228600" y="47743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28600" y="5231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28600" y="5612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28600" y="5993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28600" y="6374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</p:spTree>
    <p:custDataLst>
      <p:tags r:id="rId1"/>
    </p:custDataLst>
  </p:cSld>
  <p:clrMapOvr>
    <a:masterClrMapping/>
  </p:clrMapOvr>
  <p:transition advTm="853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228600" y="76200"/>
            <a:ext cx="8610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Relation with layered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polyline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drawing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03"/>
          <p:cNvGrpSpPr/>
          <p:nvPr/>
        </p:nvGrpSpPr>
        <p:grpSpPr>
          <a:xfrm>
            <a:off x="112972" y="919656"/>
            <a:ext cx="3810000" cy="2819400"/>
            <a:chOff x="4343400" y="1143000"/>
            <a:chExt cx="4419600" cy="2976265"/>
          </a:xfrm>
        </p:grpSpPr>
        <p:cxnSp>
          <p:nvCxnSpPr>
            <p:cNvPr id="7" name="Straight Connector 6"/>
            <p:cNvCxnSpPr>
              <a:stCxn id="9" idx="4"/>
              <a:endCxn id="11" idx="0"/>
            </p:cNvCxnSpPr>
            <p:nvPr/>
          </p:nvCxnSpPr>
          <p:spPr>
            <a:xfrm rot="5400000">
              <a:off x="4876800" y="2362200"/>
              <a:ext cx="2362200" cy="6858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6324600" y="1371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0" name="Oval 9"/>
            <p:cNvSpPr/>
            <p:nvPr/>
          </p:nvSpPr>
          <p:spPr>
            <a:xfrm>
              <a:off x="46482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1" name="Oval 10"/>
            <p:cNvSpPr/>
            <p:nvPr/>
          </p:nvSpPr>
          <p:spPr>
            <a:xfrm>
              <a:off x="56388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3" name="Oval 12"/>
            <p:cNvSpPr/>
            <p:nvPr/>
          </p:nvSpPr>
          <p:spPr>
            <a:xfrm>
              <a:off x="83820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6" name="Oval 15"/>
            <p:cNvSpPr/>
            <p:nvPr/>
          </p:nvSpPr>
          <p:spPr>
            <a:xfrm>
              <a:off x="58674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cxnSp>
          <p:nvCxnSpPr>
            <p:cNvPr id="17" name="Straight Connector 16"/>
            <p:cNvCxnSpPr>
              <a:stCxn id="10" idx="0"/>
              <a:endCxn id="9" idx="3"/>
            </p:cNvCxnSpPr>
            <p:nvPr/>
          </p:nvCxnSpPr>
          <p:spPr>
            <a:xfrm rot="5400000" flipH="1" flipV="1">
              <a:off x="4343400" y="1882682"/>
              <a:ext cx="2384518" cy="1622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6" idx="6"/>
              <a:endCxn id="13" idx="6"/>
            </p:cNvCxnSpPr>
            <p:nvPr/>
          </p:nvCxnSpPr>
          <p:spPr>
            <a:xfrm>
              <a:off x="6019800" y="3200400"/>
              <a:ext cx="2514600" cy="7620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1" idx="6"/>
              <a:endCxn id="13" idx="6"/>
            </p:cNvCxnSpPr>
            <p:nvPr/>
          </p:nvCxnSpPr>
          <p:spPr>
            <a:xfrm>
              <a:off x="5791199" y="3962400"/>
              <a:ext cx="2743200" cy="1676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5"/>
              <a:endCxn id="13" idx="0"/>
            </p:cNvCxnSpPr>
            <p:nvPr/>
          </p:nvCxnSpPr>
          <p:spPr>
            <a:xfrm rot="16200000" flipH="1">
              <a:off x="6264182" y="1692182"/>
              <a:ext cx="2384518" cy="2003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1" idx="2"/>
              <a:endCxn id="10" idx="6"/>
            </p:cNvCxnSpPr>
            <p:nvPr/>
          </p:nvCxnSpPr>
          <p:spPr>
            <a:xfrm rot="10800000">
              <a:off x="4800600" y="3962400"/>
              <a:ext cx="838200" cy="158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19800" y="1143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43400" y="3657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82000" y="3429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10200" y="3505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67400" y="3124200"/>
              <a:ext cx="381000" cy="487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6" name="Rectangle 125"/>
          <p:cNvSpPr/>
          <p:nvPr/>
        </p:nvSpPr>
        <p:spPr>
          <a:xfrm>
            <a:off x="5788572" y="90400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3" name="Group 193"/>
          <p:cNvGrpSpPr/>
          <p:nvPr/>
        </p:nvGrpSpPr>
        <p:grpSpPr>
          <a:xfrm>
            <a:off x="4382815" y="819809"/>
            <a:ext cx="4524703" cy="3294990"/>
            <a:chOff x="4382815" y="819809"/>
            <a:chExt cx="4524703" cy="3294990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4808483" y="2459421"/>
              <a:ext cx="4067503" cy="13558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>
              <a:off x="4493171" y="2033752"/>
              <a:ext cx="3137342" cy="804042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5400000">
              <a:off x="4051738" y="1403133"/>
              <a:ext cx="3137340" cy="1970691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0800000">
              <a:off x="4382815" y="3578772"/>
              <a:ext cx="4524703" cy="315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V="1">
              <a:off x="5707118" y="1213943"/>
              <a:ext cx="3279229" cy="252248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103"/>
            <p:cNvGrpSpPr/>
            <p:nvPr/>
          </p:nvGrpSpPr>
          <p:grpSpPr>
            <a:xfrm>
              <a:off x="4590379" y="919655"/>
              <a:ext cx="3810000" cy="2742986"/>
              <a:chOff x="4343400" y="1143000"/>
              <a:chExt cx="4419600" cy="2895600"/>
            </a:xfrm>
          </p:grpSpPr>
          <p:cxnSp>
            <p:nvCxnSpPr>
              <p:cNvPr id="135" name="Straight Connector 134"/>
              <p:cNvCxnSpPr>
                <a:stCxn id="136" idx="4"/>
                <a:endCxn id="138" idx="0"/>
              </p:cNvCxnSpPr>
              <p:nvPr/>
            </p:nvCxnSpPr>
            <p:spPr>
              <a:xfrm rot="5400000">
                <a:off x="4876800" y="2362200"/>
                <a:ext cx="2362200" cy="6858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Oval 135"/>
              <p:cNvSpPr/>
              <p:nvPr/>
            </p:nvSpPr>
            <p:spPr>
              <a:xfrm>
                <a:off x="6324600" y="1371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46482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56388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83820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5867400" y="3124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cxnSp>
            <p:nvCxnSpPr>
              <p:cNvPr id="141" name="Straight Connector 140"/>
              <p:cNvCxnSpPr>
                <a:stCxn id="137" idx="0"/>
                <a:endCxn id="136" idx="3"/>
              </p:cNvCxnSpPr>
              <p:nvPr/>
            </p:nvCxnSpPr>
            <p:spPr>
              <a:xfrm rot="5400000" flipH="1" flipV="1">
                <a:off x="4343400" y="1882682"/>
                <a:ext cx="2384518" cy="1622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stCxn id="140" idx="6"/>
                <a:endCxn id="139" idx="6"/>
              </p:cNvCxnSpPr>
              <p:nvPr/>
            </p:nvCxnSpPr>
            <p:spPr>
              <a:xfrm>
                <a:off x="6019800" y="3200400"/>
                <a:ext cx="2514600" cy="7620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stCxn id="138" idx="6"/>
                <a:endCxn id="139" idx="6"/>
              </p:cNvCxnSpPr>
              <p:nvPr/>
            </p:nvCxnSpPr>
            <p:spPr>
              <a:xfrm>
                <a:off x="5791199" y="3962400"/>
                <a:ext cx="2743200" cy="1676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136" idx="5"/>
                <a:endCxn id="139" idx="0"/>
              </p:cNvCxnSpPr>
              <p:nvPr/>
            </p:nvCxnSpPr>
            <p:spPr>
              <a:xfrm rot="16200000" flipH="1">
                <a:off x="6264182" y="1692182"/>
                <a:ext cx="2384518" cy="2003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>
                <a:stCxn id="138" idx="2"/>
                <a:endCxn id="137" idx="6"/>
              </p:cNvCxnSpPr>
              <p:nvPr/>
            </p:nvCxnSpPr>
            <p:spPr>
              <a:xfrm rot="10800000">
                <a:off x="4800600" y="3962400"/>
                <a:ext cx="838200" cy="158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TextBox 145"/>
              <p:cNvSpPr txBox="1"/>
              <p:nvPr/>
            </p:nvSpPr>
            <p:spPr>
              <a:xfrm>
                <a:off x="6019800" y="1143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4343400" y="3507812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8382000" y="3429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5410200" y="35052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5867400" y="3124200"/>
                <a:ext cx="381000" cy="487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18" name="Oval 217"/>
          <p:cNvSpPr/>
          <p:nvPr/>
        </p:nvSpPr>
        <p:spPr>
          <a:xfrm>
            <a:off x="5378634" y="2601983"/>
            <a:ext cx="131379" cy="14436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2" name="TextBox 241"/>
          <p:cNvSpPr txBox="1"/>
          <p:nvPr/>
        </p:nvSpPr>
        <p:spPr>
          <a:xfrm>
            <a:off x="5231525" y="2114012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133193" y="3552615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4" name="Rectangle 243"/>
          <p:cNvSpPr/>
          <p:nvPr/>
        </p:nvSpPr>
        <p:spPr>
          <a:xfrm>
            <a:off x="4732282" y="3994050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45" name="Rectangle 244"/>
          <p:cNvSpPr/>
          <p:nvPr/>
        </p:nvSpPr>
        <p:spPr>
          <a:xfrm>
            <a:off x="5741275" y="402558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46" name="Rectangle 245"/>
          <p:cNvSpPr/>
          <p:nvPr/>
        </p:nvSpPr>
        <p:spPr>
          <a:xfrm>
            <a:off x="4574627" y="222831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8" name="Group 60"/>
          <p:cNvGrpSpPr/>
          <p:nvPr/>
        </p:nvGrpSpPr>
        <p:grpSpPr>
          <a:xfrm>
            <a:off x="228600" y="4774370"/>
            <a:ext cx="8763000" cy="1828800"/>
            <a:chOff x="228600" y="4774370"/>
            <a:chExt cx="8763000" cy="18288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304800" y="5307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28600" y="5688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228600" y="6069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28600" y="6450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04800" y="4926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228600" y="47743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28600" y="5231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28600" y="5612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28600" y="5993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28600" y="6374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8768254" y="3820629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8768256" y="3268835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6261537" y="73058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6766033" y="840947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8279524" y="4041346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8" name="Freeform 67"/>
          <p:cNvSpPr/>
          <p:nvPr/>
        </p:nvSpPr>
        <p:spPr>
          <a:xfrm>
            <a:off x="567559" y="5691352"/>
            <a:ext cx="1213944" cy="378372"/>
          </a:xfrm>
          <a:custGeom>
            <a:avLst/>
            <a:gdLst>
              <a:gd name="connsiteX0" fmla="*/ 0 w 1213944"/>
              <a:gd name="connsiteY0" fmla="*/ 0 h 378372"/>
              <a:gd name="connsiteX1" fmla="*/ 599089 w 1213944"/>
              <a:gd name="connsiteY1" fmla="*/ 0 h 378372"/>
              <a:gd name="connsiteX2" fmla="*/ 819807 w 1213944"/>
              <a:gd name="connsiteY2" fmla="*/ 378372 h 378372"/>
              <a:gd name="connsiteX3" fmla="*/ 1213944 w 1213944"/>
              <a:gd name="connsiteY3" fmla="*/ 378372 h 378372"/>
              <a:gd name="connsiteX4" fmla="*/ 1213944 w 1213944"/>
              <a:gd name="connsiteY4" fmla="*/ 362607 h 37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3944" h="378372">
                <a:moveTo>
                  <a:pt x="0" y="0"/>
                </a:moveTo>
                <a:lnTo>
                  <a:pt x="599089" y="0"/>
                </a:lnTo>
                <a:lnTo>
                  <a:pt x="819807" y="378372"/>
                </a:lnTo>
                <a:lnTo>
                  <a:pt x="1213944" y="378372"/>
                </a:lnTo>
                <a:lnTo>
                  <a:pt x="1213944" y="362607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630621" y="5312979"/>
            <a:ext cx="1671145" cy="756745"/>
          </a:xfrm>
          <a:custGeom>
            <a:avLst/>
            <a:gdLst>
              <a:gd name="connsiteX0" fmla="*/ 0 w 1671145"/>
              <a:gd name="connsiteY0" fmla="*/ 756745 h 756745"/>
              <a:gd name="connsiteX1" fmla="*/ 536027 w 1671145"/>
              <a:gd name="connsiteY1" fmla="*/ 756745 h 756745"/>
              <a:gd name="connsiteX2" fmla="*/ 788276 w 1671145"/>
              <a:gd name="connsiteY2" fmla="*/ 362607 h 756745"/>
              <a:gd name="connsiteX3" fmla="*/ 1103586 w 1671145"/>
              <a:gd name="connsiteY3" fmla="*/ 378373 h 756745"/>
              <a:gd name="connsiteX4" fmla="*/ 1355834 w 1671145"/>
              <a:gd name="connsiteY4" fmla="*/ 0 h 756745"/>
              <a:gd name="connsiteX5" fmla="*/ 1671145 w 1671145"/>
              <a:gd name="connsiteY5" fmla="*/ 15766 h 75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71145" h="756745">
                <a:moveTo>
                  <a:pt x="0" y="756745"/>
                </a:moveTo>
                <a:lnTo>
                  <a:pt x="536027" y="756745"/>
                </a:lnTo>
                <a:lnTo>
                  <a:pt x="788276" y="362607"/>
                </a:lnTo>
                <a:lnTo>
                  <a:pt x="1103586" y="378373"/>
                </a:lnTo>
                <a:lnTo>
                  <a:pt x="1355834" y="0"/>
                </a:lnTo>
                <a:lnTo>
                  <a:pt x="1671145" y="15766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/>
          <p:cNvSpPr txBox="1"/>
          <p:nvPr/>
        </p:nvSpPr>
        <p:spPr>
          <a:xfrm>
            <a:off x="895993" y="5645526"/>
            <a:ext cx="328448" cy="437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 rot="16200000" flipH="1">
            <a:off x="354844" y="5568287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21809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228600" y="76200"/>
            <a:ext cx="8610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Relation with layered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polyline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drawing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03"/>
          <p:cNvGrpSpPr/>
          <p:nvPr/>
        </p:nvGrpSpPr>
        <p:grpSpPr>
          <a:xfrm>
            <a:off x="112972" y="919656"/>
            <a:ext cx="3810000" cy="2819400"/>
            <a:chOff x="4343400" y="1143000"/>
            <a:chExt cx="4419600" cy="2976265"/>
          </a:xfrm>
        </p:grpSpPr>
        <p:cxnSp>
          <p:nvCxnSpPr>
            <p:cNvPr id="7" name="Straight Connector 6"/>
            <p:cNvCxnSpPr>
              <a:stCxn id="9" idx="4"/>
              <a:endCxn id="11" idx="0"/>
            </p:cNvCxnSpPr>
            <p:nvPr/>
          </p:nvCxnSpPr>
          <p:spPr>
            <a:xfrm rot="5400000">
              <a:off x="4876800" y="2362200"/>
              <a:ext cx="2362200" cy="6858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6324600" y="1371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0" name="Oval 9"/>
            <p:cNvSpPr/>
            <p:nvPr/>
          </p:nvSpPr>
          <p:spPr>
            <a:xfrm>
              <a:off x="46482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1" name="Oval 10"/>
            <p:cNvSpPr/>
            <p:nvPr/>
          </p:nvSpPr>
          <p:spPr>
            <a:xfrm>
              <a:off x="56388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3" name="Oval 12"/>
            <p:cNvSpPr/>
            <p:nvPr/>
          </p:nvSpPr>
          <p:spPr>
            <a:xfrm>
              <a:off x="83820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6" name="Oval 15"/>
            <p:cNvSpPr/>
            <p:nvPr/>
          </p:nvSpPr>
          <p:spPr>
            <a:xfrm>
              <a:off x="58674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cxnSp>
          <p:nvCxnSpPr>
            <p:cNvPr id="17" name="Straight Connector 16"/>
            <p:cNvCxnSpPr>
              <a:stCxn id="10" idx="0"/>
              <a:endCxn id="9" idx="3"/>
            </p:cNvCxnSpPr>
            <p:nvPr/>
          </p:nvCxnSpPr>
          <p:spPr>
            <a:xfrm rot="5400000" flipH="1" flipV="1">
              <a:off x="4343400" y="1882682"/>
              <a:ext cx="2384518" cy="1622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6" idx="6"/>
              <a:endCxn id="13" idx="6"/>
            </p:cNvCxnSpPr>
            <p:nvPr/>
          </p:nvCxnSpPr>
          <p:spPr>
            <a:xfrm>
              <a:off x="6019800" y="3200400"/>
              <a:ext cx="2514600" cy="7620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1" idx="6"/>
              <a:endCxn id="13" idx="6"/>
            </p:cNvCxnSpPr>
            <p:nvPr/>
          </p:nvCxnSpPr>
          <p:spPr>
            <a:xfrm>
              <a:off x="5791199" y="3962400"/>
              <a:ext cx="2743200" cy="1676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5"/>
              <a:endCxn id="13" idx="0"/>
            </p:cNvCxnSpPr>
            <p:nvPr/>
          </p:nvCxnSpPr>
          <p:spPr>
            <a:xfrm rot="16200000" flipH="1">
              <a:off x="6264182" y="1692182"/>
              <a:ext cx="2384518" cy="2003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1" idx="2"/>
              <a:endCxn id="10" idx="6"/>
            </p:cNvCxnSpPr>
            <p:nvPr/>
          </p:nvCxnSpPr>
          <p:spPr>
            <a:xfrm rot="10800000">
              <a:off x="4800600" y="3962400"/>
              <a:ext cx="838200" cy="158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19800" y="1143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43400" y="3657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82000" y="3429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10200" y="3505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67400" y="3124200"/>
              <a:ext cx="381000" cy="487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6" name="Rectangle 125"/>
          <p:cNvSpPr/>
          <p:nvPr/>
        </p:nvSpPr>
        <p:spPr>
          <a:xfrm>
            <a:off x="5788572" y="90400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3" name="Group 193"/>
          <p:cNvGrpSpPr/>
          <p:nvPr/>
        </p:nvGrpSpPr>
        <p:grpSpPr>
          <a:xfrm>
            <a:off x="4382815" y="819809"/>
            <a:ext cx="4524703" cy="3294990"/>
            <a:chOff x="4382815" y="819809"/>
            <a:chExt cx="4524703" cy="3294990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4808483" y="2459421"/>
              <a:ext cx="4067503" cy="13558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>
              <a:off x="4493171" y="2033752"/>
              <a:ext cx="3137342" cy="804042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5400000">
              <a:off x="4051738" y="1403133"/>
              <a:ext cx="3137340" cy="1970691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0800000">
              <a:off x="4382815" y="3578772"/>
              <a:ext cx="4524703" cy="315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V="1">
              <a:off x="5707118" y="1213943"/>
              <a:ext cx="3279229" cy="252248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103"/>
            <p:cNvGrpSpPr/>
            <p:nvPr/>
          </p:nvGrpSpPr>
          <p:grpSpPr>
            <a:xfrm>
              <a:off x="4590379" y="919655"/>
              <a:ext cx="3810000" cy="2742986"/>
              <a:chOff x="4343400" y="1143000"/>
              <a:chExt cx="4419600" cy="2895600"/>
            </a:xfrm>
          </p:grpSpPr>
          <p:cxnSp>
            <p:nvCxnSpPr>
              <p:cNvPr id="135" name="Straight Connector 134"/>
              <p:cNvCxnSpPr>
                <a:stCxn id="136" idx="4"/>
                <a:endCxn id="138" idx="0"/>
              </p:cNvCxnSpPr>
              <p:nvPr/>
            </p:nvCxnSpPr>
            <p:spPr>
              <a:xfrm rot="5400000">
                <a:off x="4876800" y="2362200"/>
                <a:ext cx="2362200" cy="6858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Oval 135"/>
              <p:cNvSpPr/>
              <p:nvPr/>
            </p:nvSpPr>
            <p:spPr>
              <a:xfrm>
                <a:off x="6324600" y="1371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46482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56388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83820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5867400" y="3124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cxnSp>
            <p:nvCxnSpPr>
              <p:cNvPr id="141" name="Straight Connector 140"/>
              <p:cNvCxnSpPr>
                <a:stCxn id="137" idx="0"/>
                <a:endCxn id="136" idx="3"/>
              </p:cNvCxnSpPr>
              <p:nvPr/>
            </p:nvCxnSpPr>
            <p:spPr>
              <a:xfrm rot="5400000" flipH="1" flipV="1">
                <a:off x="4343400" y="1882682"/>
                <a:ext cx="2384518" cy="1622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stCxn id="140" idx="6"/>
                <a:endCxn id="139" idx="6"/>
              </p:cNvCxnSpPr>
              <p:nvPr/>
            </p:nvCxnSpPr>
            <p:spPr>
              <a:xfrm>
                <a:off x="6019800" y="3200400"/>
                <a:ext cx="2514600" cy="7620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stCxn id="138" idx="6"/>
                <a:endCxn id="139" idx="6"/>
              </p:cNvCxnSpPr>
              <p:nvPr/>
            </p:nvCxnSpPr>
            <p:spPr>
              <a:xfrm>
                <a:off x="5791199" y="3962400"/>
                <a:ext cx="2743200" cy="1676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136" idx="5"/>
                <a:endCxn id="139" idx="0"/>
              </p:cNvCxnSpPr>
              <p:nvPr/>
            </p:nvCxnSpPr>
            <p:spPr>
              <a:xfrm rot="16200000" flipH="1">
                <a:off x="6264182" y="1692182"/>
                <a:ext cx="2384518" cy="2003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>
                <a:stCxn id="138" idx="2"/>
                <a:endCxn id="137" idx="6"/>
              </p:cNvCxnSpPr>
              <p:nvPr/>
            </p:nvCxnSpPr>
            <p:spPr>
              <a:xfrm rot="10800000">
                <a:off x="4800600" y="3962400"/>
                <a:ext cx="838200" cy="158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TextBox 145"/>
              <p:cNvSpPr txBox="1"/>
              <p:nvPr/>
            </p:nvSpPr>
            <p:spPr>
              <a:xfrm>
                <a:off x="6019800" y="1143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4343400" y="3507812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8382000" y="3429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5410200" y="35052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5867400" y="3124200"/>
                <a:ext cx="381000" cy="487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18" name="Oval 217"/>
          <p:cNvSpPr/>
          <p:nvPr/>
        </p:nvSpPr>
        <p:spPr>
          <a:xfrm>
            <a:off x="5378634" y="2601983"/>
            <a:ext cx="131379" cy="14436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2" name="TextBox 241"/>
          <p:cNvSpPr txBox="1"/>
          <p:nvPr/>
        </p:nvSpPr>
        <p:spPr>
          <a:xfrm>
            <a:off x="5231525" y="2114012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133193" y="3552615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4" name="Rectangle 243"/>
          <p:cNvSpPr/>
          <p:nvPr/>
        </p:nvSpPr>
        <p:spPr>
          <a:xfrm>
            <a:off x="4732282" y="3994050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45" name="Rectangle 244"/>
          <p:cNvSpPr/>
          <p:nvPr/>
        </p:nvSpPr>
        <p:spPr>
          <a:xfrm>
            <a:off x="5741275" y="402558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46" name="Rectangle 245"/>
          <p:cNvSpPr/>
          <p:nvPr/>
        </p:nvSpPr>
        <p:spPr>
          <a:xfrm>
            <a:off x="4574627" y="222831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8" name="Group 60"/>
          <p:cNvGrpSpPr/>
          <p:nvPr/>
        </p:nvGrpSpPr>
        <p:grpSpPr>
          <a:xfrm>
            <a:off x="228600" y="4774370"/>
            <a:ext cx="8763000" cy="1828800"/>
            <a:chOff x="228600" y="4774370"/>
            <a:chExt cx="8763000" cy="18288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304800" y="5307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28600" y="5688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228600" y="6069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28600" y="6450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04800" y="4926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228600" y="47743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28600" y="5231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28600" y="5612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28600" y="5993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28600" y="6374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8768254" y="3820629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8768256" y="3268835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6261537" y="73058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6766033" y="840947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8279524" y="4041346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8" name="Freeform 67"/>
          <p:cNvSpPr/>
          <p:nvPr/>
        </p:nvSpPr>
        <p:spPr>
          <a:xfrm>
            <a:off x="567559" y="5691352"/>
            <a:ext cx="1213944" cy="378372"/>
          </a:xfrm>
          <a:custGeom>
            <a:avLst/>
            <a:gdLst>
              <a:gd name="connsiteX0" fmla="*/ 0 w 1213944"/>
              <a:gd name="connsiteY0" fmla="*/ 0 h 378372"/>
              <a:gd name="connsiteX1" fmla="*/ 599089 w 1213944"/>
              <a:gd name="connsiteY1" fmla="*/ 0 h 378372"/>
              <a:gd name="connsiteX2" fmla="*/ 819807 w 1213944"/>
              <a:gd name="connsiteY2" fmla="*/ 378372 h 378372"/>
              <a:gd name="connsiteX3" fmla="*/ 1213944 w 1213944"/>
              <a:gd name="connsiteY3" fmla="*/ 378372 h 378372"/>
              <a:gd name="connsiteX4" fmla="*/ 1213944 w 1213944"/>
              <a:gd name="connsiteY4" fmla="*/ 362607 h 37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3944" h="378372">
                <a:moveTo>
                  <a:pt x="0" y="0"/>
                </a:moveTo>
                <a:lnTo>
                  <a:pt x="599089" y="0"/>
                </a:lnTo>
                <a:lnTo>
                  <a:pt x="819807" y="378372"/>
                </a:lnTo>
                <a:lnTo>
                  <a:pt x="1213944" y="378372"/>
                </a:lnTo>
                <a:lnTo>
                  <a:pt x="1213944" y="362607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630621" y="5312979"/>
            <a:ext cx="1671145" cy="756745"/>
          </a:xfrm>
          <a:custGeom>
            <a:avLst/>
            <a:gdLst>
              <a:gd name="connsiteX0" fmla="*/ 0 w 1671145"/>
              <a:gd name="connsiteY0" fmla="*/ 756745 h 756745"/>
              <a:gd name="connsiteX1" fmla="*/ 536027 w 1671145"/>
              <a:gd name="connsiteY1" fmla="*/ 756745 h 756745"/>
              <a:gd name="connsiteX2" fmla="*/ 788276 w 1671145"/>
              <a:gd name="connsiteY2" fmla="*/ 362607 h 756745"/>
              <a:gd name="connsiteX3" fmla="*/ 1103586 w 1671145"/>
              <a:gd name="connsiteY3" fmla="*/ 378373 h 756745"/>
              <a:gd name="connsiteX4" fmla="*/ 1355834 w 1671145"/>
              <a:gd name="connsiteY4" fmla="*/ 0 h 756745"/>
              <a:gd name="connsiteX5" fmla="*/ 1671145 w 1671145"/>
              <a:gd name="connsiteY5" fmla="*/ 15766 h 75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71145" h="756745">
                <a:moveTo>
                  <a:pt x="0" y="756745"/>
                </a:moveTo>
                <a:lnTo>
                  <a:pt x="536027" y="756745"/>
                </a:lnTo>
                <a:lnTo>
                  <a:pt x="788276" y="362607"/>
                </a:lnTo>
                <a:lnTo>
                  <a:pt x="1103586" y="378373"/>
                </a:lnTo>
                <a:lnTo>
                  <a:pt x="1355834" y="0"/>
                </a:lnTo>
                <a:lnTo>
                  <a:pt x="1671145" y="15766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472966" y="5312979"/>
            <a:ext cx="1781503" cy="362607"/>
          </a:xfrm>
          <a:custGeom>
            <a:avLst/>
            <a:gdLst>
              <a:gd name="connsiteX0" fmla="*/ 0 w 1781503"/>
              <a:gd name="connsiteY0" fmla="*/ 0 h 362607"/>
              <a:gd name="connsiteX1" fmla="*/ 1245475 w 1781503"/>
              <a:gd name="connsiteY1" fmla="*/ 15766 h 362607"/>
              <a:gd name="connsiteX2" fmla="*/ 1513489 w 1781503"/>
              <a:gd name="connsiteY2" fmla="*/ 362607 h 362607"/>
              <a:gd name="connsiteX3" fmla="*/ 1781503 w 1781503"/>
              <a:gd name="connsiteY3" fmla="*/ 362607 h 362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1503" h="362607">
                <a:moveTo>
                  <a:pt x="0" y="0"/>
                </a:moveTo>
                <a:lnTo>
                  <a:pt x="1245475" y="15766"/>
                </a:lnTo>
                <a:lnTo>
                  <a:pt x="1513489" y="362607"/>
                </a:lnTo>
                <a:lnTo>
                  <a:pt x="1781503" y="362607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895993" y="5645526"/>
            <a:ext cx="328448" cy="437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904986" y="5251387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 rot="16200000" flipH="1">
            <a:off x="354844" y="5568287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H="1">
            <a:off x="903036" y="5570559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288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What is a minimum-segment </a:t>
            </a:r>
            <a:r>
              <a:rPr 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d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rawing?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1" name="Straight Connector 40"/>
          <p:cNvCxnSpPr>
            <a:stCxn id="10" idx="0"/>
            <a:endCxn id="7" idx="5"/>
          </p:cNvCxnSpPr>
          <p:nvPr/>
        </p:nvCxnSpPr>
        <p:spPr>
          <a:xfrm rot="16200000" flipV="1">
            <a:off x="5692682" y="2106817"/>
            <a:ext cx="2155918" cy="784318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248400" y="129093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8" name="Oval 7"/>
          <p:cNvSpPr/>
          <p:nvPr/>
        </p:nvSpPr>
        <p:spPr>
          <a:xfrm>
            <a:off x="4953000" y="228153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9" name="Oval 8"/>
          <p:cNvSpPr/>
          <p:nvPr/>
        </p:nvSpPr>
        <p:spPr>
          <a:xfrm>
            <a:off x="5486400" y="357693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10" name="Oval 9"/>
          <p:cNvSpPr/>
          <p:nvPr/>
        </p:nvSpPr>
        <p:spPr>
          <a:xfrm>
            <a:off x="7086600" y="357693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11" name="Oval 10"/>
          <p:cNvSpPr/>
          <p:nvPr/>
        </p:nvSpPr>
        <p:spPr>
          <a:xfrm>
            <a:off x="7543800" y="228153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12" name="Oval 11"/>
          <p:cNvSpPr/>
          <p:nvPr/>
        </p:nvSpPr>
        <p:spPr>
          <a:xfrm>
            <a:off x="5867400" y="228153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13" name="Oval 12"/>
          <p:cNvSpPr/>
          <p:nvPr/>
        </p:nvSpPr>
        <p:spPr>
          <a:xfrm>
            <a:off x="6629400" y="228153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14" name="Oval 13"/>
          <p:cNvSpPr/>
          <p:nvPr/>
        </p:nvSpPr>
        <p:spPr>
          <a:xfrm>
            <a:off x="6248400" y="296733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cxnSp>
        <p:nvCxnSpPr>
          <p:cNvPr id="16" name="Straight Connector 15"/>
          <p:cNvCxnSpPr>
            <a:stCxn id="8" idx="7"/>
            <a:endCxn id="7" idx="2"/>
          </p:cNvCxnSpPr>
          <p:nvPr/>
        </p:nvCxnSpPr>
        <p:spPr>
          <a:xfrm rot="5400000" flipH="1" flipV="1">
            <a:off x="5197382" y="1252835"/>
            <a:ext cx="936718" cy="1165318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4" idx="6"/>
            <a:endCxn id="13" idx="4"/>
          </p:cNvCxnSpPr>
          <p:nvPr/>
        </p:nvCxnSpPr>
        <p:spPr>
          <a:xfrm flipV="1">
            <a:off x="6400800" y="2433935"/>
            <a:ext cx="304800" cy="60960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7"/>
            <a:endCxn id="11" idx="4"/>
          </p:cNvCxnSpPr>
          <p:nvPr/>
        </p:nvCxnSpPr>
        <p:spPr>
          <a:xfrm rot="5400000" flipH="1" flipV="1">
            <a:off x="6835682" y="2814935"/>
            <a:ext cx="1165318" cy="403318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6"/>
            <a:endCxn id="10" idx="2"/>
          </p:cNvCxnSpPr>
          <p:nvPr/>
        </p:nvCxnSpPr>
        <p:spPr>
          <a:xfrm>
            <a:off x="5638800" y="3653135"/>
            <a:ext cx="1447800" cy="1588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6"/>
            <a:endCxn id="11" idx="1"/>
          </p:cNvCxnSpPr>
          <p:nvPr/>
        </p:nvCxnSpPr>
        <p:spPr>
          <a:xfrm>
            <a:off x="6400800" y="1367135"/>
            <a:ext cx="1165318" cy="936718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1"/>
            <a:endCxn id="8" idx="4"/>
          </p:cNvCxnSpPr>
          <p:nvPr/>
        </p:nvCxnSpPr>
        <p:spPr>
          <a:xfrm rot="16200000" flipV="1">
            <a:off x="4686300" y="2776835"/>
            <a:ext cx="1165318" cy="479518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2" idx="5"/>
            <a:endCxn id="14" idx="1"/>
          </p:cNvCxnSpPr>
          <p:nvPr/>
        </p:nvCxnSpPr>
        <p:spPr>
          <a:xfrm rot="16200000" flipH="1">
            <a:off x="5845082" y="2564017"/>
            <a:ext cx="578036" cy="273236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9" idx="7"/>
            <a:endCxn id="14" idx="3"/>
          </p:cNvCxnSpPr>
          <p:nvPr/>
        </p:nvCxnSpPr>
        <p:spPr>
          <a:xfrm rot="5400000" flipH="1" flipV="1">
            <a:off x="5692682" y="3021217"/>
            <a:ext cx="501836" cy="654236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2" idx="0"/>
            <a:endCxn id="7" idx="3"/>
          </p:cNvCxnSpPr>
          <p:nvPr/>
        </p:nvCxnSpPr>
        <p:spPr>
          <a:xfrm rot="5400000" flipH="1" flipV="1">
            <a:off x="5676900" y="1687717"/>
            <a:ext cx="860518" cy="327118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1" idx="3"/>
            <a:endCxn id="13" idx="6"/>
          </p:cNvCxnSpPr>
          <p:nvPr/>
        </p:nvCxnSpPr>
        <p:spPr>
          <a:xfrm rot="5400000" flipH="1">
            <a:off x="7147018" y="1992517"/>
            <a:ext cx="53882" cy="784318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8" idx="6"/>
            <a:endCxn id="12" idx="2"/>
          </p:cNvCxnSpPr>
          <p:nvPr/>
        </p:nvCxnSpPr>
        <p:spPr>
          <a:xfrm>
            <a:off x="5105400" y="2357735"/>
            <a:ext cx="762000" cy="1588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5943600" y="9861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572000" y="2052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5410200" y="3119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239000" y="32721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7696200" y="21291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5562600" y="2357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6324600" y="2967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705600" y="19005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457200" y="838200"/>
            <a:ext cx="3556781" cy="3128665"/>
            <a:chOff x="2895600" y="914400"/>
            <a:chExt cx="3556781" cy="3128665"/>
          </a:xfrm>
        </p:grpSpPr>
        <p:sp>
          <p:nvSpPr>
            <p:cNvPr id="144" name="Freeform 143"/>
            <p:cNvSpPr/>
            <p:nvPr/>
          </p:nvSpPr>
          <p:spPr>
            <a:xfrm>
              <a:off x="4698609" y="1575582"/>
              <a:ext cx="1294228" cy="872196"/>
            </a:xfrm>
            <a:custGeom>
              <a:avLst/>
              <a:gdLst>
                <a:gd name="connsiteX0" fmla="*/ 0 w 1294228"/>
                <a:gd name="connsiteY0" fmla="*/ 872196 h 872196"/>
                <a:gd name="connsiteX1" fmla="*/ 323557 w 1294228"/>
                <a:gd name="connsiteY1" fmla="*/ 464233 h 872196"/>
                <a:gd name="connsiteX2" fmla="*/ 1294228 w 1294228"/>
                <a:gd name="connsiteY2" fmla="*/ 0 h 872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94228" h="872196">
                  <a:moveTo>
                    <a:pt x="0" y="872196"/>
                  </a:moveTo>
                  <a:cubicBezTo>
                    <a:pt x="53926" y="740897"/>
                    <a:pt x="107852" y="609599"/>
                    <a:pt x="323557" y="464233"/>
                  </a:cubicBezTo>
                  <a:cubicBezTo>
                    <a:pt x="539262" y="318867"/>
                    <a:pt x="916745" y="159433"/>
                    <a:pt x="1294228" y="0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2954215" y="1219200"/>
              <a:ext cx="1336431" cy="1144172"/>
            </a:xfrm>
            <a:custGeom>
              <a:avLst/>
              <a:gdLst>
                <a:gd name="connsiteX0" fmla="*/ 1336431 w 1336431"/>
                <a:gd name="connsiteY0" fmla="*/ 187569 h 1144172"/>
                <a:gd name="connsiteX1" fmla="*/ 337625 w 1336431"/>
                <a:gd name="connsiteY1" fmla="*/ 159434 h 1144172"/>
                <a:gd name="connsiteX2" fmla="*/ 0 w 1336431"/>
                <a:gd name="connsiteY2" fmla="*/ 1144172 h 1144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6431" h="1144172">
                  <a:moveTo>
                    <a:pt x="1336431" y="187569"/>
                  </a:moveTo>
                  <a:cubicBezTo>
                    <a:pt x="948397" y="93784"/>
                    <a:pt x="560364" y="0"/>
                    <a:pt x="337625" y="159434"/>
                  </a:cubicBezTo>
                  <a:cubicBezTo>
                    <a:pt x="114887" y="318868"/>
                    <a:pt x="57443" y="731520"/>
                    <a:pt x="0" y="1144172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reeform 139"/>
            <p:cNvSpPr/>
            <p:nvPr/>
          </p:nvSpPr>
          <p:spPr>
            <a:xfrm>
              <a:off x="2944837" y="2475914"/>
              <a:ext cx="586154" cy="1252024"/>
            </a:xfrm>
            <a:custGeom>
              <a:avLst/>
              <a:gdLst>
                <a:gd name="connsiteX0" fmla="*/ 23446 w 586154"/>
                <a:gd name="connsiteY0" fmla="*/ 0 h 1252024"/>
                <a:gd name="connsiteX1" fmla="*/ 93785 w 586154"/>
                <a:gd name="connsiteY1" fmla="*/ 829994 h 1252024"/>
                <a:gd name="connsiteX2" fmla="*/ 586154 w 586154"/>
                <a:gd name="connsiteY2" fmla="*/ 1252024 h 1252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6154" h="1252024">
                  <a:moveTo>
                    <a:pt x="23446" y="0"/>
                  </a:moveTo>
                  <a:cubicBezTo>
                    <a:pt x="11723" y="310661"/>
                    <a:pt x="0" y="621323"/>
                    <a:pt x="93785" y="829994"/>
                  </a:cubicBezTo>
                  <a:cubicBezTo>
                    <a:pt x="187570" y="1038665"/>
                    <a:pt x="386862" y="1145344"/>
                    <a:pt x="586154" y="1252024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4290646" y="1268437"/>
              <a:ext cx="1730326" cy="236806"/>
            </a:xfrm>
            <a:custGeom>
              <a:avLst/>
              <a:gdLst>
                <a:gd name="connsiteX0" fmla="*/ 0 w 1730326"/>
                <a:gd name="connsiteY0" fmla="*/ 166468 h 236806"/>
                <a:gd name="connsiteX1" fmla="*/ 759656 w 1730326"/>
                <a:gd name="connsiteY1" fmla="*/ 11723 h 236806"/>
                <a:gd name="connsiteX2" fmla="*/ 1730326 w 1730326"/>
                <a:gd name="connsiteY2" fmla="*/ 236806 h 236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30326" h="236806">
                  <a:moveTo>
                    <a:pt x="0" y="166468"/>
                  </a:moveTo>
                  <a:cubicBezTo>
                    <a:pt x="235634" y="83234"/>
                    <a:pt x="471268" y="0"/>
                    <a:pt x="759656" y="11723"/>
                  </a:cubicBezTo>
                  <a:cubicBezTo>
                    <a:pt x="1048044" y="23446"/>
                    <a:pt x="1389185" y="130126"/>
                    <a:pt x="1730326" y="236806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3545058" y="3615397"/>
              <a:ext cx="2124222" cy="372793"/>
            </a:xfrm>
            <a:custGeom>
              <a:avLst/>
              <a:gdLst>
                <a:gd name="connsiteX0" fmla="*/ 0 w 2124222"/>
                <a:gd name="connsiteY0" fmla="*/ 126609 h 372793"/>
                <a:gd name="connsiteX1" fmla="*/ 900333 w 2124222"/>
                <a:gd name="connsiteY1" fmla="*/ 351692 h 372793"/>
                <a:gd name="connsiteX2" fmla="*/ 2124222 w 2124222"/>
                <a:gd name="connsiteY2" fmla="*/ 0 h 37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4222" h="372793">
                  <a:moveTo>
                    <a:pt x="0" y="126609"/>
                  </a:moveTo>
                  <a:cubicBezTo>
                    <a:pt x="273148" y="249701"/>
                    <a:pt x="546296" y="372793"/>
                    <a:pt x="900333" y="351692"/>
                  </a:cubicBezTo>
                  <a:cubicBezTo>
                    <a:pt x="1254370" y="330591"/>
                    <a:pt x="1689296" y="165295"/>
                    <a:pt x="2124222" y="0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3863926" y="1425527"/>
              <a:ext cx="1430216" cy="1763149"/>
            </a:xfrm>
            <a:custGeom>
              <a:avLst/>
              <a:gdLst>
                <a:gd name="connsiteX0" fmla="*/ 440788 w 1430216"/>
                <a:gd name="connsiteY0" fmla="*/ 51581 h 1763149"/>
                <a:gd name="connsiteX1" fmla="*/ 18757 w 1430216"/>
                <a:gd name="connsiteY1" fmla="*/ 698695 h 1763149"/>
                <a:gd name="connsiteX2" fmla="*/ 553329 w 1430216"/>
                <a:gd name="connsiteY2" fmla="*/ 1669365 h 1763149"/>
                <a:gd name="connsiteX3" fmla="*/ 1397391 w 1430216"/>
                <a:gd name="connsiteY3" fmla="*/ 1261402 h 1763149"/>
                <a:gd name="connsiteX4" fmla="*/ 750277 w 1430216"/>
                <a:gd name="connsiteY4" fmla="*/ 1008184 h 1763149"/>
                <a:gd name="connsiteX5" fmla="*/ 440788 w 1430216"/>
                <a:gd name="connsiteY5" fmla="*/ 51581 h 1763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30216" h="1763149">
                  <a:moveTo>
                    <a:pt x="440788" y="51581"/>
                  </a:moveTo>
                  <a:cubicBezTo>
                    <a:pt x="318868" y="0"/>
                    <a:pt x="0" y="429064"/>
                    <a:pt x="18757" y="698695"/>
                  </a:cubicBezTo>
                  <a:cubicBezTo>
                    <a:pt x="37514" y="968326"/>
                    <a:pt x="323557" y="1575581"/>
                    <a:pt x="553329" y="1669365"/>
                  </a:cubicBezTo>
                  <a:cubicBezTo>
                    <a:pt x="783101" y="1763149"/>
                    <a:pt x="1364566" y="1371599"/>
                    <a:pt x="1397391" y="1261402"/>
                  </a:cubicBezTo>
                  <a:cubicBezTo>
                    <a:pt x="1430216" y="1151205"/>
                    <a:pt x="907366" y="1202787"/>
                    <a:pt x="750277" y="1008184"/>
                  </a:cubicBezTo>
                  <a:cubicBezTo>
                    <a:pt x="593188" y="813581"/>
                    <a:pt x="562708" y="103163"/>
                    <a:pt x="440788" y="51581"/>
                  </a:cubicBezTo>
                  <a:close/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3530991" y="2700997"/>
              <a:ext cx="1744394" cy="984738"/>
            </a:xfrm>
            <a:custGeom>
              <a:avLst/>
              <a:gdLst>
                <a:gd name="connsiteX0" fmla="*/ 1744394 w 1744394"/>
                <a:gd name="connsiteY0" fmla="*/ 0 h 984738"/>
                <a:gd name="connsiteX1" fmla="*/ 998806 w 1744394"/>
                <a:gd name="connsiteY1" fmla="*/ 773723 h 984738"/>
                <a:gd name="connsiteX2" fmla="*/ 0 w 1744394"/>
                <a:gd name="connsiteY2" fmla="*/ 984738 h 98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44394" h="984738">
                  <a:moveTo>
                    <a:pt x="1744394" y="0"/>
                  </a:moveTo>
                  <a:cubicBezTo>
                    <a:pt x="1516966" y="304800"/>
                    <a:pt x="1289538" y="609600"/>
                    <a:pt x="998806" y="773723"/>
                  </a:cubicBezTo>
                  <a:cubicBezTo>
                    <a:pt x="708074" y="937846"/>
                    <a:pt x="0" y="984738"/>
                    <a:pt x="0" y="984738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3038622" y="2150012"/>
              <a:ext cx="872196" cy="269631"/>
            </a:xfrm>
            <a:custGeom>
              <a:avLst/>
              <a:gdLst>
                <a:gd name="connsiteX0" fmla="*/ 0 w 872196"/>
                <a:gd name="connsiteY0" fmla="*/ 269631 h 269631"/>
                <a:gd name="connsiteX1" fmla="*/ 337624 w 872196"/>
                <a:gd name="connsiteY1" fmla="*/ 44548 h 269631"/>
                <a:gd name="connsiteX2" fmla="*/ 872196 w 872196"/>
                <a:gd name="connsiteY2" fmla="*/ 2345 h 269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2196" h="269631">
                  <a:moveTo>
                    <a:pt x="0" y="269631"/>
                  </a:moveTo>
                  <a:cubicBezTo>
                    <a:pt x="96129" y="179363"/>
                    <a:pt x="192258" y="89096"/>
                    <a:pt x="337624" y="44548"/>
                  </a:cubicBezTo>
                  <a:cubicBezTo>
                    <a:pt x="482990" y="0"/>
                    <a:pt x="677593" y="1172"/>
                    <a:pt x="872196" y="2345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4698609" y="2293034"/>
              <a:ext cx="1411459" cy="1336431"/>
            </a:xfrm>
            <a:custGeom>
              <a:avLst/>
              <a:gdLst>
                <a:gd name="connsiteX0" fmla="*/ 0 w 1411459"/>
                <a:gd name="connsiteY0" fmla="*/ 211015 h 1336431"/>
                <a:gd name="connsiteX1" fmla="*/ 801859 w 1411459"/>
                <a:gd name="connsiteY1" fmla="*/ 28135 h 1336431"/>
                <a:gd name="connsiteX2" fmla="*/ 1378634 w 1411459"/>
                <a:gd name="connsiteY2" fmla="*/ 379828 h 1336431"/>
                <a:gd name="connsiteX3" fmla="*/ 998806 w 1411459"/>
                <a:gd name="connsiteY3" fmla="*/ 1336431 h 1336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1459" h="1336431">
                  <a:moveTo>
                    <a:pt x="0" y="211015"/>
                  </a:moveTo>
                  <a:cubicBezTo>
                    <a:pt x="286043" y="105507"/>
                    <a:pt x="572087" y="0"/>
                    <a:pt x="801859" y="28135"/>
                  </a:cubicBezTo>
                  <a:cubicBezTo>
                    <a:pt x="1031631" y="56270"/>
                    <a:pt x="1345809" y="161779"/>
                    <a:pt x="1378634" y="379828"/>
                  </a:cubicBezTo>
                  <a:cubicBezTo>
                    <a:pt x="1411459" y="597877"/>
                    <a:pt x="1205132" y="967154"/>
                    <a:pt x="998806" y="1336431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5711483" y="1533378"/>
              <a:ext cx="740898" cy="2082019"/>
            </a:xfrm>
            <a:custGeom>
              <a:avLst/>
              <a:gdLst>
                <a:gd name="connsiteX0" fmla="*/ 309489 w 740898"/>
                <a:gd name="connsiteY0" fmla="*/ 0 h 2082019"/>
                <a:gd name="connsiteX1" fmla="*/ 689317 w 740898"/>
                <a:gd name="connsiteY1" fmla="*/ 900333 h 2082019"/>
                <a:gd name="connsiteX2" fmla="*/ 0 w 740898"/>
                <a:gd name="connsiteY2" fmla="*/ 2082019 h 2082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0898" h="2082019">
                  <a:moveTo>
                    <a:pt x="309489" y="0"/>
                  </a:moveTo>
                  <a:cubicBezTo>
                    <a:pt x="525193" y="276665"/>
                    <a:pt x="740898" y="553330"/>
                    <a:pt x="689317" y="900333"/>
                  </a:cubicBezTo>
                  <a:cubicBezTo>
                    <a:pt x="637736" y="1247336"/>
                    <a:pt x="318868" y="1664677"/>
                    <a:pt x="0" y="2082019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4191000" y="1371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07" name="Oval 106"/>
            <p:cNvSpPr/>
            <p:nvPr/>
          </p:nvSpPr>
          <p:spPr>
            <a:xfrm>
              <a:off x="2895600" y="2362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08" name="Oval 107"/>
            <p:cNvSpPr/>
            <p:nvPr/>
          </p:nvSpPr>
          <p:spPr>
            <a:xfrm>
              <a:off x="3429000" y="3657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09" name="Oval 108"/>
            <p:cNvSpPr/>
            <p:nvPr/>
          </p:nvSpPr>
          <p:spPr>
            <a:xfrm>
              <a:off x="5562600" y="3505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10" name="Oval 109"/>
            <p:cNvSpPr/>
            <p:nvPr/>
          </p:nvSpPr>
          <p:spPr>
            <a:xfrm>
              <a:off x="5943600" y="1447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11" name="Oval 110"/>
            <p:cNvSpPr/>
            <p:nvPr/>
          </p:nvSpPr>
          <p:spPr>
            <a:xfrm>
              <a:off x="3810000" y="2057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12" name="Oval 111"/>
            <p:cNvSpPr/>
            <p:nvPr/>
          </p:nvSpPr>
          <p:spPr>
            <a:xfrm>
              <a:off x="4572000" y="2362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13" name="Oval 112"/>
            <p:cNvSpPr/>
            <p:nvPr/>
          </p:nvSpPr>
          <p:spPr>
            <a:xfrm>
              <a:off x="5181600" y="2590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038600" y="914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971800" y="23577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3429000" y="3200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486400" y="3581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791200" y="1524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962400" y="18288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181600" y="25908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267200" y="2362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0" name="TextBox 149"/>
          <p:cNvSpPr txBox="1"/>
          <p:nvPr/>
        </p:nvSpPr>
        <p:spPr>
          <a:xfrm>
            <a:off x="4572000" y="4050268"/>
            <a:ext cx="36576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Straight-Line Drawing of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762000" y="4038600"/>
            <a:ext cx="25527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Planar Graph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0" name="Rounded Rectangular Callout 169"/>
          <p:cNvSpPr/>
          <p:nvPr/>
        </p:nvSpPr>
        <p:spPr>
          <a:xfrm>
            <a:off x="1371600" y="5486400"/>
            <a:ext cx="1961536" cy="398206"/>
          </a:xfrm>
          <a:prstGeom prst="wedgeRoundRectCallout">
            <a:avLst>
              <a:gd name="adj1" fmla="val 112875"/>
              <a:gd name="adj2" fmla="val -17565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Segment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" name="Rounded Rectangular Callout 170"/>
          <p:cNvSpPr/>
          <p:nvPr/>
        </p:nvSpPr>
        <p:spPr>
          <a:xfrm>
            <a:off x="6400800" y="5786735"/>
            <a:ext cx="894736" cy="398206"/>
          </a:xfrm>
          <a:prstGeom prst="wedgeRoundRectCallout">
            <a:avLst>
              <a:gd name="adj1" fmla="val 82754"/>
              <a:gd name="adj2" fmla="val -81155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Edge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2" name="Group 171"/>
          <p:cNvGrpSpPr/>
          <p:nvPr/>
        </p:nvGrpSpPr>
        <p:grpSpPr>
          <a:xfrm>
            <a:off x="6629400" y="1905000"/>
            <a:ext cx="990600" cy="1833265"/>
            <a:chOff x="5486400" y="4800600"/>
            <a:chExt cx="990600" cy="1833265"/>
          </a:xfrm>
        </p:grpSpPr>
        <p:cxnSp>
          <p:nvCxnSpPr>
            <p:cNvPr id="173" name="Straight Connector 172"/>
            <p:cNvCxnSpPr>
              <a:stCxn id="174" idx="0"/>
            </p:cNvCxnSpPr>
            <p:nvPr/>
          </p:nvCxnSpPr>
          <p:spPr>
            <a:xfrm rot="16200000" flipV="1">
              <a:off x="5181600" y="5638800"/>
              <a:ext cx="1219200" cy="4572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Oval 173"/>
            <p:cNvSpPr/>
            <p:nvPr/>
          </p:nvSpPr>
          <p:spPr>
            <a:xfrm>
              <a:off x="5943600" y="64770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75" name="Oval 174"/>
            <p:cNvSpPr/>
            <p:nvPr/>
          </p:nvSpPr>
          <p:spPr>
            <a:xfrm>
              <a:off x="5486400" y="5181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6096000" y="6172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5626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5943600" y="990600"/>
            <a:ext cx="1676400" cy="2747665"/>
            <a:chOff x="6096000" y="1138535"/>
            <a:chExt cx="1676400" cy="2747665"/>
          </a:xfrm>
        </p:grpSpPr>
        <p:cxnSp>
          <p:nvCxnSpPr>
            <p:cNvPr id="179" name="Straight Connector 178"/>
            <p:cNvCxnSpPr>
              <a:stCxn id="181" idx="0"/>
              <a:endCxn id="180" idx="5"/>
            </p:cNvCxnSpPr>
            <p:nvPr/>
          </p:nvCxnSpPr>
          <p:spPr>
            <a:xfrm rot="16200000" flipV="1">
              <a:off x="5845082" y="2259217"/>
              <a:ext cx="2155918" cy="7843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Oval 179"/>
            <p:cNvSpPr/>
            <p:nvPr/>
          </p:nvSpPr>
          <p:spPr>
            <a:xfrm>
              <a:off x="6400800" y="1443335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81" name="Oval 180"/>
            <p:cNvSpPr/>
            <p:nvPr/>
          </p:nvSpPr>
          <p:spPr>
            <a:xfrm>
              <a:off x="7239000" y="3729335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82" name="Oval 181"/>
            <p:cNvSpPr/>
            <p:nvPr/>
          </p:nvSpPr>
          <p:spPr>
            <a:xfrm>
              <a:off x="6781800" y="2433935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6096000" y="11385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7391400" y="34245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6858000" y="20529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343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07216E-6 C 0.07569 0.00902 0.15139 0.0185 0.16666 0.09066 C 0.18194 0.16281 0.1368 0.29764 0.09166 0.4327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2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2322E-6 C -0.10764 0.06521 -0.21528 0.13066 -0.275 0.19102 C -0.33473 0.25138 -0.36268 0.32377 -0.35834 0.36216 C -0.354 0.40055 -0.27205 0.40957 -0.24931 0.42206 " pathEditMode="relative" rAng="0" ptsTypes="aaaa">
                                      <p:cBhvr>
                                        <p:cTn id="17" dur="2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" y="2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 animBg="1"/>
      <p:bldP spid="17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228600" y="76200"/>
            <a:ext cx="8610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Relation with layered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polyline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drawing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03"/>
          <p:cNvGrpSpPr/>
          <p:nvPr/>
        </p:nvGrpSpPr>
        <p:grpSpPr>
          <a:xfrm>
            <a:off x="112972" y="919656"/>
            <a:ext cx="3810000" cy="2819400"/>
            <a:chOff x="4343400" y="1143000"/>
            <a:chExt cx="4419600" cy="2976265"/>
          </a:xfrm>
        </p:grpSpPr>
        <p:cxnSp>
          <p:nvCxnSpPr>
            <p:cNvPr id="7" name="Straight Connector 6"/>
            <p:cNvCxnSpPr>
              <a:stCxn id="9" idx="4"/>
              <a:endCxn id="11" idx="0"/>
            </p:cNvCxnSpPr>
            <p:nvPr/>
          </p:nvCxnSpPr>
          <p:spPr>
            <a:xfrm rot="5400000">
              <a:off x="4876800" y="2362200"/>
              <a:ext cx="2362200" cy="6858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6324600" y="1371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0" name="Oval 9"/>
            <p:cNvSpPr/>
            <p:nvPr/>
          </p:nvSpPr>
          <p:spPr>
            <a:xfrm>
              <a:off x="46482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1" name="Oval 10"/>
            <p:cNvSpPr/>
            <p:nvPr/>
          </p:nvSpPr>
          <p:spPr>
            <a:xfrm>
              <a:off x="56388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3" name="Oval 12"/>
            <p:cNvSpPr/>
            <p:nvPr/>
          </p:nvSpPr>
          <p:spPr>
            <a:xfrm>
              <a:off x="83820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6" name="Oval 15"/>
            <p:cNvSpPr/>
            <p:nvPr/>
          </p:nvSpPr>
          <p:spPr>
            <a:xfrm>
              <a:off x="58674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cxnSp>
          <p:nvCxnSpPr>
            <p:cNvPr id="17" name="Straight Connector 16"/>
            <p:cNvCxnSpPr>
              <a:stCxn id="10" idx="0"/>
              <a:endCxn id="9" idx="3"/>
            </p:cNvCxnSpPr>
            <p:nvPr/>
          </p:nvCxnSpPr>
          <p:spPr>
            <a:xfrm rot="5400000" flipH="1" flipV="1">
              <a:off x="4343400" y="1882682"/>
              <a:ext cx="2384518" cy="1622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6" idx="6"/>
              <a:endCxn id="13" idx="6"/>
            </p:cNvCxnSpPr>
            <p:nvPr/>
          </p:nvCxnSpPr>
          <p:spPr>
            <a:xfrm>
              <a:off x="6019800" y="3200400"/>
              <a:ext cx="2514600" cy="7620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1" idx="6"/>
              <a:endCxn id="13" idx="6"/>
            </p:cNvCxnSpPr>
            <p:nvPr/>
          </p:nvCxnSpPr>
          <p:spPr>
            <a:xfrm>
              <a:off x="5791199" y="3962400"/>
              <a:ext cx="2743200" cy="1676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5"/>
              <a:endCxn id="13" idx="0"/>
            </p:cNvCxnSpPr>
            <p:nvPr/>
          </p:nvCxnSpPr>
          <p:spPr>
            <a:xfrm rot="16200000" flipH="1">
              <a:off x="6264182" y="1692182"/>
              <a:ext cx="2384518" cy="2003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1" idx="2"/>
              <a:endCxn id="10" idx="6"/>
            </p:cNvCxnSpPr>
            <p:nvPr/>
          </p:nvCxnSpPr>
          <p:spPr>
            <a:xfrm rot="10800000">
              <a:off x="4800600" y="3962400"/>
              <a:ext cx="838200" cy="158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19800" y="1143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43400" y="3657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82000" y="3429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10200" y="3505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67400" y="3124200"/>
              <a:ext cx="381000" cy="487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6" name="Rectangle 125"/>
          <p:cNvSpPr/>
          <p:nvPr/>
        </p:nvSpPr>
        <p:spPr>
          <a:xfrm>
            <a:off x="5788572" y="90400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3" name="Group 193"/>
          <p:cNvGrpSpPr/>
          <p:nvPr/>
        </p:nvGrpSpPr>
        <p:grpSpPr>
          <a:xfrm>
            <a:off x="4382815" y="819809"/>
            <a:ext cx="4524703" cy="3294990"/>
            <a:chOff x="4382815" y="819809"/>
            <a:chExt cx="4524703" cy="3294990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4808483" y="2459421"/>
              <a:ext cx="4067503" cy="13558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>
              <a:off x="4493171" y="2033752"/>
              <a:ext cx="3137342" cy="804042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5400000">
              <a:off x="4051738" y="1403133"/>
              <a:ext cx="3137340" cy="1970691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0800000">
              <a:off x="4382815" y="3578772"/>
              <a:ext cx="4524703" cy="315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V="1">
              <a:off x="5707118" y="1213943"/>
              <a:ext cx="3279229" cy="252248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103"/>
            <p:cNvGrpSpPr/>
            <p:nvPr/>
          </p:nvGrpSpPr>
          <p:grpSpPr>
            <a:xfrm>
              <a:off x="4590379" y="919655"/>
              <a:ext cx="3810000" cy="2742986"/>
              <a:chOff x="4343400" y="1143000"/>
              <a:chExt cx="4419600" cy="2895600"/>
            </a:xfrm>
          </p:grpSpPr>
          <p:cxnSp>
            <p:nvCxnSpPr>
              <p:cNvPr id="135" name="Straight Connector 134"/>
              <p:cNvCxnSpPr>
                <a:stCxn id="136" idx="4"/>
                <a:endCxn id="138" idx="0"/>
              </p:cNvCxnSpPr>
              <p:nvPr/>
            </p:nvCxnSpPr>
            <p:spPr>
              <a:xfrm rot="5400000">
                <a:off x="4876800" y="2362200"/>
                <a:ext cx="2362200" cy="6858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Oval 135"/>
              <p:cNvSpPr/>
              <p:nvPr/>
            </p:nvSpPr>
            <p:spPr>
              <a:xfrm>
                <a:off x="6324600" y="1371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46482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56388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83820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5867400" y="3124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cxnSp>
            <p:nvCxnSpPr>
              <p:cNvPr id="141" name="Straight Connector 140"/>
              <p:cNvCxnSpPr>
                <a:stCxn id="137" idx="0"/>
                <a:endCxn id="136" idx="3"/>
              </p:cNvCxnSpPr>
              <p:nvPr/>
            </p:nvCxnSpPr>
            <p:spPr>
              <a:xfrm rot="5400000" flipH="1" flipV="1">
                <a:off x="4343400" y="1882682"/>
                <a:ext cx="2384518" cy="1622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stCxn id="140" idx="6"/>
                <a:endCxn id="139" idx="6"/>
              </p:cNvCxnSpPr>
              <p:nvPr/>
            </p:nvCxnSpPr>
            <p:spPr>
              <a:xfrm>
                <a:off x="6019800" y="3200400"/>
                <a:ext cx="2514600" cy="7620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stCxn id="138" idx="6"/>
                <a:endCxn id="139" idx="6"/>
              </p:cNvCxnSpPr>
              <p:nvPr/>
            </p:nvCxnSpPr>
            <p:spPr>
              <a:xfrm>
                <a:off x="5791199" y="3962400"/>
                <a:ext cx="2743200" cy="1676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136" idx="5"/>
                <a:endCxn id="139" idx="0"/>
              </p:cNvCxnSpPr>
              <p:nvPr/>
            </p:nvCxnSpPr>
            <p:spPr>
              <a:xfrm rot="16200000" flipH="1">
                <a:off x="6264182" y="1692182"/>
                <a:ext cx="2384518" cy="2003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>
                <a:stCxn id="138" idx="2"/>
                <a:endCxn id="137" idx="6"/>
              </p:cNvCxnSpPr>
              <p:nvPr/>
            </p:nvCxnSpPr>
            <p:spPr>
              <a:xfrm rot="10800000">
                <a:off x="4800600" y="3962400"/>
                <a:ext cx="838200" cy="158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TextBox 145"/>
              <p:cNvSpPr txBox="1"/>
              <p:nvPr/>
            </p:nvSpPr>
            <p:spPr>
              <a:xfrm>
                <a:off x="6019800" y="1143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4343400" y="3507812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8382000" y="3429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5410200" y="35052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5867400" y="3124200"/>
                <a:ext cx="381000" cy="487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18" name="Oval 217"/>
          <p:cNvSpPr/>
          <p:nvPr/>
        </p:nvSpPr>
        <p:spPr>
          <a:xfrm>
            <a:off x="5378634" y="2601983"/>
            <a:ext cx="131379" cy="14436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2" name="TextBox 241"/>
          <p:cNvSpPr txBox="1"/>
          <p:nvPr/>
        </p:nvSpPr>
        <p:spPr>
          <a:xfrm>
            <a:off x="5231525" y="2114012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133193" y="3552615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4" name="Rectangle 243"/>
          <p:cNvSpPr/>
          <p:nvPr/>
        </p:nvSpPr>
        <p:spPr>
          <a:xfrm>
            <a:off x="4732282" y="3994050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45" name="Rectangle 244"/>
          <p:cNvSpPr/>
          <p:nvPr/>
        </p:nvSpPr>
        <p:spPr>
          <a:xfrm>
            <a:off x="5741275" y="402558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46" name="Rectangle 245"/>
          <p:cNvSpPr/>
          <p:nvPr/>
        </p:nvSpPr>
        <p:spPr>
          <a:xfrm>
            <a:off x="4574627" y="222831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8" name="Group 60"/>
          <p:cNvGrpSpPr/>
          <p:nvPr/>
        </p:nvGrpSpPr>
        <p:grpSpPr>
          <a:xfrm>
            <a:off x="228600" y="4774370"/>
            <a:ext cx="8763000" cy="1828800"/>
            <a:chOff x="228600" y="4774370"/>
            <a:chExt cx="8763000" cy="18288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304800" y="5307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28600" y="5688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228600" y="6069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28600" y="6450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04800" y="4926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228600" y="47743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28600" y="5231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28600" y="5612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28600" y="5993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28600" y="6374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8768254" y="3820629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8768256" y="3268835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6261537" y="73058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6766033" y="840947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8279524" y="4041346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8" name="Freeform 67"/>
          <p:cNvSpPr/>
          <p:nvPr/>
        </p:nvSpPr>
        <p:spPr>
          <a:xfrm>
            <a:off x="567559" y="5691352"/>
            <a:ext cx="1213944" cy="378372"/>
          </a:xfrm>
          <a:custGeom>
            <a:avLst/>
            <a:gdLst>
              <a:gd name="connsiteX0" fmla="*/ 0 w 1213944"/>
              <a:gd name="connsiteY0" fmla="*/ 0 h 378372"/>
              <a:gd name="connsiteX1" fmla="*/ 599089 w 1213944"/>
              <a:gd name="connsiteY1" fmla="*/ 0 h 378372"/>
              <a:gd name="connsiteX2" fmla="*/ 819807 w 1213944"/>
              <a:gd name="connsiteY2" fmla="*/ 378372 h 378372"/>
              <a:gd name="connsiteX3" fmla="*/ 1213944 w 1213944"/>
              <a:gd name="connsiteY3" fmla="*/ 378372 h 378372"/>
              <a:gd name="connsiteX4" fmla="*/ 1213944 w 1213944"/>
              <a:gd name="connsiteY4" fmla="*/ 362607 h 37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3944" h="378372">
                <a:moveTo>
                  <a:pt x="0" y="0"/>
                </a:moveTo>
                <a:lnTo>
                  <a:pt x="599089" y="0"/>
                </a:lnTo>
                <a:lnTo>
                  <a:pt x="819807" y="378372"/>
                </a:lnTo>
                <a:lnTo>
                  <a:pt x="1213944" y="378372"/>
                </a:lnTo>
                <a:lnTo>
                  <a:pt x="1213944" y="362607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630621" y="5312979"/>
            <a:ext cx="1671145" cy="756745"/>
          </a:xfrm>
          <a:custGeom>
            <a:avLst/>
            <a:gdLst>
              <a:gd name="connsiteX0" fmla="*/ 0 w 1671145"/>
              <a:gd name="connsiteY0" fmla="*/ 756745 h 756745"/>
              <a:gd name="connsiteX1" fmla="*/ 536027 w 1671145"/>
              <a:gd name="connsiteY1" fmla="*/ 756745 h 756745"/>
              <a:gd name="connsiteX2" fmla="*/ 788276 w 1671145"/>
              <a:gd name="connsiteY2" fmla="*/ 362607 h 756745"/>
              <a:gd name="connsiteX3" fmla="*/ 1103586 w 1671145"/>
              <a:gd name="connsiteY3" fmla="*/ 378373 h 756745"/>
              <a:gd name="connsiteX4" fmla="*/ 1355834 w 1671145"/>
              <a:gd name="connsiteY4" fmla="*/ 0 h 756745"/>
              <a:gd name="connsiteX5" fmla="*/ 1671145 w 1671145"/>
              <a:gd name="connsiteY5" fmla="*/ 15766 h 75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71145" h="756745">
                <a:moveTo>
                  <a:pt x="0" y="756745"/>
                </a:moveTo>
                <a:lnTo>
                  <a:pt x="536027" y="756745"/>
                </a:lnTo>
                <a:lnTo>
                  <a:pt x="788276" y="362607"/>
                </a:lnTo>
                <a:lnTo>
                  <a:pt x="1103586" y="378373"/>
                </a:lnTo>
                <a:lnTo>
                  <a:pt x="1355834" y="0"/>
                </a:lnTo>
                <a:lnTo>
                  <a:pt x="1671145" y="15766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472966" y="5312979"/>
            <a:ext cx="1781503" cy="362607"/>
          </a:xfrm>
          <a:custGeom>
            <a:avLst/>
            <a:gdLst>
              <a:gd name="connsiteX0" fmla="*/ 0 w 1781503"/>
              <a:gd name="connsiteY0" fmla="*/ 0 h 362607"/>
              <a:gd name="connsiteX1" fmla="*/ 1245475 w 1781503"/>
              <a:gd name="connsiteY1" fmla="*/ 15766 h 362607"/>
              <a:gd name="connsiteX2" fmla="*/ 1513489 w 1781503"/>
              <a:gd name="connsiteY2" fmla="*/ 362607 h 362607"/>
              <a:gd name="connsiteX3" fmla="*/ 1781503 w 1781503"/>
              <a:gd name="connsiteY3" fmla="*/ 362607 h 362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1503" h="362607">
                <a:moveTo>
                  <a:pt x="0" y="0"/>
                </a:moveTo>
                <a:lnTo>
                  <a:pt x="1245475" y="15766"/>
                </a:lnTo>
                <a:lnTo>
                  <a:pt x="1513489" y="362607"/>
                </a:lnTo>
                <a:lnTo>
                  <a:pt x="1781503" y="362607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2065291" y="6053959"/>
            <a:ext cx="599090" cy="409903"/>
          </a:xfrm>
          <a:custGeom>
            <a:avLst/>
            <a:gdLst>
              <a:gd name="connsiteX0" fmla="*/ 0 w 599090"/>
              <a:gd name="connsiteY0" fmla="*/ 0 h 409903"/>
              <a:gd name="connsiteX1" fmla="*/ 252249 w 599090"/>
              <a:gd name="connsiteY1" fmla="*/ 409903 h 409903"/>
              <a:gd name="connsiteX2" fmla="*/ 599090 w 599090"/>
              <a:gd name="connsiteY2" fmla="*/ 409903 h 409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090" h="409903">
                <a:moveTo>
                  <a:pt x="0" y="0"/>
                </a:moveTo>
                <a:lnTo>
                  <a:pt x="252249" y="409903"/>
                </a:lnTo>
                <a:lnTo>
                  <a:pt x="599090" y="409903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930174" y="5691352"/>
            <a:ext cx="2238703" cy="756745"/>
          </a:xfrm>
          <a:custGeom>
            <a:avLst/>
            <a:gdLst>
              <a:gd name="connsiteX0" fmla="*/ 0 w 2238703"/>
              <a:gd name="connsiteY0" fmla="*/ 756745 h 756745"/>
              <a:gd name="connsiteX1" fmla="*/ 1150882 w 2238703"/>
              <a:gd name="connsiteY1" fmla="*/ 756745 h 756745"/>
              <a:gd name="connsiteX2" fmla="*/ 1371600 w 2238703"/>
              <a:gd name="connsiteY2" fmla="*/ 394138 h 756745"/>
              <a:gd name="connsiteX3" fmla="*/ 1734207 w 2238703"/>
              <a:gd name="connsiteY3" fmla="*/ 394138 h 756745"/>
              <a:gd name="connsiteX4" fmla="*/ 1939158 w 2238703"/>
              <a:gd name="connsiteY4" fmla="*/ 15765 h 756745"/>
              <a:gd name="connsiteX5" fmla="*/ 2222938 w 2238703"/>
              <a:gd name="connsiteY5" fmla="*/ 0 h 756745"/>
              <a:gd name="connsiteX6" fmla="*/ 2238703 w 2238703"/>
              <a:gd name="connsiteY6" fmla="*/ 15765 h 75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8703" h="756745">
                <a:moveTo>
                  <a:pt x="0" y="756745"/>
                </a:moveTo>
                <a:lnTo>
                  <a:pt x="1150882" y="756745"/>
                </a:lnTo>
                <a:lnTo>
                  <a:pt x="1371600" y="394138"/>
                </a:lnTo>
                <a:lnTo>
                  <a:pt x="1734207" y="394138"/>
                </a:lnTo>
                <a:lnTo>
                  <a:pt x="1939158" y="15765"/>
                </a:lnTo>
                <a:lnTo>
                  <a:pt x="2222938" y="0"/>
                </a:lnTo>
                <a:lnTo>
                  <a:pt x="2238703" y="15765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895993" y="5645526"/>
            <a:ext cx="328448" cy="437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904986" y="5251387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794636" y="6039664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Freeform 86"/>
          <p:cNvSpPr/>
          <p:nvPr/>
        </p:nvSpPr>
        <p:spPr>
          <a:xfrm>
            <a:off x="1765738" y="6069724"/>
            <a:ext cx="331076" cy="0"/>
          </a:xfrm>
          <a:custGeom>
            <a:avLst/>
            <a:gdLst>
              <a:gd name="connsiteX0" fmla="*/ 0 w 331076"/>
              <a:gd name="connsiteY0" fmla="*/ 0 h 0"/>
              <a:gd name="connsiteX1" fmla="*/ 331076 w 331076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1076">
                <a:moveTo>
                  <a:pt x="0" y="0"/>
                </a:moveTo>
                <a:lnTo>
                  <a:pt x="331076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/>
          <p:cNvCxnSpPr/>
          <p:nvPr/>
        </p:nvCxnSpPr>
        <p:spPr>
          <a:xfrm rot="16200000" flipH="1">
            <a:off x="354844" y="5568287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6200000" flipH="1">
            <a:off x="903036" y="5570559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H="1">
            <a:off x="1260156" y="5600127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1279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228600" y="76200"/>
            <a:ext cx="8610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Relation with layered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polyline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drawing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03"/>
          <p:cNvGrpSpPr/>
          <p:nvPr/>
        </p:nvGrpSpPr>
        <p:grpSpPr>
          <a:xfrm>
            <a:off x="112972" y="919656"/>
            <a:ext cx="3810000" cy="2819400"/>
            <a:chOff x="4343400" y="1143000"/>
            <a:chExt cx="4419600" cy="2976265"/>
          </a:xfrm>
        </p:grpSpPr>
        <p:cxnSp>
          <p:nvCxnSpPr>
            <p:cNvPr id="7" name="Straight Connector 6"/>
            <p:cNvCxnSpPr>
              <a:stCxn id="9" idx="4"/>
              <a:endCxn id="11" idx="0"/>
            </p:cNvCxnSpPr>
            <p:nvPr/>
          </p:nvCxnSpPr>
          <p:spPr>
            <a:xfrm rot="5400000">
              <a:off x="4876800" y="2362200"/>
              <a:ext cx="2362200" cy="6858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6324600" y="1371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0" name="Oval 9"/>
            <p:cNvSpPr/>
            <p:nvPr/>
          </p:nvSpPr>
          <p:spPr>
            <a:xfrm>
              <a:off x="46482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1" name="Oval 10"/>
            <p:cNvSpPr/>
            <p:nvPr/>
          </p:nvSpPr>
          <p:spPr>
            <a:xfrm>
              <a:off x="56388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3" name="Oval 12"/>
            <p:cNvSpPr/>
            <p:nvPr/>
          </p:nvSpPr>
          <p:spPr>
            <a:xfrm>
              <a:off x="83820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6" name="Oval 15"/>
            <p:cNvSpPr/>
            <p:nvPr/>
          </p:nvSpPr>
          <p:spPr>
            <a:xfrm>
              <a:off x="58674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cxnSp>
          <p:nvCxnSpPr>
            <p:cNvPr id="17" name="Straight Connector 16"/>
            <p:cNvCxnSpPr>
              <a:stCxn id="10" idx="0"/>
              <a:endCxn id="9" idx="3"/>
            </p:cNvCxnSpPr>
            <p:nvPr/>
          </p:nvCxnSpPr>
          <p:spPr>
            <a:xfrm rot="5400000" flipH="1" flipV="1">
              <a:off x="4343400" y="1882682"/>
              <a:ext cx="2384518" cy="1622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6" idx="6"/>
              <a:endCxn id="13" idx="6"/>
            </p:cNvCxnSpPr>
            <p:nvPr/>
          </p:nvCxnSpPr>
          <p:spPr>
            <a:xfrm>
              <a:off x="6019800" y="3200400"/>
              <a:ext cx="2514600" cy="7620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1" idx="6"/>
              <a:endCxn id="13" idx="6"/>
            </p:cNvCxnSpPr>
            <p:nvPr/>
          </p:nvCxnSpPr>
          <p:spPr>
            <a:xfrm>
              <a:off x="5791199" y="3962400"/>
              <a:ext cx="2743200" cy="1676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5"/>
              <a:endCxn id="13" idx="0"/>
            </p:cNvCxnSpPr>
            <p:nvPr/>
          </p:nvCxnSpPr>
          <p:spPr>
            <a:xfrm rot="16200000" flipH="1">
              <a:off x="6264182" y="1692182"/>
              <a:ext cx="2384518" cy="2003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1" idx="2"/>
              <a:endCxn id="10" idx="6"/>
            </p:cNvCxnSpPr>
            <p:nvPr/>
          </p:nvCxnSpPr>
          <p:spPr>
            <a:xfrm rot="10800000">
              <a:off x="4800600" y="3962400"/>
              <a:ext cx="838200" cy="158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19800" y="1143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43400" y="3657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82000" y="3429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10200" y="3505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67400" y="3124200"/>
              <a:ext cx="381000" cy="487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6" name="Rectangle 125"/>
          <p:cNvSpPr/>
          <p:nvPr/>
        </p:nvSpPr>
        <p:spPr>
          <a:xfrm>
            <a:off x="5788572" y="90400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3" name="Group 193"/>
          <p:cNvGrpSpPr/>
          <p:nvPr/>
        </p:nvGrpSpPr>
        <p:grpSpPr>
          <a:xfrm>
            <a:off x="4382815" y="819809"/>
            <a:ext cx="4524703" cy="3294990"/>
            <a:chOff x="4382815" y="819809"/>
            <a:chExt cx="4524703" cy="3294990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4808483" y="2459421"/>
              <a:ext cx="4067503" cy="13558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>
              <a:off x="4493171" y="2033752"/>
              <a:ext cx="3137342" cy="804042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5400000">
              <a:off x="4051738" y="1403133"/>
              <a:ext cx="3137340" cy="1970691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0800000">
              <a:off x="4382815" y="3578772"/>
              <a:ext cx="4524703" cy="315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V="1">
              <a:off x="5707118" y="1213943"/>
              <a:ext cx="3279229" cy="252248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103"/>
            <p:cNvGrpSpPr/>
            <p:nvPr/>
          </p:nvGrpSpPr>
          <p:grpSpPr>
            <a:xfrm>
              <a:off x="4590379" y="919655"/>
              <a:ext cx="3810000" cy="2742986"/>
              <a:chOff x="4343400" y="1143000"/>
              <a:chExt cx="4419600" cy="2895600"/>
            </a:xfrm>
          </p:grpSpPr>
          <p:cxnSp>
            <p:nvCxnSpPr>
              <p:cNvPr id="135" name="Straight Connector 134"/>
              <p:cNvCxnSpPr>
                <a:stCxn id="136" idx="4"/>
                <a:endCxn id="138" idx="0"/>
              </p:cNvCxnSpPr>
              <p:nvPr/>
            </p:nvCxnSpPr>
            <p:spPr>
              <a:xfrm rot="5400000">
                <a:off x="4876800" y="2362200"/>
                <a:ext cx="2362200" cy="6858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Oval 135"/>
              <p:cNvSpPr/>
              <p:nvPr/>
            </p:nvSpPr>
            <p:spPr>
              <a:xfrm>
                <a:off x="6324600" y="1371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46482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56388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83820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5867400" y="3124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cxnSp>
            <p:nvCxnSpPr>
              <p:cNvPr id="141" name="Straight Connector 140"/>
              <p:cNvCxnSpPr>
                <a:stCxn id="137" idx="0"/>
                <a:endCxn id="136" idx="3"/>
              </p:cNvCxnSpPr>
              <p:nvPr/>
            </p:nvCxnSpPr>
            <p:spPr>
              <a:xfrm rot="5400000" flipH="1" flipV="1">
                <a:off x="4343400" y="1882682"/>
                <a:ext cx="2384518" cy="1622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stCxn id="140" idx="6"/>
                <a:endCxn id="139" idx="6"/>
              </p:cNvCxnSpPr>
              <p:nvPr/>
            </p:nvCxnSpPr>
            <p:spPr>
              <a:xfrm>
                <a:off x="6019800" y="3200400"/>
                <a:ext cx="2514600" cy="7620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stCxn id="138" idx="6"/>
                <a:endCxn id="139" idx="6"/>
              </p:cNvCxnSpPr>
              <p:nvPr/>
            </p:nvCxnSpPr>
            <p:spPr>
              <a:xfrm>
                <a:off x="5791199" y="3962400"/>
                <a:ext cx="2743200" cy="1676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136" idx="5"/>
                <a:endCxn id="139" idx="0"/>
              </p:cNvCxnSpPr>
              <p:nvPr/>
            </p:nvCxnSpPr>
            <p:spPr>
              <a:xfrm rot="16200000" flipH="1">
                <a:off x="6264182" y="1692182"/>
                <a:ext cx="2384518" cy="2003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>
                <a:stCxn id="138" idx="2"/>
                <a:endCxn id="137" idx="6"/>
              </p:cNvCxnSpPr>
              <p:nvPr/>
            </p:nvCxnSpPr>
            <p:spPr>
              <a:xfrm rot="10800000">
                <a:off x="4800600" y="3962400"/>
                <a:ext cx="838200" cy="158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TextBox 145"/>
              <p:cNvSpPr txBox="1"/>
              <p:nvPr/>
            </p:nvSpPr>
            <p:spPr>
              <a:xfrm>
                <a:off x="6019800" y="1143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4343400" y="3507812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8382000" y="3429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5410200" y="35052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5867400" y="3124200"/>
                <a:ext cx="381000" cy="487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18" name="Oval 217"/>
          <p:cNvSpPr/>
          <p:nvPr/>
        </p:nvSpPr>
        <p:spPr>
          <a:xfrm>
            <a:off x="5378634" y="2601983"/>
            <a:ext cx="131379" cy="14436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2" name="TextBox 241"/>
          <p:cNvSpPr txBox="1"/>
          <p:nvPr/>
        </p:nvSpPr>
        <p:spPr>
          <a:xfrm>
            <a:off x="5231525" y="2114012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133193" y="3552615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4" name="Rectangle 243"/>
          <p:cNvSpPr/>
          <p:nvPr/>
        </p:nvSpPr>
        <p:spPr>
          <a:xfrm>
            <a:off x="4732282" y="3994050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45" name="Rectangle 244"/>
          <p:cNvSpPr/>
          <p:nvPr/>
        </p:nvSpPr>
        <p:spPr>
          <a:xfrm>
            <a:off x="5741275" y="402558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46" name="Rectangle 245"/>
          <p:cNvSpPr/>
          <p:nvPr/>
        </p:nvSpPr>
        <p:spPr>
          <a:xfrm>
            <a:off x="4574627" y="222831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8" name="Group 60"/>
          <p:cNvGrpSpPr/>
          <p:nvPr/>
        </p:nvGrpSpPr>
        <p:grpSpPr>
          <a:xfrm>
            <a:off x="228600" y="4774370"/>
            <a:ext cx="8763000" cy="1828800"/>
            <a:chOff x="228600" y="4774370"/>
            <a:chExt cx="8763000" cy="18288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304800" y="5307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28600" y="5688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228600" y="6069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28600" y="6450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04800" y="4926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228600" y="47743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28600" y="5231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28600" y="5612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28600" y="5993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28600" y="6374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8768254" y="3820629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8768256" y="3268835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6261537" y="73058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6766033" y="840947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8279524" y="4041346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4" name="Freeform 73"/>
          <p:cNvSpPr/>
          <p:nvPr/>
        </p:nvSpPr>
        <p:spPr>
          <a:xfrm>
            <a:off x="2259240" y="5681086"/>
            <a:ext cx="851339" cy="409903"/>
          </a:xfrm>
          <a:custGeom>
            <a:avLst/>
            <a:gdLst>
              <a:gd name="connsiteX0" fmla="*/ 0 w 646387"/>
              <a:gd name="connsiteY0" fmla="*/ 0 h 409903"/>
              <a:gd name="connsiteX1" fmla="*/ 126125 w 646387"/>
              <a:gd name="connsiteY1" fmla="*/ 15765 h 409903"/>
              <a:gd name="connsiteX2" fmla="*/ 362607 w 646387"/>
              <a:gd name="connsiteY2" fmla="*/ 409903 h 409903"/>
              <a:gd name="connsiteX3" fmla="*/ 646387 w 646387"/>
              <a:gd name="connsiteY3" fmla="*/ 409903 h 409903"/>
              <a:gd name="connsiteX0" fmla="*/ 0 w 851339"/>
              <a:gd name="connsiteY0" fmla="*/ 0 h 409903"/>
              <a:gd name="connsiteX1" fmla="*/ 331077 w 851339"/>
              <a:gd name="connsiteY1" fmla="*/ 15765 h 409903"/>
              <a:gd name="connsiteX2" fmla="*/ 567559 w 851339"/>
              <a:gd name="connsiteY2" fmla="*/ 409903 h 409903"/>
              <a:gd name="connsiteX3" fmla="*/ 851339 w 851339"/>
              <a:gd name="connsiteY3" fmla="*/ 409903 h 409903"/>
              <a:gd name="connsiteX0" fmla="*/ 0 w 851339"/>
              <a:gd name="connsiteY0" fmla="*/ 0 h 409903"/>
              <a:gd name="connsiteX1" fmla="*/ 331077 w 851339"/>
              <a:gd name="connsiteY1" fmla="*/ 15765 h 409903"/>
              <a:gd name="connsiteX2" fmla="*/ 567559 w 851339"/>
              <a:gd name="connsiteY2" fmla="*/ 409903 h 409903"/>
              <a:gd name="connsiteX3" fmla="*/ 851339 w 851339"/>
              <a:gd name="connsiteY3" fmla="*/ 409903 h 409903"/>
              <a:gd name="connsiteX0" fmla="*/ 0 w 851339"/>
              <a:gd name="connsiteY0" fmla="*/ 0 h 409903"/>
              <a:gd name="connsiteX1" fmla="*/ 331077 w 851339"/>
              <a:gd name="connsiteY1" fmla="*/ 15765 h 409903"/>
              <a:gd name="connsiteX2" fmla="*/ 567559 w 851339"/>
              <a:gd name="connsiteY2" fmla="*/ 409903 h 409903"/>
              <a:gd name="connsiteX3" fmla="*/ 851339 w 851339"/>
              <a:gd name="connsiteY3" fmla="*/ 409903 h 409903"/>
              <a:gd name="connsiteX0" fmla="*/ 0 w 851339"/>
              <a:gd name="connsiteY0" fmla="*/ 0 h 409903"/>
              <a:gd name="connsiteX1" fmla="*/ 331077 w 851339"/>
              <a:gd name="connsiteY1" fmla="*/ 15765 h 409903"/>
              <a:gd name="connsiteX2" fmla="*/ 567559 w 851339"/>
              <a:gd name="connsiteY2" fmla="*/ 409903 h 409903"/>
              <a:gd name="connsiteX3" fmla="*/ 851339 w 851339"/>
              <a:gd name="connsiteY3" fmla="*/ 409903 h 409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1339" h="409903">
                <a:moveTo>
                  <a:pt x="0" y="0"/>
                </a:moveTo>
                <a:lnTo>
                  <a:pt x="331077" y="15765"/>
                </a:lnTo>
                <a:lnTo>
                  <a:pt x="567559" y="409903"/>
                </a:lnTo>
                <a:lnTo>
                  <a:pt x="851339" y="409903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2803627" y="5661292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Freeform 91"/>
          <p:cNvSpPr/>
          <p:nvPr/>
        </p:nvSpPr>
        <p:spPr>
          <a:xfrm>
            <a:off x="567559" y="5691352"/>
            <a:ext cx="1213944" cy="378372"/>
          </a:xfrm>
          <a:custGeom>
            <a:avLst/>
            <a:gdLst>
              <a:gd name="connsiteX0" fmla="*/ 0 w 1213944"/>
              <a:gd name="connsiteY0" fmla="*/ 0 h 378372"/>
              <a:gd name="connsiteX1" fmla="*/ 599089 w 1213944"/>
              <a:gd name="connsiteY1" fmla="*/ 0 h 378372"/>
              <a:gd name="connsiteX2" fmla="*/ 819807 w 1213944"/>
              <a:gd name="connsiteY2" fmla="*/ 378372 h 378372"/>
              <a:gd name="connsiteX3" fmla="*/ 1213944 w 1213944"/>
              <a:gd name="connsiteY3" fmla="*/ 378372 h 378372"/>
              <a:gd name="connsiteX4" fmla="*/ 1213944 w 1213944"/>
              <a:gd name="connsiteY4" fmla="*/ 362607 h 37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3944" h="378372">
                <a:moveTo>
                  <a:pt x="0" y="0"/>
                </a:moveTo>
                <a:lnTo>
                  <a:pt x="599089" y="0"/>
                </a:lnTo>
                <a:lnTo>
                  <a:pt x="819807" y="378372"/>
                </a:lnTo>
                <a:lnTo>
                  <a:pt x="1213944" y="378372"/>
                </a:lnTo>
                <a:lnTo>
                  <a:pt x="1213944" y="362607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630621" y="5312979"/>
            <a:ext cx="1671145" cy="756745"/>
          </a:xfrm>
          <a:custGeom>
            <a:avLst/>
            <a:gdLst>
              <a:gd name="connsiteX0" fmla="*/ 0 w 1671145"/>
              <a:gd name="connsiteY0" fmla="*/ 756745 h 756745"/>
              <a:gd name="connsiteX1" fmla="*/ 536027 w 1671145"/>
              <a:gd name="connsiteY1" fmla="*/ 756745 h 756745"/>
              <a:gd name="connsiteX2" fmla="*/ 788276 w 1671145"/>
              <a:gd name="connsiteY2" fmla="*/ 362607 h 756745"/>
              <a:gd name="connsiteX3" fmla="*/ 1103586 w 1671145"/>
              <a:gd name="connsiteY3" fmla="*/ 378373 h 756745"/>
              <a:gd name="connsiteX4" fmla="*/ 1355834 w 1671145"/>
              <a:gd name="connsiteY4" fmla="*/ 0 h 756745"/>
              <a:gd name="connsiteX5" fmla="*/ 1671145 w 1671145"/>
              <a:gd name="connsiteY5" fmla="*/ 15766 h 75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71145" h="756745">
                <a:moveTo>
                  <a:pt x="0" y="756745"/>
                </a:moveTo>
                <a:lnTo>
                  <a:pt x="536027" y="756745"/>
                </a:lnTo>
                <a:lnTo>
                  <a:pt x="788276" y="362607"/>
                </a:lnTo>
                <a:lnTo>
                  <a:pt x="1103586" y="378373"/>
                </a:lnTo>
                <a:lnTo>
                  <a:pt x="1355834" y="0"/>
                </a:lnTo>
                <a:lnTo>
                  <a:pt x="1671145" y="15766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472966" y="5312979"/>
            <a:ext cx="1781503" cy="362607"/>
          </a:xfrm>
          <a:custGeom>
            <a:avLst/>
            <a:gdLst>
              <a:gd name="connsiteX0" fmla="*/ 0 w 1781503"/>
              <a:gd name="connsiteY0" fmla="*/ 0 h 362607"/>
              <a:gd name="connsiteX1" fmla="*/ 1245475 w 1781503"/>
              <a:gd name="connsiteY1" fmla="*/ 15766 h 362607"/>
              <a:gd name="connsiteX2" fmla="*/ 1513489 w 1781503"/>
              <a:gd name="connsiteY2" fmla="*/ 362607 h 362607"/>
              <a:gd name="connsiteX3" fmla="*/ 1781503 w 1781503"/>
              <a:gd name="connsiteY3" fmla="*/ 362607 h 362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1503" h="362607">
                <a:moveTo>
                  <a:pt x="0" y="0"/>
                </a:moveTo>
                <a:lnTo>
                  <a:pt x="1245475" y="15766"/>
                </a:lnTo>
                <a:lnTo>
                  <a:pt x="1513489" y="362607"/>
                </a:lnTo>
                <a:lnTo>
                  <a:pt x="1781503" y="362607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2065291" y="6053959"/>
            <a:ext cx="599090" cy="409903"/>
          </a:xfrm>
          <a:custGeom>
            <a:avLst/>
            <a:gdLst>
              <a:gd name="connsiteX0" fmla="*/ 0 w 599090"/>
              <a:gd name="connsiteY0" fmla="*/ 0 h 409903"/>
              <a:gd name="connsiteX1" fmla="*/ 252249 w 599090"/>
              <a:gd name="connsiteY1" fmla="*/ 409903 h 409903"/>
              <a:gd name="connsiteX2" fmla="*/ 599090 w 599090"/>
              <a:gd name="connsiteY2" fmla="*/ 409903 h 409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090" h="409903">
                <a:moveTo>
                  <a:pt x="0" y="0"/>
                </a:moveTo>
                <a:lnTo>
                  <a:pt x="252249" y="409903"/>
                </a:lnTo>
                <a:lnTo>
                  <a:pt x="599090" y="409903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930174" y="5691352"/>
            <a:ext cx="2238703" cy="756745"/>
          </a:xfrm>
          <a:custGeom>
            <a:avLst/>
            <a:gdLst>
              <a:gd name="connsiteX0" fmla="*/ 0 w 2238703"/>
              <a:gd name="connsiteY0" fmla="*/ 756745 h 756745"/>
              <a:gd name="connsiteX1" fmla="*/ 1150882 w 2238703"/>
              <a:gd name="connsiteY1" fmla="*/ 756745 h 756745"/>
              <a:gd name="connsiteX2" fmla="*/ 1371600 w 2238703"/>
              <a:gd name="connsiteY2" fmla="*/ 394138 h 756745"/>
              <a:gd name="connsiteX3" fmla="*/ 1734207 w 2238703"/>
              <a:gd name="connsiteY3" fmla="*/ 394138 h 756745"/>
              <a:gd name="connsiteX4" fmla="*/ 1939158 w 2238703"/>
              <a:gd name="connsiteY4" fmla="*/ 15765 h 756745"/>
              <a:gd name="connsiteX5" fmla="*/ 2222938 w 2238703"/>
              <a:gd name="connsiteY5" fmla="*/ 0 h 756745"/>
              <a:gd name="connsiteX6" fmla="*/ 2238703 w 2238703"/>
              <a:gd name="connsiteY6" fmla="*/ 15765 h 75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8703" h="756745">
                <a:moveTo>
                  <a:pt x="0" y="756745"/>
                </a:moveTo>
                <a:lnTo>
                  <a:pt x="1150882" y="756745"/>
                </a:lnTo>
                <a:lnTo>
                  <a:pt x="1371600" y="394138"/>
                </a:lnTo>
                <a:lnTo>
                  <a:pt x="1734207" y="394138"/>
                </a:lnTo>
                <a:lnTo>
                  <a:pt x="1939158" y="15765"/>
                </a:lnTo>
                <a:lnTo>
                  <a:pt x="2222938" y="0"/>
                </a:lnTo>
                <a:lnTo>
                  <a:pt x="2238703" y="15765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895993" y="5645526"/>
            <a:ext cx="328448" cy="437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904986" y="5251387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794636" y="6039664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Freeform 99"/>
          <p:cNvSpPr/>
          <p:nvPr/>
        </p:nvSpPr>
        <p:spPr>
          <a:xfrm>
            <a:off x="1765738" y="6069724"/>
            <a:ext cx="331076" cy="0"/>
          </a:xfrm>
          <a:custGeom>
            <a:avLst/>
            <a:gdLst>
              <a:gd name="connsiteX0" fmla="*/ 0 w 331076"/>
              <a:gd name="connsiteY0" fmla="*/ 0 h 0"/>
              <a:gd name="connsiteX1" fmla="*/ 331076 w 331076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1076">
                <a:moveTo>
                  <a:pt x="0" y="0"/>
                </a:moveTo>
                <a:lnTo>
                  <a:pt x="331076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Connector 77"/>
          <p:cNvCxnSpPr/>
          <p:nvPr/>
        </p:nvCxnSpPr>
        <p:spPr>
          <a:xfrm rot="16200000" flipH="1">
            <a:off x="354844" y="5568287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H="1">
            <a:off x="903036" y="5570559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H="1">
            <a:off x="1260156" y="5600127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H="1">
            <a:off x="1794700" y="5629695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9142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228600" y="76200"/>
            <a:ext cx="8610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Relation with layered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polyline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drawing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03"/>
          <p:cNvGrpSpPr/>
          <p:nvPr/>
        </p:nvGrpSpPr>
        <p:grpSpPr>
          <a:xfrm>
            <a:off x="112972" y="919656"/>
            <a:ext cx="3810000" cy="2819400"/>
            <a:chOff x="4343400" y="1143000"/>
            <a:chExt cx="4419600" cy="2976265"/>
          </a:xfrm>
        </p:grpSpPr>
        <p:cxnSp>
          <p:nvCxnSpPr>
            <p:cNvPr id="7" name="Straight Connector 6"/>
            <p:cNvCxnSpPr>
              <a:stCxn id="9" idx="4"/>
              <a:endCxn id="11" idx="0"/>
            </p:cNvCxnSpPr>
            <p:nvPr/>
          </p:nvCxnSpPr>
          <p:spPr>
            <a:xfrm rot="5400000">
              <a:off x="4876800" y="2362200"/>
              <a:ext cx="2362200" cy="6858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6324600" y="1371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0" name="Oval 9"/>
            <p:cNvSpPr/>
            <p:nvPr/>
          </p:nvSpPr>
          <p:spPr>
            <a:xfrm>
              <a:off x="46482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1" name="Oval 10"/>
            <p:cNvSpPr/>
            <p:nvPr/>
          </p:nvSpPr>
          <p:spPr>
            <a:xfrm>
              <a:off x="56388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3" name="Oval 12"/>
            <p:cNvSpPr/>
            <p:nvPr/>
          </p:nvSpPr>
          <p:spPr>
            <a:xfrm>
              <a:off x="83820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6" name="Oval 15"/>
            <p:cNvSpPr/>
            <p:nvPr/>
          </p:nvSpPr>
          <p:spPr>
            <a:xfrm>
              <a:off x="58674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cxnSp>
          <p:nvCxnSpPr>
            <p:cNvPr id="17" name="Straight Connector 16"/>
            <p:cNvCxnSpPr>
              <a:stCxn id="10" idx="0"/>
              <a:endCxn id="9" idx="3"/>
            </p:cNvCxnSpPr>
            <p:nvPr/>
          </p:nvCxnSpPr>
          <p:spPr>
            <a:xfrm rot="5400000" flipH="1" flipV="1">
              <a:off x="4343400" y="1882682"/>
              <a:ext cx="2384518" cy="1622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6" idx="6"/>
              <a:endCxn id="13" idx="6"/>
            </p:cNvCxnSpPr>
            <p:nvPr/>
          </p:nvCxnSpPr>
          <p:spPr>
            <a:xfrm>
              <a:off x="6019800" y="3200400"/>
              <a:ext cx="2514600" cy="7620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1" idx="6"/>
              <a:endCxn id="13" idx="6"/>
            </p:cNvCxnSpPr>
            <p:nvPr/>
          </p:nvCxnSpPr>
          <p:spPr>
            <a:xfrm>
              <a:off x="5791199" y="3962400"/>
              <a:ext cx="2743200" cy="1676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5"/>
              <a:endCxn id="13" idx="0"/>
            </p:cNvCxnSpPr>
            <p:nvPr/>
          </p:nvCxnSpPr>
          <p:spPr>
            <a:xfrm rot="16200000" flipH="1">
              <a:off x="6264182" y="1692182"/>
              <a:ext cx="2384518" cy="2003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1" idx="2"/>
              <a:endCxn id="10" idx="6"/>
            </p:cNvCxnSpPr>
            <p:nvPr/>
          </p:nvCxnSpPr>
          <p:spPr>
            <a:xfrm rot="10800000">
              <a:off x="4800600" y="3962400"/>
              <a:ext cx="838200" cy="158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19800" y="1143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43400" y="3657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82000" y="3429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10200" y="3505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67400" y="3124200"/>
              <a:ext cx="381000" cy="487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6" name="Rectangle 125"/>
          <p:cNvSpPr/>
          <p:nvPr/>
        </p:nvSpPr>
        <p:spPr>
          <a:xfrm>
            <a:off x="5788572" y="90400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3" name="Group 193"/>
          <p:cNvGrpSpPr/>
          <p:nvPr/>
        </p:nvGrpSpPr>
        <p:grpSpPr>
          <a:xfrm>
            <a:off x="4382815" y="819809"/>
            <a:ext cx="4524703" cy="3294990"/>
            <a:chOff x="4382815" y="819809"/>
            <a:chExt cx="4524703" cy="3294990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4808483" y="2459421"/>
              <a:ext cx="4067503" cy="13558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>
              <a:off x="4493171" y="2033752"/>
              <a:ext cx="3137342" cy="804042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5400000">
              <a:off x="4051738" y="1403133"/>
              <a:ext cx="3137340" cy="1970691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0800000">
              <a:off x="4382815" y="3578772"/>
              <a:ext cx="4524703" cy="315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V="1">
              <a:off x="5707118" y="1213943"/>
              <a:ext cx="3279229" cy="252248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103"/>
            <p:cNvGrpSpPr/>
            <p:nvPr/>
          </p:nvGrpSpPr>
          <p:grpSpPr>
            <a:xfrm>
              <a:off x="4590379" y="919655"/>
              <a:ext cx="3810000" cy="2742986"/>
              <a:chOff x="4343400" y="1143000"/>
              <a:chExt cx="4419600" cy="2895600"/>
            </a:xfrm>
          </p:grpSpPr>
          <p:cxnSp>
            <p:nvCxnSpPr>
              <p:cNvPr id="135" name="Straight Connector 134"/>
              <p:cNvCxnSpPr>
                <a:stCxn id="136" idx="4"/>
                <a:endCxn id="138" idx="0"/>
              </p:cNvCxnSpPr>
              <p:nvPr/>
            </p:nvCxnSpPr>
            <p:spPr>
              <a:xfrm rot="5400000">
                <a:off x="4876800" y="2362200"/>
                <a:ext cx="2362200" cy="6858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Oval 135"/>
              <p:cNvSpPr/>
              <p:nvPr/>
            </p:nvSpPr>
            <p:spPr>
              <a:xfrm>
                <a:off x="6324600" y="1371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46482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56388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83820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5867400" y="3124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cxnSp>
            <p:nvCxnSpPr>
              <p:cNvPr id="141" name="Straight Connector 140"/>
              <p:cNvCxnSpPr>
                <a:stCxn id="137" idx="0"/>
                <a:endCxn id="136" idx="3"/>
              </p:cNvCxnSpPr>
              <p:nvPr/>
            </p:nvCxnSpPr>
            <p:spPr>
              <a:xfrm rot="5400000" flipH="1" flipV="1">
                <a:off x="4343400" y="1882682"/>
                <a:ext cx="2384518" cy="1622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stCxn id="140" idx="6"/>
                <a:endCxn id="139" idx="6"/>
              </p:cNvCxnSpPr>
              <p:nvPr/>
            </p:nvCxnSpPr>
            <p:spPr>
              <a:xfrm>
                <a:off x="6019800" y="3200400"/>
                <a:ext cx="2514600" cy="7620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stCxn id="138" idx="6"/>
                <a:endCxn id="139" idx="6"/>
              </p:cNvCxnSpPr>
              <p:nvPr/>
            </p:nvCxnSpPr>
            <p:spPr>
              <a:xfrm>
                <a:off x="5791199" y="3962400"/>
                <a:ext cx="2743200" cy="1676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136" idx="5"/>
                <a:endCxn id="139" idx="0"/>
              </p:cNvCxnSpPr>
              <p:nvPr/>
            </p:nvCxnSpPr>
            <p:spPr>
              <a:xfrm rot="16200000" flipH="1">
                <a:off x="6264182" y="1692182"/>
                <a:ext cx="2384518" cy="2003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>
                <a:stCxn id="138" idx="2"/>
                <a:endCxn id="137" idx="6"/>
              </p:cNvCxnSpPr>
              <p:nvPr/>
            </p:nvCxnSpPr>
            <p:spPr>
              <a:xfrm rot="10800000">
                <a:off x="4800600" y="3962400"/>
                <a:ext cx="838200" cy="158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TextBox 145"/>
              <p:cNvSpPr txBox="1"/>
              <p:nvPr/>
            </p:nvSpPr>
            <p:spPr>
              <a:xfrm>
                <a:off x="6019800" y="1143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4343400" y="3507812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8382000" y="3429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5410200" y="35052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5867400" y="3124200"/>
                <a:ext cx="381000" cy="487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18" name="Oval 217"/>
          <p:cNvSpPr/>
          <p:nvPr/>
        </p:nvSpPr>
        <p:spPr>
          <a:xfrm>
            <a:off x="5378634" y="2601983"/>
            <a:ext cx="131379" cy="14436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2" name="TextBox 241"/>
          <p:cNvSpPr txBox="1"/>
          <p:nvPr/>
        </p:nvSpPr>
        <p:spPr>
          <a:xfrm>
            <a:off x="5231525" y="2114012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133193" y="3552615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4" name="Rectangle 243"/>
          <p:cNvSpPr/>
          <p:nvPr/>
        </p:nvSpPr>
        <p:spPr>
          <a:xfrm>
            <a:off x="4732282" y="3994050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45" name="Rectangle 244"/>
          <p:cNvSpPr/>
          <p:nvPr/>
        </p:nvSpPr>
        <p:spPr>
          <a:xfrm>
            <a:off x="5741275" y="402558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46" name="Rectangle 245"/>
          <p:cNvSpPr/>
          <p:nvPr/>
        </p:nvSpPr>
        <p:spPr>
          <a:xfrm>
            <a:off x="4574627" y="222831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8" name="Group 60"/>
          <p:cNvGrpSpPr/>
          <p:nvPr/>
        </p:nvGrpSpPr>
        <p:grpSpPr>
          <a:xfrm>
            <a:off x="228600" y="4774370"/>
            <a:ext cx="8763000" cy="1828800"/>
            <a:chOff x="228600" y="4774370"/>
            <a:chExt cx="8763000" cy="18288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304800" y="5307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28600" y="5688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228600" y="6069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28600" y="6450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04800" y="4926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228600" y="47743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28600" y="5231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28600" y="5612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28600" y="5993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28600" y="6374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8768254" y="3820629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8768256" y="3268835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6261537" y="73058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6766033" y="840947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8279524" y="4041346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5" name="Freeform 74"/>
          <p:cNvSpPr/>
          <p:nvPr/>
        </p:nvSpPr>
        <p:spPr>
          <a:xfrm>
            <a:off x="2275254" y="4934607"/>
            <a:ext cx="1537463" cy="402937"/>
          </a:xfrm>
          <a:custGeom>
            <a:avLst/>
            <a:gdLst>
              <a:gd name="connsiteX0" fmla="*/ 0 w 804041"/>
              <a:gd name="connsiteY0" fmla="*/ 394138 h 394138"/>
              <a:gd name="connsiteX1" fmla="*/ 315310 w 804041"/>
              <a:gd name="connsiteY1" fmla="*/ 394138 h 394138"/>
              <a:gd name="connsiteX2" fmla="*/ 520262 w 804041"/>
              <a:gd name="connsiteY2" fmla="*/ 0 h 394138"/>
              <a:gd name="connsiteX3" fmla="*/ 804041 w 804041"/>
              <a:gd name="connsiteY3" fmla="*/ 0 h 394138"/>
              <a:gd name="connsiteX0" fmla="*/ 733422 w 1537463"/>
              <a:gd name="connsiteY0" fmla="*/ 394138 h 402937"/>
              <a:gd name="connsiteX1" fmla="*/ 113 w 1537463"/>
              <a:gd name="connsiteY1" fmla="*/ 402937 h 402937"/>
              <a:gd name="connsiteX2" fmla="*/ 1048732 w 1537463"/>
              <a:gd name="connsiteY2" fmla="*/ 394138 h 402937"/>
              <a:gd name="connsiteX3" fmla="*/ 1253684 w 1537463"/>
              <a:gd name="connsiteY3" fmla="*/ 0 h 402937"/>
              <a:gd name="connsiteX4" fmla="*/ 1537463 w 1537463"/>
              <a:gd name="connsiteY4" fmla="*/ 0 h 40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7463" h="402937">
                <a:moveTo>
                  <a:pt x="733422" y="394138"/>
                </a:moveTo>
                <a:cubicBezTo>
                  <a:pt x="733535" y="397071"/>
                  <a:pt x="0" y="400004"/>
                  <a:pt x="113" y="402937"/>
                </a:cubicBezTo>
                <a:lnTo>
                  <a:pt x="1048732" y="394138"/>
                </a:lnTo>
                <a:lnTo>
                  <a:pt x="1253684" y="0"/>
                </a:lnTo>
                <a:lnTo>
                  <a:pt x="1537463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515889" y="4929106"/>
            <a:ext cx="3706731" cy="772511"/>
          </a:xfrm>
          <a:custGeom>
            <a:avLst/>
            <a:gdLst>
              <a:gd name="connsiteX0" fmla="*/ 0 w 3090042"/>
              <a:gd name="connsiteY0" fmla="*/ 0 h 772511"/>
              <a:gd name="connsiteX1" fmla="*/ 2144111 w 3090042"/>
              <a:gd name="connsiteY1" fmla="*/ 0 h 772511"/>
              <a:gd name="connsiteX2" fmla="*/ 2238704 w 3090042"/>
              <a:gd name="connsiteY2" fmla="*/ 15766 h 772511"/>
              <a:gd name="connsiteX3" fmla="*/ 2412125 w 3090042"/>
              <a:gd name="connsiteY3" fmla="*/ 394138 h 772511"/>
              <a:gd name="connsiteX4" fmla="*/ 2648607 w 3090042"/>
              <a:gd name="connsiteY4" fmla="*/ 394138 h 772511"/>
              <a:gd name="connsiteX5" fmla="*/ 2837794 w 3090042"/>
              <a:gd name="connsiteY5" fmla="*/ 772511 h 772511"/>
              <a:gd name="connsiteX6" fmla="*/ 3090042 w 3090042"/>
              <a:gd name="connsiteY6" fmla="*/ 772511 h 772511"/>
              <a:gd name="connsiteX0" fmla="*/ 0 w 3706731"/>
              <a:gd name="connsiteY0" fmla="*/ 0 h 772511"/>
              <a:gd name="connsiteX1" fmla="*/ 2760800 w 3706731"/>
              <a:gd name="connsiteY1" fmla="*/ 0 h 772511"/>
              <a:gd name="connsiteX2" fmla="*/ 2855393 w 3706731"/>
              <a:gd name="connsiteY2" fmla="*/ 15766 h 772511"/>
              <a:gd name="connsiteX3" fmla="*/ 3028814 w 3706731"/>
              <a:gd name="connsiteY3" fmla="*/ 394138 h 772511"/>
              <a:gd name="connsiteX4" fmla="*/ 3265296 w 3706731"/>
              <a:gd name="connsiteY4" fmla="*/ 394138 h 772511"/>
              <a:gd name="connsiteX5" fmla="*/ 3454483 w 3706731"/>
              <a:gd name="connsiteY5" fmla="*/ 772511 h 772511"/>
              <a:gd name="connsiteX6" fmla="*/ 3706731 w 3706731"/>
              <a:gd name="connsiteY6" fmla="*/ 772511 h 77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06731" h="772511">
                <a:moveTo>
                  <a:pt x="0" y="0"/>
                </a:moveTo>
                <a:lnTo>
                  <a:pt x="2760800" y="0"/>
                </a:lnTo>
                <a:lnTo>
                  <a:pt x="2855393" y="15766"/>
                </a:lnTo>
                <a:lnTo>
                  <a:pt x="3028814" y="394138"/>
                </a:lnTo>
                <a:lnTo>
                  <a:pt x="3265296" y="394138"/>
                </a:lnTo>
                <a:lnTo>
                  <a:pt x="3454483" y="772511"/>
                </a:lnTo>
                <a:lnTo>
                  <a:pt x="3706731" y="772511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3182831" y="4950372"/>
            <a:ext cx="1523755" cy="740980"/>
          </a:xfrm>
          <a:custGeom>
            <a:avLst/>
            <a:gdLst>
              <a:gd name="connsiteX0" fmla="*/ 0 w 1087820"/>
              <a:gd name="connsiteY0" fmla="*/ 740980 h 740980"/>
              <a:gd name="connsiteX1" fmla="*/ 220717 w 1087820"/>
              <a:gd name="connsiteY1" fmla="*/ 740980 h 740980"/>
              <a:gd name="connsiteX2" fmla="*/ 378372 w 1087820"/>
              <a:gd name="connsiteY2" fmla="*/ 378373 h 740980"/>
              <a:gd name="connsiteX3" fmla="*/ 662151 w 1087820"/>
              <a:gd name="connsiteY3" fmla="*/ 378373 h 740980"/>
              <a:gd name="connsiteX4" fmla="*/ 835572 w 1087820"/>
              <a:gd name="connsiteY4" fmla="*/ 0 h 740980"/>
              <a:gd name="connsiteX5" fmla="*/ 1087820 w 1087820"/>
              <a:gd name="connsiteY5" fmla="*/ 0 h 740980"/>
              <a:gd name="connsiteX0" fmla="*/ 0 w 1523755"/>
              <a:gd name="connsiteY0" fmla="*/ 740980 h 740980"/>
              <a:gd name="connsiteX1" fmla="*/ 656652 w 1523755"/>
              <a:gd name="connsiteY1" fmla="*/ 740980 h 740980"/>
              <a:gd name="connsiteX2" fmla="*/ 814307 w 1523755"/>
              <a:gd name="connsiteY2" fmla="*/ 378373 h 740980"/>
              <a:gd name="connsiteX3" fmla="*/ 1098086 w 1523755"/>
              <a:gd name="connsiteY3" fmla="*/ 378373 h 740980"/>
              <a:gd name="connsiteX4" fmla="*/ 1271507 w 1523755"/>
              <a:gd name="connsiteY4" fmla="*/ 0 h 740980"/>
              <a:gd name="connsiteX5" fmla="*/ 1523755 w 1523755"/>
              <a:gd name="connsiteY5" fmla="*/ 0 h 74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3755" h="740980">
                <a:moveTo>
                  <a:pt x="0" y="740980"/>
                </a:moveTo>
                <a:lnTo>
                  <a:pt x="656652" y="740980"/>
                </a:lnTo>
                <a:lnTo>
                  <a:pt x="814307" y="378373"/>
                </a:lnTo>
                <a:lnTo>
                  <a:pt x="1098086" y="378373"/>
                </a:lnTo>
                <a:lnTo>
                  <a:pt x="1271507" y="0"/>
                </a:lnTo>
                <a:lnTo>
                  <a:pt x="1523755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3770553" y="4929106"/>
            <a:ext cx="993228" cy="378373"/>
          </a:xfrm>
          <a:custGeom>
            <a:avLst/>
            <a:gdLst>
              <a:gd name="connsiteX0" fmla="*/ 0 w 993228"/>
              <a:gd name="connsiteY0" fmla="*/ 0 h 378373"/>
              <a:gd name="connsiteX1" fmla="*/ 441435 w 993228"/>
              <a:gd name="connsiteY1" fmla="*/ 0 h 378373"/>
              <a:gd name="connsiteX2" fmla="*/ 504497 w 993228"/>
              <a:gd name="connsiteY2" fmla="*/ 15766 h 378373"/>
              <a:gd name="connsiteX3" fmla="*/ 630621 w 993228"/>
              <a:gd name="connsiteY3" fmla="*/ 378373 h 378373"/>
              <a:gd name="connsiteX4" fmla="*/ 993228 w 993228"/>
              <a:gd name="connsiteY4" fmla="*/ 378373 h 378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228" h="378373">
                <a:moveTo>
                  <a:pt x="0" y="0"/>
                </a:moveTo>
                <a:lnTo>
                  <a:pt x="441435" y="0"/>
                </a:lnTo>
                <a:lnTo>
                  <a:pt x="504497" y="15766"/>
                </a:lnTo>
                <a:lnTo>
                  <a:pt x="630621" y="378373"/>
                </a:lnTo>
                <a:lnTo>
                  <a:pt x="993228" y="378373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3421070" y="4888781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414298" y="4888781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909801" y="5267154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2259240" y="5681086"/>
            <a:ext cx="851339" cy="409903"/>
          </a:xfrm>
          <a:custGeom>
            <a:avLst/>
            <a:gdLst>
              <a:gd name="connsiteX0" fmla="*/ 0 w 646387"/>
              <a:gd name="connsiteY0" fmla="*/ 0 h 409903"/>
              <a:gd name="connsiteX1" fmla="*/ 126125 w 646387"/>
              <a:gd name="connsiteY1" fmla="*/ 15765 h 409903"/>
              <a:gd name="connsiteX2" fmla="*/ 362607 w 646387"/>
              <a:gd name="connsiteY2" fmla="*/ 409903 h 409903"/>
              <a:gd name="connsiteX3" fmla="*/ 646387 w 646387"/>
              <a:gd name="connsiteY3" fmla="*/ 409903 h 409903"/>
              <a:gd name="connsiteX0" fmla="*/ 0 w 851339"/>
              <a:gd name="connsiteY0" fmla="*/ 0 h 409903"/>
              <a:gd name="connsiteX1" fmla="*/ 331077 w 851339"/>
              <a:gd name="connsiteY1" fmla="*/ 15765 h 409903"/>
              <a:gd name="connsiteX2" fmla="*/ 567559 w 851339"/>
              <a:gd name="connsiteY2" fmla="*/ 409903 h 409903"/>
              <a:gd name="connsiteX3" fmla="*/ 851339 w 851339"/>
              <a:gd name="connsiteY3" fmla="*/ 409903 h 409903"/>
              <a:gd name="connsiteX0" fmla="*/ 0 w 851339"/>
              <a:gd name="connsiteY0" fmla="*/ 0 h 409903"/>
              <a:gd name="connsiteX1" fmla="*/ 331077 w 851339"/>
              <a:gd name="connsiteY1" fmla="*/ 15765 h 409903"/>
              <a:gd name="connsiteX2" fmla="*/ 567559 w 851339"/>
              <a:gd name="connsiteY2" fmla="*/ 409903 h 409903"/>
              <a:gd name="connsiteX3" fmla="*/ 851339 w 851339"/>
              <a:gd name="connsiteY3" fmla="*/ 409903 h 409903"/>
              <a:gd name="connsiteX0" fmla="*/ 0 w 851339"/>
              <a:gd name="connsiteY0" fmla="*/ 0 h 409903"/>
              <a:gd name="connsiteX1" fmla="*/ 331077 w 851339"/>
              <a:gd name="connsiteY1" fmla="*/ 15765 h 409903"/>
              <a:gd name="connsiteX2" fmla="*/ 567559 w 851339"/>
              <a:gd name="connsiteY2" fmla="*/ 409903 h 409903"/>
              <a:gd name="connsiteX3" fmla="*/ 851339 w 851339"/>
              <a:gd name="connsiteY3" fmla="*/ 409903 h 409903"/>
              <a:gd name="connsiteX0" fmla="*/ 0 w 851339"/>
              <a:gd name="connsiteY0" fmla="*/ 0 h 409903"/>
              <a:gd name="connsiteX1" fmla="*/ 331077 w 851339"/>
              <a:gd name="connsiteY1" fmla="*/ 15765 h 409903"/>
              <a:gd name="connsiteX2" fmla="*/ 567559 w 851339"/>
              <a:gd name="connsiteY2" fmla="*/ 409903 h 409903"/>
              <a:gd name="connsiteX3" fmla="*/ 851339 w 851339"/>
              <a:gd name="connsiteY3" fmla="*/ 409903 h 409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1339" h="409903">
                <a:moveTo>
                  <a:pt x="0" y="0"/>
                </a:moveTo>
                <a:lnTo>
                  <a:pt x="331077" y="15765"/>
                </a:lnTo>
                <a:lnTo>
                  <a:pt x="567559" y="409903"/>
                </a:lnTo>
                <a:lnTo>
                  <a:pt x="851339" y="409903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2803627" y="5661292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Freeform 92"/>
          <p:cNvSpPr/>
          <p:nvPr/>
        </p:nvSpPr>
        <p:spPr>
          <a:xfrm>
            <a:off x="567559" y="5691352"/>
            <a:ext cx="1213944" cy="378372"/>
          </a:xfrm>
          <a:custGeom>
            <a:avLst/>
            <a:gdLst>
              <a:gd name="connsiteX0" fmla="*/ 0 w 1213944"/>
              <a:gd name="connsiteY0" fmla="*/ 0 h 378372"/>
              <a:gd name="connsiteX1" fmla="*/ 599089 w 1213944"/>
              <a:gd name="connsiteY1" fmla="*/ 0 h 378372"/>
              <a:gd name="connsiteX2" fmla="*/ 819807 w 1213944"/>
              <a:gd name="connsiteY2" fmla="*/ 378372 h 378372"/>
              <a:gd name="connsiteX3" fmla="*/ 1213944 w 1213944"/>
              <a:gd name="connsiteY3" fmla="*/ 378372 h 378372"/>
              <a:gd name="connsiteX4" fmla="*/ 1213944 w 1213944"/>
              <a:gd name="connsiteY4" fmla="*/ 362607 h 37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3944" h="378372">
                <a:moveTo>
                  <a:pt x="0" y="0"/>
                </a:moveTo>
                <a:lnTo>
                  <a:pt x="599089" y="0"/>
                </a:lnTo>
                <a:lnTo>
                  <a:pt x="819807" y="378372"/>
                </a:lnTo>
                <a:lnTo>
                  <a:pt x="1213944" y="378372"/>
                </a:lnTo>
                <a:lnTo>
                  <a:pt x="1213944" y="362607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630621" y="5312979"/>
            <a:ext cx="1671145" cy="756745"/>
          </a:xfrm>
          <a:custGeom>
            <a:avLst/>
            <a:gdLst>
              <a:gd name="connsiteX0" fmla="*/ 0 w 1671145"/>
              <a:gd name="connsiteY0" fmla="*/ 756745 h 756745"/>
              <a:gd name="connsiteX1" fmla="*/ 536027 w 1671145"/>
              <a:gd name="connsiteY1" fmla="*/ 756745 h 756745"/>
              <a:gd name="connsiteX2" fmla="*/ 788276 w 1671145"/>
              <a:gd name="connsiteY2" fmla="*/ 362607 h 756745"/>
              <a:gd name="connsiteX3" fmla="*/ 1103586 w 1671145"/>
              <a:gd name="connsiteY3" fmla="*/ 378373 h 756745"/>
              <a:gd name="connsiteX4" fmla="*/ 1355834 w 1671145"/>
              <a:gd name="connsiteY4" fmla="*/ 0 h 756745"/>
              <a:gd name="connsiteX5" fmla="*/ 1671145 w 1671145"/>
              <a:gd name="connsiteY5" fmla="*/ 15766 h 75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71145" h="756745">
                <a:moveTo>
                  <a:pt x="0" y="756745"/>
                </a:moveTo>
                <a:lnTo>
                  <a:pt x="536027" y="756745"/>
                </a:lnTo>
                <a:lnTo>
                  <a:pt x="788276" y="362607"/>
                </a:lnTo>
                <a:lnTo>
                  <a:pt x="1103586" y="378373"/>
                </a:lnTo>
                <a:lnTo>
                  <a:pt x="1355834" y="0"/>
                </a:lnTo>
                <a:lnTo>
                  <a:pt x="1671145" y="15766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472966" y="5312979"/>
            <a:ext cx="1781503" cy="362607"/>
          </a:xfrm>
          <a:custGeom>
            <a:avLst/>
            <a:gdLst>
              <a:gd name="connsiteX0" fmla="*/ 0 w 1781503"/>
              <a:gd name="connsiteY0" fmla="*/ 0 h 362607"/>
              <a:gd name="connsiteX1" fmla="*/ 1245475 w 1781503"/>
              <a:gd name="connsiteY1" fmla="*/ 15766 h 362607"/>
              <a:gd name="connsiteX2" fmla="*/ 1513489 w 1781503"/>
              <a:gd name="connsiteY2" fmla="*/ 362607 h 362607"/>
              <a:gd name="connsiteX3" fmla="*/ 1781503 w 1781503"/>
              <a:gd name="connsiteY3" fmla="*/ 362607 h 362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1503" h="362607">
                <a:moveTo>
                  <a:pt x="0" y="0"/>
                </a:moveTo>
                <a:lnTo>
                  <a:pt x="1245475" y="15766"/>
                </a:lnTo>
                <a:lnTo>
                  <a:pt x="1513489" y="362607"/>
                </a:lnTo>
                <a:lnTo>
                  <a:pt x="1781503" y="362607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2065291" y="6053959"/>
            <a:ext cx="599090" cy="409903"/>
          </a:xfrm>
          <a:custGeom>
            <a:avLst/>
            <a:gdLst>
              <a:gd name="connsiteX0" fmla="*/ 0 w 599090"/>
              <a:gd name="connsiteY0" fmla="*/ 0 h 409903"/>
              <a:gd name="connsiteX1" fmla="*/ 252249 w 599090"/>
              <a:gd name="connsiteY1" fmla="*/ 409903 h 409903"/>
              <a:gd name="connsiteX2" fmla="*/ 599090 w 599090"/>
              <a:gd name="connsiteY2" fmla="*/ 409903 h 409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090" h="409903">
                <a:moveTo>
                  <a:pt x="0" y="0"/>
                </a:moveTo>
                <a:lnTo>
                  <a:pt x="252249" y="409903"/>
                </a:lnTo>
                <a:lnTo>
                  <a:pt x="599090" y="409903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930174" y="5691352"/>
            <a:ext cx="2238703" cy="756745"/>
          </a:xfrm>
          <a:custGeom>
            <a:avLst/>
            <a:gdLst>
              <a:gd name="connsiteX0" fmla="*/ 0 w 2238703"/>
              <a:gd name="connsiteY0" fmla="*/ 756745 h 756745"/>
              <a:gd name="connsiteX1" fmla="*/ 1150882 w 2238703"/>
              <a:gd name="connsiteY1" fmla="*/ 756745 h 756745"/>
              <a:gd name="connsiteX2" fmla="*/ 1371600 w 2238703"/>
              <a:gd name="connsiteY2" fmla="*/ 394138 h 756745"/>
              <a:gd name="connsiteX3" fmla="*/ 1734207 w 2238703"/>
              <a:gd name="connsiteY3" fmla="*/ 394138 h 756745"/>
              <a:gd name="connsiteX4" fmla="*/ 1939158 w 2238703"/>
              <a:gd name="connsiteY4" fmla="*/ 15765 h 756745"/>
              <a:gd name="connsiteX5" fmla="*/ 2222938 w 2238703"/>
              <a:gd name="connsiteY5" fmla="*/ 0 h 756745"/>
              <a:gd name="connsiteX6" fmla="*/ 2238703 w 2238703"/>
              <a:gd name="connsiteY6" fmla="*/ 15765 h 75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8703" h="756745">
                <a:moveTo>
                  <a:pt x="0" y="756745"/>
                </a:moveTo>
                <a:lnTo>
                  <a:pt x="1150882" y="756745"/>
                </a:lnTo>
                <a:lnTo>
                  <a:pt x="1371600" y="394138"/>
                </a:lnTo>
                <a:lnTo>
                  <a:pt x="1734207" y="394138"/>
                </a:lnTo>
                <a:lnTo>
                  <a:pt x="1939158" y="15765"/>
                </a:lnTo>
                <a:lnTo>
                  <a:pt x="2222938" y="0"/>
                </a:lnTo>
                <a:lnTo>
                  <a:pt x="2238703" y="15765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895993" y="5645526"/>
            <a:ext cx="328448" cy="437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904986" y="5251387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794636" y="6039664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1765738" y="6069724"/>
            <a:ext cx="331076" cy="0"/>
          </a:xfrm>
          <a:custGeom>
            <a:avLst/>
            <a:gdLst>
              <a:gd name="connsiteX0" fmla="*/ 0 w 331076"/>
              <a:gd name="connsiteY0" fmla="*/ 0 h 0"/>
              <a:gd name="connsiteX1" fmla="*/ 331076 w 331076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1076">
                <a:moveTo>
                  <a:pt x="0" y="0"/>
                </a:moveTo>
                <a:lnTo>
                  <a:pt x="331076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/>
          <p:nvPr/>
        </p:nvCxnSpPr>
        <p:spPr>
          <a:xfrm rot="16200000" flipH="1">
            <a:off x="354844" y="5568287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6200000" flipH="1">
            <a:off x="903036" y="5584207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6200000" flipH="1">
            <a:off x="1260156" y="5600127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6200000" flipH="1">
            <a:off x="1794700" y="5629695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275463" y="4722124"/>
            <a:ext cx="1392071" cy="1883391"/>
          </a:xfrm>
          <a:prstGeom prst="rect">
            <a:avLst/>
          </a:prstGeom>
          <a:solidFill>
            <a:schemeClr val="accent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17207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228600" y="76200"/>
            <a:ext cx="8610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Relation with layered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polyline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drawing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03"/>
          <p:cNvGrpSpPr/>
          <p:nvPr/>
        </p:nvGrpSpPr>
        <p:grpSpPr>
          <a:xfrm>
            <a:off x="112972" y="919656"/>
            <a:ext cx="3810000" cy="2819400"/>
            <a:chOff x="4343400" y="1143000"/>
            <a:chExt cx="4419600" cy="2976265"/>
          </a:xfrm>
        </p:grpSpPr>
        <p:cxnSp>
          <p:nvCxnSpPr>
            <p:cNvPr id="7" name="Straight Connector 6"/>
            <p:cNvCxnSpPr>
              <a:stCxn id="9" idx="4"/>
              <a:endCxn id="11" idx="0"/>
            </p:cNvCxnSpPr>
            <p:nvPr/>
          </p:nvCxnSpPr>
          <p:spPr>
            <a:xfrm rot="5400000">
              <a:off x="4876800" y="2362200"/>
              <a:ext cx="2362200" cy="6858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6324600" y="1371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0" name="Oval 9"/>
            <p:cNvSpPr/>
            <p:nvPr/>
          </p:nvSpPr>
          <p:spPr>
            <a:xfrm>
              <a:off x="46482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1" name="Oval 10"/>
            <p:cNvSpPr/>
            <p:nvPr/>
          </p:nvSpPr>
          <p:spPr>
            <a:xfrm>
              <a:off x="56388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3" name="Oval 12"/>
            <p:cNvSpPr/>
            <p:nvPr/>
          </p:nvSpPr>
          <p:spPr>
            <a:xfrm>
              <a:off x="83820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6" name="Oval 15"/>
            <p:cNvSpPr/>
            <p:nvPr/>
          </p:nvSpPr>
          <p:spPr>
            <a:xfrm>
              <a:off x="58674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cxnSp>
          <p:nvCxnSpPr>
            <p:cNvPr id="17" name="Straight Connector 16"/>
            <p:cNvCxnSpPr>
              <a:stCxn id="10" idx="0"/>
              <a:endCxn id="9" idx="3"/>
            </p:cNvCxnSpPr>
            <p:nvPr/>
          </p:nvCxnSpPr>
          <p:spPr>
            <a:xfrm rot="5400000" flipH="1" flipV="1">
              <a:off x="4343400" y="1882682"/>
              <a:ext cx="2384518" cy="1622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6" idx="6"/>
              <a:endCxn id="13" idx="6"/>
            </p:cNvCxnSpPr>
            <p:nvPr/>
          </p:nvCxnSpPr>
          <p:spPr>
            <a:xfrm>
              <a:off x="6019800" y="3200400"/>
              <a:ext cx="2514600" cy="7620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1" idx="6"/>
              <a:endCxn id="13" idx="6"/>
            </p:cNvCxnSpPr>
            <p:nvPr/>
          </p:nvCxnSpPr>
          <p:spPr>
            <a:xfrm>
              <a:off x="5791199" y="3962400"/>
              <a:ext cx="2743200" cy="1676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5"/>
              <a:endCxn id="13" idx="0"/>
            </p:cNvCxnSpPr>
            <p:nvPr/>
          </p:nvCxnSpPr>
          <p:spPr>
            <a:xfrm rot="16200000" flipH="1">
              <a:off x="6264182" y="1692182"/>
              <a:ext cx="2384518" cy="2003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1" idx="2"/>
              <a:endCxn id="10" idx="6"/>
            </p:cNvCxnSpPr>
            <p:nvPr/>
          </p:nvCxnSpPr>
          <p:spPr>
            <a:xfrm rot="10800000">
              <a:off x="4800600" y="3962400"/>
              <a:ext cx="838200" cy="158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19800" y="1143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43400" y="3657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82000" y="3429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10200" y="3505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67400" y="3124200"/>
              <a:ext cx="381000" cy="487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6" name="Rectangle 125"/>
          <p:cNvSpPr/>
          <p:nvPr/>
        </p:nvSpPr>
        <p:spPr>
          <a:xfrm>
            <a:off x="5788572" y="90400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3" name="Group 193"/>
          <p:cNvGrpSpPr/>
          <p:nvPr/>
        </p:nvGrpSpPr>
        <p:grpSpPr>
          <a:xfrm>
            <a:off x="4382815" y="819809"/>
            <a:ext cx="4524703" cy="3294990"/>
            <a:chOff x="4382815" y="819809"/>
            <a:chExt cx="4524703" cy="3294990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4808483" y="2459421"/>
              <a:ext cx="4067503" cy="13558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>
              <a:off x="4493171" y="2033752"/>
              <a:ext cx="3137342" cy="804042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5400000">
              <a:off x="4051738" y="1403133"/>
              <a:ext cx="3137340" cy="1970691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0800000">
              <a:off x="4382815" y="3578772"/>
              <a:ext cx="4524703" cy="315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V="1">
              <a:off x="5707118" y="1213943"/>
              <a:ext cx="3279229" cy="252248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103"/>
            <p:cNvGrpSpPr/>
            <p:nvPr/>
          </p:nvGrpSpPr>
          <p:grpSpPr>
            <a:xfrm>
              <a:off x="4590379" y="919655"/>
              <a:ext cx="3810000" cy="2742986"/>
              <a:chOff x="4343400" y="1143000"/>
              <a:chExt cx="4419600" cy="2895600"/>
            </a:xfrm>
          </p:grpSpPr>
          <p:cxnSp>
            <p:nvCxnSpPr>
              <p:cNvPr id="135" name="Straight Connector 134"/>
              <p:cNvCxnSpPr>
                <a:stCxn id="136" idx="4"/>
                <a:endCxn id="138" idx="0"/>
              </p:cNvCxnSpPr>
              <p:nvPr/>
            </p:nvCxnSpPr>
            <p:spPr>
              <a:xfrm rot="5400000">
                <a:off x="4876800" y="2362200"/>
                <a:ext cx="2362200" cy="6858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Oval 135"/>
              <p:cNvSpPr/>
              <p:nvPr/>
            </p:nvSpPr>
            <p:spPr>
              <a:xfrm>
                <a:off x="6324600" y="1371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46482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56388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83820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5867400" y="3124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cxnSp>
            <p:nvCxnSpPr>
              <p:cNvPr id="141" name="Straight Connector 140"/>
              <p:cNvCxnSpPr>
                <a:stCxn id="137" idx="0"/>
                <a:endCxn id="136" idx="3"/>
              </p:cNvCxnSpPr>
              <p:nvPr/>
            </p:nvCxnSpPr>
            <p:spPr>
              <a:xfrm rot="5400000" flipH="1" flipV="1">
                <a:off x="4343400" y="1882682"/>
                <a:ext cx="2384518" cy="1622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stCxn id="140" idx="6"/>
                <a:endCxn id="139" idx="6"/>
              </p:cNvCxnSpPr>
              <p:nvPr/>
            </p:nvCxnSpPr>
            <p:spPr>
              <a:xfrm>
                <a:off x="6019800" y="3200400"/>
                <a:ext cx="2514600" cy="7620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stCxn id="138" idx="6"/>
                <a:endCxn id="139" idx="6"/>
              </p:cNvCxnSpPr>
              <p:nvPr/>
            </p:nvCxnSpPr>
            <p:spPr>
              <a:xfrm>
                <a:off x="5791199" y="3962400"/>
                <a:ext cx="2743200" cy="1676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136" idx="5"/>
                <a:endCxn id="139" idx="0"/>
              </p:cNvCxnSpPr>
              <p:nvPr/>
            </p:nvCxnSpPr>
            <p:spPr>
              <a:xfrm rot="16200000" flipH="1">
                <a:off x="6264182" y="1692182"/>
                <a:ext cx="2384518" cy="2003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>
                <a:stCxn id="138" idx="2"/>
                <a:endCxn id="137" idx="6"/>
              </p:cNvCxnSpPr>
              <p:nvPr/>
            </p:nvCxnSpPr>
            <p:spPr>
              <a:xfrm rot="10800000">
                <a:off x="4800600" y="3962400"/>
                <a:ext cx="838200" cy="158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TextBox 145"/>
              <p:cNvSpPr txBox="1"/>
              <p:nvPr/>
            </p:nvSpPr>
            <p:spPr>
              <a:xfrm>
                <a:off x="6019800" y="1143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4343400" y="3507812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8382000" y="3429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5410200" y="35052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5867400" y="3124200"/>
                <a:ext cx="381000" cy="487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18" name="Oval 217"/>
          <p:cNvSpPr/>
          <p:nvPr/>
        </p:nvSpPr>
        <p:spPr>
          <a:xfrm>
            <a:off x="5378634" y="2601983"/>
            <a:ext cx="131379" cy="14436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2" name="TextBox 241"/>
          <p:cNvSpPr txBox="1"/>
          <p:nvPr/>
        </p:nvSpPr>
        <p:spPr>
          <a:xfrm>
            <a:off x="5231525" y="2114012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133193" y="3552615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4" name="Rectangle 243"/>
          <p:cNvSpPr/>
          <p:nvPr/>
        </p:nvSpPr>
        <p:spPr>
          <a:xfrm>
            <a:off x="4732282" y="3994050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45" name="Rectangle 244"/>
          <p:cNvSpPr/>
          <p:nvPr/>
        </p:nvSpPr>
        <p:spPr>
          <a:xfrm>
            <a:off x="5741275" y="402558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46" name="Rectangle 245"/>
          <p:cNvSpPr/>
          <p:nvPr/>
        </p:nvSpPr>
        <p:spPr>
          <a:xfrm>
            <a:off x="4574627" y="222831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8" name="Group 60"/>
          <p:cNvGrpSpPr/>
          <p:nvPr/>
        </p:nvGrpSpPr>
        <p:grpSpPr>
          <a:xfrm>
            <a:off x="228600" y="4774370"/>
            <a:ext cx="8763000" cy="1828800"/>
            <a:chOff x="228600" y="4774370"/>
            <a:chExt cx="8763000" cy="18288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304800" y="5307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28600" y="5688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228600" y="6069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28600" y="6450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04800" y="4926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228600" y="47743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28600" y="5231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28600" y="5612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28600" y="5993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28600" y="6374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8768254" y="3820629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8768256" y="3268835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6261537" y="73058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6766033" y="840947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8279524" y="4041346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5" name="Freeform 74"/>
          <p:cNvSpPr/>
          <p:nvPr/>
        </p:nvSpPr>
        <p:spPr>
          <a:xfrm>
            <a:off x="2275254" y="4934607"/>
            <a:ext cx="1537463" cy="402937"/>
          </a:xfrm>
          <a:custGeom>
            <a:avLst/>
            <a:gdLst>
              <a:gd name="connsiteX0" fmla="*/ 0 w 804041"/>
              <a:gd name="connsiteY0" fmla="*/ 394138 h 394138"/>
              <a:gd name="connsiteX1" fmla="*/ 315310 w 804041"/>
              <a:gd name="connsiteY1" fmla="*/ 394138 h 394138"/>
              <a:gd name="connsiteX2" fmla="*/ 520262 w 804041"/>
              <a:gd name="connsiteY2" fmla="*/ 0 h 394138"/>
              <a:gd name="connsiteX3" fmla="*/ 804041 w 804041"/>
              <a:gd name="connsiteY3" fmla="*/ 0 h 394138"/>
              <a:gd name="connsiteX0" fmla="*/ 733422 w 1537463"/>
              <a:gd name="connsiteY0" fmla="*/ 394138 h 402937"/>
              <a:gd name="connsiteX1" fmla="*/ 113 w 1537463"/>
              <a:gd name="connsiteY1" fmla="*/ 402937 h 402937"/>
              <a:gd name="connsiteX2" fmla="*/ 1048732 w 1537463"/>
              <a:gd name="connsiteY2" fmla="*/ 394138 h 402937"/>
              <a:gd name="connsiteX3" fmla="*/ 1253684 w 1537463"/>
              <a:gd name="connsiteY3" fmla="*/ 0 h 402937"/>
              <a:gd name="connsiteX4" fmla="*/ 1537463 w 1537463"/>
              <a:gd name="connsiteY4" fmla="*/ 0 h 40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7463" h="402937">
                <a:moveTo>
                  <a:pt x="733422" y="394138"/>
                </a:moveTo>
                <a:cubicBezTo>
                  <a:pt x="733535" y="397071"/>
                  <a:pt x="0" y="400004"/>
                  <a:pt x="113" y="402937"/>
                </a:cubicBezTo>
                <a:lnTo>
                  <a:pt x="1048732" y="394138"/>
                </a:lnTo>
                <a:lnTo>
                  <a:pt x="1253684" y="0"/>
                </a:lnTo>
                <a:lnTo>
                  <a:pt x="1537463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515889" y="4929106"/>
            <a:ext cx="3706731" cy="772511"/>
          </a:xfrm>
          <a:custGeom>
            <a:avLst/>
            <a:gdLst>
              <a:gd name="connsiteX0" fmla="*/ 0 w 3090042"/>
              <a:gd name="connsiteY0" fmla="*/ 0 h 772511"/>
              <a:gd name="connsiteX1" fmla="*/ 2144111 w 3090042"/>
              <a:gd name="connsiteY1" fmla="*/ 0 h 772511"/>
              <a:gd name="connsiteX2" fmla="*/ 2238704 w 3090042"/>
              <a:gd name="connsiteY2" fmla="*/ 15766 h 772511"/>
              <a:gd name="connsiteX3" fmla="*/ 2412125 w 3090042"/>
              <a:gd name="connsiteY3" fmla="*/ 394138 h 772511"/>
              <a:gd name="connsiteX4" fmla="*/ 2648607 w 3090042"/>
              <a:gd name="connsiteY4" fmla="*/ 394138 h 772511"/>
              <a:gd name="connsiteX5" fmla="*/ 2837794 w 3090042"/>
              <a:gd name="connsiteY5" fmla="*/ 772511 h 772511"/>
              <a:gd name="connsiteX6" fmla="*/ 3090042 w 3090042"/>
              <a:gd name="connsiteY6" fmla="*/ 772511 h 772511"/>
              <a:gd name="connsiteX0" fmla="*/ 0 w 3706731"/>
              <a:gd name="connsiteY0" fmla="*/ 0 h 772511"/>
              <a:gd name="connsiteX1" fmla="*/ 2760800 w 3706731"/>
              <a:gd name="connsiteY1" fmla="*/ 0 h 772511"/>
              <a:gd name="connsiteX2" fmla="*/ 2855393 w 3706731"/>
              <a:gd name="connsiteY2" fmla="*/ 15766 h 772511"/>
              <a:gd name="connsiteX3" fmla="*/ 3028814 w 3706731"/>
              <a:gd name="connsiteY3" fmla="*/ 394138 h 772511"/>
              <a:gd name="connsiteX4" fmla="*/ 3265296 w 3706731"/>
              <a:gd name="connsiteY4" fmla="*/ 394138 h 772511"/>
              <a:gd name="connsiteX5" fmla="*/ 3454483 w 3706731"/>
              <a:gd name="connsiteY5" fmla="*/ 772511 h 772511"/>
              <a:gd name="connsiteX6" fmla="*/ 3706731 w 3706731"/>
              <a:gd name="connsiteY6" fmla="*/ 772511 h 77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06731" h="772511">
                <a:moveTo>
                  <a:pt x="0" y="0"/>
                </a:moveTo>
                <a:lnTo>
                  <a:pt x="2760800" y="0"/>
                </a:lnTo>
                <a:lnTo>
                  <a:pt x="2855393" y="15766"/>
                </a:lnTo>
                <a:lnTo>
                  <a:pt x="3028814" y="394138"/>
                </a:lnTo>
                <a:lnTo>
                  <a:pt x="3265296" y="394138"/>
                </a:lnTo>
                <a:lnTo>
                  <a:pt x="3454483" y="772511"/>
                </a:lnTo>
                <a:lnTo>
                  <a:pt x="3706731" y="772511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3182831" y="4950372"/>
            <a:ext cx="1523755" cy="740980"/>
          </a:xfrm>
          <a:custGeom>
            <a:avLst/>
            <a:gdLst>
              <a:gd name="connsiteX0" fmla="*/ 0 w 1087820"/>
              <a:gd name="connsiteY0" fmla="*/ 740980 h 740980"/>
              <a:gd name="connsiteX1" fmla="*/ 220717 w 1087820"/>
              <a:gd name="connsiteY1" fmla="*/ 740980 h 740980"/>
              <a:gd name="connsiteX2" fmla="*/ 378372 w 1087820"/>
              <a:gd name="connsiteY2" fmla="*/ 378373 h 740980"/>
              <a:gd name="connsiteX3" fmla="*/ 662151 w 1087820"/>
              <a:gd name="connsiteY3" fmla="*/ 378373 h 740980"/>
              <a:gd name="connsiteX4" fmla="*/ 835572 w 1087820"/>
              <a:gd name="connsiteY4" fmla="*/ 0 h 740980"/>
              <a:gd name="connsiteX5" fmla="*/ 1087820 w 1087820"/>
              <a:gd name="connsiteY5" fmla="*/ 0 h 740980"/>
              <a:gd name="connsiteX0" fmla="*/ 0 w 1523755"/>
              <a:gd name="connsiteY0" fmla="*/ 740980 h 740980"/>
              <a:gd name="connsiteX1" fmla="*/ 656652 w 1523755"/>
              <a:gd name="connsiteY1" fmla="*/ 740980 h 740980"/>
              <a:gd name="connsiteX2" fmla="*/ 814307 w 1523755"/>
              <a:gd name="connsiteY2" fmla="*/ 378373 h 740980"/>
              <a:gd name="connsiteX3" fmla="*/ 1098086 w 1523755"/>
              <a:gd name="connsiteY3" fmla="*/ 378373 h 740980"/>
              <a:gd name="connsiteX4" fmla="*/ 1271507 w 1523755"/>
              <a:gd name="connsiteY4" fmla="*/ 0 h 740980"/>
              <a:gd name="connsiteX5" fmla="*/ 1523755 w 1523755"/>
              <a:gd name="connsiteY5" fmla="*/ 0 h 74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3755" h="740980">
                <a:moveTo>
                  <a:pt x="0" y="740980"/>
                </a:moveTo>
                <a:lnTo>
                  <a:pt x="656652" y="740980"/>
                </a:lnTo>
                <a:lnTo>
                  <a:pt x="814307" y="378373"/>
                </a:lnTo>
                <a:lnTo>
                  <a:pt x="1098086" y="378373"/>
                </a:lnTo>
                <a:lnTo>
                  <a:pt x="1271507" y="0"/>
                </a:lnTo>
                <a:lnTo>
                  <a:pt x="1523755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3770553" y="4929106"/>
            <a:ext cx="993228" cy="378373"/>
          </a:xfrm>
          <a:custGeom>
            <a:avLst/>
            <a:gdLst>
              <a:gd name="connsiteX0" fmla="*/ 0 w 993228"/>
              <a:gd name="connsiteY0" fmla="*/ 0 h 378373"/>
              <a:gd name="connsiteX1" fmla="*/ 441435 w 993228"/>
              <a:gd name="connsiteY1" fmla="*/ 0 h 378373"/>
              <a:gd name="connsiteX2" fmla="*/ 504497 w 993228"/>
              <a:gd name="connsiteY2" fmla="*/ 15766 h 378373"/>
              <a:gd name="connsiteX3" fmla="*/ 630621 w 993228"/>
              <a:gd name="connsiteY3" fmla="*/ 378373 h 378373"/>
              <a:gd name="connsiteX4" fmla="*/ 993228 w 993228"/>
              <a:gd name="connsiteY4" fmla="*/ 378373 h 378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228" h="378373">
                <a:moveTo>
                  <a:pt x="0" y="0"/>
                </a:moveTo>
                <a:lnTo>
                  <a:pt x="441435" y="0"/>
                </a:lnTo>
                <a:lnTo>
                  <a:pt x="504497" y="15766"/>
                </a:lnTo>
                <a:lnTo>
                  <a:pt x="630621" y="378373"/>
                </a:lnTo>
                <a:lnTo>
                  <a:pt x="993228" y="378373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3421070" y="4888781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414298" y="4888781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909801" y="5267154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2259240" y="5681086"/>
            <a:ext cx="851339" cy="409903"/>
          </a:xfrm>
          <a:custGeom>
            <a:avLst/>
            <a:gdLst>
              <a:gd name="connsiteX0" fmla="*/ 0 w 646387"/>
              <a:gd name="connsiteY0" fmla="*/ 0 h 409903"/>
              <a:gd name="connsiteX1" fmla="*/ 126125 w 646387"/>
              <a:gd name="connsiteY1" fmla="*/ 15765 h 409903"/>
              <a:gd name="connsiteX2" fmla="*/ 362607 w 646387"/>
              <a:gd name="connsiteY2" fmla="*/ 409903 h 409903"/>
              <a:gd name="connsiteX3" fmla="*/ 646387 w 646387"/>
              <a:gd name="connsiteY3" fmla="*/ 409903 h 409903"/>
              <a:gd name="connsiteX0" fmla="*/ 0 w 851339"/>
              <a:gd name="connsiteY0" fmla="*/ 0 h 409903"/>
              <a:gd name="connsiteX1" fmla="*/ 331077 w 851339"/>
              <a:gd name="connsiteY1" fmla="*/ 15765 h 409903"/>
              <a:gd name="connsiteX2" fmla="*/ 567559 w 851339"/>
              <a:gd name="connsiteY2" fmla="*/ 409903 h 409903"/>
              <a:gd name="connsiteX3" fmla="*/ 851339 w 851339"/>
              <a:gd name="connsiteY3" fmla="*/ 409903 h 409903"/>
              <a:gd name="connsiteX0" fmla="*/ 0 w 851339"/>
              <a:gd name="connsiteY0" fmla="*/ 0 h 409903"/>
              <a:gd name="connsiteX1" fmla="*/ 331077 w 851339"/>
              <a:gd name="connsiteY1" fmla="*/ 15765 h 409903"/>
              <a:gd name="connsiteX2" fmla="*/ 567559 w 851339"/>
              <a:gd name="connsiteY2" fmla="*/ 409903 h 409903"/>
              <a:gd name="connsiteX3" fmla="*/ 851339 w 851339"/>
              <a:gd name="connsiteY3" fmla="*/ 409903 h 409903"/>
              <a:gd name="connsiteX0" fmla="*/ 0 w 851339"/>
              <a:gd name="connsiteY0" fmla="*/ 0 h 409903"/>
              <a:gd name="connsiteX1" fmla="*/ 331077 w 851339"/>
              <a:gd name="connsiteY1" fmla="*/ 15765 h 409903"/>
              <a:gd name="connsiteX2" fmla="*/ 567559 w 851339"/>
              <a:gd name="connsiteY2" fmla="*/ 409903 h 409903"/>
              <a:gd name="connsiteX3" fmla="*/ 851339 w 851339"/>
              <a:gd name="connsiteY3" fmla="*/ 409903 h 409903"/>
              <a:gd name="connsiteX0" fmla="*/ 0 w 851339"/>
              <a:gd name="connsiteY0" fmla="*/ 0 h 409903"/>
              <a:gd name="connsiteX1" fmla="*/ 331077 w 851339"/>
              <a:gd name="connsiteY1" fmla="*/ 15765 h 409903"/>
              <a:gd name="connsiteX2" fmla="*/ 567559 w 851339"/>
              <a:gd name="connsiteY2" fmla="*/ 409903 h 409903"/>
              <a:gd name="connsiteX3" fmla="*/ 851339 w 851339"/>
              <a:gd name="connsiteY3" fmla="*/ 409903 h 409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1339" h="409903">
                <a:moveTo>
                  <a:pt x="0" y="0"/>
                </a:moveTo>
                <a:lnTo>
                  <a:pt x="331077" y="15765"/>
                </a:lnTo>
                <a:lnTo>
                  <a:pt x="567559" y="409903"/>
                </a:lnTo>
                <a:lnTo>
                  <a:pt x="851339" y="409903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2803627" y="5661292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Freeform 92"/>
          <p:cNvSpPr/>
          <p:nvPr/>
        </p:nvSpPr>
        <p:spPr>
          <a:xfrm>
            <a:off x="567559" y="5691352"/>
            <a:ext cx="1213944" cy="378372"/>
          </a:xfrm>
          <a:custGeom>
            <a:avLst/>
            <a:gdLst>
              <a:gd name="connsiteX0" fmla="*/ 0 w 1213944"/>
              <a:gd name="connsiteY0" fmla="*/ 0 h 378372"/>
              <a:gd name="connsiteX1" fmla="*/ 599089 w 1213944"/>
              <a:gd name="connsiteY1" fmla="*/ 0 h 378372"/>
              <a:gd name="connsiteX2" fmla="*/ 819807 w 1213944"/>
              <a:gd name="connsiteY2" fmla="*/ 378372 h 378372"/>
              <a:gd name="connsiteX3" fmla="*/ 1213944 w 1213944"/>
              <a:gd name="connsiteY3" fmla="*/ 378372 h 378372"/>
              <a:gd name="connsiteX4" fmla="*/ 1213944 w 1213944"/>
              <a:gd name="connsiteY4" fmla="*/ 362607 h 37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3944" h="378372">
                <a:moveTo>
                  <a:pt x="0" y="0"/>
                </a:moveTo>
                <a:lnTo>
                  <a:pt x="599089" y="0"/>
                </a:lnTo>
                <a:lnTo>
                  <a:pt x="819807" y="378372"/>
                </a:lnTo>
                <a:lnTo>
                  <a:pt x="1213944" y="378372"/>
                </a:lnTo>
                <a:lnTo>
                  <a:pt x="1213944" y="362607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630621" y="5312979"/>
            <a:ext cx="1671145" cy="756745"/>
          </a:xfrm>
          <a:custGeom>
            <a:avLst/>
            <a:gdLst>
              <a:gd name="connsiteX0" fmla="*/ 0 w 1671145"/>
              <a:gd name="connsiteY0" fmla="*/ 756745 h 756745"/>
              <a:gd name="connsiteX1" fmla="*/ 536027 w 1671145"/>
              <a:gd name="connsiteY1" fmla="*/ 756745 h 756745"/>
              <a:gd name="connsiteX2" fmla="*/ 788276 w 1671145"/>
              <a:gd name="connsiteY2" fmla="*/ 362607 h 756745"/>
              <a:gd name="connsiteX3" fmla="*/ 1103586 w 1671145"/>
              <a:gd name="connsiteY3" fmla="*/ 378373 h 756745"/>
              <a:gd name="connsiteX4" fmla="*/ 1355834 w 1671145"/>
              <a:gd name="connsiteY4" fmla="*/ 0 h 756745"/>
              <a:gd name="connsiteX5" fmla="*/ 1671145 w 1671145"/>
              <a:gd name="connsiteY5" fmla="*/ 15766 h 75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71145" h="756745">
                <a:moveTo>
                  <a:pt x="0" y="756745"/>
                </a:moveTo>
                <a:lnTo>
                  <a:pt x="536027" y="756745"/>
                </a:lnTo>
                <a:lnTo>
                  <a:pt x="788276" y="362607"/>
                </a:lnTo>
                <a:lnTo>
                  <a:pt x="1103586" y="378373"/>
                </a:lnTo>
                <a:lnTo>
                  <a:pt x="1355834" y="0"/>
                </a:lnTo>
                <a:lnTo>
                  <a:pt x="1671145" y="15766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472966" y="5312979"/>
            <a:ext cx="1781503" cy="362607"/>
          </a:xfrm>
          <a:custGeom>
            <a:avLst/>
            <a:gdLst>
              <a:gd name="connsiteX0" fmla="*/ 0 w 1781503"/>
              <a:gd name="connsiteY0" fmla="*/ 0 h 362607"/>
              <a:gd name="connsiteX1" fmla="*/ 1245475 w 1781503"/>
              <a:gd name="connsiteY1" fmla="*/ 15766 h 362607"/>
              <a:gd name="connsiteX2" fmla="*/ 1513489 w 1781503"/>
              <a:gd name="connsiteY2" fmla="*/ 362607 h 362607"/>
              <a:gd name="connsiteX3" fmla="*/ 1781503 w 1781503"/>
              <a:gd name="connsiteY3" fmla="*/ 362607 h 362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1503" h="362607">
                <a:moveTo>
                  <a:pt x="0" y="0"/>
                </a:moveTo>
                <a:lnTo>
                  <a:pt x="1245475" y="15766"/>
                </a:lnTo>
                <a:lnTo>
                  <a:pt x="1513489" y="362607"/>
                </a:lnTo>
                <a:lnTo>
                  <a:pt x="1781503" y="362607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2065291" y="6053959"/>
            <a:ext cx="599090" cy="409903"/>
          </a:xfrm>
          <a:custGeom>
            <a:avLst/>
            <a:gdLst>
              <a:gd name="connsiteX0" fmla="*/ 0 w 599090"/>
              <a:gd name="connsiteY0" fmla="*/ 0 h 409903"/>
              <a:gd name="connsiteX1" fmla="*/ 252249 w 599090"/>
              <a:gd name="connsiteY1" fmla="*/ 409903 h 409903"/>
              <a:gd name="connsiteX2" fmla="*/ 599090 w 599090"/>
              <a:gd name="connsiteY2" fmla="*/ 409903 h 409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090" h="409903">
                <a:moveTo>
                  <a:pt x="0" y="0"/>
                </a:moveTo>
                <a:lnTo>
                  <a:pt x="252249" y="409903"/>
                </a:lnTo>
                <a:lnTo>
                  <a:pt x="599090" y="409903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930174" y="5691352"/>
            <a:ext cx="2238703" cy="756745"/>
          </a:xfrm>
          <a:custGeom>
            <a:avLst/>
            <a:gdLst>
              <a:gd name="connsiteX0" fmla="*/ 0 w 2238703"/>
              <a:gd name="connsiteY0" fmla="*/ 756745 h 756745"/>
              <a:gd name="connsiteX1" fmla="*/ 1150882 w 2238703"/>
              <a:gd name="connsiteY1" fmla="*/ 756745 h 756745"/>
              <a:gd name="connsiteX2" fmla="*/ 1371600 w 2238703"/>
              <a:gd name="connsiteY2" fmla="*/ 394138 h 756745"/>
              <a:gd name="connsiteX3" fmla="*/ 1734207 w 2238703"/>
              <a:gd name="connsiteY3" fmla="*/ 394138 h 756745"/>
              <a:gd name="connsiteX4" fmla="*/ 1939158 w 2238703"/>
              <a:gd name="connsiteY4" fmla="*/ 15765 h 756745"/>
              <a:gd name="connsiteX5" fmla="*/ 2222938 w 2238703"/>
              <a:gd name="connsiteY5" fmla="*/ 0 h 756745"/>
              <a:gd name="connsiteX6" fmla="*/ 2238703 w 2238703"/>
              <a:gd name="connsiteY6" fmla="*/ 15765 h 75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8703" h="756745">
                <a:moveTo>
                  <a:pt x="0" y="756745"/>
                </a:moveTo>
                <a:lnTo>
                  <a:pt x="1150882" y="756745"/>
                </a:lnTo>
                <a:lnTo>
                  <a:pt x="1371600" y="394138"/>
                </a:lnTo>
                <a:lnTo>
                  <a:pt x="1734207" y="394138"/>
                </a:lnTo>
                <a:lnTo>
                  <a:pt x="1939158" y="15765"/>
                </a:lnTo>
                <a:lnTo>
                  <a:pt x="2222938" y="0"/>
                </a:lnTo>
                <a:lnTo>
                  <a:pt x="2238703" y="15765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895993" y="5645526"/>
            <a:ext cx="328448" cy="437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904986" y="5251387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794636" y="6039664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1765738" y="6069724"/>
            <a:ext cx="331076" cy="0"/>
          </a:xfrm>
          <a:custGeom>
            <a:avLst/>
            <a:gdLst>
              <a:gd name="connsiteX0" fmla="*/ 0 w 331076"/>
              <a:gd name="connsiteY0" fmla="*/ 0 h 0"/>
              <a:gd name="connsiteX1" fmla="*/ 331076 w 331076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1076">
                <a:moveTo>
                  <a:pt x="0" y="0"/>
                </a:moveTo>
                <a:lnTo>
                  <a:pt x="331076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4218236" y="5701617"/>
            <a:ext cx="1106886" cy="378372"/>
          </a:xfrm>
          <a:custGeom>
            <a:avLst/>
            <a:gdLst>
              <a:gd name="connsiteX0" fmla="*/ 0 w 819807"/>
              <a:gd name="connsiteY0" fmla="*/ 0 h 378372"/>
              <a:gd name="connsiteX1" fmla="*/ 331076 w 819807"/>
              <a:gd name="connsiteY1" fmla="*/ 0 h 378372"/>
              <a:gd name="connsiteX2" fmla="*/ 472966 w 819807"/>
              <a:gd name="connsiteY2" fmla="*/ 378372 h 378372"/>
              <a:gd name="connsiteX3" fmla="*/ 819807 w 819807"/>
              <a:gd name="connsiteY3" fmla="*/ 378372 h 378372"/>
              <a:gd name="connsiteX0" fmla="*/ 0 w 1106886"/>
              <a:gd name="connsiteY0" fmla="*/ 0 h 378372"/>
              <a:gd name="connsiteX1" fmla="*/ 618155 w 1106886"/>
              <a:gd name="connsiteY1" fmla="*/ 0 h 378372"/>
              <a:gd name="connsiteX2" fmla="*/ 760045 w 1106886"/>
              <a:gd name="connsiteY2" fmla="*/ 378372 h 378372"/>
              <a:gd name="connsiteX3" fmla="*/ 1106886 w 1106886"/>
              <a:gd name="connsiteY3" fmla="*/ 378372 h 37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6886" h="378372">
                <a:moveTo>
                  <a:pt x="0" y="0"/>
                </a:moveTo>
                <a:lnTo>
                  <a:pt x="618155" y="0"/>
                </a:lnTo>
                <a:lnTo>
                  <a:pt x="760045" y="378372"/>
                </a:lnTo>
                <a:lnTo>
                  <a:pt x="1106886" y="378372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3108417" y="5722883"/>
            <a:ext cx="2547781" cy="378372"/>
          </a:xfrm>
          <a:custGeom>
            <a:avLst/>
            <a:gdLst>
              <a:gd name="connsiteX0" fmla="*/ 0 w 1718441"/>
              <a:gd name="connsiteY0" fmla="*/ 378372 h 378372"/>
              <a:gd name="connsiteX1" fmla="*/ 851338 w 1718441"/>
              <a:gd name="connsiteY1" fmla="*/ 378372 h 378372"/>
              <a:gd name="connsiteX2" fmla="*/ 930165 w 1718441"/>
              <a:gd name="connsiteY2" fmla="*/ 378372 h 378372"/>
              <a:gd name="connsiteX3" fmla="*/ 1056289 w 1718441"/>
              <a:gd name="connsiteY3" fmla="*/ 0 h 378372"/>
              <a:gd name="connsiteX4" fmla="*/ 1718441 w 1718441"/>
              <a:gd name="connsiteY4" fmla="*/ 0 h 378372"/>
              <a:gd name="connsiteX0" fmla="*/ 0 w 2547781"/>
              <a:gd name="connsiteY0" fmla="*/ 378372 h 378372"/>
              <a:gd name="connsiteX1" fmla="*/ 1680678 w 2547781"/>
              <a:gd name="connsiteY1" fmla="*/ 378372 h 378372"/>
              <a:gd name="connsiteX2" fmla="*/ 1759505 w 2547781"/>
              <a:gd name="connsiteY2" fmla="*/ 378372 h 378372"/>
              <a:gd name="connsiteX3" fmla="*/ 1885629 w 2547781"/>
              <a:gd name="connsiteY3" fmla="*/ 0 h 378372"/>
              <a:gd name="connsiteX4" fmla="*/ 2547781 w 2547781"/>
              <a:gd name="connsiteY4" fmla="*/ 0 h 37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7781" h="378372">
                <a:moveTo>
                  <a:pt x="0" y="378372"/>
                </a:moveTo>
                <a:lnTo>
                  <a:pt x="1680678" y="378372"/>
                </a:lnTo>
                <a:lnTo>
                  <a:pt x="1759505" y="378372"/>
                </a:lnTo>
                <a:lnTo>
                  <a:pt x="1885629" y="0"/>
                </a:lnTo>
                <a:lnTo>
                  <a:pt x="2547781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2646817" y="5691352"/>
            <a:ext cx="3687297" cy="772510"/>
          </a:xfrm>
          <a:custGeom>
            <a:avLst/>
            <a:gdLst>
              <a:gd name="connsiteX0" fmla="*/ 0 w 2932386"/>
              <a:gd name="connsiteY0" fmla="*/ 772510 h 772510"/>
              <a:gd name="connsiteX1" fmla="*/ 1939159 w 2932386"/>
              <a:gd name="connsiteY1" fmla="*/ 772510 h 772510"/>
              <a:gd name="connsiteX2" fmla="*/ 2112579 w 2932386"/>
              <a:gd name="connsiteY2" fmla="*/ 378372 h 772510"/>
              <a:gd name="connsiteX3" fmla="*/ 2443655 w 2932386"/>
              <a:gd name="connsiteY3" fmla="*/ 378372 h 772510"/>
              <a:gd name="connsiteX4" fmla="*/ 2601310 w 2932386"/>
              <a:gd name="connsiteY4" fmla="*/ 0 h 772510"/>
              <a:gd name="connsiteX5" fmla="*/ 2932386 w 2932386"/>
              <a:gd name="connsiteY5" fmla="*/ 15765 h 772510"/>
              <a:gd name="connsiteX0" fmla="*/ 0 w 3687297"/>
              <a:gd name="connsiteY0" fmla="*/ 772510 h 772510"/>
              <a:gd name="connsiteX1" fmla="*/ 2694070 w 3687297"/>
              <a:gd name="connsiteY1" fmla="*/ 772510 h 772510"/>
              <a:gd name="connsiteX2" fmla="*/ 2867490 w 3687297"/>
              <a:gd name="connsiteY2" fmla="*/ 378372 h 772510"/>
              <a:gd name="connsiteX3" fmla="*/ 3198566 w 3687297"/>
              <a:gd name="connsiteY3" fmla="*/ 378372 h 772510"/>
              <a:gd name="connsiteX4" fmla="*/ 3356221 w 3687297"/>
              <a:gd name="connsiteY4" fmla="*/ 0 h 772510"/>
              <a:gd name="connsiteX5" fmla="*/ 3687297 w 3687297"/>
              <a:gd name="connsiteY5" fmla="*/ 15765 h 772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87297" h="772510">
                <a:moveTo>
                  <a:pt x="0" y="772510"/>
                </a:moveTo>
                <a:lnTo>
                  <a:pt x="2694070" y="772510"/>
                </a:lnTo>
                <a:lnTo>
                  <a:pt x="2867490" y="378372"/>
                </a:lnTo>
                <a:lnTo>
                  <a:pt x="3198566" y="378372"/>
                </a:lnTo>
                <a:lnTo>
                  <a:pt x="3356221" y="0"/>
                </a:lnTo>
                <a:lnTo>
                  <a:pt x="3687297" y="15765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5325122" y="6085490"/>
            <a:ext cx="788276" cy="394138"/>
          </a:xfrm>
          <a:custGeom>
            <a:avLst/>
            <a:gdLst>
              <a:gd name="connsiteX0" fmla="*/ 0 w 788276"/>
              <a:gd name="connsiteY0" fmla="*/ 0 h 394138"/>
              <a:gd name="connsiteX1" fmla="*/ 204952 w 788276"/>
              <a:gd name="connsiteY1" fmla="*/ 394138 h 394138"/>
              <a:gd name="connsiteX2" fmla="*/ 788276 w 788276"/>
              <a:gd name="connsiteY2" fmla="*/ 394138 h 39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8276" h="394138">
                <a:moveTo>
                  <a:pt x="0" y="0"/>
                </a:moveTo>
                <a:lnTo>
                  <a:pt x="204952" y="394138"/>
                </a:lnTo>
                <a:lnTo>
                  <a:pt x="788276" y="394138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5671964" y="5722883"/>
            <a:ext cx="851337" cy="362607"/>
          </a:xfrm>
          <a:custGeom>
            <a:avLst/>
            <a:gdLst>
              <a:gd name="connsiteX0" fmla="*/ 0 w 851337"/>
              <a:gd name="connsiteY0" fmla="*/ 0 h 362607"/>
              <a:gd name="connsiteX1" fmla="*/ 189186 w 851337"/>
              <a:gd name="connsiteY1" fmla="*/ 0 h 362607"/>
              <a:gd name="connsiteX2" fmla="*/ 378372 w 851337"/>
              <a:gd name="connsiteY2" fmla="*/ 362607 h 362607"/>
              <a:gd name="connsiteX3" fmla="*/ 851337 w 851337"/>
              <a:gd name="connsiteY3" fmla="*/ 362607 h 362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1337" h="362607">
                <a:moveTo>
                  <a:pt x="0" y="0"/>
                </a:moveTo>
                <a:lnTo>
                  <a:pt x="189186" y="0"/>
                </a:lnTo>
                <a:lnTo>
                  <a:pt x="378372" y="362607"/>
                </a:lnTo>
                <a:lnTo>
                  <a:pt x="851337" y="362607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5001947" y="5640289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995175" y="5640289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490678" y="6018662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7" name="Straight Connector 106"/>
          <p:cNvCxnSpPr/>
          <p:nvPr/>
        </p:nvCxnSpPr>
        <p:spPr>
          <a:xfrm rot="16200000" flipH="1">
            <a:off x="354844" y="5568287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16200000" flipH="1">
            <a:off x="903036" y="5570559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16200000" flipH="1">
            <a:off x="1260156" y="5600127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16200000" flipH="1">
            <a:off x="1794700" y="5629695"/>
            <a:ext cx="1856091" cy="27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3275463" y="4722124"/>
            <a:ext cx="1392071" cy="1883391"/>
          </a:xfrm>
          <a:prstGeom prst="rect">
            <a:avLst/>
          </a:prstGeom>
          <a:solidFill>
            <a:schemeClr val="accent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4806311" y="4724396"/>
            <a:ext cx="1392071" cy="1883391"/>
          </a:xfrm>
          <a:prstGeom prst="rect">
            <a:avLst/>
          </a:prstGeom>
          <a:solidFill>
            <a:schemeClr val="accent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7317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228600" y="76200"/>
            <a:ext cx="8610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Relation with layered </a:t>
            </a: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polyline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drawing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03"/>
          <p:cNvGrpSpPr/>
          <p:nvPr/>
        </p:nvGrpSpPr>
        <p:grpSpPr>
          <a:xfrm>
            <a:off x="112972" y="919656"/>
            <a:ext cx="3810000" cy="2819400"/>
            <a:chOff x="4343400" y="1143000"/>
            <a:chExt cx="4419600" cy="2976265"/>
          </a:xfrm>
        </p:grpSpPr>
        <p:cxnSp>
          <p:nvCxnSpPr>
            <p:cNvPr id="7" name="Straight Connector 6"/>
            <p:cNvCxnSpPr>
              <a:stCxn id="9" idx="4"/>
              <a:endCxn id="11" idx="0"/>
            </p:cNvCxnSpPr>
            <p:nvPr/>
          </p:nvCxnSpPr>
          <p:spPr>
            <a:xfrm rot="5400000">
              <a:off x="4876800" y="2362200"/>
              <a:ext cx="2362200" cy="6858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6324600" y="1371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0" name="Oval 9"/>
            <p:cNvSpPr/>
            <p:nvPr/>
          </p:nvSpPr>
          <p:spPr>
            <a:xfrm>
              <a:off x="46482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1" name="Oval 10"/>
            <p:cNvSpPr/>
            <p:nvPr/>
          </p:nvSpPr>
          <p:spPr>
            <a:xfrm>
              <a:off x="56388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3" name="Oval 12"/>
            <p:cNvSpPr/>
            <p:nvPr/>
          </p:nvSpPr>
          <p:spPr>
            <a:xfrm>
              <a:off x="83820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6" name="Oval 15"/>
            <p:cNvSpPr/>
            <p:nvPr/>
          </p:nvSpPr>
          <p:spPr>
            <a:xfrm>
              <a:off x="58674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cxnSp>
          <p:nvCxnSpPr>
            <p:cNvPr id="17" name="Straight Connector 16"/>
            <p:cNvCxnSpPr>
              <a:stCxn id="10" idx="0"/>
              <a:endCxn id="9" idx="3"/>
            </p:cNvCxnSpPr>
            <p:nvPr/>
          </p:nvCxnSpPr>
          <p:spPr>
            <a:xfrm rot="5400000" flipH="1" flipV="1">
              <a:off x="4343400" y="1882682"/>
              <a:ext cx="2384518" cy="1622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6" idx="6"/>
              <a:endCxn id="13" idx="6"/>
            </p:cNvCxnSpPr>
            <p:nvPr/>
          </p:nvCxnSpPr>
          <p:spPr>
            <a:xfrm>
              <a:off x="6019800" y="3200400"/>
              <a:ext cx="2514600" cy="7620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1" idx="6"/>
              <a:endCxn id="13" idx="6"/>
            </p:cNvCxnSpPr>
            <p:nvPr/>
          </p:nvCxnSpPr>
          <p:spPr>
            <a:xfrm>
              <a:off x="5791199" y="3962400"/>
              <a:ext cx="2743200" cy="1676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5"/>
              <a:endCxn id="13" idx="0"/>
            </p:cNvCxnSpPr>
            <p:nvPr/>
          </p:nvCxnSpPr>
          <p:spPr>
            <a:xfrm rot="16200000" flipH="1">
              <a:off x="6264182" y="1692182"/>
              <a:ext cx="2384518" cy="2003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1" idx="2"/>
              <a:endCxn id="10" idx="6"/>
            </p:cNvCxnSpPr>
            <p:nvPr/>
          </p:nvCxnSpPr>
          <p:spPr>
            <a:xfrm rot="10800000">
              <a:off x="4800600" y="3962400"/>
              <a:ext cx="838200" cy="158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19800" y="1143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43400" y="3657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82000" y="3429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10200" y="3505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67400" y="3124200"/>
              <a:ext cx="381000" cy="487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6" name="Rectangle 125"/>
          <p:cNvSpPr/>
          <p:nvPr/>
        </p:nvSpPr>
        <p:spPr>
          <a:xfrm>
            <a:off x="5788572" y="90400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3" name="Group 193"/>
          <p:cNvGrpSpPr/>
          <p:nvPr/>
        </p:nvGrpSpPr>
        <p:grpSpPr>
          <a:xfrm>
            <a:off x="4382815" y="819809"/>
            <a:ext cx="4524703" cy="3294990"/>
            <a:chOff x="4382815" y="819809"/>
            <a:chExt cx="4524703" cy="3294990"/>
          </a:xfrm>
        </p:grpSpPr>
        <p:cxnSp>
          <p:nvCxnSpPr>
            <p:cNvPr id="168" name="Straight Connector 167"/>
            <p:cNvCxnSpPr/>
            <p:nvPr/>
          </p:nvCxnSpPr>
          <p:spPr>
            <a:xfrm>
              <a:off x="4808483" y="2459421"/>
              <a:ext cx="4067503" cy="13558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>
              <a:off x="4493171" y="2033752"/>
              <a:ext cx="3137342" cy="804042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5400000">
              <a:off x="4051738" y="1403133"/>
              <a:ext cx="3137340" cy="1970691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0800000">
              <a:off x="4382815" y="3578772"/>
              <a:ext cx="4524703" cy="3153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V="1">
              <a:off x="5707118" y="1213943"/>
              <a:ext cx="3279229" cy="2522484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103"/>
            <p:cNvGrpSpPr/>
            <p:nvPr/>
          </p:nvGrpSpPr>
          <p:grpSpPr>
            <a:xfrm>
              <a:off x="4590379" y="919655"/>
              <a:ext cx="3810000" cy="2742986"/>
              <a:chOff x="4343400" y="1143000"/>
              <a:chExt cx="4419600" cy="2895600"/>
            </a:xfrm>
          </p:grpSpPr>
          <p:cxnSp>
            <p:nvCxnSpPr>
              <p:cNvPr id="135" name="Straight Connector 134"/>
              <p:cNvCxnSpPr>
                <a:stCxn id="136" idx="4"/>
                <a:endCxn id="138" idx="0"/>
              </p:cNvCxnSpPr>
              <p:nvPr/>
            </p:nvCxnSpPr>
            <p:spPr>
              <a:xfrm rot="5400000">
                <a:off x="4876800" y="2362200"/>
                <a:ext cx="2362200" cy="6858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Oval 135"/>
              <p:cNvSpPr/>
              <p:nvPr/>
            </p:nvSpPr>
            <p:spPr>
              <a:xfrm>
                <a:off x="6324600" y="1371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46482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56388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83820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5867400" y="3124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  <p:cxnSp>
            <p:nvCxnSpPr>
              <p:cNvPr id="141" name="Straight Connector 140"/>
              <p:cNvCxnSpPr>
                <a:stCxn id="137" idx="0"/>
                <a:endCxn id="136" idx="3"/>
              </p:cNvCxnSpPr>
              <p:nvPr/>
            </p:nvCxnSpPr>
            <p:spPr>
              <a:xfrm rot="5400000" flipH="1" flipV="1">
                <a:off x="4343400" y="1882682"/>
                <a:ext cx="2384518" cy="1622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stCxn id="140" idx="6"/>
                <a:endCxn id="139" idx="6"/>
              </p:cNvCxnSpPr>
              <p:nvPr/>
            </p:nvCxnSpPr>
            <p:spPr>
              <a:xfrm>
                <a:off x="6019800" y="3200400"/>
                <a:ext cx="2514600" cy="7620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>
                <a:stCxn id="138" idx="6"/>
                <a:endCxn id="139" idx="6"/>
              </p:cNvCxnSpPr>
              <p:nvPr/>
            </p:nvCxnSpPr>
            <p:spPr>
              <a:xfrm>
                <a:off x="5791199" y="3962400"/>
                <a:ext cx="2743200" cy="1676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136" idx="5"/>
                <a:endCxn id="139" idx="0"/>
              </p:cNvCxnSpPr>
              <p:nvPr/>
            </p:nvCxnSpPr>
            <p:spPr>
              <a:xfrm rot="16200000" flipH="1">
                <a:off x="6264182" y="1692182"/>
                <a:ext cx="2384518" cy="2003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>
                <a:stCxn id="138" idx="2"/>
                <a:endCxn id="137" idx="6"/>
              </p:cNvCxnSpPr>
              <p:nvPr/>
            </p:nvCxnSpPr>
            <p:spPr>
              <a:xfrm rot="10800000">
                <a:off x="4800600" y="3962400"/>
                <a:ext cx="838200" cy="158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TextBox 145"/>
              <p:cNvSpPr txBox="1"/>
              <p:nvPr/>
            </p:nvSpPr>
            <p:spPr>
              <a:xfrm>
                <a:off x="6019800" y="1143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4343400" y="3507812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8382000" y="34290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5410200" y="35052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5867400" y="3124200"/>
                <a:ext cx="381000" cy="487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18" name="Oval 217"/>
          <p:cNvSpPr/>
          <p:nvPr/>
        </p:nvSpPr>
        <p:spPr>
          <a:xfrm>
            <a:off x="5378634" y="2601983"/>
            <a:ext cx="131379" cy="14436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2" name="TextBox 241"/>
          <p:cNvSpPr txBox="1"/>
          <p:nvPr/>
        </p:nvSpPr>
        <p:spPr>
          <a:xfrm>
            <a:off x="5231525" y="2114012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133193" y="3552615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4" name="Rectangle 243"/>
          <p:cNvSpPr/>
          <p:nvPr/>
        </p:nvSpPr>
        <p:spPr>
          <a:xfrm>
            <a:off x="4732282" y="3994050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45" name="Rectangle 244"/>
          <p:cNvSpPr/>
          <p:nvPr/>
        </p:nvSpPr>
        <p:spPr>
          <a:xfrm>
            <a:off x="5741275" y="402558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46" name="Rectangle 245"/>
          <p:cNvSpPr/>
          <p:nvPr/>
        </p:nvSpPr>
        <p:spPr>
          <a:xfrm>
            <a:off x="4574627" y="222831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8" name="Group 60"/>
          <p:cNvGrpSpPr/>
          <p:nvPr/>
        </p:nvGrpSpPr>
        <p:grpSpPr>
          <a:xfrm>
            <a:off x="228600" y="4774370"/>
            <a:ext cx="8763000" cy="1828800"/>
            <a:chOff x="228600" y="4774370"/>
            <a:chExt cx="8763000" cy="18288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304800" y="5307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28600" y="5688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228600" y="6069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28600" y="6450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04800" y="4926770"/>
              <a:ext cx="8686800" cy="1588"/>
            </a:xfrm>
            <a:prstGeom prst="lin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228600" y="47743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28600" y="5231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28600" y="5612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28600" y="5993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28600" y="6374570"/>
              <a:ext cx="152400" cy="228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8768254" y="3820629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8768256" y="3268835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6261537" y="73058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6766033" y="840947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8279524" y="4041346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5" name="Freeform 74"/>
          <p:cNvSpPr/>
          <p:nvPr/>
        </p:nvSpPr>
        <p:spPr>
          <a:xfrm>
            <a:off x="2275254" y="4934607"/>
            <a:ext cx="1537463" cy="402937"/>
          </a:xfrm>
          <a:custGeom>
            <a:avLst/>
            <a:gdLst>
              <a:gd name="connsiteX0" fmla="*/ 0 w 804041"/>
              <a:gd name="connsiteY0" fmla="*/ 394138 h 394138"/>
              <a:gd name="connsiteX1" fmla="*/ 315310 w 804041"/>
              <a:gd name="connsiteY1" fmla="*/ 394138 h 394138"/>
              <a:gd name="connsiteX2" fmla="*/ 520262 w 804041"/>
              <a:gd name="connsiteY2" fmla="*/ 0 h 394138"/>
              <a:gd name="connsiteX3" fmla="*/ 804041 w 804041"/>
              <a:gd name="connsiteY3" fmla="*/ 0 h 394138"/>
              <a:gd name="connsiteX0" fmla="*/ 733422 w 1537463"/>
              <a:gd name="connsiteY0" fmla="*/ 394138 h 402937"/>
              <a:gd name="connsiteX1" fmla="*/ 113 w 1537463"/>
              <a:gd name="connsiteY1" fmla="*/ 402937 h 402937"/>
              <a:gd name="connsiteX2" fmla="*/ 1048732 w 1537463"/>
              <a:gd name="connsiteY2" fmla="*/ 394138 h 402937"/>
              <a:gd name="connsiteX3" fmla="*/ 1253684 w 1537463"/>
              <a:gd name="connsiteY3" fmla="*/ 0 h 402937"/>
              <a:gd name="connsiteX4" fmla="*/ 1537463 w 1537463"/>
              <a:gd name="connsiteY4" fmla="*/ 0 h 40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7463" h="402937">
                <a:moveTo>
                  <a:pt x="733422" y="394138"/>
                </a:moveTo>
                <a:cubicBezTo>
                  <a:pt x="733535" y="397071"/>
                  <a:pt x="0" y="400004"/>
                  <a:pt x="113" y="402937"/>
                </a:cubicBezTo>
                <a:lnTo>
                  <a:pt x="1048732" y="394138"/>
                </a:lnTo>
                <a:lnTo>
                  <a:pt x="1253684" y="0"/>
                </a:lnTo>
                <a:lnTo>
                  <a:pt x="1537463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515889" y="4929106"/>
            <a:ext cx="3706731" cy="772511"/>
          </a:xfrm>
          <a:custGeom>
            <a:avLst/>
            <a:gdLst>
              <a:gd name="connsiteX0" fmla="*/ 0 w 3090042"/>
              <a:gd name="connsiteY0" fmla="*/ 0 h 772511"/>
              <a:gd name="connsiteX1" fmla="*/ 2144111 w 3090042"/>
              <a:gd name="connsiteY1" fmla="*/ 0 h 772511"/>
              <a:gd name="connsiteX2" fmla="*/ 2238704 w 3090042"/>
              <a:gd name="connsiteY2" fmla="*/ 15766 h 772511"/>
              <a:gd name="connsiteX3" fmla="*/ 2412125 w 3090042"/>
              <a:gd name="connsiteY3" fmla="*/ 394138 h 772511"/>
              <a:gd name="connsiteX4" fmla="*/ 2648607 w 3090042"/>
              <a:gd name="connsiteY4" fmla="*/ 394138 h 772511"/>
              <a:gd name="connsiteX5" fmla="*/ 2837794 w 3090042"/>
              <a:gd name="connsiteY5" fmla="*/ 772511 h 772511"/>
              <a:gd name="connsiteX6" fmla="*/ 3090042 w 3090042"/>
              <a:gd name="connsiteY6" fmla="*/ 772511 h 772511"/>
              <a:gd name="connsiteX0" fmla="*/ 0 w 3706731"/>
              <a:gd name="connsiteY0" fmla="*/ 0 h 772511"/>
              <a:gd name="connsiteX1" fmla="*/ 2760800 w 3706731"/>
              <a:gd name="connsiteY1" fmla="*/ 0 h 772511"/>
              <a:gd name="connsiteX2" fmla="*/ 2855393 w 3706731"/>
              <a:gd name="connsiteY2" fmla="*/ 15766 h 772511"/>
              <a:gd name="connsiteX3" fmla="*/ 3028814 w 3706731"/>
              <a:gd name="connsiteY3" fmla="*/ 394138 h 772511"/>
              <a:gd name="connsiteX4" fmla="*/ 3265296 w 3706731"/>
              <a:gd name="connsiteY4" fmla="*/ 394138 h 772511"/>
              <a:gd name="connsiteX5" fmla="*/ 3454483 w 3706731"/>
              <a:gd name="connsiteY5" fmla="*/ 772511 h 772511"/>
              <a:gd name="connsiteX6" fmla="*/ 3706731 w 3706731"/>
              <a:gd name="connsiteY6" fmla="*/ 772511 h 77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06731" h="772511">
                <a:moveTo>
                  <a:pt x="0" y="0"/>
                </a:moveTo>
                <a:lnTo>
                  <a:pt x="2760800" y="0"/>
                </a:lnTo>
                <a:lnTo>
                  <a:pt x="2855393" y="15766"/>
                </a:lnTo>
                <a:lnTo>
                  <a:pt x="3028814" y="394138"/>
                </a:lnTo>
                <a:lnTo>
                  <a:pt x="3265296" y="394138"/>
                </a:lnTo>
                <a:lnTo>
                  <a:pt x="3454483" y="772511"/>
                </a:lnTo>
                <a:lnTo>
                  <a:pt x="3706731" y="772511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3182831" y="4950372"/>
            <a:ext cx="1523755" cy="740980"/>
          </a:xfrm>
          <a:custGeom>
            <a:avLst/>
            <a:gdLst>
              <a:gd name="connsiteX0" fmla="*/ 0 w 1087820"/>
              <a:gd name="connsiteY0" fmla="*/ 740980 h 740980"/>
              <a:gd name="connsiteX1" fmla="*/ 220717 w 1087820"/>
              <a:gd name="connsiteY1" fmla="*/ 740980 h 740980"/>
              <a:gd name="connsiteX2" fmla="*/ 378372 w 1087820"/>
              <a:gd name="connsiteY2" fmla="*/ 378373 h 740980"/>
              <a:gd name="connsiteX3" fmla="*/ 662151 w 1087820"/>
              <a:gd name="connsiteY3" fmla="*/ 378373 h 740980"/>
              <a:gd name="connsiteX4" fmla="*/ 835572 w 1087820"/>
              <a:gd name="connsiteY4" fmla="*/ 0 h 740980"/>
              <a:gd name="connsiteX5" fmla="*/ 1087820 w 1087820"/>
              <a:gd name="connsiteY5" fmla="*/ 0 h 740980"/>
              <a:gd name="connsiteX0" fmla="*/ 0 w 1523755"/>
              <a:gd name="connsiteY0" fmla="*/ 740980 h 740980"/>
              <a:gd name="connsiteX1" fmla="*/ 656652 w 1523755"/>
              <a:gd name="connsiteY1" fmla="*/ 740980 h 740980"/>
              <a:gd name="connsiteX2" fmla="*/ 814307 w 1523755"/>
              <a:gd name="connsiteY2" fmla="*/ 378373 h 740980"/>
              <a:gd name="connsiteX3" fmla="*/ 1098086 w 1523755"/>
              <a:gd name="connsiteY3" fmla="*/ 378373 h 740980"/>
              <a:gd name="connsiteX4" fmla="*/ 1271507 w 1523755"/>
              <a:gd name="connsiteY4" fmla="*/ 0 h 740980"/>
              <a:gd name="connsiteX5" fmla="*/ 1523755 w 1523755"/>
              <a:gd name="connsiteY5" fmla="*/ 0 h 74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3755" h="740980">
                <a:moveTo>
                  <a:pt x="0" y="740980"/>
                </a:moveTo>
                <a:lnTo>
                  <a:pt x="656652" y="740980"/>
                </a:lnTo>
                <a:lnTo>
                  <a:pt x="814307" y="378373"/>
                </a:lnTo>
                <a:lnTo>
                  <a:pt x="1098086" y="378373"/>
                </a:lnTo>
                <a:lnTo>
                  <a:pt x="1271507" y="0"/>
                </a:lnTo>
                <a:lnTo>
                  <a:pt x="1523755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3770553" y="4929106"/>
            <a:ext cx="993228" cy="378373"/>
          </a:xfrm>
          <a:custGeom>
            <a:avLst/>
            <a:gdLst>
              <a:gd name="connsiteX0" fmla="*/ 0 w 993228"/>
              <a:gd name="connsiteY0" fmla="*/ 0 h 378373"/>
              <a:gd name="connsiteX1" fmla="*/ 441435 w 993228"/>
              <a:gd name="connsiteY1" fmla="*/ 0 h 378373"/>
              <a:gd name="connsiteX2" fmla="*/ 504497 w 993228"/>
              <a:gd name="connsiteY2" fmla="*/ 15766 h 378373"/>
              <a:gd name="connsiteX3" fmla="*/ 630621 w 993228"/>
              <a:gd name="connsiteY3" fmla="*/ 378373 h 378373"/>
              <a:gd name="connsiteX4" fmla="*/ 993228 w 993228"/>
              <a:gd name="connsiteY4" fmla="*/ 378373 h 378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228" h="378373">
                <a:moveTo>
                  <a:pt x="0" y="0"/>
                </a:moveTo>
                <a:lnTo>
                  <a:pt x="441435" y="0"/>
                </a:lnTo>
                <a:lnTo>
                  <a:pt x="504497" y="15766"/>
                </a:lnTo>
                <a:lnTo>
                  <a:pt x="630621" y="378373"/>
                </a:lnTo>
                <a:lnTo>
                  <a:pt x="993228" y="378373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3421070" y="4888781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414298" y="4888781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909801" y="5267154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2259240" y="5681086"/>
            <a:ext cx="851339" cy="409903"/>
          </a:xfrm>
          <a:custGeom>
            <a:avLst/>
            <a:gdLst>
              <a:gd name="connsiteX0" fmla="*/ 0 w 646387"/>
              <a:gd name="connsiteY0" fmla="*/ 0 h 409903"/>
              <a:gd name="connsiteX1" fmla="*/ 126125 w 646387"/>
              <a:gd name="connsiteY1" fmla="*/ 15765 h 409903"/>
              <a:gd name="connsiteX2" fmla="*/ 362607 w 646387"/>
              <a:gd name="connsiteY2" fmla="*/ 409903 h 409903"/>
              <a:gd name="connsiteX3" fmla="*/ 646387 w 646387"/>
              <a:gd name="connsiteY3" fmla="*/ 409903 h 409903"/>
              <a:gd name="connsiteX0" fmla="*/ 0 w 851339"/>
              <a:gd name="connsiteY0" fmla="*/ 0 h 409903"/>
              <a:gd name="connsiteX1" fmla="*/ 331077 w 851339"/>
              <a:gd name="connsiteY1" fmla="*/ 15765 h 409903"/>
              <a:gd name="connsiteX2" fmla="*/ 567559 w 851339"/>
              <a:gd name="connsiteY2" fmla="*/ 409903 h 409903"/>
              <a:gd name="connsiteX3" fmla="*/ 851339 w 851339"/>
              <a:gd name="connsiteY3" fmla="*/ 409903 h 409903"/>
              <a:gd name="connsiteX0" fmla="*/ 0 w 851339"/>
              <a:gd name="connsiteY0" fmla="*/ 0 h 409903"/>
              <a:gd name="connsiteX1" fmla="*/ 331077 w 851339"/>
              <a:gd name="connsiteY1" fmla="*/ 15765 h 409903"/>
              <a:gd name="connsiteX2" fmla="*/ 567559 w 851339"/>
              <a:gd name="connsiteY2" fmla="*/ 409903 h 409903"/>
              <a:gd name="connsiteX3" fmla="*/ 851339 w 851339"/>
              <a:gd name="connsiteY3" fmla="*/ 409903 h 409903"/>
              <a:gd name="connsiteX0" fmla="*/ 0 w 851339"/>
              <a:gd name="connsiteY0" fmla="*/ 0 h 409903"/>
              <a:gd name="connsiteX1" fmla="*/ 331077 w 851339"/>
              <a:gd name="connsiteY1" fmla="*/ 15765 h 409903"/>
              <a:gd name="connsiteX2" fmla="*/ 567559 w 851339"/>
              <a:gd name="connsiteY2" fmla="*/ 409903 h 409903"/>
              <a:gd name="connsiteX3" fmla="*/ 851339 w 851339"/>
              <a:gd name="connsiteY3" fmla="*/ 409903 h 409903"/>
              <a:gd name="connsiteX0" fmla="*/ 0 w 851339"/>
              <a:gd name="connsiteY0" fmla="*/ 0 h 409903"/>
              <a:gd name="connsiteX1" fmla="*/ 331077 w 851339"/>
              <a:gd name="connsiteY1" fmla="*/ 15765 h 409903"/>
              <a:gd name="connsiteX2" fmla="*/ 567559 w 851339"/>
              <a:gd name="connsiteY2" fmla="*/ 409903 h 409903"/>
              <a:gd name="connsiteX3" fmla="*/ 851339 w 851339"/>
              <a:gd name="connsiteY3" fmla="*/ 409903 h 409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1339" h="409903">
                <a:moveTo>
                  <a:pt x="0" y="0"/>
                </a:moveTo>
                <a:lnTo>
                  <a:pt x="331077" y="15765"/>
                </a:lnTo>
                <a:lnTo>
                  <a:pt x="567559" y="409903"/>
                </a:lnTo>
                <a:lnTo>
                  <a:pt x="851339" y="409903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2803627" y="5661292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Freeform 92"/>
          <p:cNvSpPr/>
          <p:nvPr/>
        </p:nvSpPr>
        <p:spPr>
          <a:xfrm>
            <a:off x="567559" y="5691352"/>
            <a:ext cx="1213944" cy="378372"/>
          </a:xfrm>
          <a:custGeom>
            <a:avLst/>
            <a:gdLst>
              <a:gd name="connsiteX0" fmla="*/ 0 w 1213944"/>
              <a:gd name="connsiteY0" fmla="*/ 0 h 378372"/>
              <a:gd name="connsiteX1" fmla="*/ 599089 w 1213944"/>
              <a:gd name="connsiteY1" fmla="*/ 0 h 378372"/>
              <a:gd name="connsiteX2" fmla="*/ 819807 w 1213944"/>
              <a:gd name="connsiteY2" fmla="*/ 378372 h 378372"/>
              <a:gd name="connsiteX3" fmla="*/ 1213944 w 1213944"/>
              <a:gd name="connsiteY3" fmla="*/ 378372 h 378372"/>
              <a:gd name="connsiteX4" fmla="*/ 1213944 w 1213944"/>
              <a:gd name="connsiteY4" fmla="*/ 362607 h 37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3944" h="378372">
                <a:moveTo>
                  <a:pt x="0" y="0"/>
                </a:moveTo>
                <a:lnTo>
                  <a:pt x="599089" y="0"/>
                </a:lnTo>
                <a:lnTo>
                  <a:pt x="819807" y="378372"/>
                </a:lnTo>
                <a:lnTo>
                  <a:pt x="1213944" y="378372"/>
                </a:lnTo>
                <a:lnTo>
                  <a:pt x="1213944" y="362607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630621" y="5312979"/>
            <a:ext cx="1671145" cy="756745"/>
          </a:xfrm>
          <a:custGeom>
            <a:avLst/>
            <a:gdLst>
              <a:gd name="connsiteX0" fmla="*/ 0 w 1671145"/>
              <a:gd name="connsiteY0" fmla="*/ 756745 h 756745"/>
              <a:gd name="connsiteX1" fmla="*/ 536027 w 1671145"/>
              <a:gd name="connsiteY1" fmla="*/ 756745 h 756745"/>
              <a:gd name="connsiteX2" fmla="*/ 788276 w 1671145"/>
              <a:gd name="connsiteY2" fmla="*/ 362607 h 756745"/>
              <a:gd name="connsiteX3" fmla="*/ 1103586 w 1671145"/>
              <a:gd name="connsiteY3" fmla="*/ 378373 h 756745"/>
              <a:gd name="connsiteX4" fmla="*/ 1355834 w 1671145"/>
              <a:gd name="connsiteY4" fmla="*/ 0 h 756745"/>
              <a:gd name="connsiteX5" fmla="*/ 1671145 w 1671145"/>
              <a:gd name="connsiteY5" fmla="*/ 15766 h 75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71145" h="756745">
                <a:moveTo>
                  <a:pt x="0" y="756745"/>
                </a:moveTo>
                <a:lnTo>
                  <a:pt x="536027" y="756745"/>
                </a:lnTo>
                <a:lnTo>
                  <a:pt x="788276" y="362607"/>
                </a:lnTo>
                <a:lnTo>
                  <a:pt x="1103586" y="378373"/>
                </a:lnTo>
                <a:lnTo>
                  <a:pt x="1355834" y="0"/>
                </a:lnTo>
                <a:lnTo>
                  <a:pt x="1671145" y="15766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472966" y="5312979"/>
            <a:ext cx="1781503" cy="362607"/>
          </a:xfrm>
          <a:custGeom>
            <a:avLst/>
            <a:gdLst>
              <a:gd name="connsiteX0" fmla="*/ 0 w 1781503"/>
              <a:gd name="connsiteY0" fmla="*/ 0 h 362607"/>
              <a:gd name="connsiteX1" fmla="*/ 1245475 w 1781503"/>
              <a:gd name="connsiteY1" fmla="*/ 15766 h 362607"/>
              <a:gd name="connsiteX2" fmla="*/ 1513489 w 1781503"/>
              <a:gd name="connsiteY2" fmla="*/ 362607 h 362607"/>
              <a:gd name="connsiteX3" fmla="*/ 1781503 w 1781503"/>
              <a:gd name="connsiteY3" fmla="*/ 362607 h 362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1503" h="362607">
                <a:moveTo>
                  <a:pt x="0" y="0"/>
                </a:moveTo>
                <a:lnTo>
                  <a:pt x="1245475" y="15766"/>
                </a:lnTo>
                <a:lnTo>
                  <a:pt x="1513489" y="362607"/>
                </a:lnTo>
                <a:lnTo>
                  <a:pt x="1781503" y="362607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2065291" y="6053959"/>
            <a:ext cx="599090" cy="409903"/>
          </a:xfrm>
          <a:custGeom>
            <a:avLst/>
            <a:gdLst>
              <a:gd name="connsiteX0" fmla="*/ 0 w 599090"/>
              <a:gd name="connsiteY0" fmla="*/ 0 h 409903"/>
              <a:gd name="connsiteX1" fmla="*/ 252249 w 599090"/>
              <a:gd name="connsiteY1" fmla="*/ 409903 h 409903"/>
              <a:gd name="connsiteX2" fmla="*/ 599090 w 599090"/>
              <a:gd name="connsiteY2" fmla="*/ 409903 h 409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090" h="409903">
                <a:moveTo>
                  <a:pt x="0" y="0"/>
                </a:moveTo>
                <a:lnTo>
                  <a:pt x="252249" y="409903"/>
                </a:lnTo>
                <a:lnTo>
                  <a:pt x="599090" y="409903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930174" y="5691352"/>
            <a:ext cx="2238703" cy="756745"/>
          </a:xfrm>
          <a:custGeom>
            <a:avLst/>
            <a:gdLst>
              <a:gd name="connsiteX0" fmla="*/ 0 w 2238703"/>
              <a:gd name="connsiteY0" fmla="*/ 756745 h 756745"/>
              <a:gd name="connsiteX1" fmla="*/ 1150882 w 2238703"/>
              <a:gd name="connsiteY1" fmla="*/ 756745 h 756745"/>
              <a:gd name="connsiteX2" fmla="*/ 1371600 w 2238703"/>
              <a:gd name="connsiteY2" fmla="*/ 394138 h 756745"/>
              <a:gd name="connsiteX3" fmla="*/ 1734207 w 2238703"/>
              <a:gd name="connsiteY3" fmla="*/ 394138 h 756745"/>
              <a:gd name="connsiteX4" fmla="*/ 1939158 w 2238703"/>
              <a:gd name="connsiteY4" fmla="*/ 15765 h 756745"/>
              <a:gd name="connsiteX5" fmla="*/ 2222938 w 2238703"/>
              <a:gd name="connsiteY5" fmla="*/ 0 h 756745"/>
              <a:gd name="connsiteX6" fmla="*/ 2238703 w 2238703"/>
              <a:gd name="connsiteY6" fmla="*/ 15765 h 75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8703" h="756745">
                <a:moveTo>
                  <a:pt x="0" y="756745"/>
                </a:moveTo>
                <a:lnTo>
                  <a:pt x="1150882" y="756745"/>
                </a:lnTo>
                <a:lnTo>
                  <a:pt x="1371600" y="394138"/>
                </a:lnTo>
                <a:lnTo>
                  <a:pt x="1734207" y="394138"/>
                </a:lnTo>
                <a:lnTo>
                  <a:pt x="1939158" y="15765"/>
                </a:lnTo>
                <a:lnTo>
                  <a:pt x="2222938" y="0"/>
                </a:lnTo>
                <a:lnTo>
                  <a:pt x="2238703" y="15765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895993" y="5645526"/>
            <a:ext cx="328448" cy="437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904986" y="5251387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794636" y="6039664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1765738" y="6069724"/>
            <a:ext cx="331076" cy="0"/>
          </a:xfrm>
          <a:custGeom>
            <a:avLst/>
            <a:gdLst>
              <a:gd name="connsiteX0" fmla="*/ 0 w 331076"/>
              <a:gd name="connsiteY0" fmla="*/ 0 h 0"/>
              <a:gd name="connsiteX1" fmla="*/ 331076 w 331076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1076">
                <a:moveTo>
                  <a:pt x="0" y="0"/>
                </a:moveTo>
                <a:lnTo>
                  <a:pt x="331076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4218236" y="5701617"/>
            <a:ext cx="1106886" cy="378372"/>
          </a:xfrm>
          <a:custGeom>
            <a:avLst/>
            <a:gdLst>
              <a:gd name="connsiteX0" fmla="*/ 0 w 819807"/>
              <a:gd name="connsiteY0" fmla="*/ 0 h 378372"/>
              <a:gd name="connsiteX1" fmla="*/ 331076 w 819807"/>
              <a:gd name="connsiteY1" fmla="*/ 0 h 378372"/>
              <a:gd name="connsiteX2" fmla="*/ 472966 w 819807"/>
              <a:gd name="connsiteY2" fmla="*/ 378372 h 378372"/>
              <a:gd name="connsiteX3" fmla="*/ 819807 w 819807"/>
              <a:gd name="connsiteY3" fmla="*/ 378372 h 378372"/>
              <a:gd name="connsiteX0" fmla="*/ 0 w 1106886"/>
              <a:gd name="connsiteY0" fmla="*/ 0 h 378372"/>
              <a:gd name="connsiteX1" fmla="*/ 618155 w 1106886"/>
              <a:gd name="connsiteY1" fmla="*/ 0 h 378372"/>
              <a:gd name="connsiteX2" fmla="*/ 760045 w 1106886"/>
              <a:gd name="connsiteY2" fmla="*/ 378372 h 378372"/>
              <a:gd name="connsiteX3" fmla="*/ 1106886 w 1106886"/>
              <a:gd name="connsiteY3" fmla="*/ 378372 h 37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6886" h="378372">
                <a:moveTo>
                  <a:pt x="0" y="0"/>
                </a:moveTo>
                <a:lnTo>
                  <a:pt x="618155" y="0"/>
                </a:lnTo>
                <a:lnTo>
                  <a:pt x="760045" y="378372"/>
                </a:lnTo>
                <a:lnTo>
                  <a:pt x="1106886" y="378372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3108417" y="5722883"/>
            <a:ext cx="2547781" cy="378372"/>
          </a:xfrm>
          <a:custGeom>
            <a:avLst/>
            <a:gdLst>
              <a:gd name="connsiteX0" fmla="*/ 0 w 1718441"/>
              <a:gd name="connsiteY0" fmla="*/ 378372 h 378372"/>
              <a:gd name="connsiteX1" fmla="*/ 851338 w 1718441"/>
              <a:gd name="connsiteY1" fmla="*/ 378372 h 378372"/>
              <a:gd name="connsiteX2" fmla="*/ 930165 w 1718441"/>
              <a:gd name="connsiteY2" fmla="*/ 378372 h 378372"/>
              <a:gd name="connsiteX3" fmla="*/ 1056289 w 1718441"/>
              <a:gd name="connsiteY3" fmla="*/ 0 h 378372"/>
              <a:gd name="connsiteX4" fmla="*/ 1718441 w 1718441"/>
              <a:gd name="connsiteY4" fmla="*/ 0 h 378372"/>
              <a:gd name="connsiteX0" fmla="*/ 0 w 2547781"/>
              <a:gd name="connsiteY0" fmla="*/ 378372 h 378372"/>
              <a:gd name="connsiteX1" fmla="*/ 1680678 w 2547781"/>
              <a:gd name="connsiteY1" fmla="*/ 378372 h 378372"/>
              <a:gd name="connsiteX2" fmla="*/ 1759505 w 2547781"/>
              <a:gd name="connsiteY2" fmla="*/ 378372 h 378372"/>
              <a:gd name="connsiteX3" fmla="*/ 1885629 w 2547781"/>
              <a:gd name="connsiteY3" fmla="*/ 0 h 378372"/>
              <a:gd name="connsiteX4" fmla="*/ 2547781 w 2547781"/>
              <a:gd name="connsiteY4" fmla="*/ 0 h 37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7781" h="378372">
                <a:moveTo>
                  <a:pt x="0" y="378372"/>
                </a:moveTo>
                <a:lnTo>
                  <a:pt x="1680678" y="378372"/>
                </a:lnTo>
                <a:lnTo>
                  <a:pt x="1759505" y="378372"/>
                </a:lnTo>
                <a:lnTo>
                  <a:pt x="1885629" y="0"/>
                </a:lnTo>
                <a:lnTo>
                  <a:pt x="2547781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2646817" y="5691352"/>
            <a:ext cx="3687297" cy="772510"/>
          </a:xfrm>
          <a:custGeom>
            <a:avLst/>
            <a:gdLst>
              <a:gd name="connsiteX0" fmla="*/ 0 w 2932386"/>
              <a:gd name="connsiteY0" fmla="*/ 772510 h 772510"/>
              <a:gd name="connsiteX1" fmla="*/ 1939159 w 2932386"/>
              <a:gd name="connsiteY1" fmla="*/ 772510 h 772510"/>
              <a:gd name="connsiteX2" fmla="*/ 2112579 w 2932386"/>
              <a:gd name="connsiteY2" fmla="*/ 378372 h 772510"/>
              <a:gd name="connsiteX3" fmla="*/ 2443655 w 2932386"/>
              <a:gd name="connsiteY3" fmla="*/ 378372 h 772510"/>
              <a:gd name="connsiteX4" fmla="*/ 2601310 w 2932386"/>
              <a:gd name="connsiteY4" fmla="*/ 0 h 772510"/>
              <a:gd name="connsiteX5" fmla="*/ 2932386 w 2932386"/>
              <a:gd name="connsiteY5" fmla="*/ 15765 h 772510"/>
              <a:gd name="connsiteX0" fmla="*/ 0 w 3687297"/>
              <a:gd name="connsiteY0" fmla="*/ 772510 h 772510"/>
              <a:gd name="connsiteX1" fmla="*/ 2694070 w 3687297"/>
              <a:gd name="connsiteY1" fmla="*/ 772510 h 772510"/>
              <a:gd name="connsiteX2" fmla="*/ 2867490 w 3687297"/>
              <a:gd name="connsiteY2" fmla="*/ 378372 h 772510"/>
              <a:gd name="connsiteX3" fmla="*/ 3198566 w 3687297"/>
              <a:gd name="connsiteY3" fmla="*/ 378372 h 772510"/>
              <a:gd name="connsiteX4" fmla="*/ 3356221 w 3687297"/>
              <a:gd name="connsiteY4" fmla="*/ 0 h 772510"/>
              <a:gd name="connsiteX5" fmla="*/ 3687297 w 3687297"/>
              <a:gd name="connsiteY5" fmla="*/ 15765 h 772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87297" h="772510">
                <a:moveTo>
                  <a:pt x="0" y="772510"/>
                </a:moveTo>
                <a:lnTo>
                  <a:pt x="2694070" y="772510"/>
                </a:lnTo>
                <a:lnTo>
                  <a:pt x="2867490" y="378372"/>
                </a:lnTo>
                <a:lnTo>
                  <a:pt x="3198566" y="378372"/>
                </a:lnTo>
                <a:lnTo>
                  <a:pt x="3356221" y="0"/>
                </a:lnTo>
                <a:lnTo>
                  <a:pt x="3687297" y="15765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5325122" y="6085490"/>
            <a:ext cx="788276" cy="394138"/>
          </a:xfrm>
          <a:custGeom>
            <a:avLst/>
            <a:gdLst>
              <a:gd name="connsiteX0" fmla="*/ 0 w 788276"/>
              <a:gd name="connsiteY0" fmla="*/ 0 h 394138"/>
              <a:gd name="connsiteX1" fmla="*/ 204952 w 788276"/>
              <a:gd name="connsiteY1" fmla="*/ 394138 h 394138"/>
              <a:gd name="connsiteX2" fmla="*/ 788276 w 788276"/>
              <a:gd name="connsiteY2" fmla="*/ 394138 h 39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8276" h="394138">
                <a:moveTo>
                  <a:pt x="0" y="0"/>
                </a:moveTo>
                <a:lnTo>
                  <a:pt x="204952" y="394138"/>
                </a:lnTo>
                <a:lnTo>
                  <a:pt x="788276" y="394138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5671964" y="5722883"/>
            <a:ext cx="851337" cy="362607"/>
          </a:xfrm>
          <a:custGeom>
            <a:avLst/>
            <a:gdLst>
              <a:gd name="connsiteX0" fmla="*/ 0 w 851337"/>
              <a:gd name="connsiteY0" fmla="*/ 0 h 362607"/>
              <a:gd name="connsiteX1" fmla="*/ 189186 w 851337"/>
              <a:gd name="connsiteY1" fmla="*/ 0 h 362607"/>
              <a:gd name="connsiteX2" fmla="*/ 378372 w 851337"/>
              <a:gd name="connsiteY2" fmla="*/ 362607 h 362607"/>
              <a:gd name="connsiteX3" fmla="*/ 851337 w 851337"/>
              <a:gd name="connsiteY3" fmla="*/ 362607 h 362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1337" h="362607">
                <a:moveTo>
                  <a:pt x="0" y="0"/>
                </a:moveTo>
                <a:lnTo>
                  <a:pt x="189186" y="0"/>
                </a:lnTo>
                <a:lnTo>
                  <a:pt x="378372" y="362607"/>
                </a:lnTo>
                <a:lnTo>
                  <a:pt x="851337" y="362607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5001947" y="5640289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995175" y="5640289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490678" y="6018662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3998979" y="5108028"/>
            <a:ext cx="94593" cy="945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Straight Connector 107"/>
          <p:cNvCxnSpPr/>
          <p:nvPr/>
        </p:nvCxnSpPr>
        <p:spPr>
          <a:xfrm rot="16200000" flipV="1">
            <a:off x="3704567" y="4802983"/>
            <a:ext cx="155743" cy="43952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 flipV="1">
            <a:off x="4082939" y="5134059"/>
            <a:ext cx="583324" cy="56755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3515380" y="5167502"/>
            <a:ext cx="486819" cy="13997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082939" y="5134059"/>
            <a:ext cx="551796" cy="17341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5400000">
            <a:off x="3775512" y="5409956"/>
            <a:ext cx="488732" cy="3153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>
            <a:off x="4082939" y="4929106"/>
            <a:ext cx="520262" cy="20495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4" name="Rectangle 113"/>
          <p:cNvSpPr/>
          <p:nvPr/>
        </p:nvSpPr>
        <p:spPr>
          <a:xfrm>
            <a:off x="5043893" y="4524702"/>
            <a:ext cx="1481959" cy="23332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ight Arrow 114"/>
          <p:cNvSpPr/>
          <p:nvPr/>
        </p:nvSpPr>
        <p:spPr>
          <a:xfrm>
            <a:off x="5516865" y="5439104"/>
            <a:ext cx="709448" cy="4414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6687879" y="5155324"/>
            <a:ext cx="2282700" cy="173421"/>
          </a:xfrm>
          <a:custGeom>
            <a:avLst/>
            <a:gdLst>
              <a:gd name="connsiteX0" fmla="*/ 0 w 1655379"/>
              <a:gd name="connsiteY0" fmla="*/ 157655 h 173421"/>
              <a:gd name="connsiteX1" fmla="*/ 346841 w 1655379"/>
              <a:gd name="connsiteY1" fmla="*/ 157655 h 173421"/>
              <a:gd name="connsiteX2" fmla="*/ 851338 w 1655379"/>
              <a:gd name="connsiteY2" fmla="*/ 0 h 173421"/>
              <a:gd name="connsiteX3" fmla="*/ 1418897 w 1655379"/>
              <a:gd name="connsiteY3" fmla="*/ 173421 h 173421"/>
              <a:gd name="connsiteX4" fmla="*/ 1655379 w 1655379"/>
              <a:gd name="connsiteY4" fmla="*/ 173421 h 173421"/>
              <a:gd name="connsiteX0" fmla="*/ 627321 w 2282700"/>
              <a:gd name="connsiteY0" fmla="*/ 157655 h 173421"/>
              <a:gd name="connsiteX1" fmla="*/ 0 w 2282700"/>
              <a:gd name="connsiteY1" fmla="*/ 139690 h 173421"/>
              <a:gd name="connsiteX2" fmla="*/ 974162 w 2282700"/>
              <a:gd name="connsiteY2" fmla="*/ 157655 h 173421"/>
              <a:gd name="connsiteX3" fmla="*/ 1478659 w 2282700"/>
              <a:gd name="connsiteY3" fmla="*/ 0 h 173421"/>
              <a:gd name="connsiteX4" fmla="*/ 2046218 w 2282700"/>
              <a:gd name="connsiteY4" fmla="*/ 173421 h 173421"/>
              <a:gd name="connsiteX5" fmla="*/ 2282700 w 2282700"/>
              <a:gd name="connsiteY5" fmla="*/ 173421 h 17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2700" h="173421">
                <a:moveTo>
                  <a:pt x="627321" y="157655"/>
                </a:moveTo>
                <a:lnTo>
                  <a:pt x="0" y="139690"/>
                </a:lnTo>
                <a:lnTo>
                  <a:pt x="974162" y="157655"/>
                </a:lnTo>
                <a:lnTo>
                  <a:pt x="1478659" y="0"/>
                </a:lnTo>
                <a:lnTo>
                  <a:pt x="2046218" y="173421"/>
                </a:lnTo>
                <a:lnTo>
                  <a:pt x="2282700" y="173421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8466101" y="5701863"/>
            <a:ext cx="819807" cy="378372"/>
          </a:xfrm>
          <a:custGeom>
            <a:avLst/>
            <a:gdLst>
              <a:gd name="connsiteX0" fmla="*/ 0 w 819807"/>
              <a:gd name="connsiteY0" fmla="*/ 0 h 378372"/>
              <a:gd name="connsiteX1" fmla="*/ 331076 w 819807"/>
              <a:gd name="connsiteY1" fmla="*/ 0 h 378372"/>
              <a:gd name="connsiteX2" fmla="*/ 472966 w 819807"/>
              <a:gd name="connsiteY2" fmla="*/ 378372 h 378372"/>
              <a:gd name="connsiteX3" fmla="*/ 819807 w 819807"/>
              <a:gd name="connsiteY3" fmla="*/ 378372 h 37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9807" h="378372">
                <a:moveTo>
                  <a:pt x="0" y="0"/>
                </a:moveTo>
                <a:lnTo>
                  <a:pt x="331076" y="0"/>
                </a:lnTo>
                <a:lnTo>
                  <a:pt x="472966" y="378372"/>
                </a:lnTo>
                <a:lnTo>
                  <a:pt x="819807" y="378372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7898543" y="5701863"/>
            <a:ext cx="1718441" cy="378372"/>
          </a:xfrm>
          <a:custGeom>
            <a:avLst/>
            <a:gdLst>
              <a:gd name="connsiteX0" fmla="*/ 0 w 1718441"/>
              <a:gd name="connsiteY0" fmla="*/ 378372 h 378372"/>
              <a:gd name="connsiteX1" fmla="*/ 851338 w 1718441"/>
              <a:gd name="connsiteY1" fmla="*/ 378372 h 378372"/>
              <a:gd name="connsiteX2" fmla="*/ 930165 w 1718441"/>
              <a:gd name="connsiteY2" fmla="*/ 378372 h 378372"/>
              <a:gd name="connsiteX3" fmla="*/ 1056289 w 1718441"/>
              <a:gd name="connsiteY3" fmla="*/ 0 h 378372"/>
              <a:gd name="connsiteX4" fmla="*/ 1718441 w 1718441"/>
              <a:gd name="connsiteY4" fmla="*/ 0 h 37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441" h="378372">
                <a:moveTo>
                  <a:pt x="0" y="378372"/>
                </a:moveTo>
                <a:lnTo>
                  <a:pt x="851338" y="378372"/>
                </a:lnTo>
                <a:lnTo>
                  <a:pt x="930165" y="378372"/>
                </a:lnTo>
                <a:lnTo>
                  <a:pt x="1056289" y="0"/>
                </a:lnTo>
                <a:lnTo>
                  <a:pt x="1718441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/>
          <p:cNvSpPr txBox="1"/>
          <p:nvPr/>
        </p:nvSpPr>
        <p:spPr>
          <a:xfrm>
            <a:off x="8100852" y="4710103"/>
            <a:ext cx="32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Freeform 127"/>
          <p:cNvSpPr/>
          <p:nvPr/>
        </p:nvSpPr>
        <p:spPr>
          <a:xfrm>
            <a:off x="6728944" y="4934607"/>
            <a:ext cx="1737140" cy="788276"/>
          </a:xfrm>
          <a:custGeom>
            <a:avLst/>
            <a:gdLst>
              <a:gd name="connsiteX0" fmla="*/ 0 w 2853559"/>
              <a:gd name="connsiteY0" fmla="*/ 0 h 788276"/>
              <a:gd name="connsiteX1" fmla="*/ 2081048 w 2853559"/>
              <a:gd name="connsiteY1" fmla="*/ 15765 h 788276"/>
              <a:gd name="connsiteX2" fmla="*/ 2601310 w 2853559"/>
              <a:gd name="connsiteY2" fmla="*/ 236483 h 788276"/>
              <a:gd name="connsiteX3" fmla="*/ 2853559 w 2853559"/>
              <a:gd name="connsiteY3" fmla="*/ 788276 h 788276"/>
              <a:gd name="connsiteX0" fmla="*/ 0 w 1737140"/>
              <a:gd name="connsiteY0" fmla="*/ 0 h 788276"/>
              <a:gd name="connsiteX1" fmla="*/ 964629 w 1737140"/>
              <a:gd name="connsiteY1" fmla="*/ 15765 h 788276"/>
              <a:gd name="connsiteX2" fmla="*/ 1484891 w 1737140"/>
              <a:gd name="connsiteY2" fmla="*/ 236483 h 788276"/>
              <a:gd name="connsiteX3" fmla="*/ 1737140 w 1737140"/>
              <a:gd name="connsiteY3" fmla="*/ 788276 h 788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7140" h="788276">
                <a:moveTo>
                  <a:pt x="0" y="0"/>
                </a:moveTo>
                <a:lnTo>
                  <a:pt x="964629" y="15765"/>
                </a:lnTo>
                <a:lnTo>
                  <a:pt x="1484891" y="236483"/>
                </a:lnTo>
                <a:lnTo>
                  <a:pt x="1737140" y="788276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>
            <a:off x="7034517" y="4950376"/>
            <a:ext cx="2085815" cy="759308"/>
          </a:xfrm>
          <a:custGeom>
            <a:avLst/>
            <a:gdLst>
              <a:gd name="connsiteX0" fmla="*/ 0 w 1213945"/>
              <a:gd name="connsiteY0" fmla="*/ 725214 h 725214"/>
              <a:gd name="connsiteX1" fmla="*/ 268014 w 1213945"/>
              <a:gd name="connsiteY1" fmla="*/ 204952 h 725214"/>
              <a:gd name="connsiteX2" fmla="*/ 819807 w 1213945"/>
              <a:gd name="connsiteY2" fmla="*/ 0 h 725214"/>
              <a:gd name="connsiteX3" fmla="*/ 1213945 w 1213945"/>
              <a:gd name="connsiteY3" fmla="*/ 0 h 725214"/>
              <a:gd name="connsiteX0" fmla="*/ 0 w 1213945"/>
              <a:gd name="connsiteY0" fmla="*/ 725214 h 725214"/>
              <a:gd name="connsiteX1" fmla="*/ 36134 w 1213945"/>
              <a:gd name="connsiteY1" fmla="*/ 684880 h 725214"/>
              <a:gd name="connsiteX2" fmla="*/ 268014 w 1213945"/>
              <a:gd name="connsiteY2" fmla="*/ 204952 h 725214"/>
              <a:gd name="connsiteX3" fmla="*/ 819807 w 1213945"/>
              <a:gd name="connsiteY3" fmla="*/ 0 h 725214"/>
              <a:gd name="connsiteX4" fmla="*/ 1213945 w 1213945"/>
              <a:gd name="connsiteY4" fmla="*/ 0 h 725214"/>
              <a:gd name="connsiteX0" fmla="*/ 0 w 2085815"/>
              <a:gd name="connsiteY0" fmla="*/ 725214 h 725214"/>
              <a:gd name="connsiteX1" fmla="*/ 908004 w 2085815"/>
              <a:gd name="connsiteY1" fmla="*/ 684880 h 725214"/>
              <a:gd name="connsiteX2" fmla="*/ 1139884 w 2085815"/>
              <a:gd name="connsiteY2" fmla="*/ 204952 h 725214"/>
              <a:gd name="connsiteX3" fmla="*/ 1691677 w 2085815"/>
              <a:gd name="connsiteY3" fmla="*/ 0 h 725214"/>
              <a:gd name="connsiteX4" fmla="*/ 2085815 w 2085815"/>
              <a:gd name="connsiteY4" fmla="*/ 0 h 725214"/>
              <a:gd name="connsiteX0" fmla="*/ 0 w 2085815"/>
              <a:gd name="connsiteY0" fmla="*/ 725214 h 725214"/>
              <a:gd name="connsiteX1" fmla="*/ 908004 w 2085815"/>
              <a:gd name="connsiteY1" fmla="*/ 684880 h 725214"/>
              <a:gd name="connsiteX2" fmla="*/ 1139884 w 2085815"/>
              <a:gd name="connsiteY2" fmla="*/ 204952 h 725214"/>
              <a:gd name="connsiteX3" fmla="*/ 1691677 w 2085815"/>
              <a:gd name="connsiteY3" fmla="*/ 0 h 725214"/>
              <a:gd name="connsiteX4" fmla="*/ 2085815 w 2085815"/>
              <a:gd name="connsiteY4" fmla="*/ 0 h 725214"/>
              <a:gd name="connsiteX0" fmla="*/ 0 w 2085815"/>
              <a:gd name="connsiteY0" fmla="*/ 725214 h 886899"/>
              <a:gd name="connsiteX1" fmla="*/ 908004 w 2085815"/>
              <a:gd name="connsiteY1" fmla="*/ 886899 h 886899"/>
              <a:gd name="connsiteX2" fmla="*/ 1139884 w 2085815"/>
              <a:gd name="connsiteY2" fmla="*/ 204952 h 886899"/>
              <a:gd name="connsiteX3" fmla="*/ 1691677 w 2085815"/>
              <a:gd name="connsiteY3" fmla="*/ 0 h 886899"/>
              <a:gd name="connsiteX4" fmla="*/ 2085815 w 2085815"/>
              <a:gd name="connsiteY4" fmla="*/ 0 h 886899"/>
              <a:gd name="connsiteX0" fmla="*/ 0 w 2085815"/>
              <a:gd name="connsiteY0" fmla="*/ 725214 h 759308"/>
              <a:gd name="connsiteX1" fmla="*/ 908004 w 2085815"/>
              <a:gd name="connsiteY1" fmla="*/ 759308 h 759308"/>
              <a:gd name="connsiteX2" fmla="*/ 1139884 w 2085815"/>
              <a:gd name="connsiteY2" fmla="*/ 204952 h 759308"/>
              <a:gd name="connsiteX3" fmla="*/ 1691677 w 2085815"/>
              <a:gd name="connsiteY3" fmla="*/ 0 h 759308"/>
              <a:gd name="connsiteX4" fmla="*/ 2085815 w 2085815"/>
              <a:gd name="connsiteY4" fmla="*/ 0 h 759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5815" h="759308">
                <a:moveTo>
                  <a:pt x="0" y="725214"/>
                </a:moveTo>
                <a:lnTo>
                  <a:pt x="908004" y="759308"/>
                </a:lnTo>
                <a:lnTo>
                  <a:pt x="1139884" y="204952"/>
                </a:lnTo>
                <a:lnTo>
                  <a:pt x="1691677" y="0"/>
                </a:lnTo>
                <a:lnTo>
                  <a:pt x="2085815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30779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Our </a:t>
            </a:r>
            <a:r>
              <a:rPr 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Results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66" name="Text Box 8"/>
          <p:cNvSpPr txBox="1">
            <a:spLocks noChangeArrowheads="1"/>
          </p:cNvSpPr>
          <p:nvPr/>
        </p:nvSpPr>
        <p:spPr bwMode="auto">
          <a:xfrm>
            <a:off x="304800" y="1143000"/>
            <a:ext cx="85344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Given an arbitrary integer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≥ 3, it is NP-complete to decide if a given plane graph has a straight-line drawing with at most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segment.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04800" y="2667000"/>
            <a:ext cx="85344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NP-complete to determine whether a given partial drawing of 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outerplanar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graph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can be extended to a straight-line drawing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with at most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segments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304800" y="4572000"/>
            <a:ext cx="85344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introduce a new graph parameter called segment complexity and derive lower bounds on segment complexities of different classes of planar graphs</a:t>
            </a:r>
          </a:p>
        </p:txBody>
      </p:sp>
    </p:spTree>
    <p:custDataLst>
      <p:tags r:id="rId1"/>
    </p:custDataLst>
  </p:cSld>
  <p:clrMapOvr>
    <a:masterClrMapping/>
  </p:clrMapOvr>
  <p:transition advTm="319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99FF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-536027" y="76200"/>
            <a:ext cx="10105696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Minimum-Segment Drawing with Given Partial Drawing</a:t>
            </a:r>
            <a:endParaRPr lang="en-US" sz="28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304800" y="4162096"/>
            <a:ext cx="8534400" cy="2314903"/>
          </a:xfrm>
          <a:prstGeom prst="rect">
            <a:avLst/>
          </a:prstGeom>
          <a:solidFill>
            <a:srgbClr val="FF0000">
              <a:alpha val="14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 reduce tri-partition problem to minimum-segment drawing with given partial drawing problem.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04800" y="2380593"/>
            <a:ext cx="8534400" cy="819807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36538" indent="-236538"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Question 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there a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-segment drawing of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that includes </a:t>
            </a:r>
            <a:r>
              <a:rPr lang="el-G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04800" y="1065492"/>
            <a:ext cx="8534400" cy="8763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365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Input :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outerplanar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graph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 straight-line drawing </a:t>
            </a:r>
            <a:r>
              <a:rPr lang="el-G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a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subgraph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an integer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≥ 1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16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title"/>
          </p:nvPr>
        </p:nvSpPr>
        <p:spPr>
          <a:xfrm>
            <a:off x="381000" y="1143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Tri-Partition Problem</a:t>
            </a:r>
          </a:p>
        </p:txBody>
      </p:sp>
      <p:sp>
        <p:nvSpPr>
          <p:cNvPr id="51" name="Rectangle 50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42900" y="1328254"/>
            <a:ext cx="8420100" cy="18248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65138" fontAlgn="auto">
              <a:spcBef>
                <a:spcPts val="0"/>
              </a:spcBef>
              <a:spcAft>
                <a:spcPts val="0"/>
              </a:spcAft>
              <a:tabLst>
                <a:tab pos="404813" algn="l"/>
              </a:tabLs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Input 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 of 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positive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integers   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S={a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,…, a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pPr marL="465138" fontAlgn="auto">
              <a:spcBef>
                <a:spcPts val="0"/>
              </a:spcBef>
              <a:spcAft>
                <a:spcPts val="0"/>
              </a:spcAft>
              <a:tabLst>
                <a:tab pos="404813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where  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+a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+a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+….+a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mB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B/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&lt; 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&lt;B/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each 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≤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≤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42900" y="3563021"/>
            <a:ext cx="8420100" cy="1656693"/>
          </a:xfrm>
          <a:prstGeom prst="rect">
            <a:avLst/>
          </a:prstGeom>
          <a:solidFill>
            <a:srgbClr val="7030A0">
              <a:alpha val="5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20700" defTabSz="4651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Question :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Can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be partitioned into 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subsets 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…,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such that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 = |S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 = |S</a:t>
            </a:r>
            <a:r>
              <a:rPr lang="en-US" sz="2400" b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 =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… = 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i="1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|=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the sum of </a:t>
            </a:r>
          </a:p>
          <a:p>
            <a:pPr marL="855663" indent="-390525" defTabSz="4651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integers in each subset is equal to 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5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Freeform 89"/>
          <p:cNvSpPr/>
          <p:nvPr/>
        </p:nvSpPr>
        <p:spPr>
          <a:xfrm>
            <a:off x="257032" y="1396621"/>
            <a:ext cx="9178120" cy="5440907"/>
          </a:xfrm>
          <a:custGeom>
            <a:avLst/>
            <a:gdLst>
              <a:gd name="connsiteX0" fmla="*/ 971267 w 9178120"/>
              <a:gd name="connsiteY0" fmla="*/ 145576 h 5440907"/>
              <a:gd name="connsiteX1" fmla="*/ 943971 w 9178120"/>
              <a:gd name="connsiteY1" fmla="*/ 568657 h 5440907"/>
              <a:gd name="connsiteX2" fmla="*/ 2035792 w 9178120"/>
              <a:gd name="connsiteY2" fmla="*/ 1196454 h 5440907"/>
              <a:gd name="connsiteX3" fmla="*/ 3769058 w 9178120"/>
              <a:gd name="connsiteY3" fmla="*/ 1878842 h 5440907"/>
              <a:gd name="connsiteX4" fmla="*/ 2950192 w 9178120"/>
              <a:gd name="connsiteY4" fmla="*/ 2411104 h 5440907"/>
              <a:gd name="connsiteX5" fmla="*/ 889380 w 9178120"/>
              <a:gd name="connsiteY5" fmla="*/ 3803176 h 5440907"/>
              <a:gd name="connsiteX6" fmla="*/ 2275 w 9178120"/>
              <a:gd name="connsiteY6" fmla="*/ 4376382 h 5440907"/>
              <a:gd name="connsiteX7" fmla="*/ 903028 w 9178120"/>
              <a:gd name="connsiteY7" fmla="*/ 5290782 h 5440907"/>
              <a:gd name="connsiteX8" fmla="*/ 5379493 w 9178120"/>
              <a:gd name="connsiteY8" fmla="*/ 5277134 h 5440907"/>
              <a:gd name="connsiteX9" fmla="*/ 8477535 w 9178120"/>
              <a:gd name="connsiteY9" fmla="*/ 5031475 h 5440907"/>
              <a:gd name="connsiteX10" fmla="*/ 8545774 w 9178120"/>
              <a:gd name="connsiteY10" fmla="*/ 3625755 h 5440907"/>
              <a:gd name="connsiteX11" fmla="*/ 4683458 w 9178120"/>
              <a:gd name="connsiteY11" fmla="*/ 2192740 h 5440907"/>
              <a:gd name="connsiteX12" fmla="*/ 4847231 w 9178120"/>
              <a:gd name="connsiteY12" fmla="*/ 1674125 h 5440907"/>
              <a:gd name="connsiteX13" fmla="*/ 6921690 w 9178120"/>
              <a:gd name="connsiteY13" fmla="*/ 541361 h 5440907"/>
              <a:gd name="connsiteX14" fmla="*/ 5679744 w 9178120"/>
              <a:gd name="connsiteY14" fmla="*/ 131928 h 5440907"/>
              <a:gd name="connsiteX15" fmla="*/ 3359625 w 9178120"/>
              <a:gd name="connsiteY15" fmla="*/ 322997 h 5440907"/>
              <a:gd name="connsiteX16" fmla="*/ 1257869 w 9178120"/>
              <a:gd name="connsiteY16" fmla="*/ 22746 h 5440907"/>
              <a:gd name="connsiteX17" fmla="*/ 971267 w 9178120"/>
              <a:gd name="connsiteY17" fmla="*/ 145576 h 5440907"/>
              <a:gd name="connsiteX0" fmla="*/ 971267 w 9178120"/>
              <a:gd name="connsiteY0" fmla="*/ 145576 h 5440907"/>
              <a:gd name="connsiteX1" fmla="*/ 943971 w 9178120"/>
              <a:gd name="connsiteY1" fmla="*/ 568657 h 5440907"/>
              <a:gd name="connsiteX2" fmla="*/ 2035792 w 9178120"/>
              <a:gd name="connsiteY2" fmla="*/ 1196454 h 5440907"/>
              <a:gd name="connsiteX3" fmla="*/ 3769058 w 9178120"/>
              <a:gd name="connsiteY3" fmla="*/ 1878842 h 5440907"/>
              <a:gd name="connsiteX4" fmla="*/ 1721893 w 9178120"/>
              <a:gd name="connsiteY4" fmla="*/ 3339151 h 5440907"/>
              <a:gd name="connsiteX5" fmla="*/ 889380 w 9178120"/>
              <a:gd name="connsiteY5" fmla="*/ 3803176 h 5440907"/>
              <a:gd name="connsiteX6" fmla="*/ 2275 w 9178120"/>
              <a:gd name="connsiteY6" fmla="*/ 4376382 h 5440907"/>
              <a:gd name="connsiteX7" fmla="*/ 903028 w 9178120"/>
              <a:gd name="connsiteY7" fmla="*/ 5290782 h 5440907"/>
              <a:gd name="connsiteX8" fmla="*/ 5379493 w 9178120"/>
              <a:gd name="connsiteY8" fmla="*/ 5277134 h 5440907"/>
              <a:gd name="connsiteX9" fmla="*/ 8477535 w 9178120"/>
              <a:gd name="connsiteY9" fmla="*/ 5031475 h 5440907"/>
              <a:gd name="connsiteX10" fmla="*/ 8545774 w 9178120"/>
              <a:gd name="connsiteY10" fmla="*/ 3625755 h 5440907"/>
              <a:gd name="connsiteX11" fmla="*/ 4683458 w 9178120"/>
              <a:gd name="connsiteY11" fmla="*/ 2192740 h 5440907"/>
              <a:gd name="connsiteX12" fmla="*/ 4847231 w 9178120"/>
              <a:gd name="connsiteY12" fmla="*/ 1674125 h 5440907"/>
              <a:gd name="connsiteX13" fmla="*/ 6921690 w 9178120"/>
              <a:gd name="connsiteY13" fmla="*/ 541361 h 5440907"/>
              <a:gd name="connsiteX14" fmla="*/ 5679744 w 9178120"/>
              <a:gd name="connsiteY14" fmla="*/ 131928 h 5440907"/>
              <a:gd name="connsiteX15" fmla="*/ 3359625 w 9178120"/>
              <a:gd name="connsiteY15" fmla="*/ 322997 h 5440907"/>
              <a:gd name="connsiteX16" fmla="*/ 1257869 w 9178120"/>
              <a:gd name="connsiteY16" fmla="*/ 22746 h 5440907"/>
              <a:gd name="connsiteX17" fmla="*/ 971267 w 9178120"/>
              <a:gd name="connsiteY17" fmla="*/ 145576 h 5440907"/>
              <a:gd name="connsiteX0" fmla="*/ 971267 w 9178120"/>
              <a:gd name="connsiteY0" fmla="*/ 145576 h 5440907"/>
              <a:gd name="connsiteX1" fmla="*/ 943971 w 9178120"/>
              <a:gd name="connsiteY1" fmla="*/ 568657 h 5440907"/>
              <a:gd name="connsiteX2" fmla="*/ 2035792 w 9178120"/>
              <a:gd name="connsiteY2" fmla="*/ 1196454 h 5440907"/>
              <a:gd name="connsiteX3" fmla="*/ 3769058 w 9178120"/>
              <a:gd name="connsiteY3" fmla="*/ 1878842 h 5440907"/>
              <a:gd name="connsiteX4" fmla="*/ 1721893 w 9178120"/>
              <a:gd name="connsiteY4" fmla="*/ 3339151 h 5440907"/>
              <a:gd name="connsiteX5" fmla="*/ 889380 w 9178120"/>
              <a:gd name="connsiteY5" fmla="*/ 3803176 h 5440907"/>
              <a:gd name="connsiteX6" fmla="*/ 2275 w 9178120"/>
              <a:gd name="connsiteY6" fmla="*/ 4376382 h 5440907"/>
              <a:gd name="connsiteX7" fmla="*/ 903028 w 9178120"/>
              <a:gd name="connsiteY7" fmla="*/ 5290782 h 5440907"/>
              <a:gd name="connsiteX8" fmla="*/ 5379493 w 9178120"/>
              <a:gd name="connsiteY8" fmla="*/ 5277134 h 5440907"/>
              <a:gd name="connsiteX9" fmla="*/ 8477535 w 9178120"/>
              <a:gd name="connsiteY9" fmla="*/ 5031475 h 5440907"/>
              <a:gd name="connsiteX10" fmla="*/ 8545774 w 9178120"/>
              <a:gd name="connsiteY10" fmla="*/ 3625755 h 5440907"/>
              <a:gd name="connsiteX11" fmla="*/ 4683458 w 9178120"/>
              <a:gd name="connsiteY11" fmla="*/ 2192740 h 5440907"/>
              <a:gd name="connsiteX12" fmla="*/ 4847231 w 9178120"/>
              <a:gd name="connsiteY12" fmla="*/ 1674125 h 5440907"/>
              <a:gd name="connsiteX13" fmla="*/ 6921690 w 9178120"/>
              <a:gd name="connsiteY13" fmla="*/ 541361 h 5440907"/>
              <a:gd name="connsiteX14" fmla="*/ 5679744 w 9178120"/>
              <a:gd name="connsiteY14" fmla="*/ 131928 h 5440907"/>
              <a:gd name="connsiteX15" fmla="*/ 3359625 w 9178120"/>
              <a:gd name="connsiteY15" fmla="*/ 322997 h 5440907"/>
              <a:gd name="connsiteX16" fmla="*/ 1257869 w 9178120"/>
              <a:gd name="connsiteY16" fmla="*/ 22746 h 5440907"/>
              <a:gd name="connsiteX17" fmla="*/ 971267 w 9178120"/>
              <a:gd name="connsiteY17" fmla="*/ 145576 h 5440907"/>
              <a:gd name="connsiteX0" fmla="*/ 971267 w 9178120"/>
              <a:gd name="connsiteY0" fmla="*/ 145576 h 5440907"/>
              <a:gd name="connsiteX1" fmla="*/ 943971 w 9178120"/>
              <a:gd name="connsiteY1" fmla="*/ 568657 h 5440907"/>
              <a:gd name="connsiteX2" fmla="*/ 2035792 w 9178120"/>
              <a:gd name="connsiteY2" fmla="*/ 1196454 h 5440907"/>
              <a:gd name="connsiteX3" fmla="*/ 3564341 w 9178120"/>
              <a:gd name="connsiteY3" fmla="*/ 1878842 h 5440907"/>
              <a:gd name="connsiteX4" fmla="*/ 1721893 w 9178120"/>
              <a:gd name="connsiteY4" fmla="*/ 3339151 h 5440907"/>
              <a:gd name="connsiteX5" fmla="*/ 889380 w 9178120"/>
              <a:gd name="connsiteY5" fmla="*/ 3803176 h 5440907"/>
              <a:gd name="connsiteX6" fmla="*/ 2275 w 9178120"/>
              <a:gd name="connsiteY6" fmla="*/ 4376382 h 5440907"/>
              <a:gd name="connsiteX7" fmla="*/ 903028 w 9178120"/>
              <a:gd name="connsiteY7" fmla="*/ 5290782 h 5440907"/>
              <a:gd name="connsiteX8" fmla="*/ 5379493 w 9178120"/>
              <a:gd name="connsiteY8" fmla="*/ 5277134 h 5440907"/>
              <a:gd name="connsiteX9" fmla="*/ 8477535 w 9178120"/>
              <a:gd name="connsiteY9" fmla="*/ 5031475 h 5440907"/>
              <a:gd name="connsiteX10" fmla="*/ 8545774 w 9178120"/>
              <a:gd name="connsiteY10" fmla="*/ 3625755 h 5440907"/>
              <a:gd name="connsiteX11" fmla="*/ 4683458 w 9178120"/>
              <a:gd name="connsiteY11" fmla="*/ 2192740 h 5440907"/>
              <a:gd name="connsiteX12" fmla="*/ 4847231 w 9178120"/>
              <a:gd name="connsiteY12" fmla="*/ 1674125 h 5440907"/>
              <a:gd name="connsiteX13" fmla="*/ 6921690 w 9178120"/>
              <a:gd name="connsiteY13" fmla="*/ 541361 h 5440907"/>
              <a:gd name="connsiteX14" fmla="*/ 5679744 w 9178120"/>
              <a:gd name="connsiteY14" fmla="*/ 131928 h 5440907"/>
              <a:gd name="connsiteX15" fmla="*/ 3359625 w 9178120"/>
              <a:gd name="connsiteY15" fmla="*/ 322997 h 5440907"/>
              <a:gd name="connsiteX16" fmla="*/ 1257869 w 9178120"/>
              <a:gd name="connsiteY16" fmla="*/ 22746 h 5440907"/>
              <a:gd name="connsiteX17" fmla="*/ 971267 w 9178120"/>
              <a:gd name="connsiteY17" fmla="*/ 145576 h 5440907"/>
              <a:gd name="connsiteX0" fmla="*/ 971267 w 9178120"/>
              <a:gd name="connsiteY0" fmla="*/ 145576 h 5440907"/>
              <a:gd name="connsiteX1" fmla="*/ 943971 w 9178120"/>
              <a:gd name="connsiteY1" fmla="*/ 568657 h 5440907"/>
              <a:gd name="connsiteX2" fmla="*/ 2035792 w 9178120"/>
              <a:gd name="connsiteY2" fmla="*/ 1196454 h 5440907"/>
              <a:gd name="connsiteX3" fmla="*/ 3400568 w 9178120"/>
              <a:gd name="connsiteY3" fmla="*/ 2069911 h 5440907"/>
              <a:gd name="connsiteX4" fmla="*/ 1721893 w 9178120"/>
              <a:gd name="connsiteY4" fmla="*/ 3339151 h 5440907"/>
              <a:gd name="connsiteX5" fmla="*/ 889380 w 9178120"/>
              <a:gd name="connsiteY5" fmla="*/ 3803176 h 5440907"/>
              <a:gd name="connsiteX6" fmla="*/ 2275 w 9178120"/>
              <a:gd name="connsiteY6" fmla="*/ 4376382 h 5440907"/>
              <a:gd name="connsiteX7" fmla="*/ 903028 w 9178120"/>
              <a:gd name="connsiteY7" fmla="*/ 5290782 h 5440907"/>
              <a:gd name="connsiteX8" fmla="*/ 5379493 w 9178120"/>
              <a:gd name="connsiteY8" fmla="*/ 5277134 h 5440907"/>
              <a:gd name="connsiteX9" fmla="*/ 8477535 w 9178120"/>
              <a:gd name="connsiteY9" fmla="*/ 5031475 h 5440907"/>
              <a:gd name="connsiteX10" fmla="*/ 8545774 w 9178120"/>
              <a:gd name="connsiteY10" fmla="*/ 3625755 h 5440907"/>
              <a:gd name="connsiteX11" fmla="*/ 4683458 w 9178120"/>
              <a:gd name="connsiteY11" fmla="*/ 2192740 h 5440907"/>
              <a:gd name="connsiteX12" fmla="*/ 4847231 w 9178120"/>
              <a:gd name="connsiteY12" fmla="*/ 1674125 h 5440907"/>
              <a:gd name="connsiteX13" fmla="*/ 6921690 w 9178120"/>
              <a:gd name="connsiteY13" fmla="*/ 541361 h 5440907"/>
              <a:gd name="connsiteX14" fmla="*/ 5679744 w 9178120"/>
              <a:gd name="connsiteY14" fmla="*/ 131928 h 5440907"/>
              <a:gd name="connsiteX15" fmla="*/ 3359625 w 9178120"/>
              <a:gd name="connsiteY15" fmla="*/ 322997 h 5440907"/>
              <a:gd name="connsiteX16" fmla="*/ 1257869 w 9178120"/>
              <a:gd name="connsiteY16" fmla="*/ 22746 h 5440907"/>
              <a:gd name="connsiteX17" fmla="*/ 971267 w 9178120"/>
              <a:gd name="connsiteY17" fmla="*/ 145576 h 544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178120" h="5440907">
                <a:moveTo>
                  <a:pt x="971267" y="145576"/>
                </a:moveTo>
                <a:cubicBezTo>
                  <a:pt x="918951" y="236561"/>
                  <a:pt x="766550" y="393511"/>
                  <a:pt x="943971" y="568657"/>
                </a:cubicBezTo>
                <a:cubicBezTo>
                  <a:pt x="1121392" y="743803"/>
                  <a:pt x="1626359" y="946245"/>
                  <a:pt x="2035792" y="1196454"/>
                </a:cubicBezTo>
                <a:cubicBezTo>
                  <a:pt x="2445225" y="1446663"/>
                  <a:pt x="3452885" y="1712795"/>
                  <a:pt x="3400568" y="2069911"/>
                </a:cubicBezTo>
                <a:cubicBezTo>
                  <a:pt x="3348252" y="2427027"/>
                  <a:pt x="1721893" y="3339151"/>
                  <a:pt x="1721893" y="3339151"/>
                </a:cubicBezTo>
                <a:lnTo>
                  <a:pt x="889380" y="3803176"/>
                </a:lnTo>
                <a:cubicBezTo>
                  <a:pt x="398061" y="4130722"/>
                  <a:pt x="0" y="4128448"/>
                  <a:pt x="2275" y="4376382"/>
                </a:cubicBezTo>
                <a:cubicBezTo>
                  <a:pt x="4550" y="4624316"/>
                  <a:pt x="6825" y="5140657"/>
                  <a:pt x="903028" y="5290782"/>
                </a:cubicBezTo>
                <a:cubicBezTo>
                  <a:pt x="1799231" y="5440907"/>
                  <a:pt x="4117075" y="5320352"/>
                  <a:pt x="5379493" y="5277134"/>
                </a:cubicBezTo>
                <a:cubicBezTo>
                  <a:pt x="6641911" y="5233916"/>
                  <a:pt x="7949822" y="5306705"/>
                  <a:pt x="8477535" y="5031475"/>
                </a:cubicBezTo>
                <a:cubicBezTo>
                  <a:pt x="9005248" y="4756245"/>
                  <a:pt x="9178120" y="4098877"/>
                  <a:pt x="8545774" y="3625755"/>
                </a:cubicBezTo>
                <a:cubicBezTo>
                  <a:pt x="7913428" y="3152633"/>
                  <a:pt x="5299882" y="2518012"/>
                  <a:pt x="4683458" y="2192740"/>
                </a:cubicBezTo>
                <a:cubicBezTo>
                  <a:pt x="4067034" y="1867468"/>
                  <a:pt x="4474192" y="1949355"/>
                  <a:pt x="4847231" y="1674125"/>
                </a:cubicBezTo>
                <a:cubicBezTo>
                  <a:pt x="5220270" y="1398895"/>
                  <a:pt x="6782938" y="798394"/>
                  <a:pt x="6921690" y="541361"/>
                </a:cubicBezTo>
                <a:cubicBezTo>
                  <a:pt x="7060442" y="284328"/>
                  <a:pt x="6273421" y="168322"/>
                  <a:pt x="5679744" y="131928"/>
                </a:cubicBezTo>
                <a:cubicBezTo>
                  <a:pt x="5086067" y="95534"/>
                  <a:pt x="4096604" y="341194"/>
                  <a:pt x="3359625" y="322997"/>
                </a:cubicBezTo>
                <a:cubicBezTo>
                  <a:pt x="2622646" y="304800"/>
                  <a:pt x="1658203" y="45492"/>
                  <a:pt x="1257869" y="22746"/>
                </a:cubicBezTo>
                <a:cubicBezTo>
                  <a:pt x="857535" y="0"/>
                  <a:pt x="1023583" y="54591"/>
                  <a:pt x="971267" y="145576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74" name="Title 3"/>
          <p:cNvSpPr>
            <a:spLocks noGrp="1"/>
          </p:cNvSpPr>
          <p:nvPr>
            <p:ph type="title"/>
          </p:nvPr>
        </p:nvSpPr>
        <p:spPr>
          <a:xfrm>
            <a:off x="381000" y="1143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NP-Completeness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524000" y="5715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7" name="Straight Connector 76"/>
          <p:cNvCxnSpPr>
            <a:stCxn id="50" idx="0"/>
          </p:cNvCxnSpPr>
          <p:nvPr/>
        </p:nvCxnSpPr>
        <p:spPr>
          <a:xfrm rot="5400000" flipH="1" flipV="1">
            <a:off x="1619250" y="781050"/>
            <a:ext cx="3924300" cy="59436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590800" y="5715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33400" y="5715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581400" y="5715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533900" y="5715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562600" y="5715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6477000" y="5715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8610600" y="5715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620000" y="5715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4" name="Straight Connector 73"/>
          <p:cNvCxnSpPr>
            <a:stCxn id="67" idx="1"/>
          </p:cNvCxnSpPr>
          <p:nvPr/>
        </p:nvCxnSpPr>
        <p:spPr>
          <a:xfrm rot="16200000" flipV="1">
            <a:off x="3086100" y="190500"/>
            <a:ext cx="3870325" cy="72231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56" idx="7"/>
          </p:cNvCxnSpPr>
          <p:nvPr/>
        </p:nvCxnSpPr>
        <p:spPr>
          <a:xfrm rot="5400000" flipH="1" flipV="1">
            <a:off x="1806575" y="1676400"/>
            <a:ext cx="3908425" cy="421322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49" idx="0"/>
          </p:cNvCxnSpPr>
          <p:nvPr/>
        </p:nvCxnSpPr>
        <p:spPr>
          <a:xfrm rot="5400000" flipH="1" flipV="1">
            <a:off x="2019300" y="2476500"/>
            <a:ext cx="3886200" cy="259080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69" idx="1"/>
          </p:cNvCxnSpPr>
          <p:nvPr/>
        </p:nvCxnSpPr>
        <p:spPr>
          <a:xfrm rot="16200000" flipV="1">
            <a:off x="2914650" y="1009650"/>
            <a:ext cx="3870325" cy="55848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64" idx="1"/>
          </p:cNvCxnSpPr>
          <p:nvPr/>
        </p:nvCxnSpPr>
        <p:spPr>
          <a:xfrm rot="16200000" flipV="1">
            <a:off x="2724150" y="1962150"/>
            <a:ext cx="3870325" cy="367982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61" idx="1"/>
          </p:cNvCxnSpPr>
          <p:nvPr/>
        </p:nvCxnSpPr>
        <p:spPr>
          <a:xfrm rot="16200000" flipV="1">
            <a:off x="2533650" y="2686050"/>
            <a:ext cx="3870325" cy="22320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55" idx="0"/>
          </p:cNvCxnSpPr>
          <p:nvPr/>
        </p:nvCxnSpPr>
        <p:spPr>
          <a:xfrm rot="16200000" flipV="1">
            <a:off x="2362200" y="3467100"/>
            <a:ext cx="3848100" cy="6477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53" idx="0"/>
          </p:cNvCxnSpPr>
          <p:nvPr/>
        </p:nvCxnSpPr>
        <p:spPr>
          <a:xfrm rot="5400000" flipH="1" flipV="1">
            <a:off x="2190750" y="3295650"/>
            <a:ext cx="3886200" cy="9525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10800000" flipV="1">
            <a:off x="1409700" y="1828800"/>
            <a:ext cx="5143500" cy="381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67" idx="2"/>
            <a:endCxn id="50" idx="6"/>
          </p:cNvCxnSpPr>
          <p:nvPr/>
        </p:nvCxnSpPr>
        <p:spPr>
          <a:xfrm rot="10800000">
            <a:off x="685800" y="5791200"/>
            <a:ext cx="79248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rot="5400000">
            <a:off x="1240631" y="2921794"/>
            <a:ext cx="2390775" cy="334803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5400000">
            <a:off x="1335881" y="3017044"/>
            <a:ext cx="2390775" cy="315753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rot="5400000">
            <a:off x="1431131" y="3112294"/>
            <a:ext cx="2390775" cy="296703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5400000">
            <a:off x="1488281" y="3207544"/>
            <a:ext cx="2428875" cy="281463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rot="5400000">
            <a:off x="1583531" y="3264694"/>
            <a:ext cx="2390775" cy="266223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rot="5400000">
            <a:off x="1754981" y="3436144"/>
            <a:ext cx="2390775" cy="231933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rot="5400000">
            <a:off x="1885950" y="3562350"/>
            <a:ext cx="2324100" cy="21336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rot="5400000">
            <a:off x="1945481" y="3626644"/>
            <a:ext cx="2390775" cy="193833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rot="5400000">
            <a:off x="2076450" y="3714750"/>
            <a:ext cx="2324100" cy="18288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rot="5400000">
            <a:off x="2097881" y="3779044"/>
            <a:ext cx="2390775" cy="163353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rot="5400000">
            <a:off x="2312988" y="3875087"/>
            <a:ext cx="2400300" cy="143192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5400000">
            <a:off x="2431256" y="4029869"/>
            <a:ext cx="2339975" cy="118268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rot="5400000">
            <a:off x="2495550" y="4057650"/>
            <a:ext cx="2400300" cy="10668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 rot="5400000">
            <a:off x="2595562" y="4170363"/>
            <a:ext cx="2339975" cy="9017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rot="5400000">
            <a:off x="2686050" y="4270375"/>
            <a:ext cx="2301875" cy="73977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Freeform 219"/>
          <p:cNvSpPr/>
          <p:nvPr/>
        </p:nvSpPr>
        <p:spPr>
          <a:xfrm>
            <a:off x="3643313" y="3433763"/>
            <a:ext cx="982662" cy="2362200"/>
          </a:xfrm>
          <a:custGeom>
            <a:avLst/>
            <a:gdLst>
              <a:gd name="connsiteX0" fmla="*/ 614149 w 982639"/>
              <a:gd name="connsiteY0" fmla="*/ 0 h 2361063"/>
              <a:gd name="connsiteX1" fmla="*/ 0 w 982639"/>
              <a:gd name="connsiteY1" fmla="*/ 2361063 h 2361063"/>
              <a:gd name="connsiteX2" fmla="*/ 982639 w 982639"/>
              <a:gd name="connsiteY2" fmla="*/ 2361063 h 2361063"/>
              <a:gd name="connsiteX3" fmla="*/ 614149 w 982639"/>
              <a:gd name="connsiteY3" fmla="*/ 0 h 2361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2639" h="2361063">
                <a:moveTo>
                  <a:pt x="614149" y="0"/>
                </a:moveTo>
                <a:lnTo>
                  <a:pt x="0" y="2361063"/>
                </a:lnTo>
                <a:lnTo>
                  <a:pt x="982639" y="2361063"/>
                </a:lnTo>
                <a:lnTo>
                  <a:pt x="614149" y="0"/>
                </a:lnTo>
                <a:close/>
              </a:path>
            </a:pathLst>
          </a:cu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4238625" y="3500438"/>
            <a:ext cx="1436688" cy="2320925"/>
          </a:xfrm>
          <a:custGeom>
            <a:avLst/>
            <a:gdLst>
              <a:gd name="connsiteX0" fmla="*/ 0 w 1436915"/>
              <a:gd name="connsiteY0" fmla="*/ 0 h 2322286"/>
              <a:gd name="connsiteX1" fmla="*/ 391886 w 1436915"/>
              <a:gd name="connsiteY1" fmla="*/ 2322286 h 2322286"/>
              <a:gd name="connsiteX2" fmla="*/ 1436915 w 1436915"/>
              <a:gd name="connsiteY2" fmla="*/ 2307772 h 2322286"/>
              <a:gd name="connsiteX3" fmla="*/ 0 w 1436915"/>
              <a:gd name="connsiteY3" fmla="*/ 0 h 232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6915" h="2322286">
                <a:moveTo>
                  <a:pt x="0" y="0"/>
                </a:moveTo>
                <a:lnTo>
                  <a:pt x="391886" y="2322286"/>
                </a:lnTo>
                <a:lnTo>
                  <a:pt x="1436915" y="2307772"/>
                </a:lnTo>
                <a:lnTo>
                  <a:pt x="0" y="0"/>
                </a:lnTo>
                <a:close/>
              </a:path>
            </a:pathLst>
          </a:cu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4295775" y="3427413"/>
            <a:ext cx="2303463" cy="2365375"/>
          </a:xfrm>
          <a:custGeom>
            <a:avLst/>
            <a:gdLst>
              <a:gd name="connsiteX0" fmla="*/ 0 w 2302932"/>
              <a:gd name="connsiteY0" fmla="*/ 0 h 2365987"/>
              <a:gd name="connsiteX1" fmla="*/ 1378857 w 2302932"/>
              <a:gd name="connsiteY1" fmla="*/ 2351314 h 2365987"/>
              <a:gd name="connsiteX2" fmla="*/ 2293257 w 2302932"/>
              <a:gd name="connsiteY2" fmla="*/ 2365828 h 2365987"/>
              <a:gd name="connsiteX3" fmla="*/ 2264228 w 2302932"/>
              <a:gd name="connsiteY3" fmla="*/ 2365828 h 2365987"/>
              <a:gd name="connsiteX4" fmla="*/ 0 w 2302932"/>
              <a:gd name="connsiteY4" fmla="*/ 0 h 2365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2932" h="2365987">
                <a:moveTo>
                  <a:pt x="0" y="0"/>
                </a:moveTo>
                <a:lnTo>
                  <a:pt x="1378857" y="2351314"/>
                </a:lnTo>
                <a:lnTo>
                  <a:pt x="2293257" y="2365828"/>
                </a:lnTo>
                <a:cubicBezTo>
                  <a:pt x="2302932" y="2365987"/>
                  <a:pt x="2273904" y="2365828"/>
                  <a:pt x="2264228" y="2365828"/>
                </a:cubicBezTo>
                <a:lnTo>
                  <a:pt x="0" y="0"/>
                </a:lnTo>
                <a:close/>
              </a:path>
            </a:pathLst>
          </a:cu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427538" y="3529013"/>
            <a:ext cx="3279775" cy="2263775"/>
          </a:xfrm>
          <a:custGeom>
            <a:avLst/>
            <a:gdLst>
              <a:gd name="connsiteX0" fmla="*/ 0 w 3280229"/>
              <a:gd name="connsiteY0" fmla="*/ 0 h 2264228"/>
              <a:gd name="connsiteX1" fmla="*/ 2162629 w 3280229"/>
              <a:gd name="connsiteY1" fmla="*/ 2264228 h 2264228"/>
              <a:gd name="connsiteX2" fmla="*/ 3280229 w 3280229"/>
              <a:gd name="connsiteY2" fmla="*/ 2264228 h 2264228"/>
              <a:gd name="connsiteX3" fmla="*/ 0 w 3280229"/>
              <a:gd name="connsiteY3" fmla="*/ 0 h 2264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80229" h="2264228">
                <a:moveTo>
                  <a:pt x="0" y="0"/>
                </a:moveTo>
                <a:lnTo>
                  <a:pt x="2162629" y="2264228"/>
                </a:lnTo>
                <a:lnTo>
                  <a:pt x="3280229" y="2264228"/>
                </a:lnTo>
                <a:lnTo>
                  <a:pt x="0" y="0"/>
                </a:lnTo>
                <a:close/>
              </a:path>
            </a:pathLst>
          </a:cu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4600575" y="3571875"/>
            <a:ext cx="4110038" cy="2230438"/>
          </a:xfrm>
          <a:custGeom>
            <a:avLst/>
            <a:gdLst>
              <a:gd name="connsiteX0" fmla="*/ 0 w 4109982"/>
              <a:gd name="connsiteY0" fmla="*/ 0 h 2230016"/>
              <a:gd name="connsiteX1" fmla="*/ 4093028 w 4109982"/>
              <a:gd name="connsiteY1" fmla="*/ 2220685 h 2230016"/>
              <a:gd name="connsiteX2" fmla="*/ 4034971 w 4109982"/>
              <a:gd name="connsiteY2" fmla="*/ 2220685 h 2230016"/>
              <a:gd name="connsiteX3" fmla="*/ 3135085 w 4109982"/>
              <a:gd name="connsiteY3" fmla="*/ 2220685 h 2230016"/>
              <a:gd name="connsiteX4" fmla="*/ 0 w 4109982"/>
              <a:gd name="connsiteY4" fmla="*/ 0 h 2230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09982" h="2230016">
                <a:moveTo>
                  <a:pt x="0" y="0"/>
                </a:moveTo>
                <a:lnTo>
                  <a:pt x="4093028" y="2220685"/>
                </a:lnTo>
                <a:cubicBezTo>
                  <a:pt x="4109982" y="2230016"/>
                  <a:pt x="4054323" y="2220685"/>
                  <a:pt x="4034971" y="2220685"/>
                </a:cubicBezTo>
                <a:lnTo>
                  <a:pt x="3135085" y="2220685"/>
                </a:lnTo>
                <a:lnTo>
                  <a:pt x="0" y="0"/>
                </a:lnTo>
                <a:close/>
              </a:path>
            </a:pathLst>
          </a:cu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1219200" y="2454275"/>
            <a:ext cx="2859088" cy="885825"/>
          </a:xfrm>
          <a:custGeom>
            <a:avLst/>
            <a:gdLst>
              <a:gd name="connsiteX0" fmla="*/ 2859314 w 2859314"/>
              <a:gd name="connsiteY0" fmla="*/ 885371 h 885371"/>
              <a:gd name="connsiteX1" fmla="*/ 0 w 2859314"/>
              <a:gd name="connsiteY1" fmla="*/ 0 h 885371"/>
              <a:gd name="connsiteX2" fmla="*/ 29029 w 2859314"/>
              <a:gd name="connsiteY2" fmla="*/ 609600 h 885371"/>
              <a:gd name="connsiteX3" fmla="*/ 2859314 w 2859314"/>
              <a:gd name="connsiteY3" fmla="*/ 885371 h 885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9314" h="885371">
                <a:moveTo>
                  <a:pt x="2859314" y="885371"/>
                </a:moveTo>
                <a:lnTo>
                  <a:pt x="0" y="0"/>
                </a:lnTo>
                <a:lnTo>
                  <a:pt x="29029" y="609600"/>
                </a:lnTo>
                <a:lnTo>
                  <a:pt x="2859314" y="885371"/>
                </a:lnTo>
                <a:close/>
              </a:path>
            </a:pathLst>
          </a:custGeom>
          <a:solidFill>
            <a:srgbClr val="FF00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1181100" y="3276600"/>
            <a:ext cx="3135313" cy="347663"/>
          </a:xfrm>
          <a:custGeom>
            <a:avLst/>
            <a:gdLst>
              <a:gd name="connsiteX0" fmla="*/ 3135086 w 3135086"/>
              <a:gd name="connsiteY0" fmla="*/ 29029 h 348343"/>
              <a:gd name="connsiteX1" fmla="*/ 2975429 w 3135086"/>
              <a:gd name="connsiteY1" fmla="*/ 58057 h 348343"/>
              <a:gd name="connsiteX2" fmla="*/ 0 w 3135086"/>
              <a:gd name="connsiteY2" fmla="*/ 0 h 348343"/>
              <a:gd name="connsiteX3" fmla="*/ 43543 w 3135086"/>
              <a:gd name="connsiteY3" fmla="*/ 348343 h 348343"/>
              <a:gd name="connsiteX4" fmla="*/ 3135086 w 3135086"/>
              <a:gd name="connsiteY4" fmla="*/ 29029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5086" h="348343">
                <a:moveTo>
                  <a:pt x="3135086" y="29029"/>
                </a:moveTo>
                <a:lnTo>
                  <a:pt x="2975429" y="58057"/>
                </a:lnTo>
                <a:lnTo>
                  <a:pt x="0" y="0"/>
                </a:lnTo>
                <a:lnTo>
                  <a:pt x="43543" y="348343"/>
                </a:lnTo>
                <a:lnTo>
                  <a:pt x="3135086" y="29029"/>
                </a:lnTo>
                <a:close/>
              </a:path>
            </a:pathLst>
          </a:custGeom>
          <a:solidFill>
            <a:srgbClr val="FF00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1058863" y="3340100"/>
            <a:ext cx="2976562" cy="889000"/>
          </a:xfrm>
          <a:custGeom>
            <a:avLst/>
            <a:gdLst>
              <a:gd name="connsiteX0" fmla="*/ 2975428 w 2975428"/>
              <a:gd name="connsiteY0" fmla="*/ 0 h 1016000"/>
              <a:gd name="connsiteX1" fmla="*/ 0 w 2975428"/>
              <a:gd name="connsiteY1" fmla="*/ 595086 h 1016000"/>
              <a:gd name="connsiteX2" fmla="*/ 275771 w 2975428"/>
              <a:gd name="connsiteY2" fmla="*/ 1016000 h 1016000"/>
              <a:gd name="connsiteX3" fmla="*/ 2975428 w 2975428"/>
              <a:gd name="connsiteY3" fmla="*/ 0 h 10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5428" h="1016000">
                <a:moveTo>
                  <a:pt x="2975428" y="0"/>
                </a:moveTo>
                <a:lnTo>
                  <a:pt x="0" y="595086"/>
                </a:lnTo>
                <a:lnTo>
                  <a:pt x="275771" y="1016000"/>
                </a:lnTo>
                <a:lnTo>
                  <a:pt x="2975428" y="0"/>
                </a:lnTo>
                <a:close/>
              </a:path>
            </a:pathLst>
          </a:custGeom>
          <a:solidFill>
            <a:srgbClr val="FF00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1958975" y="3311525"/>
            <a:ext cx="2133600" cy="1211263"/>
          </a:xfrm>
          <a:custGeom>
            <a:avLst/>
            <a:gdLst>
              <a:gd name="connsiteX0" fmla="*/ 2133600 w 2133600"/>
              <a:gd name="connsiteY0" fmla="*/ 0 h 1211745"/>
              <a:gd name="connsiteX1" fmla="*/ 0 w 2133600"/>
              <a:gd name="connsiteY1" fmla="*/ 972458 h 1211745"/>
              <a:gd name="connsiteX2" fmla="*/ 246742 w 2133600"/>
              <a:gd name="connsiteY2" fmla="*/ 1204686 h 1211745"/>
              <a:gd name="connsiteX3" fmla="*/ 2104571 w 2133600"/>
              <a:gd name="connsiteY3" fmla="*/ 43543 h 121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3600" h="1211745">
                <a:moveTo>
                  <a:pt x="2133600" y="0"/>
                </a:moveTo>
                <a:lnTo>
                  <a:pt x="0" y="972458"/>
                </a:lnTo>
                <a:cubicBezTo>
                  <a:pt x="224332" y="1211745"/>
                  <a:pt x="111606" y="1204686"/>
                  <a:pt x="246742" y="1204686"/>
                </a:cubicBezTo>
                <a:lnTo>
                  <a:pt x="2104571" y="43543"/>
                </a:lnTo>
              </a:path>
            </a:pathLst>
          </a:custGeom>
          <a:solidFill>
            <a:srgbClr val="FF0000">
              <a:alpha val="31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9" name="Straight Connector 88"/>
          <p:cNvCxnSpPr>
            <a:stCxn id="75" idx="1"/>
            <a:endCxn id="73" idx="1"/>
          </p:cNvCxnSpPr>
          <p:nvPr/>
        </p:nvCxnSpPr>
        <p:spPr>
          <a:xfrm flipH="1" flipV="1">
            <a:off x="1219200" y="2454275"/>
            <a:ext cx="2936875" cy="8810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73" idx="1"/>
            <a:endCxn id="73" idx="2"/>
          </p:cNvCxnSpPr>
          <p:nvPr/>
        </p:nvCxnSpPr>
        <p:spPr>
          <a:xfrm>
            <a:off x="1219200" y="2454275"/>
            <a:ext cx="28575" cy="609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73" idx="0"/>
            <a:endCxn id="73" idx="2"/>
          </p:cNvCxnSpPr>
          <p:nvPr/>
        </p:nvCxnSpPr>
        <p:spPr>
          <a:xfrm flipH="1" flipV="1">
            <a:off x="1247775" y="3063875"/>
            <a:ext cx="2830513" cy="2762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endCxn id="75" idx="2"/>
          </p:cNvCxnSpPr>
          <p:nvPr/>
        </p:nvCxnSpPr>
        <p:spPr>
          <a:xfrm rot="10800000">
            <a:off x="1181100" y="3276600"/>
            <a:ext cx="2705100" cy="381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79" idx="3"/>
            <a:endCxn id="75" idx="3"/>
          </p:cNvCxnSpPr>
          <p:nvPr/>
        </p:nvCxnSpPr>
        <p:spPr>
          <a:xfrm flipH="1">
            <a:off x="1223963" y="3354388"/>
            <a:ext cx="2840037" cy="2698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75" idx="2"/>
            <a:endCxn id="75" idx="3"/>
          </p:cNvCxnSpPr>
          <p:nvPr/>
        </p:nvCxnSpPr>
        <p:spPr>
          <a:xfrm>
            <a:off x="1181100" y="3276600"/>
            <a:ext cx="42863" cy="3476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endCxn id="76" idx="2"/>
          </p:cNvCxnSpPr>
          <p:nvPr/>
        </p:nvCxnSpPr>
        <p:spPr>
          <a:xfrm rot="16200000" flipH="1">
            <a:off x="991394" y="3885406"/>
            <a:ext cx="381000" cy="3063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79" idx="1"/>
            <a:endCxn id="79" idx="2"/>
          </p:cNvCxnSpPr>
          <p:nvPr/>
        </p:nvCxnSpPr>
        <p:spPr>
          <a:xfrm>
            <a:off x="1958975" y="4283075"/>
            <a:ext cx="247650" cy="2333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V="1">
            <a:off x="1066800" y="3390900"/>
            <a:ext cx="2590800" cy="45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76" idx="2"/>
          </p:cNvCxnSpPr>
          <p:nvPr/>
        </p:nvCxnSpPr>
        <p:spPr>
          <a:xfrm flipV="1">
            <a:off x="1335088" y="3390900"/>
            <a:ext cx="2551112" cy="838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79" idx="1"/>
          </p:cNvCxnSpPr>
          <p:nvPr/>
        </p:nvCxnSpPr>
        <p:spPr>
          <a:xfrm flipV="1">
            <a:off x="1958975" y="3390900"/>
            <a:ext cx="1927225" cy="892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79" idx="2"/>
            <a:endCxn id="79" idx="3"/>
          </p:cNvCxnSpPr>
          <p:nvPr/>
        </p:nvCxnSpPr>
        <p:spPr>
          <a:xfrm flipV="1">
            <a:off x="2206625" y="3354388"/>
            <a:ext cx="1857375" cy="11620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79" idx="3"/>
          </p:cNvCxnSpPr>
          <p:nvPr/>
        </p:nvCxnSpPr>
        <p:spPr>
          <a:xfrm flipH="1" flipV="1">
            <a:off x="1219200" y="2628900"/>
            <a:ext cx="2844800" cy="7254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rot="10800000">
            <a:off x="1219200" y="2857500"/>
            <a:ext cx="2705100" cy="4572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10800000">
            <a:off x="1219200" y="2933700"/>
            <a:ext cx="2667000" cy="381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rot="10800000">
            <a:off x="1219200" y="2552700"/>
            <a:ext cx="2667000" cy="762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rot="10800000">
            <a:off x="1219200" y="2705100"/>
            <a:ext cx="2552700" cy="609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ounded Rectangle 171"/>
          <p:cNvSpPr/>
          <p:nvPr/>
        </p:nvSpPr>
        <p:spPr>
          <a:xfrm>
            <a:off x="495300" y="2476500"/>
            <a:ext cx="609600" cy="45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Rounded Rectangle 177"/>
          <p:cNvSpPr/>
          <p:nvPr/>
        </p:nvSpPr>
        <p:spPr>
          <a:xfrm>
            <a:off x="419100" y="3162300"/>
            <a:ext cx="609600" cy="45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Rounded Rectangle 178"/>
          <p:cNvSpPr/>
          <p:nvPr/>
        </p:nvSpPr>
        <p:spPr>
          <a:xfrm>
            <a:off x="1219200" y="4343400"/>
            <a:ext cx="723900" cy="45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3m</a:t>
            </a:r>
            <a:endParaRPr lang="en-US" sz="24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Rounded Rectangle 181"/>
          <p:cNvSpPr/>
          <p:nvPr/>
        </p:nvSpPr>
        <p:spPr>
          <a:xfrm>
            <a:off x="381000" y="3771900"/>
            <a:ext cx="609600" cy="45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2" name="Rectangle 191"/>
          <p:cNvSpPr/>
          <p:nvPr/>
        </p:nvSpPr>
        <p:spPr>
          <a:xfrm rot="1999782">
            <a:off x="660400" y="4257675"/>
            <a:ext cx="609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….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838200" y="5867400"/>
            <a:ext cx="609600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Rounded Rectangle 193"/>
          <p:cNvSpPr/>
          <p:nvPr/>
        </p:nvSpPr>
        <p:spPr>
          <a:xfrm>
            <a:off x="1790700" y="5867400"/>
            <a:ext cx="609600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" name="Rounded Rectangle 194"/>
          <p:cNvSpPr/>
          <p:nvPr/>
        </p:nvSpPr>
        <p:spPr>
          <a:xfrm>
            <a:off x="2857500" y="5867400"/>
            <a:ext cx="609600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" name="Rounded Rectangle 195"/>
          <p:cNvSpPr/>
          <p:nvPr/>
        </p:nvSpPr>
        <p:spPr>
          <a:xfrm>
            <a:off x="3771900" y="5867400"/>
            <a:ext cx="609600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7" name="Rounded Rectangle 196"/>
          <p:cNvSpPr/>
          <p:nvPr/>
        </p:nvSpPr>
        <p:spPr>
          <a:xfrm>
            <a:off x="4838700" y="5905500"/>
            <a:ext cx="609600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5829300" y="5943600"/>
            <a:ext cx="609600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9" name="Rounded Rectangle 198"/>
          <p:cNvSpPr/>
          <p:nvPr/>
        </p:nvSpPr>
        <p:spPr>
          <a:xfrm>
            <a:off x="6972300" y="5943600"/>
            <a:ext cx="609600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Rounded Rectangle 199"/>
          <p:cNvSpPr/>
          <p:nvPr/>
        </p:nvSpPr>
        <p:spPr>
          <a:xfrm>
            <a:off x="7962900" y="5943600"/>
            <a:ext cx="609600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4076700" y="3238500"/>
            <a:ext cx="228600" cy="1905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2" name="Straight Connector 201"/>
          <p:cNvCxnSpPr/>
          <p:nvPr/>
        </p:nvCxnSpPr>
        <p:spPr>
          <a:xfrm rot="10800000">
            <a:off x="1219200" y="2781300"/>
            <a:ext cx="2667000" cy="533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Rectangle 203"/>
          <p:cNvSpPr/>
          <p:nvPr/>
        </p:nvSpPr>
        <p:spPr>
          <a:xfrm>
            <a:off x="0" y="838200"/>
            <a:ext cx="7837488" cy="419100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 the graph can be drawn in 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k=mB+m+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segments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1111732" y="1386932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8265434" y="5087750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b="1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endParaRPr lang="en-US" sz="2400" b="1" i="1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4485004" y="3163416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ounded Rectangular Callout 84"/>
          <p:cNvSpPr/>
          <p:nvPr/>
        </p:nvSpPr>
        <p:spPr>
          <a:xfrm>
            <a:off x="6607790" y="1973812"/>
            <a:ext cx="2072185" cy="578320"/>
          </a:xfrm>
          <a:prstGeom prst="wedgeRoundRectCallout">
            <a:avLst>
              <a:gd name="adj1" fmla="val -51686"/>
              <a:gd name="adj2" fmla="val -67230"/>
              <a:gd name="adj3" fmla="val 16667"/>
            </a:avLst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+1 vertices 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ounded Rectangular Callout 85"/>
          <p:cNvSpPr/>
          <p:nvPr/>
        </p:nvSpPr>
        <p:spPr>
          <a:xfrm>
            <a:off x="6878473" y="3804887"/>
            <a:ext cx="2265528" cy="578320"/>
          </a:xfrm>
          <a:prstGeom prst="wedgeRoundRectCallout">
            <a:avLst>
              <a:gd name="adj1" fmla="val -7928"/>
              <a:gd name="adj2" fmla="val 282034"/>
              <a:gd name="adj3" fmla="val 16667"/>
            </a:avLst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+1+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mB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vertices 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ounded Rectangular Callout 86"/>
          <p:cNvSpPr/>
          <p:nvPr/>
        </p:nvSpPr>
        <p:spPr>
          <a:xfrm>
            <a:off x="5895833" y="2754009"/>
            <a:ext cx="3248167" cy="578320"/>
          </a:xfrm>
          <a:prstGeom prst="wedgeRoundRectCallout">
            <a:avLst>
              <a:gd name="adj1" fmla="val -31098"/>
              <a:gd name="adj2" fmla="val -50711"/>
              <a:gd name="adj3" fmla="val 16667"/>
            </a:avLst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+1) +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mB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+ 2 segments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5" grpId="0" animBg="1"/>
      <p:bldP spid="76" grpId="0" animBg="1"/>
      <p:bldP spid="79" grpId="0" animBg="1"/>
      <p:bldP spid="172" grpId="0" animBg="1"/>
      <p:bldP spid="178" grpId="0" animBg="1"/>
      <p:bldP spid="179" grpId="0" animBg="1"/>
      <p:bldP spid="182" grpId="0" animBg="1"/>
      <p:bldP spid="192" grpId="0"/>
      <p:bldP spid="204" grpId="0" animBg="1"/>
      <p:bldP spid="85" grpId="0" animBg="1"/>
      <p:bldP spid="86" grpId="0" animBg="1"/>
      <p:bldP spid="8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/>
          </p:nvPr>
        </p:nvSpPr>
        <p:spPr>
          <a:xfrm>
            <a:off x="381000" y="1143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NP-Completeness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562100" y="57054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7" name="Straight Connector 76"/>
          <p:cNvCxnSpPr>
            <a:stCxn id="50" idx="0"/>
          </p:cNvCxnSpPr>
          <p:nvPr/>
        </p:nvCxnSpPr>
        <p:spPr>
          <a:xfrm rot="5400000" flipH="1" flipV="1">
            <a:off x="1852612" y="-176212"/>
            <a:ext cx="4676775" cy="7086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628900" y="57054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1500" y="57054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619500" y="57054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572000" y="57054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600700" y="57054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6515100" y="57054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8648700" y="57054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658100" y="570547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 rot="10800000">
            <a:off x="0" y="1028700"/>
            <a:ext cx="8670925" cy="4660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56" idx="7"/>
          </p:cNvCxnSpPr>
          <p:nvPr/>
        </p:nvCxnSpPr>
        <p:spPr>
          <a:xfrm rot="5400000" flipH="1" flipV="1">
            <a:off x="1868488" y="852487"/>
            <a:ext cx="4699000" cy="5051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49" idx="0"/>
          </p:cNvCxnSpPr>
          <p:nvPr/>
        </p:nvCxnSpPr>
        <p:spPr>
          <a:xfrm rot="5400000" flipH="1" flipV="1">
            <a:off x="1928812" y="1766888"/>
            <a:ext cx="4714875" cy="31623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69" idx="1"/>
          </p:cNvCxnSpPr>
          <p:nvPr/>
        </p:nvCxnSpPr>
        <p:spPr>
          <a:xfrm rot="16200000" flipV="1">
            <a:off x="1947863" y="-4763"/>
            <a:ext cx="4699000" cy="67659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64" idx="1"/>
          </p:cNvCxnSpPr>
          <p:nvPr/>
        </p:nvCxnSpPr>
        <p:spPr>
          <a:xfrm rot="16200000" flipV="1">
            <a:off x="1985963" y="1176337"/>
            <a:ext cx="4660900" cy="44418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61" idx="1"/>
          </p:cNvCxnSpPr>
          <p:nvPr/>
        </p:nvCxnSpPr>
        <p:spPr>
          <a:xfrm rot="16200000" flipV="1">
            <a:off x="1947863" y="2052637"/>
            <a:ext cx="4660900" cy="26892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53" idx="0"/>
          </p:cNvCxnSpPr>
          <p:nvPr/>
        </p:nvCxnSpPr>
        <p:spPr>
          <a:xfrm rot="5400000" flipH="1" flipV="1">
            <a:off x="1947862" y="2814638"/>
            <a:ext cx="4638675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55" idx="0"/>
          </p:cNvCxnSpPr>
          <p:nvPr/>
        </p:nvCxnSpPr>
        <p:spPr>
          <a:xfrm rot="16200000" flipV="1">
            <a:off x="1947862" y="3005138"/>
            <a:ext cx="4638675" cy="76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10800000" flipV="1">
            <a:off x="0" y="1028700"/>
            <a:ext cx="7696200" cy="381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67" idx="2"/>
            <a:endCxn id="50" idx="6"/>
          </p:cNvCxnSpPr>
          <p:nvPr/>
        </p:nvCxnSpPr>
        <p:spPr>
          <a:xfrm rot="10800000">
            <a:off x="723900" y="5781675"/>
            <a:ext cx="79248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rot="5400000">
            <a:off x="1278731" y="2912269"/>
            <a:ext cx="2390775" cy="334803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5400000">
            <a:off x="1373981" y="3007519"/>
            <a:ext cx="2390775" cy="315753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rot="5400000">
            <a:off x="1469231" y="3102769"/>
            <a:ext cx="2390775" cy="296703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5400000">
            <a:off x="1526381" y="3198019"/>
            <a:ext cx="2428875" cy="281463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rot="5400000">
            <a:off x="1621631" y="3255169"/>
            <a:ext cx="2390775" cy="266223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rot="5400000">
            <a:off x="1847850" y="3400425"/>
            <a:ext cx="2362200" cy="24003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rot="5400000">
            <a:off x="1943100" y="3495675"/>
            <a:ext cx="2362200" cy="22098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rot="5400000">
            <a:off x="2038350" y="3590925"/>
            <a:ext cx="2362200" cy="20193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rot="5400000">
            <a:off x="2114550" y="3705225"/>
            <a:ext cx="2324100" cy="18288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rot="5400000">
            <a:off x="2190750" y="3743325"/>
            <a:ext cx="2362200" cy="17145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rot="5400000">
            <a:off x="2351088" y="3865562"/>
            <a:ext cx="2400300" cy="143192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5400000">
            <a:off x="2469356" y="4020344"/>
            <a:ext cx="2339975" cy="118268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rot="5400000">
            <a:off x="2533650" y="4048125"/>
            <a:ext cx="2400300" cy="10668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 rot="5400000">
            <a:off x="2633662" y="4160838"/>
            <a:ext cx="2339975" cy="9017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rot="5400000">
            <a:off x="2724150" y="4260850"/>
            <a:ext cx="2301875" cy="73977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Freeform 219"/>
          <p:cNvSpPr/>
          <p:nvPr/>
        </p:nvSpPr>
        <p:spPr>
          <a:xfrm>
            <a:off x="3681413" y="3424238"/>
            <a:ext cx="982662" cy="2360612"/>
          </a:xfrm>
          <a:custGeom>
            <a:avLst/>
            <a:gdLst>
              <a:gd name="connsiteX0" fmla="*/ 614149 w 982639"/>
              <a:gd name="connsiteY0" fmla="*/ 0 h 2361063"/>
              <a:gd name="connsiteX1" fmla="*/ 0 w 982639"/>
              <a:gd name="connsiteY1" fmla="*/ 2361063 h 2361063"/>
              <a:gd name="connsiteX2" fmla="*/ 982639 w 982639"/>
              <a:gd name="connsiteY2" fmla="*/ 2361063 h 2361063"/>
              <a:gd name="connsiteX3" fmla="*/ 614149 w 982639"/>
              <a:gd name="connsiteY3" fmla="*/ 0 h 2361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2639" h="2361063">
                <a:moveTo>
                  <a:pt x="614149" y="0"/>
                </a:moveTo>
                <a:lnTo>
                  <a:pt x="0" y="2361063"/>
                </a:lnTo>
                <a:lnTo>
                  <a:pt x="982639" y="2361063"/>
                </a:lnTo>
                <a:lnTo>
                  <a:pt x="614149" y="0"/>
                </a:lnTo>
                <a:close/>
              </a:path>
            </a:pathLst>
          </a:cu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4276725" y="3489325"/>
            <a:ext cx="1436688" cy="2322513"/>
          </a:xfrm>
          <a:custGeom>
            <a:avLst/>
            <a:gdLst>
              <a:gd name="connsiteX0" fmla="*/ 0 w 1436915"/>
              <a:gd name="connsiteY0" fmla="*/ 0 h 2322286"/>
              <a:gd name="connsiteX1" fmla="*/ 391886 w 1436915"/>
              <a:gd name="connsiteY1" fmla="*/ 2322286 h 2322286"/>
              <a:gd name="connsiteX2" fmla="*/ 1436915 w 1436915"/>
              <a:gd name="connsiteY2" fmla="*/ 2307772 h 2322286"/>
              <a:gd name="connsiteX3" fmla="*/ 0 w 1436915"/>
              <a:gd name="connsiteY3" fmla="*/ 0 h 232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6915" h="2322286">
                <a:moveTo>
                  <a:pt x="0" y="0"/>
                </a:moveTo>
                <a:lnTo>
                  <a:pt x="391886" y="2322286"/>
                </a:lnTo>
                <a:lnTo>
                  <a:pt x="1436915" y="2307772"/>
                </a:lnTo>
                <a:lnTo>
                  <a:pt x="0" y="0"/>
                </a:lnTo>
                <a:close/>
              </a:path>
            </a:pathLst>
          </a:cu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4333875" y="3416300"/>
            <a:ext cx="2303463" cy="2366963"/>
          </a:xfrm>
          <a:custGeom>
            <a:avLst/>
            <a:gdLst>
              <a:gd name="connsiteX0" fmla="*/ 0 w 2302932"/>
              <a:gd name="connsiteY0" fmla="*/ 0 h 2365987"/>
              <a:gd name="connsiteX1" fmla="*/ 1378857 w 2302932"/>
              <a:gd name="connsiteY1" fmla="*/ 2351314 h 2365987"/>
              <a:gd name="connsiteX2" fmla="*/ 2293257 w 2302932"/>
              <a:gd name="connsiteY2" fmla="*/ 2365828 h 2365987"/>
              <a:gd name="connsiteX3" fmla="*/ 2264228 w 2302932"/>
              <a:gd name="connsiteY3" fmla="*/ 2365828 h 2365987"/>
              <a:gd name="connsiteX4" fmla="*/ 0 w 2302932"/>
              <a:gd name="connsiteY4" fmla="*/ 0 h 2365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2932" h="2365987">
                <a:moveTo>
                  <a:pt x="0" y="0"/>
                </a:moveTo>
                <a:lnTo>
                  <a:pt x="1378857" y="2351314"/>
                </a:lnTo>
                <a:lnTo>
                  <a:pt x="2293257" y="2365828"/>
                </a:lnTo>
                <a:cubicBezTo>
                  <a:pt x="2302932" y="2365987"/>
                  <a:pt x="2273904" y="2365828"/>
                  <a:pt x="2264228" y="2365828"/>
                </a:cubicBezTo>
                <a:lnTo>
                  <a:pt x="0" y="0"/>
                </a:lnTo>
                <a:close/>
              </a:path>
            </a:pathLst>
          </a:cu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465638" y="3517900"/>
            <a:ext cx="3279775" cy="2265363"/>
          </a:xfrm>
          <a:custGeom>
            <a:avLst/>
            <a:gdLst>
              <a:gd name="connsiteX0" fmla="*/ 0 w 3280229"/>
              <a:gd name="connsiteY0" fmla="*/ 0 h 2264228"/>
              <a:gd name="connsiteX1" fmla="*/ 2162629 w 3280229"/>
              <a:gd name="connsiteY1" fmla="*/ 2264228 h 2264228"/>
              <a:gd name="connsiteX2" fmla="*/ 3280229 w 3280229"/>
              <a:gd name="connsiteY2" fmla="*/ 2264228 h 2264228"/>
              <a:gd name="connsiteX3" fmla="*/ 0 w 3280229"/>
              <a:gd name="connsiteY3" fmla="*/ 0 h 2264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80229" h="2264228">
                <a:moveTo>
                  <a:pt x="0" y="0"/>
                </a:moveTo>
                <a:lnTo>
                  <a:pt x="2162629" y="2264228"/>
                </a:lnTo>
                <a:lnTo>
                  <a:pt x="3280229" y="2264228"/>
                </a:lnTo>
                <a:lnTo>
                  <a:pt x="0" y="0"/>
                </a:lnTo>
                <a:close/>
              </a:path>
            </a:pathLst>
          </a:cu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4638675" y="3562350"/>
            <a:ext cx="4110038" cy="2230438"/>
          </a:xfrm>
          <a:custGeom>
            <a:avLst/>
            <a:gdLst>
              <a:gd name="connsiteX0" fmla="*/ 0 w 4109982"/>
              <a:gd name="connsiteY0" fmla="*/ 0 h 2230016"/>
              <a:gd name="connsiteX1" fmla="*/ 4093028 w 4109982"/>
              <a:gd name="connsiteY1" fmla="*/ 2220685 h 2230016"/>
              <a:gd name="connsiteX2" fmla="*/ 4034971 w 4109982"/>
              <a:gd name="connsiteY2" fmla="*/ 2220685 h 2230016"/>
              <a:gd name="connsiteX3" fmla="*/ 3135085 w 4109982"/>
              <a:gd name="connsiteY3" fmla="*/ 2220685 h 2230016"/>
              <a:gd name="connsiteX4" fmla="*/ 0 w 4109982"/>
              <a:gd name="connsiteY4" fmla="*/ 0 h 2230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09982" h="2230016">
                <a:moveTo>
                  <a:pt x="0" y="0"/>
                </a:moveTo>
                <a:lnTo>
                  <a:pt x="4093028" y="2220685"/>
                </a:lnTo>
                <a:cubicBezTo>
                  <a:pt x="4109982" y="2230016"/>
                  <a:pt x="4054323" y="2220685"/>
                  <a:pt x="4034971" y="2220685"/>
                </a:cubicBezTo>
                <a:lnTo>
                  <a:pt x="3135085" y="2220685"/>
                </a:lnTo>
                <a:lnTo>
                  <a:pt x="0" y="0"/>
                </a:lnTo>
                <a:close/>
              </a:path>
            </a:pathLst>
          </a:cu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3192463" y="1328738"/>
            <a:ext cx="1046162" cy="1958975"/>
          </a:xfrm>
          <a:custGeom>
            <a:avLst/>
            <a:gdLst>
              <a:gd name="connsiteX0" fmla="*/ 1045028 w 1045028"/>
              <a:gd name="connsiteY0" fmla="*/ 1959429 h 1959429"/>
              <a:gd name="connsiteX1" fmla="*/ 0 w 1045028"/>
              <a:gd name="connsiteY1" fmla="*/ 14514 h 1959429"/>
              <a:gd name="connsiteX2" fmla="*/ 261257 w 1045028"/>
              <a:gd name="connsiteY2" fmla="*/ 0 h 1959429"/>
              <a:gd name="connsiteX3" fmla="*/ 1045028 w 1045028"/>
              <a:gd name="connsiteY3" fmla="*/ 1959429 h 1959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5028" h="1959429">
                <a:moveTo>
                  <a:pt x="1045028" y="1959429"/>
                </a:moveTo>
                <a:lnTo>
                  <a:pt x="0" y="14514"/>
                </a:lnTo>
                <a:lnTo>
                  <a:pt x="261257" y="0"/>
                </a:lnTo>
                <a:lnTo>
                  <a:pt x="1045028" y="1959429"/>
                </a:lnTo>
                <a:close/>
              </a:path>
            </a:pathLst>
          </a:custGeom>
          <a:solidFill>
            <a:srgbClr val="FF0000">
              <a:alpha val="3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3513138" y="1192213"/>
            <a:ext cx="711200" cy="2022475"/>
          </a:xfrm>
          <a:custGeom>
            <a:avLst/>
            <a:gdLst>
              <a:gd name="connsiteX0" fmla="*/ 711200 w 711200"/>
              <a:gd name="connsiteY0" fmla="*/ 2022565 h 2022565"/>
              <a:gd name="connsiteX1" fmla="*/ 711200 w 711200"/>
              <a:gd name="connsiteY1" fmla="*/ 2022565 h 2022565"/>
              <a:gd name="connsiteX2" fmla="*/ 0 w 711200"/>
              <a:gd name="connsiteY2" fmla="*/ 34108 h 2022565"/>
              <a:gd name="connsiteX3" fmla="*/ 145143 w 711200"/>
              <a:gd name="connsiteY3" fmla="*/ 92165 h 2022565"/>
              <a:gd name="connsiteX4" fmla="*/ 682172 w 711200"/>
              <a:gd name="connsiteY4" fmla="*/ 1935480 h 2022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200" h="2022565">
                <a:moveTo>
                  <a:pt x="711200" y="2022565"/>
                </a:moveTo>
                <a:lnTo>
                  <a:pt x="711200" y="2022565"/>
                </a:lnTo>
                <a:lnTo>
                  <a:pt x="0" y="34108"/>
                </a:lnTo>
                <a:cubicBezTo>
                  <a:pt x="159585" y="50066"/>
                  <a:pt x="145143" y="0"/>
                  <a:pt x="145143" y="92165"/>
                </a:cubicBezTo>
                <a:lnTo>
                  <a:pt x="682172" y="1935480"/>
                </a:lnTo>
              </a:path>
            </a:pathLst>
          </a:custGeom>
          <a:solidFill>
            <a:srgbClr val="FF0000">
              <a:alpha val="30000"/>
            </a:srgb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3744913" y="1357313"/>
            <a:ext cx="479425" cy="1828800"/>
          </a:xfrm>
          <a:custGeom>
            <a:avLst/>
            <a:gdLst>
              <a:gd name="connsiteX0" fmla="*/ 464457 w 478971"/>
              <a:gd name="connsiteY0" fmla="*/ 1828800 h 1828800"/>
              <a:gd name="connsiteX1" fmla="*/ 406400 w 478971"/>
              <a:gd name="connsiteY1" fmla="*/ 1436914 h 1828800"/>
              <a:gd name="connsiteX2" fmla="*/ 0 w 478971"/>
              <a:gd name="connsiteY2" fmla="*/ 0 h 1828800"/>
              <a:gd name="connsiteX3" fmla="*/ 145143 w 478971"/>
              <a:gd name="connsiteY3" fmla="*/ 14514 h 1828800"/>
              <a:gd name="connsiteX4" fmla="*/ 478971 w 478971"/>
              <a:gd name="connsiteY4" fmla="*/ 17272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971" h="1828800">
                <a:moveTo>
                  <a:pt x="464457" y="1828800"/>
                </a:moveTo>
                <a:cubicBezTo>
                  <a:pt x="400968" y="1495484"/>
                  <a:pt x="406400" y="1627427"/>
                  <a:pt x="406400" y="1436914"/>
                </a:cubicBezTo>
                <a:lnTo>
                  <a:pt x="0" y="0"/>
                </a:lnTo>
                <a:lnTo>
                  <a:pt x="145143" y="14514"/>
                </a:lnTo>
                <a:lnTo>
                  <a:pt x="478971" y="1727200"/>
                </a:lnTo>
              </a:path>
            </a:pathLst>
          </a:custGeom>
          <a:solidFill>
            <a:srgbClr val="FF0000">
              <a:alpha val="30000"/>
            </a:srgb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4078288" y="1454150"/>
            <a:ext cx="188912" cy="1717675"/>
          </a:xfrm>
          <a:custGeom>
            <a:avLst/>
            <a:gdLst>
              <a:gd name="connsiteX0" fmla="*/ 188686 w 188686"/>
              <a:gd name="connsiteY0" fmla="*/ 1717764 h 1717764"/>
              <a:gd name="connsiteX1" fmla="*/ 0 w 188686"/>
              <a:gd name="connsiteY1" fmla="*/ 34107 h 1717764"/>
              <a:gd name="connsiteX2" fmla="*/ 145143 w 188686"/>
              <a:gd name="connsiteY2" fmla="*/ 92164 h 1717764"/>
              <a:gd name="connsiteX3" fmla="*/ 188686 w 188686"/>
              <a:gd name="connsiteY3" fmla="*/ 1717764 h 1717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686" h="1717764">
                <a:moveTo>
                  <a:pt x="188686" y="1717764"/>
                </a:moveTo>
                <a:lnTo>
                  <a:pt x="0" y="34107"/>
                </a:lnTo>
                <a:cubicBezTo>
                  <a:pt x="159585" y="50066"/>
                  <a:pt x="145143" y="0"/>
                  <a:pt x="145143" y="92164"/>
                </a:cubicBezTo>
                <a:lnTo>
                  <a:pt x="188686" y="1717764"/>
                </a:lnTo>
                <a:close/>
              </a:path>
            </a:pathLst>
          </a:custGeom>
          <a:solidFill>
            <a:srgbClr val="FF0000">
              <a:alpha val="3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4310063" y="1154113"/>
            <a:ext cx="406400" cy="2032000"/>
          </a:xfrm>
          <a:custGeom>
            <a:avLst/>
            <a:gdLst>
              <a:gd name="connsiteX0" fmla="*/ 0 w 406400"/>
              <a:gd name="connsiteY0" fmla="*/ 2032000 h 2032000"/>
              <a:gd name="connsiteX1" fmla="*/ 14514 w 406400"/>
              <a:gd name="connsiteY1" fmla="*/ 1915885 h 2032000"/>
              <a:gd name="connsiteX2" fmla="*/ 217714 w 406400"/>
              <a:gd name="connsiteY2" fmla="*/ 0 h 2032000"/>
              <a:gd name="connsiteX3" fmla="*/ 406400 w 406400"/>
              <a:gd name="connsiteY3" fmla="*/ 0 h 2032000"/>
              <a:gd name="connsiteX4" fmla="*/ 0 w 406400"/>
              <a:gd name="connsiteY4" fmla="*/ 2032000 h 20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6400" h="2032000">
                <a:moveTo>
                  <a:pt x="0" y="2032000"/>
                </a:moveTo>
                <a:lnTo>
                  <a:pt x="14514" y="1915885"/>
                </a:lnTo>
                <a:lnTo>
                  <a:pt x="217714" y="0"/>
                </a:lnTo>
                <a:lnTo>
                  <a:pt x="406400" y="0"/>
                </a:lnTo>
                <a:lnTo>
                  <a:pt x="0" y="2032000"/>
                </a:lnTo>
                <a:close/>
              </a:path>
            </a:pathLst>
          </a:custGeom>
          <a:solidFill>
            <a:srgbClr val="FF0000">
              <a:alpha val="3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4295775" y="1560513"/>
            <a:ext cx="131763" cy="1625600"/>
          </a:xfrm>
          <a:custGeom>
            <a:avLst/>
            <a:gdLst>
              <a:gd name="connsiteX0" fmla="*/ 0 w 130628"/>
              <a:gd name="connsiteY0" fmla="*/ 1625600 h 1625600"/>
              <a:gd name="connsiteX1" fmla="*/ 14514 w 130628"/>
              <a:gd name="connsiteY1" fmla="*/ 0 h 1625600"/>
              <a:gd name="connsiteX2" fmla="*/ 130628 w 130628"/>
              <a:gd name="connsiteY2" fmla="*/ 0 h 1625600"/>
              <a:gd name="connsiteX3" fmla="*/ 0 w 13062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628" h="1625600">
                <a:moveTo>
                  <a:pt x="0" y="1625600"/>
                </a:moveTo>
                <a:lnTo>
                  <a:pt x="14514" y="0"/>
                </a:lnTo>
                <a:lnTo>
                  <a:pt x="130628" y="0"/>
                </a:lnTo>
                <a:lnTo>
                  <a:pt x="0" y="1625600"/>
                </a:lnTo>
                <a:close/>
              </a:path>
            </a:pathLst>
          </a:custGeom>
          <a:solidFill>
            <a:srgbClr val="FF0000">
              <a:alpha val="3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4343400" y="1182688"/>
            <a:ext cx="1287463" cy="2027237"/>
          </a:xfrm>
          <a:custGeom>
            <a:avLst/>
            <a:gdLst>
              <a:gd name="connsiteX0" fmla="*/ 0 w 1262743"/>
              <a:gd name="connsiteY0" fmla="*/ 1973943 h 1973943"/>
              <a:gd name="connsiteX1" fmla="*/ 0 w 1262743"/>
              <a:gd name="connsiteY1" fmla="*/ 1973943 h 1973943"/>
              <a:gd name="connsiteX2" fmla="*/ 551543 w 1262743"/>
              <a:gd name="connsiteY2" fmla="*/ 101600 h 1973943"/>
              <a:gd name="connsiteX3" fmla="*/ 827314 w 1262743"/>
              <a:gd name="connsiteY3" fmla="*/ 116115 h 1973943"/>
              <a:gd name="connsiteX4" fmla="*/ 1132114 w 1262743"/>
              <a:gd name="connsiteY4" fmla="*/ 0 h 1973943"/>
              <a:gd name="connsiteX5" fmla="*/ 1262743 w 1262743"/>
              <a:gd name="connsiteY5" fmla="*/ 58057 h 1973943"/>
              <a:gd name="connsiteX6" fmla="*/ 0 w 1262743"/>
              <a:gd name="connsiteY6" fmla="*/ 1973943 h 1973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2743" h="1973943">
                <a:moveTo>
                  <a:pt x="0" y="1973943"/>
                </a:moveTo>
                <a:lnTo>
                  <a:pt x="0" y="1973943"/>
                </a:lnTo>
                <a:lnTo>
                  <a:pt x="551543" y="101600"/>
                </a:lnTo>
                <a:lnTo>
                  <a:pt x="827314" y="116115"/>
                </a:lnTo>
                <a:lnTo>
                  <a:pt x="1132114" y="0"/>
                </a:lnTo>
                <a:lnTo>
                  <a:pt x="1262743" y="58057"/>
                </a:lnTo>
                <a:lnTo>
                  <a:pt x="0" y="1973943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2335213" y="1196975"/>
            <a:ext cx="1873250" cy="2066925"/>
          </a:xfrm>
          <a:custGeom>
            <a:avLst/>
            <a:gdLst>
              <a:gd name="connsiteX0" fmla="*/ 1801354 w 1801354"/>
              <a:gd name="connsiteY0" fmla="*/ 1959428 h 1959428"/>
              <a:gd name="connsiteX1" fmla="*/ 596669 w 1801354"/>
              <a:gd name="connsiteY1" fmla="*/ 29028 h 1959428"/>
              <a:gd name="connsiteX2" fmla="*/ 407983 w 1801354"/>
              <a:gd name="connsiteY2" fmla="*/ 58057 h 1959428"/>
              <a:gd name="connsiteX3" fmla="*/ 190269 w 1801354"/>
              <a:gd name="connsiteY3" fmla="*/ 43542 h 1959428"/>
              <a:gd name="connsiteX4" fmla="*/ 132212 w 1801354"/>
              <a:gd name="connsiteY4" fmla="*/ 14514 h 1959428"/>
              <a:gd name="connsiteX5" fmla="*/ 1583 w 1801354"/>
              <a:gd name="connsiteY5" fmla="*/ 0 h 1959428"/>
              <a:gd name="connsiteX6" fmla="*/ 1801354 w 1801354"/>
              <a:gd name="connsiteY6" fmla="*/ 1959428 h 1959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01354" h="1959428">
                <a:moveTo>
                  <a:pt x="1801354" y="1959428"/>
                </a:moveTo>
                <a:lnTo>
                  <a:pt x="596669" y="29028"/>
                </a:lnTo>
                <a:lnTo>
                  <a:pt x="407983" y="58057"/>
                </a:lnTo>
                <a:cubicBezTo>
                  <a:pt x="335412" y="53219"/>
                  <a:pt x="262012" y="55499"/>
                  <a:pt x="190269" y="43542"/>
                </a:cubicBezTo>
                <a:cubicBezTo>
                  <a:pt x="0" y="11830"/>
                  <a:pt x="203747" y="14514"/>
                  <a:pt x="132212" y="14514"/>
                </a:cubicBezTo>
                <a:lnTo>
                  <a:pt x="1583" y="0"/>
                </a:lnTo>
                <a:lnTo>
                  <a:pt x="1801354" y="1959428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4330700" y="1270000"/>
            <a:ext cx="1982788" cy="1952625"/>
          </a:xfrm>
          <a:custGeom>
            <a:avLst/>
            <a:gdLst>
              <a:gd name="connsiteX0" fmla="*/ 0 w 1886857"/>
              <a:gd name="connsiteY0" fmla="*/ 1930400 h 1930400"/>
              <a:gd name="connsiteX1" fmla="*/ 116114 w 1886857"/>
              <a:gd name="connsiteY1" fmla="*/ 1843314 h 1930400"/>
              <a:gd name="connsiteX2" fmla="*/ 159657 w 1886857"/>
              <a:gd name="connsiteY2" fmla="*/ 1785257 h 1930400"/>
              <a:gd name="connsiteX3" fmla="*/ 1407886 w 1886857"/>
              <a:gd name="connsiteY3" fmla="*/ 0 h 1930400"/>
              <a:gd name="connsiteX4" fmla="*/ 1886857 w 1886857"/>
              <a:gd name="connsiteY4" fmla="*/ 0 h 1930400"/>
              <a:gd name="connsiteX5" fmla="*/ 72572 w 1886857"/>
              <a:gd name="connsiteY5" fmla="*/ 1857829 h 1930400"/>
              <a:gd name="connsiteX6" fmla="*/ 0 w 1886857"/>
              <a:gd name="connsiteY6" fmla="*/ 1930400 h 193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6857" h="1930400">
                <a:moveTo>
                  <a:pt x="0" y="1930400"/>
                </a:moveTo>
                <a:cubicBezTo>
                  <a:pt x="69648" y="1895575"/>
                  <a:pt x="59059" y="1908520"/>
                  <a:pt x="116114" y="1843314"/>
                </a:cubicBezTo>
                <a:cubicBezTo>
                  <a:pt x="132044" y="1825109"/>
                  <a:pt x="159657" y="1785257"/>
                  <a:pt x="159657" y="1785257"/>
                </a:cubicBezTo>
                <a:lnTo>
                  <a:pt x="1407886" y="0"/>
                </a:lnTo>
                <a:lnTo>
                  <a:pt x="1886857" y="0"/>
                </a:lnTo>
                <a:lnTo>
                  <a:pt x="72572" y="1857829"/>
                </a:lnTo>
                <a:lnTo>
                  <a:pt x="0" y="1930400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4370388" y="1298575"/>
            <a:ext cx="2597150" cy="1951038"/>
          </a:xfrm>
          <a:custGeom>
            <a:avLst/>
            <a:gdLst>
              <a:gd name="connsiteX0" fmla="*/ 0 w 2307771"/>
              <a:gd name="connsiteY0" fmla="*/ 1741714 h 1741714"/>
              <a:gd name="connsiteX1" fmla="*/ 1959428 w 2307771"/>
              <a:gd name="connsiteY1" fmla="*/ 0 h 1741714"/>
              <a:gd name="connsiteX2" fmla="*/ 1973943 w 2307771"/>
              <a:gd name="connsiteY2" fmla="*/ 159657 h 1741714"/>
              <a:gd name="connsiteX3" fmla="*/ 2307771 w 2307771"/>
              <a:gd name="connsiteY3" fmla="*/ 14514 h 1741714"/>
              <a:gd name="connsiteX4" fmla="*/ 2162628 w 2307771"/>
              <a:gd name="connsiteY4" fmla="*/ 246742 h 1741714"/>
              <a:gd name="connsiteX5" fmla="*/ 0 w 2307771"/>
              <a:gd name="connsiteY5" fmla="*/ 1741714 h 1741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7771" h="1741714">
                <a:moveTo>
                  <a:pt x="0" y="1741714"/>
                </a:moveTo>
                <a:lnTo>
                  <a:pt x="1959428" y="0"/>
                </a:lnTo>
                <a:lnTo>
                  <a:pt x="1973943" y="159657"/>
                </a:lnTo>
                <a:lnTo>
                  <a:pt x="2307771" y="14514"/>
                </a:lnTo>
                <a:lnTo>
                  <a:pt x="2162628" y="246742"/>
                </a:lnTo>
                <a:lnTo>
                  <a:pt x="0" y="1741714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1393825" y="1227138"/>
            <a:ext cx="2641600" cy="1944687"/>
          </a:xfrm>
          <a:custGeom>
            <a:avLst/>
            <a:gdLst>
              <a:gd name="connsiteX0" fmla="*/ 2641600 w 2641600"/>
              <a:gd name="connsiteY0" fmla="*/ 1944914 h 1944914"/>
              <a:gd name="connsiteX1" fmla="*/ 2641600 w 2641600"/>
              <a:gd name="connsiteY1" fmla="*/ 1944914 h 1944914"/>
              <a:gd name="connsiteX2" fmla="*/ 0 w 2641600"/>
              <a:gd name="connsiteY2" fmla="*/ 0 h 1944914"/>
              <a:gd name="connsiteX3" fmla="*/ 333829 w 2641600"/>
              <a:gd name="connsiteY3" fmla="*/ 43543 h 1944914"/>
              <a:gd name="connsiteX4" fmla="*/ 609600 w 2641600"/>
              <a:gd name="connsiteY4" fmla="*/ 246743 h 1944914"/>
              <a:gd name="connsiteX5" fmla="*/ 957943 w 2641600"/>
              <a:gd name="connsiteY5" fmla="*/ 159657 h 1944914"/>
              <a:gd name="connsiteX6" fmla="*/ 2641600 w 2641600"/>
              <a:gd name="connsiteY6" fmla="*/ 1944914 h 1944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41600" h="1944914">
                <a:moveTo>
                  <a:pt x="2641600" y="1944914"/>
                </a:moveTo>
                <a:lnTo>
                  <a:pt x="2641600" y="1944914"/>
                </a:lnTo>
                <a:lnTo>
                  <a:pt x="0" y="0"/>
                </a:lnTo>
                <a:lnTo>
                  <a:pt x="333829" y="43543"/>
                </a:lnTo>
                <a:lnTo>
                  <a:pt x="609600" y="246743"/>
                </a:lnTo>
                <a:lnTo>
                  <a:pt x="957943" y="159657"/>
                </a:lnTo>
                <a:lnTo>
                  <a:pt x="2641600" y="1944914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550863" y="1227138"/>
            <a:ext cx="3241675" cy="1820862"/>
          </a:xfrm>
          <a:custGeom>
            <a:avLst/>
            <a:gdLst>
              <a:gd name="connsiteX0" fmla="*/ 3077028 w 3077028"/>
              <a:gd name="connsiteY0" fmla="*/ 1785257 h 1785257"/>
              <a:gd name="connsiteX1" fmla="*/ 0 w 3077028"/>
              <a:gd name="connsiteY1" fmla="*/ 58057 h 1785257"/>
              <a:gd name="connsiteX2" fmla="*/ 464457 w 3077028"/>
              <a:gd name="connsiteY2" fmla="*/ 0 h 1785257"/>
              <a:gd name="connsiteX3" fmla="*/ 3077028 w 3077028"/>
              <a:gd name="connsiteY3" fmla="*/ 1785257 h 1785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7028" h="1785257">
                <a:moveTo>
                  <a:pt x="3077028" y="1785257"/>
                </a:moveTo>
                <a:lnTo>
                  <a:pt x="0" y="58057"/>
                </a:lnTo>
                <a:lnTo>
                  <a:pt x="464457" y="0"/>
                </a:lnTo>
                <a:lnTo>
                  <a:pt x="3077028" y="1785257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04813"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-segment drawing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can be obtained if and only if the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instance of the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tripartition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problem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 a positive solution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15428" y="1305044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8265434" y="5087750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b="1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endParaRPr lang="en-US" sz="2400" b="1" i="1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4485004" y="3163416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4114796" y="3228298"/>
            <a:ext cx="228600" cy="1905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advTm="42058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What is a minimum-segment </a:t>
            </a:r>
            <a:r>
              <a:rPr 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d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rawing?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02"/>
          <p:cNvGrpSpPr/>
          <p:nvPr/>
        </p:nvGrpSpPr>
        <p:grpSpPr>
          <a:xfrm>
            <a:off x="4572000" y="685800"/>
            <a:ext cx="3505200" cy="2747665"/>
            <a:chOff x="609600" y="1295400"/>
            <a:chExt cx="3505200" cy="2747665"/>
          </a:xfrm>
        </p:grpSpPr>
        <p:grpSp>
          <p:nvGrpSpPr>
            <p:cNvPr id="3" name="Group 54"/>
            <p:cNvGrpSpPr/>
            <p:nvPr/>
          </p:nvGrpSpPr>
          <p:grpSpPr>
            <a:xfrm>
              <a:off x="990600" y="1600200"/>
              <a:ext cx="2743200" cy="2438400"/>
              <a:chOff x="990600" y="1600200"/>
              <a:chExt cx="2743200" cy="2438400"/>
            </a:xfrm>
          </p:grpSpPr>
          <p:cxnSp>
            <p:nvCxnSpPr>
              <p:cNvPr id="41" name="Straight Connector 40"/>
              <p:cNvCxnSpPr>
                <a:stCxn id="10" idx="0"/>
                <a:endCxn id="7" idx="5"/>
              </p:cNvCxnSpPr>
              <p:nvPr/>
            </p:nvCxnSpPr>
            <p:spPr>
              <a:xfrm rot="16200000" flipV="1">
                <a:off x="1730282" y="2416082"/>
                <a:ext cx="2155918" cy="7843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Oval 6"/>
              <p:cNvSpPr/>
              <p:nvPr/>
            </p:nvSpPr>
            <p:spPr>
              <a:xfrm>
                <a:off x="2286000" y="1600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990600" y="25908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5240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1242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581400" y="25908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05000" y="25908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667000" y="25908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2286000" y="3276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cxnSp>
            <p:nvCxnSpPr>
              <p:cNvPr id="16" name="Straight Connector 15"/>
              <p:cNvCxnSpPr>
                <a:stCxn id="8" idx="7"/>
                <a:endCxn id="7" idx="2"/>
              </p:cNvCxnSpPr>
              <p:nvPr/>
            </p:nvCxnSpPr>
            <p:spPr>
              <a:xfrm rot="5400000" flipH="1" flipV="1">
                <a:off x="1234982" y="1562100"/>
                <a:ext cx="936718" cy="11653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14" idx="6"/>
                <a:endCxn id="13" idx="4"/>
              </p:cNvCxnSpPr>
              <p:nvPr/>
            </p:nvCxnSpPr>
            <p:spPr>
              <a:xfrm flipV="1">
                <a:off x="2438400" y="2743200"/>
                <a:ext cx="304800" cy="609600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stCxn id="10" idx="7"/>
                <a:endCxn id="11" idx="4"/>
              </p:cNvCxnSpPr>
              <p:nvPr/>
            </p:nvCxnSpPr>
            <p:spPr>
              <a:xfrm rot="5400000" flipH="1" flipV="1">
                <a:off x="2873282" y="3124200"/>
                <a:ext cx="1165318" cy="4033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9" idx="6"/>
                <a:endCxn id="10" idx="2"/>
              </p:cNvCxnSpPr>
              <p:nvPr/>
            </p:nvCxnSpPr>
            <p:spPr>
              <a:xfrm>
                <a:off x="1676400" y="3962400"/>
                <a:ext cx="1447800" cy="158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7" idx="6"/>
                <a:endCxn id="11" idx="1"/>
              </p:cNvCxnSpPr>
              <p:nvPr/>
            </p:nvCxnSpPr>
            <p:spPr>
              <a:xfrm>
                <a:off x="2438400" y="1676400"/>
                <a:ext cx="1165318" cy="9367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9" idx="1"/>
                <a:endCxn id="8" idx="4"/>
              </p:cNvCxnSpPr>
              <p:nvPr/>
            </p:nvCxnSpPr>
            <p:spPr>
              <a:xfrm rot="16200000" flipV="1">
                <a:off x="723900" y="3086100"/>
                <a:ext cx="1165318" cy="4795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12" idx="5"/>
                <a:endCxn id="14" idx="1"/>
              </p:cNvCxnSpPr>
              <p:nvPr/>
            </p:nvCxnSpPr>
            <p:spPr>
              <a:xfrm rot="16200000" flipH="1">
                <a:off x="1882682" y="2873282"/>
                <a:ext cx="578036" cy="273236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stCxn id="9" idx="7"/>
                <a:endCxn id="14" idx="3"/>
              </p:cNvCxnSpPr>
              <p:nvPr/>
            </p:nvCxnSpPr>
            <p:spPr>
              <a:xfrm rot="5400000" flipH="1" flipV="1">
                <a:off x="1730282" y="3330482"/>
                <a:ext cx="501836" cy="654236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>
                <a:stCxn id="12" idx="0"/>
                <a:endCxn id="7" idx="3"/>
              </p:cNvCxnSpPr>
              <p:nvPr/>
            </p:nvCxnSpPr>
            <p:spPr>
              <a:xfrm rot="5400000" flipH="1" flipV="1">
                <a:off x="1714500" y="1996982"/>
                <a:ext cx="860518" cy="3271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11" idx="3"/>
                <a:endCxn id="13" idx="6"/>
              </p:cNvCxnSpPr>
              <p:nvPr/>
            </p:nvCxnSpPr>
            <p:spPr>
              <a:xfrm rot="5400000" flipH="1">
                <a:off x="3184618" y="2301782"/>
                <a:ext cx="53882" cy="7843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8" idx="6"/>
                <a:endCxn id="12" idx="2"/>
              </p:cNvCxnSpPr>
              <p:nvPr/>
            </p:nvCxnSpPr>
            <p:spPr>
              <a:xfrm>
                <a:off x="1143000" y="2667000"/>
                <a:ext cx="762000" cy="158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3" name="TextBox 122"/>
            <p:cNvSpPr txBox="1"/>
            <p:nvPr/>
          </p:nvSpPr>
          <p:spPr>
            <a:xfrm>
              <a:off x="1981200" y="1295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09600" y="2362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447800" y="3429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276600" y="3581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3733800" y="2438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1600200" y="2667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362200" y="3276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2743200" y="22098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103"/>
          <p:cNvGrpSpPr/>
          <p:nvPr/>
        </p:nvGrpSpPr>
        <p:grpSpPr>
          <a:xfrm>
            <a:off x="3124200" y="3505200"/>
            <a:ext cx="3810000" cy="2819400"/>
            <a:chOff x="4343400" y="1143000"/>
            <a:chExt cx="4419600" cy="2976265"/>
          </a:xfrm>
        </p:grpSpPr>
        <p:cxnSp>
          <p:nvCxnSpPr>
            <p:cNvPr id="116" name="Straight Connector 115"/>
            <p:cNvCxnSpPr>
              <a:stCxn id="58" idx="4"/>
              <a:endCxn id="60" idx="0"/>
            </p:cNvCxnSpPr>
            <p:nvPr/>
          </p:nvCxnSpPr>
          <p:spPr>
            <a:xfrm rot="5400000">
              <a:off x="4876800" y="2362200"/>
              <a:ext cx="2362200" cy="6858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61" idx="0"/>
              <a:endCxn id="58" idx="4"/>
            </p:cNvCxnSpPr>
            <p:nvPr/>
          </p:nvCxnSpPr>
          <p:spPr>
            <a:xfrm rot="16200000" flipV="1">
              <a:off x="5524500" y="2400300"/>
              <a:ext cx="2362200" cy="609600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/>
            <p:cNvSpPr/>
            <p:nvPr/>
          </p:nvSpPr>
          <p:spPr>
            <a:xfrm>
              <a:off x="6324600" y="1371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59" name="Oval 58"/>
            <p:cNvSpPr/>
            <p:nvPr/>
          </p:nvSpPr>
          <p:spPr>
            <a:xfrm>
              <a:off x="46482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60" name="Oval 59"/>
            <p:cNvSpPr/>
            <p:nvPr/>
          </p:nvSpPr>
          <p:spPr>
            <a:xfrm>
              <a:off x="56388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61" name="Oval 60"/>
            <p:cNvSpPr/>
            <p:nvPr/>
          </p:nvSpPr>
          <p:spPr>
            <a:xfrm>
              <a:off x="69342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62" name="Oval 61"/>
            <p:cNvSpPr/>
            <p:nvPr/>
          </p:nvSpPr>
          <p:spPr>
            <a:xfrm>
              <a:off x="83820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63" name="Oval 62"/>
            <p:cNvSpPr/>
            <p:nvPr/>
          </p:nvSpPr>
          <p:spPr>
            <a:xfrm>
              <a:off x="6019800" y="2590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64" name="Oval 63"/>
            <p:cNvSpPr/>
            <p:nvPr/>
          </p:nvSpPr>
          <p:spPr>
            <a:xfrm>
              <a:off x="6858000" y="34290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65" name="Oval 64"/>
            <p:cNvSpPr/>
            <p:nvPr/>
          </p:nvSpPr>
          <p:spPr>
            <a:xfrm>
              <a:off x="58674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cxnSp>
          <p:nvCxnSpPr>
            <p:cNvPr id="66" name="Straight Connector 65"/>
            <p:cNvCxnSpPr>
              <a:stCxn id="59" idx="0"/>
              <a:endCxn id="58" idx="3"/>
            </p:cNvCxnSpPr>
            <p:nvPr/>
          </p:nvCxnSpPr>
          <p:spPr>
            <a:xfrm rot="5400000" flipH="1" flipV="1">
              <a:off x="4343400" y="1882682"/>
              <a:ext cx="2384518" cy="1622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65" idx="6"/>
              <a:endCxn id="64" idx="1"/>
            </p:cNvCxnSpPr>
            <p:nvPr/>
          </p:nvCxnSpPr>
          <p:spPr>
            <a:xfrm>
              <a:off x="6019800" y="3200400"/>
              <a:ext cx="860518" cy="2509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61" idx="6"/>
              <a:endCxn id="62" idx="2"/>
            </p:cNvCxnSpPr>
            <p:nvPr/>
          </p:nvCxnSpPr>
          <p:spPr>
            <a:xfrm>
              <a:off x="7086600" y="3962400"/>
              <a:ext cx="1295400" cy="158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60" idx="6"/>
              <a:endCxn id="61" idx="2"/>
            </p:cNvCxnSpPr>
            <p:nvPr/>
          </p:nvCxnSpPr>
          <p:spPr>
            <a:xfrm>
              <a:off x="5791200" y="3962400"/>
              <a:ext cx="1143000" cy="158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58" idx="5"/>
              <a:endCxn id="62" idx="0"/>
            </p:cNvCxnSpPr>
            <p:nvPr/>
          </p:nvCxnSpPr>
          <p:spPr>
            <a:xfrm rot="16200000" flipH="1">
              <a:off x="6264182" y="1692182"/>
              <a:ext cx="2384518" cy="2003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60" idx="2"/>
              <a:endCxn id="59" idx="6"/>
            </p:cNvCxnSpPr>
            <p:nvPr/>
          </p:nvCxnSpPr>
          <p:spPr>
            <a:xfrm rot="10800000">
              <a:off x="4800600" y="3962400"/>
              <a:ext cx="838200" cy="158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62" idx="1"/>
              <a:endCxn id="64" idx="6"/>
            </p:cNvCxnSpPr>
            <p:nvPr/>
          </p:nvCxnSpPr>
          <p:spPr>
            <a:xfrm rot="16200000" flipV="1">
              <a:off x="7505700" y="3009900"/>
              <a:ext cx="403318" cy="13939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59" idx="7"/>
              <a:endCxn id="63" idx="2"/>
            </p:cNvCxnSpPr>
            <p:nvPr/>
          </p:nvCxnSpPr>
          <p:spPr>
            <a:xfrm rot="5400000" flipH="1" flipV="1">
              <a:off x="4778282" y="2667000"/>
              <a:ext cx="1241518" cy="1241518"/>
            </a:xfrm>
            <a:prstGeom prst="line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TextBox 130"/>
            <p:cNvSpPr txBox="1"/>
            <p:nvPr/>
          </p:nvSpPr>
          <p:spPr>
            <a:xfrm>
              <a:off x="6019800" y="1143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4343400" y="3657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8382000" y="3429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410200" y="3505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629400" y="3581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5867400" y="3124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757672" y="22098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6934200" y="3048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104"/>
          <p:cNvGrpSpPr/>
          <p:nvPr/>
        </p:nvGrpSpPr>
        <p:grpSpPr>
          <a:xfrm>
            <a:off x="457200" y="838200"/>
            <a:ext cx="3556781" cy="3128665"/>
            <a:chOff x="2895600" y="914400"/>
            <a:chExt cx="3556781" cy="3128665"/>
          </a:xfrm>
        </p:grpSpPr>
        <p:sp>
          <p:nvSpPr>
            <p:cNvPr id="106" name="Oval 105"/>
            <p:cNvSpPr/>
            <p:nvPr/>
          </p:nvSpPr>
          <p:spPr>
            <a:xfrm>
              <a:off x="4191000" y="1371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07" name="Oval 106"/>
            <p:cNvSpPr/>
            <p:nvPr/>
          </p:nvSpPr>
          <p:spPr>
            <a:xfrm>
              <a:off x="2895600" y="2362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08" name="Oval 107"/>
            <p:cNvSpPr/>
            <p:nvPr/>
          </p:nvSpPr>
          <p:spPr>
            <a:xfrm>
              <a:off x="3429000" y="3657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09" name="Oval 108"/>
            <p:cNvSpPr/>
            <p:nvPr/>
          </p:nvSpPr>
          <p:spPr>
            <a:xfrm>
              <a:off x="5562600" y="3505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10" name="Oval 109"/>
            <p:cNvSpPr/>
            <p:nvPr/>
          </p:nvSpPr>
          <p:spPr>
            <a:xfrm>
              <a:off x="5943600" y="1447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11" name="Oval 110"/>
            <p:cNvSpPr/>
            <p:nvPr/>
          </p:nvSpPr>
          <p:spPr>
            <a:xfrm>
              <a:off x="3810000" y="2057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12" name="Oval 111"/>
            <p:cNvSpPr/>
            <p:nvPr/>
          </p:nvSpPr>
          <p:spPr>
            <a:xfrm>
              <a:off x="4572000" y="2362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13" name="Oval 112"/>
            <p:cNvSpPr/>
            <p:nvPr/>
          </p:nvSpPr>
          <p:spPr>
            <a:xfrm>
              <a:off x="5181600" y="2590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038600" y="914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971800" y="23577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3429000" y="3200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486400" y="3581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791200" y="1524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962400" y="18288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181600" y="25908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267200" y="2362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2954215" y="1219200"/>
              <a:ext cx="1336431" cy="1144172"/>
            </a:xfrm>
            <a:custGeom>
              <a:avLst/>
              <a:gdLst>
                <a:gd name="connsiteX0" fmla="*/ 1336431 w 1336431"/>
                <a:gd name="connsiteY0" fmla="*/ 187569 h 1144172"/>
                <a:gd name="connsiteX1" fmla="*/ 337625 w 1336431"/>
                <a:gd name="connsiteY1" fmla="*/ 159434 h 1144172"/>
                <a:gd name="connsiteX2" fmla="*/ 0 w 1336431"/>
                <a:gd name="connsiteY2" fmla="*/ 1144172 h 1144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6431" h="1144172">
                  <a:moveTo>
                    <a:pt x="1336431" y="187569"/>
                  </a:moveTo>
                  <a:cubicBezTo>
                    <a:pt x="948397" y="93784"/>
                    <a:pt x="560364" y="0"/>
                    <a:pt x="337625" y="159434"/>
                  </a:cubicBezTo>
                  <a:cubicBezTo>
                    <a:pt x="114887" y="318868"/>
                    <a:pt x="57443" y="731520"/>
                    <a:pt x="0" y="1144172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reeform 139"/>
            <p:cNvSpPr/>
            <p:nvPr/>
          </p:nvSpPr>
          <p:spPr>
            <a:xfrm>
              <a:off x="2944837" y="2475914"/>
              <a:ext cx="586154" cy="1252024"/>
            </a:xfrm>
            <a:custGeom>
              <a:avLst/>
              <a:gdLst>
                <a:gd name="connsiteX0" fmla="*/ 23446 w 586154"/>
                <a:gd name="connsiteY0" fmla="*/ 0 h 1252024"/>
                <a:gd name="connsiteX1" fmla="*/ 93785 w 586154"/>
                <a:gd name="connsiteY1" fmla="*/ 829994 h 1252024"/>
                <a:gd name="connsiteX2" fmla="*/ 586154 w 586154"/>
                <a:gd name="connsiteY2" fmla="*/ 1252024 h 1252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6154" h="1252024">
                  <a:moveTo>
                    <a:pt x="23446" y="0"/>
                  </a:moveTo>
                  <a:cubicBezTo>
                    <a:pt x="11723" y="310661"/>
                    <a:pt x="0" y="621323"/>
                    <a:pt x="93785" y="829994"/>
                  </a:cubicBezTo>
                  <a:cubicBezTo>
                    <a:pt x="187570" y="1038665"/>
                    <a:pt x="386862" y="1145344"/>
                    <a:pt x="586154" y="1252024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4290646" y="1268437"/>
              <a:ext cx="1730326" cy="236806"/>
            </a:xfrm>
            <a:custGeom>
              <a:avLst/>
              <a:gdLst>
                <a:gd name="connsiteX0" fmla="*/ 0 w 1730326"/>
                <a:gd name="connsiteY0" fmla="*/ 166468 h 236806"/>
                <a:gd name="connsiteX1" fmla="*/ 759656 w 1730326"/>
                <a:gd name="connsiteY1" fmla="*/ 11723 h 236806"/>
                <a:gd name="connsiteX2" fmla="*/ 1730326 w 1730326"/>
                <a:gd name="connsiteY2" fmla="*/ 236806 h 236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30326" h="236806">
                  <a:moveTo>
                    <a:pt x="0" y="166468"/>
                  </a:moveTo>
                  <a:cubicBezTo>
                    <a:pt x="235634" y="83234"/>
                    <a:pt x="471268" y="0"/>
                    <a:pt x="759656" y="11723"/>
                  </a:cubicBezTo>
                  <a:cubicBezTo>
                    <a:pt x="1048044" y="23446"/>
                    <a:pt x="1389185" y="130126"/>
                    <a:pt x="1730326" y="236806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3545058" y="3615397"/>
              <a:ext cx="2124222" cy="372793"/>
            </a:xfrm>
            <a:custGeom>
              <a:avLst/>
              <a:gdLst>
                <a:gd name="connsiteX0" fmla="*/ 0 w 2124222"/>
                <a:gd name="connsiteY0" fmla="*/ 126609 h 372793"/>
                <a:gd name="connsiteX1" fmla="*/ 900333 w 2124222"/>
                <a:gd name="connsiteY1" fmla="*/ 351692 h 372793"/>
                <a:gd name="connsiteX2" fmla="*/ 2124222 w 2124222"/>
                <a:gd name="connsiteY2" fmla="*/ 0 h 37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4222" h="372793">
                  <a:moveTo>
                    <a:pt x="0" y="126609"/>
                  </a:moveTo>
                  <a:cubicBezTo>
                    <a:pt x="273148" y="249701"/>
                    <a:pt x="546296" y="372793"/>
                    <a:pt x="900333" y="351692"/>
                  </a:cubicBezTo>
                  <a:cubicBezTo>
                    <a:pt x="1254370" y="330591"/>
                    <a:pt x="1689296" y="165295"/>
                    <a:pt x="2124222" y="0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3863926" y="1425527"/>
              <a:ext cx="1430216" cy="1763149"/>
            </a:xfrm>
            <a:custGeom>
              <a:avLst/>
              <a:gdLst>
                <a:gd name="connsiteX0" fmla="*/ 440788 w 1430216"/>
                <a:gd name="connsiteY0" fmla="*/ 51581 h 1763149"/>
                <a:gd name="connsiteX1" fmla="*/ 18757 w 1430216"/>
                <a:gd name="connsiteY1" fmla="*/ 698695 h 1763149"/>
                <a:gd name="connsiteX2" fmla="*/ 553329 w 1430216"/>
                <a:gd name="connsiteY2" fmla="*/ 1669365 h 1763149"/>
                <a:gd name="connsiteX3" fmla="*/ 1397391 w 1430216"/>
                <a:gd name="connsiteY3" fmla="*/ 1261402 h 1763149"/>
                <a:gd name="connsiteX4" fmla="*/ 750277 w 1430216"/>
                <a:gd name="connsiteY4" fmla="*/ 1008184 h 1763149"/>
                <a:gd name="connsiteX5" fmla="*/ 440788 w 1430216"/>
                <a:gd name="connsiteY5" fmla="*/ 51581 h 1763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30216" h="1763149">
                  <a:moveTo>
                    <a:pt x="440788" y="51581"/>
                  </a:moveTo>
                  <a:cubicBezTo>
                    <a:pt x="318868" y="0"/>
                    <a:pt x="0" y="429064"/>
                    <a:pt x="18757" y="698695"/>
                  </a:cubicBezTo>
                  <a:cubicBezTo>
                    <a:pt x="37514" y="968326"/>
                    <a:pt x="323557" y="1575581"/>
                    <a:pt x="553329" y="1669365"/>
                  </a:cubicBezTo>
                  <a:cubicBezTo>
                    <a:pt x="783101" y="1763149"/>
                    <a:pt x="1364566" y="1371599"/>
                    <a:pt x="1397391" y="1261402"/>
                  </a:cubicBezTo>
                  <a:cubicBezTo>
                    <a:pt x="1430216" y="1151205"/>
                    <a:pt x="907366" y="1202787"/>
                    <a:pt x="750277" y="1008184"/>
                  </a:cubicBezTo>
                  <a:cubicBezTo>
                    <a:pt x="593188" y="813581"/>
                    <a:pt x="562708" y="103163"/>
                    <a:pt x="440788" y="51581"/>
                  </a:cubicBezTo>
                  <a:close/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4698609" y="1575582"/>
              <a:ext cx="1294228" cy="872196"/>
            </a:xfrm>
            <a:custGeom>
              <a:avLst/>
              <a:gdLst>
                <a:gd name="connsiteX0" fmla="*/ 0 w 1294228"/>
                <a:gd name="connsiteY0" fmla="*/ 872196 h 872196"/>
                <a:gd name="connsiteX1" fmla="*/ 323557 w 1294228"/>
                <a:gd name="connsiteY1" fmla="*/ 464233 h 872196"/>
                <a:gd name="connsiteX2" fmla="*/ 1294228 w 1294228"/>
                <a:gd name="connsiteY2" fmla="*/ 0 h 872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94228" h="872196">
                  <a:moveTo>
                    <a:pt x="0" y="872196"/>
                  </a:moveTo>
                  <a:cubicBezTo>
                    <a:pt x="53926" y="740897"/>
                    <a:pt x="107852" y="609599"/>
                    <a:pt x="323557" y="464233"/>
                  </a:cubicBezTo>
                  <a:cubicBezTo>
                    <a:pt x="539262" y="318867"/>
                    <a:pt x="916745" y="159433"/>
                    <a:pt x="1294228" y="0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3530991" y="2700997"/>
              <a:ext cx="1744394" cy="984738"/>
            </a:xfrm>
            <a:custGeom>
              <a:avLst/>
              <a:gdLst>
                <a:gd name="connsiteX0" fmla="*/ 1744394 w 1744394"/>
                <a:gd name="connsiteY0" fmla="*/ 0 h 984738"/>
                <a:gd name="connsiteX1" fmla="*/ 998806 w 1744394"/>
                <a:gd name="connsiteY1" fmla="*/ 773723 h 984738"/>
                <a:gd name="connsiteX2" fmla="*/ 0 w 1744394"/>
                <a:gd name="connsiteY2" fmla="*/ 984738 h 98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44394" h="984738">
                  <a:moveTo>
                    <a:pt x="1744394" y="0"/>
                  </a:moveTo>
                  <a:cubicBezTo>
                    <a:pt x="1516966" y="304800"/>
                    <a:pt x="1289538" y="609600"/>
                    <a:pt x="998806" y="773723"/>
                  </a:cubicBezTo>
                  <a:cubicBezTo>
                    <a:pt x="708074" y="937846"/>
                    <a:pt x="0" y="984738"/>
                    <a:pt x="0" y="984738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3038622" y="2150012"/>
              <a:ext cx="872196" cy="269631"/>
            </a:xfrm>
            <a:custGeom>
              <a:avLst/>
              <a:gdLst>
                <a:gd name="connsiteX0" fmla="*/ 0 w 872196"/>
                <a:gd name="connsiteY0" fmla="*/ 269631 h 269631"/>
                <a:gd name="connsiteX1" fmla="*/ 337624 w 872196"/>
                <a:gd name="connsiteY1" fmla="*/ 44548 h 269631"/>
                <a:gd name="connsiteX2" fmla="*/ 872196 w 872196"/>
                <a:gd name="connsiteY2" fmla="*/ 2345 h 269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2196" h="269631">
                  <a:moveTo>
                    <a:pt x="0" y="269631"/>
                  </a:moveTo>
                  <a:cubicBezTo>
                    <a:pt x="96129" y="179363"/>
                    <a:pt x="192258" y="89096"/>
                    <a:pt x="337624" y="44548"/>
                  </a:cubicBezTo>
                  <a:cubicBezTo>
                    <a:pt x="482990" y="0"/>
                    <a:pt x="677593" y="1172"/>
                    <a:pt x="872196" y="2345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4698609" y="2293034"/>
              <a:ext cx="1411459" cy="1336431"/>
            </a:xfrm>
            <a:custGeom>
              <a:avLst/>
              <a:gdLst>
                <a:gd name="connsiteX0" fmla="*/ 0 w 1411459"/>
                <a:gd name="connsiteY0" fmla="*/ 211015 h 1336431"/>
                <a:gd name="connsiteX1" fmla="*/ 801859 w 1411459"/>
                <a:gd name="connsiteY1" fmla="*/ 28135 h 1336431"/>
                <a:gd name="connsiteX2" fmla="*/ 1378634 w 1411459"/>
                <a:gd name="connsiteY2" fmla="*/ 379828 h 1336431"/>
                <a:gd name="connsiteX3" fmla="*/ 998806 w 1411459"/>
                <a:gd name="connsiteY3" fmla="*/ 1336431 h 1336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1459" h="1336431">
                  <a:moveTo>
                    <a:pt x="0" y="211015"/>
                  </a:moveTo>
                  <a:cubicBezTo>
                    <a:pt x="286043" y="105507"/>
                    <a:pt x="572087" y="0"/>
                    <a:pt x="801859" y="28135"/>
                  </a:cubicBezTo>
                  <a:cubicBezTo>
                    <a:pt x="1031631" y="56270"/>
                    <a:pt x="1345809" y="161779"/>
                    <a:pt x="1378634" y="379828"/>
                  </a:cubicBezTo>
                  <a:cubicBezTo>
                    <a:pt x="1411459" y="597877"/>
                    <a:pt x="1205132" y="967154"/>
                    <a:pt x="998806" y="1336431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5711483" y="1533378"/>
              <a:ext cx="740898" cy="2082019"/>
            </a:xfrm>
            <a:custGeom>
              <a:avLst/>
              <a:gdLst>
                <a:gd name="connsiteX0" fmla="*/ 309489 w 740898"/>
                <a:gd name="connsiteY0" fmla="*/ 0 h 2082019"/>
                <a:gd name="connsiteX1" fmla="*/ 689317 w 740898"/>
                <a:gd name="connsiteY1" fmla="*/ 900333 h 2082019"/>
                <a:gd name="connsiteX2" fmla="*/ 0 w 740898"/>
                <a:gd name="connsiteY2" fmla="*/ 2082019 h 2082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0898" h="2082019">
                  <a:moveTo>
                    <a:pt x="309489" y="0"/>
                  </a:moveTo>
                  <a:cubicBezTo>
                    <a:pt x="525193" y="276665"/>
                    <a:pt x="740898" y="553330"/>
                    <a:pt x="689317" y="900333"/>
                  </a:cubicBezTo>
                  <a:cubicBezTo>
                    <a:pt x="637736" y="1247336"/>
                    <a:pt x="318868" y="1664677"/>
                    <a:pt x="0" y="2082019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762000" y="4038600"/>
            <a:ext cx="25527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Planar Graph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562600" y="3505200"/>
            <a:ext cx="19050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Segments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934200" y="5791200"/>
            <a:ext cx="19050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Segments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048000" y="6400800"/>
            <a:ext cx="40386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Minimum-Segment Drawing of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1532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0" grpId="0" animBg="1"/>
      <p:bldP spid="9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0" name="Straight Connector 289"/>
          <p:cNvCxnSpPr>
            <a:stCxn id="85" idx="0"/>
          </p:cNvCxnSpPr>
          <p:nvPr/>
        </p:nvCxnSpPr>
        <p:spPr>
          <a:xfrm rot="16200000" flipH="1" flipV="1">
            <a:off x="2810669" y="4482306"/>
            <a:ext cx="2509838" cy="25082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33"/>
          <p:cNvGrpSpPr>
            <a:grpSpLocks/>
          </p:cNvGrpSpPr>
          <p:nvPr/>
        </p:nvGrpSpPr>
        <p:grpSpPr bwMode="auto">
          <a:xfrm>
            <a:off x="417513" y="1612900"/>
            <a:ext cx="3854450" cy="3389313"/>
            <a:chOff x="416858" y="1612900"/>
            <a:chExt cx="3854964" cy="3389406"/>
          </a:xfrm>
        </p:grpSpPr>
        <p:cxnSp>
          <p:nvCxnSpPr>
            <p:cNvPr id="219" name="Straight Connector 218"/>
            <p:cNvCxnSpPr>
              <a:stCxn id="85" idx="7"/>
            </p:cNvCxnSpPr>
            <p:nvPr/>
          </p:nvCxnSpPr>
          <p:spPr>
            <a:xfrm rot="16200000" flipH="1" flipV="1">
              <a:off x="2320598" y="2835176"/>
              <a:ext cx="1404977" cy="249747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>
              <a:stCxn id="85" idx="7"/>
            </p:cNvCxnSpPr>
            <p:nvPr/>
          </p:nvCxnSpPr>
          <p:spPr>
            <a:xfrm rot="16200000" flipH="1" flipV="1">
              <a:off x="2361080" y="2781993"/>
              <a:ext cx="1311311" cy="251017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>
              <a:stCxn id="85" idx="7"/>
            </p:cNvCxnSpPr>
            <p:nvPr/>
          </p:nvCxnSpPr>
          <p:spPr>
            <a:xfrm rot="16200000" flipH="1" flipV="1">
              <a:off x="2361077" y="2715312"/>
              <a:ext cx="1244634" cy="25768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stCxn id="85" idx="7"/>
            </p:cNvCxnSpPr>
            <p:nvPr/>
          </p:nvCxnSpPr>
          <p:spPr>
            <a:xfrm rot="16200000" flipH="1" flipV="1">
              <a:off x="2374568" y="2660540"/>
              <a:ext cx="1176370" cy="261813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330"/>
            <p:cNvGrpSpPr>
              <a:grpSpLocks/>
            </p:cNvGrpSpPr>
            <p:nvPr/>
          </p:nvGrpSpPr>
          <p:grpSpPr bwMode="auto">
            <a:xfrm>
              <a:off x="416858" y="1612900"/>
              <a:ext cx="3693320" cy="3389406"/>
              <a:chOff x="416858" y="1612900"/>
              <a:chExt cx="3693320" cy="3389406"/>
            </a:xfrm>
          </p:grpSpPr>
          <p:sp>
            <p:nvSpPr>
              <p:cNvPr id="74" name="Rounded Rectangle 73"/>
              <p:cNvSpPr/>
              <p:nvPr/>
            </p:nvSpPr>
            <p:spPr>
              <a:xfrm>
                <a:off x="1560010" y="1612900"/>
                <a:ext cx="441384" cy="404824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lang="en-US" sz="2400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06" name="Straight Connector 205"/>
              <p:cNvCxnSpPr>
                <a:stCxn id="85" idx="2"/>
              </p:cNvCxnSpPr>
              <p:nvPr/>
            </p:nvCxnSpPr>
            <p:spPr>
              <a:xfrm rot="10800000">
                <a:off x="2177630" y="1944697"/>
                <a:ext cx="1898903" cy="1503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>
                <a:stCxn id="85" idx="2"/>
              </p:cNvCxnSpPr>
              <p:nvPr/>
            </p:nvCxnSpPr>
            <p:spPr>
              <a:xfrm rot="10800000">
                <a:off x="2161752" y="2032011"/>
                <a:ext cx="1914780" cy="141608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>
                <a:stCxn id="85" idx="2"/>
              </p:cNvCxnSpPr>
              <p:nvPr/>
            </p:nvCxnSpPr>
            <p:spPr>
              <a:xfrm rot="10800000">
                <a:off x="2150639" y="2070113"/>
                <a:ext cx="1925894" cy="137798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>
                <a:stCxn id="85" idx="2"/>
              </p:cNvCxnSpPr>
              <p:nvPr/>
            </p:nvCxnSpPr>
            <p:spPr>
              <a:xfrm rot="10800000">
                <a:off x="2090306" y="2220930"/>
                <a:ext cx="1986227" cy="122717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>
                <a:stCxn id="85" idx="2"/>
              </p:cNvCxnSpPr>
              <p:nvPr/>
            </p:nvCxnSpPr>
            <p:spPr>
              <a:xfrm rot="10800000">
                <a:off x="2060139" y="2308244"/>
                <a:ext cx="2016394" cy="11398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rot="5400000">
                <a:off x="1937112" y="2039147"/>
                <a:ext cx="377835" cy="16035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85" idx="2"/>
              </p:cNvCxnSpPr>
              <p:nvPr/>
            </p:nvCxnSpPr>
            <p:spPr>
              <a:xfrm rot="10800000">
                <a:off x="2137937" y="2151078"/>
                <a:ext cx="1938595" cy="1297023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>
                <a:stCxn id="85" idx="2"/>
              </p:cNvCxnSpPr>
              <p:nvPr/>
            </p:nvCxnSpPr>
            <p:spPr>
              <a:xfrm rot="10800000">
                <a:off x="1694965" y="2325708"/>
                <a:ext cx="2381567" cy="11223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85" idx="2"/>
              </p:cNvCxnSpPr>
              <p:nvPr/>
            </p:nvCxnSpPr>
            <p:spPr>
              <a:xfrm rot="10800000">
                <a:off x="1533019" y="2676554"/>
                <a:ext cx="2543514" cy="7715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1425075" y="2433651"/>
                <a:ext cx="390536" cy="17464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stCxn id="85" idx="2"/>
              </p:cNvCxnSpPr>
              <p:nvPr/>
            </p:nvCxnSpPr>
            <p:spPr>
              <a:xfrm rot="10800000">
                <a:off x="1680676" y="2393971"/>
                <a:ext cx="2395856" cy="105412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10800000">
                <a:off x="1653685" y="2447948"/>
                <a:ext cx="2367278" cy="94141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0800000">
                <a:off x="1613992" y="2501924"/>
                <a:ext cx="2379979" cy="8874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>
                <a:stCxn id="85" idx="2"/>
              </p:cNvCxnSpPr>
              <p:nvPr/>
            </p:nvCxnSpPr>
            <p:spPr>
              <a:xfrm rot="10800000">
                <a:off x="982083" y="3335385"/>
                <a:ext cx="3094449" cy="11271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>
                <a:stCxn id="85" idx="2"/>
              </p:cNvCxnSpPr>
              <p:nvPr/>
            </p:nvCxnSpPr>
            <p:spPr>
              <a:xfrm rot="10800000">
                <a:off x="1545720" y="2635278"/>
                <a:ext cx="2530812" cy="81282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Rounded Rectangle 97"/>
              <p:cNvSpPr/>
              <p:nvPr/>
            </p:nvSpPr>
            <p:spPr>
              <a:xfrm>
                <a:off x="1048767" y="2205054"/>
                <a:ext cx="441384" cy="403236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en-US" sz="2400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99" name="Straight Connector 98"/>
              <p:cNvCxnSpPr>
                <a:stCxn id="85" idx="2"/>
              </p:cNvCxnSpPr>
              <p:nvPr/>
            </p:nvCxnSpPr>
            <p:spPr>
              <a:xfrm rot="10800000">
                <a:off x="2191919" y="3079790"/>
                <a:ext cx="1884613" cy="36831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>
                <a:stCxn id="85" idx="2"/>
              </p:cNvCxnSpPr>
              <p:nvPr/>
            </p:nvCxnSpPr>
            <p:spPr>
              <a:xfrm rot="10800000">
                <a:off x="2191919" y="3011526"/>
                <a:ext cx="1884613" cy="4365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>
                <a:stCxn id="85" idx="2"/>
              </p:cNvCxnSpPr>
              <p:nvPr/>
            </p:nvCxnSpPr>
            <p:spPr>
              <a:xfrm rot="10800000">
                <a:off x="2231612" y="3254420"/>
                <a:ext cx="1844921" cy="1936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6200000" flipV="1">
                <a:off x="2096670" y="3146466"/>
                <a:ext cx="242895" cy="269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>
                <a:stCxn id="85" idx="2"/>
              </p:cNvCxnSpPr>
              <p:nvPr/>
            </p:nvCxnSpPr>
            <p:spPr>
              <a:xfrm rot="10800000">
                <a:off x="1021776" y="3254420"/>
                <a:ext cx="3054757" cy="1936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>
                <a:stCxn id="85" idx="2"/>
              </p:cNvCxnSpPr>
              <p:nvPr/>
            </p:nvCxnSpPr>
            <p:spPr>
              <a:xfrm rot="10800000" flipV="1">
                <a:off x="982083" y="3448100"/>
                <a:ext cx="3094449" cy="3444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 flipH="1" flipV="1">
                <a:off x="699499" y="3510013"/>
                <a:ext cx="550878" cy="39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>
                <a:stCxn id="85" idx="2"/>
              </p:cNvCxnSpPr>
              <p:nvPr/>
            </p:nvCxnSpPr>
            <p:spPr>
              <a:xfrm rot="10800000" flipV="1">
                <a:off x="955092" y="3448100"/>
                <a:ext cx="3121441" cy="209556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>
                <a:stCxn id="85" idx="2"/>
              </p:cNvCxnSpPr>
              <p:nvPr/>
            </p:nvCxnSpPr>
            <p:spPr>
              <a:xfrm rot="10800000" flipV="1">
                <a:off x="967793" y="3448100"/>
                <a:ext cx="3108739" cy="14287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85" idx="2"/>
              </p:cNvCxnSpPr>
              <p:nvPr/>
            </p:nvCxnSpPr>
            <p:spPr>
              <a:xfrm rot="10800000">
                <a:off x="982083" y="3389362"/>
                <a:ext cx="3094449" cy="5873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>
                <a:stCxn id="85" idx="2"/>
              </p:cNvCxnSpPr>
              <p:nvPr/>
            </p:nvCxnSpPr>
            <p:spPr>
              <a:xfrm rot="10800000">
                <a:off x="994785" y="3441750"/>
                <a:ext cx="3081748" cy="635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>
                <a:stCxn id="85" idx="2"/>
              </p:cNvCxnSpPr>
              <p:nvPr/>
            </p:nvCxnSpPr>
            <p:spPr>
              <a:xfrm rot="10800000" flipV="1">
                <a:off x="982083" y="3448100"/>
                <a:ext cx="3094449" cy="7461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10800000" flipV="1">
                <a:off x="982083" y="3441750"/>
                <a:ext cx="3011888" cy="282583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>
                <a:stCxn id="85" idx="2"/>
              </p:cNvCxnSpPr>
              <p:nvPr/>
            </p:nvCxnSpPr>
            <p:spPr>
              <a:xfrm rot="10800000" flipV="1">
                <a:off x="1909307" y="3448100"/>
                <a:ext cx="2167226" cy="3444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>
                <a:stCxn id="85" idx="2"/>
              </p:cNvCxnSpPr>
              <p:nvPr/>
            </p:nvCxnSpPr>
            <p:spPr>
              <a:xfrm rot="10800000" flipV="1">
                <a:off x="2029973" y="3448100"/>
                <a:ext cx="2046560" cy="6667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6200000" flipH="1">
                <a:off x="1809299" y="3892606"/>
                <a:ext cx="349260" cy="1206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>
                <a:stCxn id="85" idx="2"/>
              </p:cNvCxnSpPr>
              <p:nvPr/>
            </p:nvCxnSpPr>
            <p:spPr>
              <a:xfrm rot="10800000" flipV="1">
                <a:off x="1948999" y="3448100"/>
                <a:ext cx="2127533" cy="42387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>
                <a:stCxn id="85" idx="2"/>
              </p:cNvCxnSpPr>
              <p:nvPr/>
            </p:nvCxnSpPr>
            <p:spPr>
              <a:xfrm rot="10800000" flipV="1">
                <a:off x="1990280" y="3448100"/>
                <a:ext cx="2086253" cy="47785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>
                <a:stCxn id="85" idx="2"/>
              </p:cNvCxnSpPr>
              <p:nvPr/>
            </p:nvCxnSpPr>
            <p:spPr>
              <a:xfrm rot="10800000" flipV="1">
                <a:off x="1572712" y="3448100"/>
                <a:ext cx="2503821" cy="105730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>
                <a:stCxn id="85" idx="3"/>
              </p:cNvCxnSpPr>
              <p:nvPr/>
            </p:nvCxnSpPr>
            <p:spPr>
              <a:xfrm rot="5400000">
                <a:off x="2252327" y="3090783"/>
                <a:ext cx="1433552" cy="228154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 rot="16200000" flipH="1">
                <a:off x="1513196" y="4591914"/>
                <a:ext cx="430224" cy="2286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>
                <a:stCxn id="85" idx="3"/>
              </p:cNvCxnSpPr>
              <p:nvPr/>
            </p:nvCxnSpPr>
            <p:spPr>
              <a:xfrm rot="5400000">
                <a:off x="2299161" y="3043950"/>
                <a:ext cx="1339887" cy="228154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6" name="Rounded Rectangle 285"/>
              <p:cNvSpPr/>
              <p:nvPr/>
            </p:nvSpPr>
            <p:spPr>
              <a:xfrm>
                <a:off x="1533019" y="2809908"/>
                <a:ext cx="441384" cy="403236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en-US" sz="2400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7" name="Rounded Rectangle 286"/>
              <p:cNvSpPr/>
              <p:nvPr/>
            </p:nvSpPr>
            <p:spPr>
              <a:xfrm>
                <a:off x="416858" y="3294109"/>
                <a:ext cx="441384" cy="403236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9</a:t>
                </a:r>
                <a:endParaRPr lang="en-US" sz="2400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8" name="Rounded Rectangle 287"/>
              <p:cNvSpPr/>
              <p:nvPr/>
            </p:nvSpPr>
            <p:spPr>
              <a:xfrm>
                <a:off x="1371072" y="3817999"/>
                <a:ext cx="441384" cy="404823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lang="en-US" sz="2400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9" name="Rounded Rectangle 288"/>
              <p:cNvSpPr/>
              <p:nvPr/>
            </p:nvSpPr>
            <p:spPr>
              <a:xfrm>
                <a:off x="1169433" y="4597482"/>
                <a:ext cx="441384" cy="404824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en-US" sz="2400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04" name="Straight Connector 303"/>
              <p:cNvCxnSpPr>
                <a:stCxn id="85" idx="2"/>
              </p:cNvCxnSpPr>
              <p:nvPr/>
            </p:nvCxnSpPr>
            <p:spPr>
              <a:xfrm rot="10800000" flipV="1">
                <a:off x="2002981" y="3448100"/>
                <a:ext cx="2073551" cy="53182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 rot="10800000" flipV="1">
                <a:off x="2002981" y="3441750"/>
                <a:ext cx="1964000" cy="60644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>
                <a:stCxn id="85" idx="2"/>
              </p:cNvCxnSpPr>
              <p:nvPr/>
            </p:nvCxnSpPr>
            <p:spPr>
              <a:xfrm rot="10800000">
                <a:off x="1613992" y="2568601"/>
                <a:ext cx="2462540" cy="87949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>
                <a:stCxn id="85" idx="2"/>
              </p:cNvCxnSpPr>
              <p:nvPr/>
            </p:nvCxnSpPr>
            <p:spPr>
              <a:xfrm rot="10800000">
                <a:off x="2218910" y="3133767"/>
                <a:ext cx="1857622" cy="31433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>
                <a:stCxn id="85" idx="2"/>
              </p:cNvCxnSpPr>
              <p:nvPr/>
            </p:nvCxnSpPr>
            <p:spPr>
              <a:xfrm rot="10800000">
                <a:off x="2218910" y="3200444"/>
                <a:ext cx="1857622" cy="24765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oup 204"/>
          <p:cNvGrpSpPr/>
          <p:nvPr/>
        </p:nvGrpSpPr>
        <p:grpSpPr>
          <a:xfrm>
            <a:off x="4259945" y="3536042"/>
            <a:ext cx="1854199" cy="2364015"/>
            <a:chOff x="2489202" y="3695699"/>
            <a:chExt cx="1854199" cy="2364015"/>
          </a:xfrm>
          <a:scene3d>
            <a:camera prst="orthographicFront">
              <a:rot lat="0" lon="10800000" rev="0"/>
            </a:camera>
            <a:lightRig rig="threePt" dir="t"/>
          </a:scene3d>
        </p:grpSpPr>
        <p:cxnSp>
          <p:nvCxnSpPr>
            <p:cNvPr id="187" name="Straight Connector 186"/>
            <p:cNvCxnSpPr/>
            <p:nvPr/>
          </p:nvCxnSpPr>
          <p:spPr>
            <a:xfrm rot="5400000">
              <a:off x="2248807" y="3936095"/>
              <a:ext cx="2334988" cy="1854198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5400000">
              <a:off x="2299608" y="3986894"/>
              <a:ext cx="2334987" cy="1752599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5400000">
              <a:off x="2350409" y="4052207"/>
              <a:ext cx="2349499" cy="1636485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5400000">
              <a:off x="2401207" y="4103007"/>
              <a:ext cx="2349500" cy="1534886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rot="5400000">
              <a:off x="2459265" y="4161065"/>
              <a:ext cx="2349500" cy="1418771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 rot="5400000">
              <a:off x="2517321" y="4204609"/>
              <a:ext cx="2334988" cy="131717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rot="5400000">
              <a:off x="2546350" y="4262664"/>
              <a:ext cx="2364014" cy="1230086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5400000">
              <a:off x="2618922" y="4306208"/>
              <a:ext cx="2334987" cy="111397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rot="5400000">
              <a:off x="2662463" y="4364267"/>
              <a:ext cx="2349504" cy="101237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 rot="5400000">
              <a:off x="2727780" y="4415066"/>
              <a:ext cx="2334986" cy="896255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 rot="5400000">
              <a:off x="2793092" y="4465866"/>
              <a:ext cx="2320474" cy="78014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rot="5400000">
              <a:off x="2829379" y="4516667"/>
              <a:ext cx="2334989" cy="693055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rot="5400000">
              <a:off x="2880180" y="4552950"/>
              <a:ext cx="2320470" cy="60597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 rot="5400000">
              <a:off x="2923722" y="4611008"/>
              <a:ext cx="2334986" cy="504371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5400000">
              <a:off x="2967264" y="4640038"/>
              <a:ext cx="2320475" cy="431799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5400000">
              <a:off x="3018065" y="4705351"/>
              <a:ext cx="2334986" cy="315684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rot="5400000">
              <a:off x="3083379" y="4770665"/>
              <a:ext cx="2334986" cy="185056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 rot="5400000">
              <a:off x="3141436" y="4828722"/>
              <a:ext cx="2334986" cy="6894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628" name="Title 3"/>
          <p:cNvSpPr>
            <a:spLocks noGrp="1"/>
          </p:cNvSpPr>
          <p:nvPr>
            <p:ph type="title"/>
          </p:nvPr>
        </p:nvSpPr>
        <p:spPr>
          <a:xfrm>
            <a:off x="381000" y="82768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small example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97088" y="58293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14813" y="58293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43625" y="58293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9" name="Straight Connector 18"/>
          <p:cNvCxnSpPr>
            <a:stCxn id="9" idx="0"/>
          </p:cNvCxnSpPr>
          <p:nvPr/>
        </p:nvCxnSpPr>
        <p:spPr>
          <a:xfrm rot="5400000" flipH="1" flipV="1">
            <a:off x="1851025" y="1773238"/>
            <a:ext cx="4378325" cy="3733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3" idx="1"/>
          </p:cNvCxnSpPr>
          <p:nvPr/>
        </p:nvCxnSpPr>
        <p:spPr>
          <a:xfrm rot="16200000" flipV="1">
            <a:off x="2174875" y="1860551"/>
            <a:ext cx="4370387" cy="36115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 flipV="1">
            <a:off x="2119313" y="5878513"/>
            <a:ext cx="4151312" cy="142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2868613" y="6008688"/>
            <a:ext cx="609600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24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4076700" y="3352800"/>
            <a:ext cx="228600" cy="19050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rot="16200000" flipV="1">
            <a:off x="2002632" y="3628231"/>
            <a:ext cx="4456112" cy="730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85" idx="4"/>
          </p:cNvCxnSpPr>
          <p:nvPr/>
        </p:nvCxnSpPr>
        <p:spPr>
          <a:xfrm rot="5400000">
            <a:off x="2096293" y="3783807"/>
            <a:ext cx="2335213" cy="18542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85" idx="4"/>
          </p:cNvCxnSpPr>
          <p:nvPr/>
        </p:nvCxnSpPr>
        <p:spPr>
          <a:xfrm rot="5400000">
            <a:off x="2147093" y="3834607"/>
            <a:ext cx="2335213" cy="17526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85" idx="4"/>
          </p:cNvCxnSpPr>
          <p:nvPr/>
        </p:nvCxnSpPr>
        <p:spPr>
          <a:xfrm rot="5400000">
            <a:off x="2197894" y="3899694"/>
            <a:ext cx="2349500" cy="163671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85" idx="4"/>
          </p:cNvCxnSpPr>
          <p:nvPr/>
        </p:nvCxnSpPr>
        <p:spPr>
          <a:xfrm rot="5400000">
            <a:off x="2248694" y="3950494"/>
            <a:ext cx="2349500" cy="153511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85" idx="4"/>
          </p:cNvCxnSpPr>
          <p:nvPr/>
        </p:nvCxnSpPr>
        <p:spPr>
          <a:xfrm rot="5400000">
            <a:off x="2306638" y="4008437"/>
            <a:ext cx="2349500" cy="141922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85" idx="4"/>
          </p:cNvCxnSpPr>
          <p:nvPr/>
        </p:nvCxnSpPr>
        <p:spPr>
          <a:xfrm rot="5400000">
            <a:off x="2364581" y="4052094"/>
            <a:ext cx="2335213" cy="131762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85" idx="4"/>
          </p:cNvCxnSpPr>
          <p:nvPr/>
        </p:nvCxnSpPr>
        <p:spPr>
          <a:xfrm rot="5400000">
            <a:off x="2393950" y="4110038"/>
            <a:ext cx="2363788" cy="123031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85" idx="4"/>
          </p:cNvCxnSpPr>
          <p:nvPr/>
        </p:nvCxnSpPr>
        <p:spPr>
          <a:xfrm rot="5400000">
            <a:off x="2466181" y="4153694"/>
            <a:ext cx="2335213" cy="111442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85" idx="4"/>
          </p:cNvCxnSpPr>
          <p:nvPr/>
        </p:nvCxnSpPr>
        <p:spPr>
          <a:xfrm rot="5400000">
            <a:off x="2509838" y="4211637"/>
            <a:ext cx="2349500" cy="101282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85" idx="4"/>
          </p:cNvCxnSpPr>
          <p:nvPr/>
        </p:nvCxnSpPr>
        <p:spPr>
          <a:xfrm rot="5400000">
            <a:off x="2574925" y="4262438"/>
            <a:ext cx="2335213" cy="89693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85" idx="4"/>
          </p:cNvCxnSpPr>
          <p:nvPr/>
        </p:nvCxnSpPr>
        <p:spPr>
          <a:xfrm rot="5400000">
            <a:off x="2640806" y="4314032"/>
            <a:ext cx="2320925" cy="77946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85" idx="4"/>
          </p:cNvCxnSpPr>
          <p:nvPr/>
        </p:nvCxnSpPr>
        <p:spPr>
          <a:xfrm rot="5400000">
            <a:off x="2676525" y="4364038"/>
            <a:ext cx="2335213" cy="69373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85" idx="4"/>
          </p:cNvCxnSpPr>
          <p:nvPr/>
        </p:nvCxnSpPr>
        <p:spPr>
          <a:xfrm rot="5400000">
            <a:off x="2727325" y="4400550"/>
            <a:ext cx="2320925" cy="60642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stCxn id="85" idx="4"/>
          </p:cNvCxnSpPr>
          <p:nvPr/>
        </p:nvCxnSpPr>
        <p:spPr>
          <a:xfrm rot="5400000">
            <a:off x="2770981" y="4458494"/>
            <a:ext cx="2335213" cy="50482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>
            <a:stCxn id="85" idx="4"/>
          </p:cNvCxnSpPr>
          <p:nvPr/>
        </p:nvCxnSpPr>
        <p:spPr>
          <a:xfrm rot="5400000">
            <a:off x="2814637" y="4487863"/>
            <a:ext cx="2320925" cy="4318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85" idx="4"/>
          </p:cNvCxnSpPr>
          <p:nvPr/>
        </p:nvCxnSpPr>
        <p:spPr>
          <a:xfrm rot="5400000">
            <a:off x="2865437" y="4552951"/>
            <a:ext cx="2335213" cy="31591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stCxn id="85" idx="4"/>
          </p:cNvCxnSpPr>
          <p:nvPr/>
        </p:nvCxnSpPr>
        <p:spPr>
          <a:xfrm rot="5400000">
            <a:off x="2930525" y="4618038"/>
            <a:ext cx="2335213" cy="18573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85" idx="4"/>
          </p:cNvCxnSpPr>
          <p:nvPr/>
        </p:nvCxnSpPr>
        <p:spPr>
          <a:xfrm rot="5400000">
            <a:off x="2989262" y="4676776"/>
            <a:ext cx="2335213" cy="6826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>
            <a:stCxn id="85" idx="4"/>
            <a:endCxn id="9" idx="6"/>
          </p:cNvCxnSpPr>
          <p:nvPr/>
        </p:nvCxnSpPr>
        <p:spPr>
          <a:xfrm rot="5400000">
            <a:off x="2039144" y="3753644"/>
            <a:ext cx="2362200" cy="194151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>
            <a:stCxn id="85" idx="4"/>
          </p:cNvCxnSpPr>
          <p:nvPr/>
        </p:nvCxnSpPr>
        <p:spPr>
          <a:xfrm rot="16200000" flipH="1">
            <a:off x="3175000" y="4559300"/>
            <a:ext cx="2346325" cy="31432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>
            <a:stCxn id="85" idx="5"/>
          </p:cNvCxnSpPr>
          <p:nvPr/>
        </p:nvCxnSpPr>
        <p:spPr>
          <a:xfrm rot="16200000" flipH="1">
            <a:off x="3254376" y="4532312"/>
            <a:ext cx="2362200" cy="32702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2582863" y="1450975"/>
            <a:ext cx="3338512" cy="142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9" name="Rounded Rectangle 328"/>
          <p:cNvSpPr/>
          <p:nvPr/>
        </p:nvSpPr>
        <p:spPr>
          <a:xfrm>
            <a:off x="5006975" y="6021388"/>
            <a:ext cx="609600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24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-1" y="838200"/>
            <a:ext cx="3547241" cy="419100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={6, 7, 5, 9, 6, 7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}, B=20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2486025" y="1383424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5828314" y="138342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4125638" y="1383425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ounded Rectangle 118"/>
          <p:cNvSpPr/>
          <p:nvPr/>
        </p:nvSpPr>
        <p:spPr>
          <a:xfrm>
            <a:off x="1944260" y="1291396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6218234" y="5183286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b="1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endParaRPr lang="en-US" sz="2400" b="1" i="1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Rounded Rectangle 123"/>
          <p:cNvSpPr/>
          <p:nvPr/>
        </p:nvSpPr>
        <p:spPr>
          <a:xfrm>
            <a:off x="4485004" y="3163416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-1" y="838200"/>
            <a:ext cx="3547241" cy="419100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={6, 7, 5, 9, 6, 7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},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=20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7" name="Group 136"/>
          <p:cNvGrpSpPr/>
          <p:nvPr/>
        </p:nvGrpSpPr>
        <p:grpSpPr>
          <a:xfrm>
            <a:off x="2191406" y="1376855"/>
            <a:ext cx="4272455" cy="4882056"/>
            <a:chOff x="2254469" y="1487213"/>
            <a:chExt cx="4197350" cy="5081587"/>
          </a:xfrm>
        </p:grpSpPr>
        <p:grpSp>
          <p:nvGrpSpPr>
            <p:cNvPr id="2" name="Group 204"/>
            <p:cNvGrpSpPr/>
            <p:nvPr/>
          </p:nvGrpSpPr>
          <p:grpSpPr>
            <a:xfrm>
              <a:off x="4416673" y="4122582"/>
              <a:ext cx="1854199" cy="2364015"/>
              <a:chOff x="2489202" y="3695699"/>
              <a:chExt cx="1854199" cy="2364015"/>
            </a:xfrm>
            <a:scene3d>
              <a:camera prst="orthographicFront">
                <a:rot lat="0" lon="10800000" rev="0"/>
              </a:camera>
              <a:lightRig rig="threePt" dir="t"/>
            </a:scene3d>
          </p:grpSpPr>
          <p:cxnSp>
            <p:nvCxnSpPr>
              <p:cNvPr id="187" name="Straight Connector 186"/>
              <p:cNvCxnSpPr/>
              <p:nvPr/>
            </p:nvCxnSpPr>
            <p:spPr>
              <a:xfrm rot="5400000">
                <a:off x="2248807" y="3936095"/>
                <a:ext cx="2334988" cy="1854198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>
                <a:off x="2299608" y="3986894"/>
                <a:ext cx="2334987" cy="1752599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5400000">
                <a:off x="2350409" y="4052207"/>
                <a:ext cx="2349499" cy="1636485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5400000">
                <a:off x="2401207" y="4103007"/>
                <a:ext cx="2349500" cy="1534886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rot="5400000">
                <a:off x="2459265" y="4161065"/>
                <a:ext cx="2349500" cy="1418771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5400000">
                <a:off x="2517321" y="4204609"/>
                <a:ext cx="2334988" cy="1317170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rot="5400000">
                <a:off x="2546350" y="4262664"/>
                <a:ext cx="2364014" cy="1230086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5400000">
                <a:off x="2618922" y="4306208"/>
                <a:ext cx="2334987" cy="1113970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5400000">
                <a:off x="2662463" y="4364267"/>
                <a:ext cx="2349504" cy="1012370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5400000">
                <a:off x="2727780" y="4415066"/>
                <a:ext cx="2334986" cy="896255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rot="5400000">
                <a:off x="2793092" y="4465866"/>
                <a:ext cx="2320474" cy="780143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rot="5400000">
                <a:off x="2829379" y="4516667"/>
                <a:ext cx="2334989" cy="693055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 rot="5400000">
                <a:off x="2880180" y="4552950"/>
                <a:ext cx="2320470" cy="605970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5400000">
                <a:off x="2923722" y="4611008"/>
                <a:ext cx="2334986" cy="504371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rot="5400000">
                <a:off x="2967264" y="4640038"/>
                <a:ext cx="2320475" cy="431799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5400000">
                <a:off x="3018065" y="4705351"/>
                <a:ext cx="2334986" cy="315684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 rot="5400000">
                <a:off x="3083379" y="4770665"/>
                <a:ext cx="2334986" cy="185056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rot="5400000">
                <a:off x="3141436" y="4828722"/>
                <a:ext cx="2334986" cy="68943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Oval 8"/>
            <p:cNvSpPr/>
            <p:nvPr/>
          </p:nvSpPr>
          <p:spPr>
            <a:xfrm>
              <a:off x="2254469" y="64164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370607" y="64164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299419" y="64164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9" name="Straight Connector 18"/>
            <p:cNvCxnSpPr>
              <a:stCxn id="9" idx="0"/>
            </p:cNvCxnSpPr>
            <p:nvPr/>
          </p:nvCxnSpPr>
          <p:spPr>
            <a:xfrm rot="5400000" flipH="1" flipV="1">
              <a:off x="2006819" y="2282550"/>
              <a:ext cx="4457700" cy="381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3" idx="1"/>
            </p:cNvCxnSpPr>
            <p:nvPr/>
          </p:nvCxnSpPr>
          <p:spPr>
            <a:xfrm rot="16200000" flipV="1">
              <a:off x="2215576" y="2332556"/>
              <a:ext cx="4494212" cy="37179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V="1">
              <a:off x="2147313" y="4202631"/>
              <a:ext cx="4508500" cy="4603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0800000">
              <a:off x="2618007" y="1944413"/>
              <a:ext cx="3460750" cy="412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0800000" flipV="1">
              <a:off x="2275107" y="6465613"/>
              <a:ext cx="4151312" cy="142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ounded Rectangle 73"/>
            <p:cNvSpPr/>
            <p:nvPr/>
          </p:nvSpPr>
          <p:spPr>
            <a:xfrm>
              <a:off x="2618007" y="1487213"/>
              <a:ext cx="441325" cy="403225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1" name="Straight Connector 110"/>
            <p:cNvCxnSpPr>
              <a:stCxn id="85" idx="4"/>
            </p:cNvCxnSpPr>
            <p:nvPr/>
          </p:nvCxnSpPr>
          <p:spPr>
            <a:xfrm rot="5400000">
              <a:off x="2253675" y="4370907"/>
              <a:ext cx="2335213" cy="185420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85" idx="4"/>
            </p:cNvCxnSpPr>
            <p:nvPr/>
          </p:nvCxnSpPr>
          <p:spPr>
            <a:xfrm rot="5400000">
              <a:off x="2304475" y="4421707"/>
              <a:ext cx="2335213" cy="175260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85" idx="4"/>
            </p:cNvCxnSpPr>
            <p:nvPr/>
          </p:nvCxnSpPr>
          <p:spPr>
            <a:xfrm rot="5400000">
              <a:off x="2355276" y="4486793"/>
              <a:ext cx="2349500" cy="163671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85" idx="4"/>
            </p:cNvCxnSpPr>
            <p:nvPr/>
          </p:nvCxnSpPr>
          <p:spPr>
            <a:xfrm rot="5400000">
              <a:off x="2406076" y="4537593"/>
              <a:ext cx="2349500" cy="153511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85" idx="4"/>
            </p:cNvCxnSpPr>
            <p:nvPr/>
          </p:nvCxnSpPr>
          <p:spPr>
            <a:xfrm rot="5400000">
              <a:off x="2464020" y="4595537"/>
              <a:ext cx="2349500" cy="1419225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85" idx="4"/>
            </p:cNvCxnSpPr>
            <p:nvPr/>
          </p:nvCxnSpPr>
          <p:spPr>
            <a:xfrm rot="5400000">
              <a:off x="2521963" y="4639194"/>
              <a:ext cx="2335213" cy="1317625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85" idx="4"/>
            </p:cNvCxnSpPr>
            <p:nvPr/>
          </p:nvCxnSpPr>
          <p:spPr>
            <a:xfrm rot="5400000">
              <a:off x="2551332" y="4697137"/>
              <a:ext cx="2363788" cy="123031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85" idx="4"/>
            </p:cNvCxnSpPr>
            <p:nvPr/>
          </p:nvCxnSpPr>
          <p:spPr>
            <a:xfrm rot="5400000">
              <a:off x="2623563" y="4740794"/>
              <a:ext cx="2335213" cy="1114425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>
              <a:stCxn id="85" idx="4"/>
            </p:cNvCxnSpPr>
            <p:nvPr/>
          </p:nvCxnSpPr>
          <p:spPr>
            <a:xfrm rot="5400000">
              <a:off x="2667220" y="4798737"/>
              <a:ext cx="2349500" cy="1012825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85" idx="4"/>
            </p:cNvCxnSpPr>
            <p:nvPr/>
          </p:nvCxnSpPr>
          <p:spPr>
            <a:xfrm rot="5400000">
              <a:off x="2732306" y="4849538"/>
              <a:ext cx="2335213" cy="896938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85" idx="4"/>
            </p:cNvCxnSpPr>
            <p:nvPr/>
          </p:nvCxnSpPr>
          <p:spPr>
            <a:xfrm rot="5400000">
              <a:off x="2798188" y="4899544"/>
              <a:ext cx="2319338" cy="78105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>
              <a:stCxn id="85" idx="4"/>
            </p:cNvCxnSpPr>
            <p:nvPr/>
          </p:nvCxnSpPr>
          <p:spPr>
            <a:xfrm rot="5400000">
              <a:off x="2833906" y="4951138"/>
              <a:ext cx="2335213" cy="693738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>
              <a:stCxn id="85" idx="4"/>
            </p:cNvCxnSpPr>
            <p:nvPr/>
          </p:nvCxnSpPr>
          <p:spPr>
            <a:xfrm rot="5400000">
              <a:off x="2885501" y="4986856"/>
              <a:ext cx="2319338" cy="606425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>
              <a:stCxn id="85" idx="4"/>
            </p:cNvCxnSpPr>
            <p:nvPr/>
          </p:nvCxnSpPr>
          <p:spPr>
            <a:xfrm rot="5400000">
              <a:off x="2928363" y="5045594"/>
              <a:ext cx="2335213" cy="504825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>
              <a:stCxn id="85" idx="4"/>
            </p:cNvCxnSpPr>
            <p:nvPr/>
          </p:nvCxnSpPr>
          <p:spPr>
            <a:xfrm rot="5400000">
              <a:off x="2972813" y="5074169"/>
              <a:ext cx="2319338" cy="43180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stCxn id="85" idx="4"/>
            </p:cNvCxnSpPr>
            <p:nvPr/>
          </p:nvCxnSpPr>
          <p:spPr>
            <a:xfrm rot="5400000">
              <a:off x="3022819" y="5140050"/>
              <a:ext cx="2335213" cy="31591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>
              <a:stCxn id="85" idx="4"/>
            </p:cNvCxnSpPr>
            <p:nvPr/>
          </p:nvCxnSpPr>
          <p:spPr>
            <a:xfrm rot="5400000">
              <a:off x="3087906" y="5205138"/>
              <a:ext cx="2335213" cy="185738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85" idx="4"/>
            </p:cNvCxnSpPr>
            <p:nvPr/>
          </p:nvCxnSpPr>
          <p:spPr>
            <a:xfrm rot="5400000">
              <a:off x="3145850" y="5263082"/>
              <a:ext cx="2335213" cy="6985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109"/>
            <p:cNvGrpSpPr>
              <a:grpSpLocks/>
            </p:cNvGrpSpPr>
            <p:nvPr/>
          </p:nvGrpSpPr>
          <p:grpSpPr bwMode="auto">
            <a:xfrm rot="581289">
              <a:off x="3200793" y="2324999"/>
              <a:ext cx="1344363" cy="1566123"/>
              <a:chOff x="2045104" y="1913459"/>
              <a:chExt cx="2022657" cy="1503220"/>
            </a:xfrm>
          </p:grpSpPr>
          <p:cxnSp>
            <p:nvCxnSpPr>
              <p:cNvPr id="206" name="Straight Connector 205"/>
              <p:cNvCxnSpPr>
                <a:stCxn id="85" idx="2"/>
              </p:cNvCxnSpPr>
              <p:nvPr/>
            </p:nvCxnSpPr>
            <p:spPr>
              <a:xfrm rot="10800000">
                <a:off x="2167412" y="1913459"/>
                <a:ext cx="1898832" cy="15024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>
                <a:stCxn id="85" idx="2"/>
              </p:cNvCxnSpPr>
              <p:nvPr/>
            </p:nvCxnSpPr>
            <p:spPr>
              <a:xfrm rot="10800000">
                <a:off x="2152467" y="2000243"/>
                <a:ext cx="1913166" cy="141555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>
                <a:stCxn id="85" idx="2"/>
              </p:cNvCxnSpPr>
              <p:nvPr/>
            </p:nvCxnSpPr>
            <p:spPr>
              <a:xfrm rot="10800000">
                <a:off x="2140925" y="2039219"/>
                <a:ext cx="1925106" cy="137746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>
                <a:stCxn id="85" idx="2"/>
              </p:cNvCxnSpPr>
              <p:nvPr/>
            </p:nvCxnSpPr>
            <p:spPr>
              <a:xfrm rot="10800000">
                <a:off x="2079120" y="2189872"/>
                <a:ext cx="1987205" cy="122660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>
                <a:stCxn id="85" idx="2"/>
              </p:cNvCxnSpPr>
              <p:nvPr/>
            </p:nvCxnSpPr>
            <p:spPr>
              <a:xfrm rot="10800000">
                <a:off x="2051896" y="2275667"/>
                <a:ext cx="2015865" cy="113975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rot="5400000">
                <a:off x="1936175" y="2038791"/>
                <a:ext cx="377886" cy="16002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85" idx="2"/>
              </p:cNvCxnSpPr>
              <p:nvPr/>
            </p:nvCxnSpPr>
            <p:spPr>
              <a:xfrm rot="10800000">
                <a:off x="2127524" y="2119697"/>
                <a:ext cx="1939434" cy="129670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8" name="Rounded Rectangle 97"/>
            <p:cNvSpPr/>
            <p:nvPr/>
          </p:nvSpPr>
          <p:spPr>
            <a:xfrm>
              <a:off x="4527769" y="1514200"/>
              <a:ext cx="441325" cy="403225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" name="Group 114"/>
            <p:cNvGrpSpPr>
              <a:grpSpLocks/>
            </p:cNvGrpSpPr>
            <p:nvPr/>
          </p:nvGrpSpPr>
          <p:grpSpPr bwMode="auto">
            <a:xfrm rot="4977851">
              <a:off x="3140788" y="2851694"/>
              <a:ext cx="2116868" cy="466455"/>
              <a:chOff x="904813" y="3249362"/>
              <a:chExt cx="3123039" cy="556691"/>
            </a:xfrm>
          </p:grpSpPr>
          <p:cxnSp>
            <p:nvCxnSpPr>
              <p:cNvPr id="87" name="Straight Connector 86"/>
              <p:cNvCxnSpPr>
                <a:stCxn id="85" idx="2"/>
              </p:cNvCxnSpPr>
              <p:nvPr/>
            </p:nvCxnSpPr>
            <p:spPr>
              <a:xfrm rot="10800000">
                <a:off x="931616" y="3331014"/>
                <a:ext cx="3096199" cy="11178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>
                <a:stCxn id="85" idx="2"/>
              </p:cNvCxnSpPr>
              <p:nvPr/>
            </p:nvCxnSpPr>
            <p:spPr>
              <a:xfrm rot="10800000">
                <a:off x="973099" y="3249362"/>
                <a:ext cx="3054042" cy="19324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>
                <a:stCxn id="85" idx="2"/>
              </p:cNvCxnSpPr>
              <p:nvPr/>
            </p:nvCxnSpPr>
            <p:spPr>
              <a:xfrm rot="10800000" flipV="1">
                <a:off x="929879" y="3442443"/>
                <a:ext cx="3096199" cy="3448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 flipH="1" flipV="1">
                <a:off x="696648" y="3510481"/>
                <a:ext cx="551329" cy="398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>
                <a:stCxn id="85" idx="2"/>
              </p:cNvCxnSpPr>
              <p:nvPr/>
            </p:nvCxnSpPr>
            <p:spPr>
              <a:xfrm rot="10800000" flipV="1">
                <a:off x="904813" y="3442627"/>
                <a:ext cx="3121961" cy="21029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>
                <a:stCxn id="85" idx="2"/>
              </p:cNvCxnSpPr>
              <p:nvPr/>
            </p:nvCxnSpPr>
            <p:spPr>
              <a:xfrm rot="10800000" flipV="1">
                <a:off x="919326" y="3443114"/>
                <a:ext cx="3107911" cy="14209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85" idx="2"/>
              </p:cNvCxnSpPr>
              <p:nvPr/>
            </p:nvCxnSpPr>
            <p:spPr>
              <a:xfrm rot="10800000">
                <a:off x="929928" y="3384095"/>
                <a:ext cx="3096200" cy="58733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>
                <a:stCxn id="85" idx="2"/>
              </p:cNvCxnSpPr>
              <p:nvPr/>
            </p:nvCxnSpPr>
            <p:spPr>
              <a:xfrm rot="10800000">
                <a:off x="944558" y="3438100"/>
                <a:ext cx="3082149" cy="568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>
                <a:stCxn id="85" idx="2"/>
              </p:cNvCxnSpPr>
              <p:nvPr/>
            </p:nvCxnSpPr>
            <p:spPr>
              <a:xfrm rot="10800000" flipV="1">
                <a:off x="931653" y="3441601"/>
                <a:ext cx="3096199" cy="7578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10800000" flipV="1">
                <a:off x="979082" y="3443029"/>
                <a:ext cx="3014232" cy="282296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129"/>
            <p:cNvGrpSpPr>
              <a:grpSpLocks/>
            </p:cNvGrpSpPr>
            <p:nvPr/>
          </p:nvGrpSpPr>
          <p:grpSpPr bwMode="auto">
            <a:xfrm rot="8750537">
              <a:off x="4006821" y="2469815"/>
              <a:ext cx="2006346" cy="982808"/>
              <a:chOff x="1546760" y="3424198"/>
              <a:chExt cx="2700304" cy="1568052"/>
            </a:xfrm>
          </p:grpSpPr>
          <p:cxnSp>
            <p:nvCxnSpPr>
              <p:cNvPr id="183" name="Straight Connector 182"/>
              <p:cNvCxnSpPr>
                <a:stCxn id="85" idx="2"/>
              </p:cNvCxnSpPr>
              <p:nvPr/>
            </p:nvCxnSpPr>
            <p:spPr>
              <a:xfrm rot="10800000" flipV="1">
                <a:off x="1546760" y="3494112"/>
                <a:ext cx="2504080" cy="105618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>
                <a:stCxn id="85" idx="3"/>
              </p:cNvCxnSpPr>
              <p:nvPr/>
            </p:nvCxnSpPr>
            <p:spPr>
              <a:xfrm rot="5400000">
                <a:off x="2227524" y="3135593"/>
                <a:ext cx="1433579" cy="22797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 rot="16200000" flipH="1">
                <a:off x="1514188" y="4591981"/>
                <a:ext cx="430581" cy="22861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>
                <a:stCxn id="85" idx="3"/>
              </p:cNvCxnSpPr>
              <p:nvPr/>
            </p:nvCxnSpPr>
            <p:spPr>
              <a:xfrm rot="5400000">
                <a:off x="2274099" y="3090983"/>
                <a:ext cx="1339865" cy="227973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>
                <a:stCxn id="85" idx="7"/>
              </p:cNvCxnSpPr>
              <p:nvPr/>
            </p:nvCxnSpPr>
            <p:spPr>
              <a:xfrm rot="16200000" flipH="1" flipV="1">
                <a:off x="2294018" y="2880664"/>
                <a:ext cx="1405718" cy="249766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>
                <a:stCxn id="85" idx="7"/>
              </p:cNvCxnSpPr>
              <p:nvPr/>
            </p:nvCxnSpPr>
            <p:spPr>
              <a:xfrm rot="16200000" flipH="1" flipV="1">
                <a:off x="2335287" y="2825375"/>
                <a:ext cx="1312003" cy="251049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>
                <a:stCxn id="85" idx="7"/>
              </p:cNvCxnSpPr>
              <p:nvPr/>
            </p:nvCxnSpPr>
            <p:spPr>
              <a:xfrm rot="16200000" flipH="1" flipV="1">
                <a:off x="2334366" y="2758912"/>
                <a:ext cx="1246150" cy="257672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>
                <a:stCxn id="85" idx="7"/>
              </p:cNvCxnSpPr>
              <p:nvPr/>
            </p:nvCxnSpPr>
            <p:spPr>
              <a:xfrm rot="16200000" flipH="1" flipV="1">
                <a:off x="2349522" y="2706464"/>
                <a:ext cx="1177765" cy="261731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6" name="Rounded Rectangle 285"/>
            <p:cNvSpPr/>
            <p:nvPr/>
          </p:nvSpPr>
          <p:spPr>
            <a:xfrm>
              <a:off x="3222844" y="1487213"/>
              <a:ext cx="441325" cy="403225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7" name="Rounded Rectangle 286"/>
            <p:cNvSpPr/>
            <p:nvPr/>
          </p:nvSpPr>
          <p:spPr>
            <a:xfrm>
              <a:off x="3854669" y="1499913"/>
              <a:ext cx="441325" cy="404812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  <a:endPara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8" name="Rounded Rectangle 287"/>
            <p:cNvSpPr/>
            <p:nvPr/>
          </p:nvSpPr>
          <p:spPr>
            <a:xfrm>
              <a:off x="5051644" y="1514200"/>
              <a:ext cx="441325" cy="403225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9" name="Rounded Rectangle 288"/>
            <p:cNvSpPr/>
            <p:nvPr/>
          </p:nvSpPr>
          <p:spPr>
            <a:xfrm>
              <a:off x="5589807" y="1514200"/>
              <a:ext cx="441325" cy="403225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0" name="Straight Connector 289"/>
            <p:cNvCxnSpPr>
              <a:stCxn id="85" idx="0"/>
            </p:cNvCxnSpPr>
            <p:nvPr/>
          </p:nvCxnSpPr>
          <p:spPr>
            <a:xfrm rot="16200000" flipH="1" flipV="1">
              <a:off x="2967257" y="5068612"/>
              <a:ext cx="2509838" cy="25241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>
              <a:stCxn id="85" idx="4"/>
              <a:endCxn id="9" idx="6"/>
            </p:cNvCxnSpPr>
            <p:nvPr/>
          </p:nvCxnSpPr>
          <p:spPr>
            <a:xfrm rot="5400000">
              <a:off x="2196526" y="4340743"/>
              <a:ext cx="2362200" cy="194151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>
              <a:stCxn id="85" idx="4"/>
            </p:cNvCxnSpPr>
            <p:nvPr/>
          </p:nvCxnSpPr>
          <p:spPr>
            <a:xfrm rot="16200000" flipH="1">
              <a:off x="3331588" y="5147194"/>
              <a:ext cx="2346325" cy="312737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>
              <a:stCxn id="85" idx="5"/>
            </p:cNvCxnSpPr>
            <p:nvPr/>
          </p:nvCxnSpPr>
          <p:spPr>
            <a:xfrm rot="16200000" flipH="1">
              <a:off x="3411756" y="5117826"/>
              <a:ext cx="2360613" cy="328612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112"/>
            <p:cNvGrpSpPr>
              <a:grpSpLocks/>
            </p:cNvGrpSpPr>
            <p:nvPr/>
          </p:nvGrpSpPr>
          <p:grpSpPr bwMode="auto">
            <a:xfrm rot="7484887">
              <a:off x="3809449" y="2644777"/>
              <a:ext cx="1737375" cy="691440"/>
              <a:chOff x="1875360" y="3445383"/>
              <a:chExt cx="2168020" cy="691444"/>
            </a:xfrm>
          </p:grpSpPr>
          <p:cxnSp>
            <p:nvCxnSpPr>
              <p:cNvPr id="168" name="Straight Connector 167"/>
              <p:cNvCxnSpPr>
                <a:stCxn id="85" idx="2"/>
              </p:cNvCxnSpPr>
              <p:nvPr/>
            </p:nvCxnSpPr>
            <p:spPr>
              <a:xfrm rot="10800000" flipV="1">
                <a:off x="1875360" y="3468639"/>
                <a:ext cx="2167210" cy="34290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>
                <a:stCxn id="85" idx="2"/>
              </p:cNvCxnSpPr>
              <p:nvPr/>
            </p:nvCxnSpPr>
            <p:spPr>
              <a:xfrm rot="10800000" flipV="1">
                <a:off x="1996417" y="3470074"/>
                <a:ext cx="2046369" cy="66675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6200000" flipH="1">
                <a:off x="1808760" y="3894000"/>
                <a:ext cx="349252" cy="12084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>
                <a:stCxn id="85" idx="2"/>
              </p:cNvCxnSpPr>
              <p:nvPr/>
            </p:nvCxnSpPr>
            <p:spPr>
              <a:xfrm rot="10800000" flipV="1">
                <a:off x="1914823" y="3470365"/>
                <a:ext cx="2127590" cy="42386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>
                <a:stCxn id="85" idx="2"/>
              </p:cNvCxnSpPr>
              <p:nvPr/>
            </p:nvCxnSpPr>
            <p:spPr>
              <a:xfrm rot="10800000" flipV="1">
                <a:off x="1957393" y="3469917"/>
                <a:ext cx="2085987" cy="47783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Straight Connector 303"/>
              <p:cNvCxnSpPr>
                <a:stCxn id="85" idx="2"/>
              </p:cNvCxnSpPr>
              <p:nvPr/>
            </p:nvCxnSpPr>
            <p:spPr>
              <a:xfrm rot="10800000" flipV="1">
                <a:off x="1970183" y="3470582"/>
                <a:ext cx="2072121" cy="53181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 rot="10800000" flipV="1">
                <a:off x="2004316" y="3445383"/>
                <a:ext cx="1963173" cy="60484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127"/>
            <p:cNvGrpSpPr>
              <a:grpSpLocks/>
            </p:cNvGrpSpPr>
            <p:nvPr/>
          </p:nvGrpSpPr>
          <p:grpSpPr bwMode="auto">
            <a:xfrm rot="4310787">
              <a:off x="3651311" y="2403604"/>
              <a:ext cx="1940681" cy="1087977"/>
              <a:chOff x="1490222" y="2315818"/>
              <a:chExt cx="2544727" cy="1123880"/>
            </a:xfrm>
          </p:grpSpPr>
          <p:cxnSp>
            <p:nvCxnSpPr>
              <p:cNvPr id="63" name="Straight Connector 62"/>
              <p:cNvCxnSpPr>
                <a:stCxn id="85" idx="2"/>
              </p:cNvCxnSpPr>
              <p:nvPr/>
            </p:nvCxnSpPr>
            <p:spPr>
              <a:xfrm rot="10800000">
                <a:off x="1653578" y="2315818"/>
                <a:ext cx="2381371" cy="11216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85" idx="2"/>
              </p:cNvCxnSpPr>
              <p:nvPr/>
            </p:nvCxnSpPr>
            <p:spPr>
              <a:xfrm rot="10800000">
                <a:off x="1490222" y="2666842"/>
                <a:ext cx="2543736" cy="77238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1423172" y="2434598"/>
                <a:ext cx="390302" cy="1748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stCxn id="85" idx="2"/>
              </p:cNvCxnSpPr>
              <p:nvPr/>
            </p:nvCxnSpPr>
            <p:spPr>
              <a:xfrm rot="10800000">
                <a:off x="1637294" y="2384215"/>
                <a:ext cx="2395943" cy="1054446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10800000">
                <a:off x="1652902" y="2448825"/>
                <a:ext cx="2366795" cy="941316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0800000">
                <a:off x="1612934" y="2504279"/>
                <a:ext cx="2379284" cy="88719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>
                <a:stCxn id="85" idx="2"/>
              </p:cNvCxnSpPr>
              <p:nvPr/>
            </p:nvCxnSpPr>
            <p:spPr>
              <a:xfrm rot="10800000">
                <a:off x="1502271" y="2627953"/>
                <a:ext cx="2531247" cy="81174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>
                <a:stCxn id="85" idx="2"/>
              </p:cNvCxnSpPr>
              <p:nvPr/>
            </p:nvCxnSpPr>
            <p:spPr>
              <a:xfrm rot="10800000">
                <a:off x="1571949" y="2559454"/>
                <a:ext cx="2462556" cy="87898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111"/>
            <p:cNvGrpSpPr>
              <a:grpSpLocks/>
            </p:cNvGrpSpPr>
            <p:nvPr/>
          </p:nvGrpSpPr>
          <p:grpSpPr bwMode="auto">
            <a:xfrm rot="3539839">
              <a:off x="3086825" y="2744249"/>
              <a:ext cx="1886292" cy="435928"/>
              <a:chOff x="2161357" y="2994955"/>
              <a:chExt cx="1886753" cy="436808"/>
            </a:xfrm>
          </p:grpSpPr>
          <p:cxnSp>
            <p:nvCxnSpPr>
              <p:cNvPr id="99" name="Straight Connector 98"/>
              <p:cNvCxnSpPr>
                <a:stCxn id="85" idx="2"/>
              </p:cNvCxnSpPr>
              <p:nvPr/>
            </p:nvCxnSpPr>
            <p:spPr>
              <a:xfrm rot="10800000">
                <a:off x="2161357" y="3062463"/>
                <a:ext cx="1884822" cy="369046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>
                <a:stCxn id="85" idx="2"/>
              </p:cNvCxnSpPr>
              <p:nvPr/>
            </p:nvCxnSpPr>
            <p:spPr>
              <a:xfrm rot="10800000">
                <a:off x="2163288" y="2994955"/>
                <a:ext cx="1884822" cy="43585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>
                <a:stCxn id="85" idx="2"/>
              </p:cNvCxnSpPr>
              <p:nvPr/>
            </p:nvCxnSpPr>
            <p:spPr>
              <a:xfrm rot="10800000">
                <a:off x="2202254" y="3236854"/>
                <a:ext cx="1845125" cy="1940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6200000" flipV="1">
                <a:off x="2095702" y="3146673"/>
                <a:ext cx="241816" cy="269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>
                <a:stCxn id="85" idx="2"/>
              </p:cNvCxnSpPr>
              <p:nvPr/>
            </p:nvCxnSpPr>
            <p:spPr>
              <a:xfrm rot="10800000">
                <a:off x="2189137" y="3116656"/>
                <a:ext cx="1857828" cy="314963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>
                <a:stCxn id="85" idx="2"/>
              </p:cNvCxnSpPr>
              <p:nvPr/>
            </p:nvCxnSpPr>
            <p:spPr>
              <a:xfrm rot="10800000">
                <a:off x="2189384" y="3183611"/>
                <a:ext cx="1857828" cy="24815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Oval 84"/>
            <p:cNvSpPr/>
            <p:nvPr/>
          </p:nvSpPr>
          <p:spPr>
            <a:xfrm>
              <a:off x="4234082" y="3939900"/>
              <a:ext cx="228600" cy="190500"/>
            </a:xfrm>
            <a:prstGeom prst="ellipse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2564856" y="1887927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6017507" y="1903694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4299065" y="1887928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34" name="Rounded Rectangle 133"/>
          <p:cNvSpPr/>
          <p:nvPr/>
        </p:nvSpPr>
        <p:spPr>
          <a:xfrm>
            <a:off x="2868613" y="6276710"/>
            <a:ext cx="609600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24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4981193" y="6274672"/>
            <a:ext cx="609600" cy="45720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24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Title 3"/>
          <p:cNvSpPr txBox="1">
            <a:spLocks/>
          </p:cNvSpPr>
          <p:nvPr/>
        </p:nvSpPr>
        <p:spPr>
          <a:xfrm>
            <a:off x="381000" y="82768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small example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1944260" y="1605300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6218234" y="5497190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b="1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endParaRPr lang="en-US" sz="2400" b="1" i="1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Rounded Rectangle 123"/>
          <p:cNvSpPr/>
          <p:nvPr/>
        </p:nvSpPr>
        <p:spPr>
          <a:xfrm>
            <a:off x="4485004" y="3477320"/>
            <a:ext cx="609600" cy="45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Our </a:t>
            </a:r>
            <a:r>
              <a:rPr 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Results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66" name="Text Box 8"/>
          <p:cNvSpPr txBox="1">
            <a:spLocks noChangeArrowheads="1"/>
          </p:cNvSpPr>
          <p:nvPr/>
        </p:nvSpPr>
        <p:spPr bwMode="auto">
          <a:xfrm>
            <a:off x="304800" y="1143000"/>
            <a:ext cx="85344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Given an arbitrary integer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≥ 3, it is NP-complete to decide if a given plane graph has a straight-line drawing with at most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segment.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04800" y="2667000"/>
            <a:ext cx="8534400" cy="15696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NP-complete to determine whether a given partial drawing of 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outerplanar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graph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can be extended to a straight-line drawing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with at most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segments, even when the partial drawing can be extended to a straight-line drawing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 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304800" y="4572000"/>
            <a:ext cx="85344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introduce a new graph parameter called “segment complexity” and derive lower bounds on segment complexities of different classes of planar graphs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99F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838200"/>
            <a:ext cx="85344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Spanning-tree segment complexity of a planar graph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minimum positive integer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such that every spanning tree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admits a drawing with at most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segments. 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Spanning-Tree Segment Complexity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304800" y="2133600"/>
            <a:ext cx="2133600" cy="1676400"/>
            <a:chOff x="304800" y="2438400"/>
            <a:chExt cx="3200400" cy="2366665"/>
          </a:xfrm>
        </p:grpSpPr>
        <p:sp>
          <p:nvSpPr>
            <p:cNvPr id="120" name="Freeform 119"/>
            <p:cNvSpPr/>
            <p:nvPr/>
          </p:nvSpPr>
          <p:spPr>
            <a:xfrm>
              <a:off x="770744" y="3440243"/>
              <a:ext cx="1543987" cy="629587"/>
            </a:xfrm>
            <a:custGeom>
              <a:avLst/>
              <a:gdLst>
                <a:gd name="connsiteX0" fmla="*/ 0 w 1543987"/>
                <a:gd name="connsiteY0" fmla="*/ 614596 h 629587"/>
                <a:gd name="connsiteX1" fmla="*/ 749508 w 1543987"/>
                <a:gd name="connsiteY1" fmla="*/ 0 h 629587"/>
                <a:gd name="connsiteX2" fmla="*/ 1528997 w 1543987"/>
                <a:gd name="connsiteY2" fmla="*/ 614596 h 629587"/>
                <a:gd name="connsiteX3" fmla="*/ 1528997 w 1543987"/>
                <a:gd name="connsiteY3" fmla="*/ 614596 h 629587"/>
                <a:gd name="connsiteX4" fmla="*/ 1543987 w 1543987"/>
                <a:gd name="connsiteY4" fmla="*/ 629587 h 629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43987" h="629587">
                  <a:moveTo>
                    <a:pt x="0" y="614596"/>
                  </a:moveTo>
                  <a:cubicBezTo>
                    <a:pt x="247337" y="307298"/>
                    <a:pt x="494675" y="0"/>
                    <a:pt x="749508" y="0"/>
                  </a:cubicBezTo>
                  <a:cubicBezTo>
                    <a:pt x="1004341" y="0"/>
                    <a:pt x="1528997" y="614596"/>
                    <a:pt x="1528997" y="614596"/>
                  </a:cubicBezTo>
                  <a:lnTo>
                    <a:pt x="1528997" y="614596"/>
                  </a:lnTo>
                  <a:lnTo>
                    <a:pt x="1543987" y="629587"/>
                  </a:ln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485275" y="2555823"/>
              <a:ext cx="34977" cy="941882"/>
            </a:xfrm>
            <a:custGeom>
              <a:avLst/>
              <a:gdLst>
                <a:gd name="connsiteX0" fmla="*/ 34977 w 34977"/>
                <a:gd name="connsiteY0" fmla="*/ 884420 h 941882"/>
                <a:gd name="connsiteX1" fmla="*/ 4997 w 34977"/>
                <a:gd name="connsiteY1" fmla="*/ 794479 h 941882"/>
                <a:gd name="connsiteX2" fmla="*/ 4997 w 34977"/>
                <a:gd name="connsiteY2" fmla="*/ 0 h 941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977" h="941882">
                  <a:moveTo>
                    <a:pt x="34977" y="884420"/>
                  </a:moveTo>
                  <a:cubicBezTo>
                    <a:pt x="22485" y="913151"/>
                    <a:pt x="9994" y="941882"/>
                    <a:pt x="4997" y="794479"/>
                  </a:cubicBezTo>
                  <a:cubicBezTo>
                    <a:pt x="0" y="647076"/>
                    <a:pt x="2498" y="323538"/>
                    <a:pt x="4997" y="0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1447800" y="3352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17" name="Oval 116"/>
            <p:cNvSpPr/>
            <p:nvPr/>
          </p:nvSpPr>
          <p:spPr>
            <a:xfrm>
              <a:off x="1447800" y="2438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18" name="Oval 117"/>
            <p:cNvSpPr/>
            <p:nvPr/>
          </p:nvSpPr>
          <p:spPr>
            <a:xfrm>
              <a:off x="685800" y="3962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16" name="Oval 115"/>
            <p:cNvSpPr/>
            <p:nvPr/>
          </p:nvSpPr>
          <p:spPr>
            <a:xfrm>
              <a:off x="2209800" y="3962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447800" y="2438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04800" y="3733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86000" y="3581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95400" y="34290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Freeform 40"/>
            <p:cNvSpPr/>
            <p:nvPr/>
          </p:nvSpPr>
          <p:spPr>
            <a:xfrm>
              <a:off x="1600200" y="4038600"/>
              <a:ext cx="1543987" cy="629587"/>
            </a:xfrm>
            <a:custGeom>
              <a:avLst/>
              <a:gdLst>
                <a:gd name="connsiteX0" fmla="*/ 0 w 1543987"/>
                <a:gd name="connsiteY0" fmla="*/ 614596 h 629587"/>
                <a:gd name="connsiteX1" fmla="*/ 749508 w 1543987"/>
                <a:gd name="connsiteY1" fmla="*/ 0 h 629587"/>
                <a:gd name="connsiteX2" fmla="*/ 1528997 w 1543987"/>
                <a:gd name="connsiteY2" fmla="*/ 614596 h 629587"/>
                <a:gd name="connsiteX3" fmla="*/ 1528997 w 1543987"/>
                <a:gd name="connsiteY3" fmla="*/ 614596 h 629587"/>
                <a:gd name="connsiteX4" fmla="*/ 1543987 w 1543987"/>
                <a:gd name="connsiteY4" fmla="*/ 629587 h 629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43987" h="629587">
                  <a:moveTo>
                    <a:pt x="0" y="614596"/>
                  </a:moveTo>
                  <a:cubicBezTo>
                    <a:pt x="247337" y="307298"/>
                    <a:pt x="494675" y="0"/>
                    <a:pt x="749508" y="0"/>
                  </a:cubicBezTo>
                  <a:cubicBezTo>
                    <a:pt x="1004341" y="0"/>
                    <a:pt x="1528997" y="614596"/>
                    <a:pt x="1528997" y="614596"/>
                  </a:cubicBezTo>
                  <a:lnTo>
                    <a:pt x="1528997" y="614596"/>
                  </a:lnTo>
                  <a:lnTo>
                    <a:pt x="1543987" y="629587"/>
                  </a:ln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524000" y="45720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3" name="Oval 42"/>
            <p:cNvSpPr/>
            <p:nvPr/>
          </p:nvSpPr>
          <p:spPr>
            <a:xfrm>
              <a:off x="3048000" y="4648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1646420" y="4559508"/>
              <a:ext cx="1484026" cy="202367"/>
            </a:xfrm>
            <a:custGeom>
              <a:avLst/>
              <a:gdLst>
                <a:gd name="connsiteX0" fmla="*/ 0 w 1484026"/>
                <a:gd name="connsiteY0" fmla="*/ 157397 h 202367"/>
                <a:gd name="connsiteX1" fmla="*/ 794478 w 1484026"/>
                <a:gd name="connsiteY1" fmla="*/ 7495 h 202367"/>
                <a:gd name="connsiteX2" fmla="*/ 1484026 w 1484026"/>
                <a:gd name="connsiteY2" fmla="*/ 202367 h 20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84026" h="202367">
                  <a:moveTo>
                    <a:pt x="0" y="157397"/>
                  </a:moveTo>
                  <a:cubicBezTo>
                    <a:pt x="273570" y="78698"/>
                    <a:pt x="547140" y="0"/>
                    <a:pt x="794478" y="7495"/>
                  </a:cubicBezTo>
                  <a:cubicBezTo>
                    <a:pt x="1041816" y="14990"/>
                    <a:pt x="1262921" y="108678"/>
                    <a:pt x="1484026" y="202367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574623" y="2528341"/>
              <a:ext cx="921895" cy="1558977"/>
            </a:xfrm>
            <a:custGeom>
              <a:avLst/>
              <a:gdLst>
                <a:gd name="connsiteX0" fmla="*/ 157397 w 921895"/>
                <a:gd name="connsiteY0" fmla="*/ 1558977 h 1558977"/>
                <a:gd name="connsiteX1" fmla="*/ 127416 w 921895"/>
                <a:gd name="connsiteY1" fmla="*/ 674557 h 1558977"/>
                <a:gd name="connsiteX2" fmla="*/ 921895 w 921895"/>
                <a:gd name="connsiteY2" fmla="*/ 0 h 1558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1895" h="1558977">
                  <a:moveTo>
                    <a:pt x="157397" y="1558977"/>
                  </a:moveTo>
                  <a:cubicBezTo>
                    <a:pt x="78698" y="1246681"/>
                    <a:pt x="0" y="934386"/>
                    <a:pt x="127416" y="674557"/>
                  </a:cubicBezTo>
                  <a:cubicBezTo>
                    <a:pt x="254832" y="414728"/>
                    <a:pt x="588363" y="207364"/>
                    <a:pt x="921895" y="0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219200" y="4343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048000" y="4114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819400" y="2209800"/>
            <a:ext cx="1981200" cy="1752600"/>
            <a:chOff x="304800" y="2438400"/>
            <a:chExt cx="3200400" cy="2366665"/>
          </a:xfrm>
        </p:grpSpPr>
        <p:sp>
          <p:nvSpPr>
            <p:cNvPr id="50" name="Freeform 49"/>
            <p:cNvSpPr/>
            <p:nvPr/>
          </p:nvSpPr>
          <p:spPr>
            <a:xfrm>
              <a:off x="770744" y="3440243"/>
              <a:ext cx="1543987" cy="629587"/>
            </a:xfrm>
            <a:custGeom>
              <a:avLst/>
              <a:gdLst>
                <a:gd name="connsiteX0" fmla="*/ 0 w 1543987"/>
                <a:gd name="connsiteY0" fmla="*/ 614596 h 629587"/>
                <a:gd name="connsiteX1" fmla="*/ 749508 w 1543987"/>
                <a:gd name="connsiteY1" fmla="*/ 0 h 629587"/>
                <a:gd name="connsiteX2" fmla="*/ 1528997 w 1543987"/>
                <a:gd name="connsiteY2" fmla="*/ 614596 h 629587"/>
                <a:gd name="connsiteX3" fmla="*/ 1528997 w 1543987"/>
                <a:gd name="connsiteY3" fmla="*/ 614596 h 629587"/>
                <a:gd name="connsiteX4" fmla="*/ 1543987 w 1543987"/>
                <a:gd name="connsiteY4" fmla="*/ 629587 h 629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43987" h="629587">
                  <a:moveTo>
                    <a:pt x="0" y="614596"/>
                  </a:moveTo>
                  <a:cubicBezTo>
                    <a:pt x="247337" y="307298"/>
                    <a:pt x="494675" y="0"/>
                    <a:pt x="749508" y="0"/>
                  </a:cubicBezTo>
                  <a:cubicBezTo>
                    <a:pt x="1004341" y="0"/>
                    <a:pt x="1528997" y="614596"/>
                    <a:pt x="1528997" y="614596"/>
                  </a:cubicBezTo>
                  <a:lnTo>
                    <a:pt x="1528997" y="614596"/>
                  </a:lnTo>
                  <a:lnTo>
                    <a:pt x="1543987" y="629587"/>
                  </a:ln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1485275" y="2555823"/>
              <a:ext cx="34977" cy="941882"/>
            </a:xfrm>
            <a:custGeom>
              <a:avLst/>
              <a:gdLst>
                <a:gd name="connsiteX0" fmla="*/ 34977 w 34977"/>
                <a:gd name="connsiteY0" fmla="*/ 884420 h 941882"/>
                <a:gd name="connsiteX1" fmla="*/ 4997 w 34977"/>
                <a:gd name="connsiteY1" fmla="*/ 794479 h 941882"/>
                <a:gd name="connsiteX2" fmla="*/ 4997 w 34977"/>
                <a:gd name="connsiteY2" fmla="*/ 0 h 941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977" h="941882">
                  <a:moveTo>
                    <a:pt x="34977" y="884420"/>
                  </a:moveTo>
                  <a:cubicBezTo>
                    <a:pt x="22485" y="913151"/>
                    <a:pt x="9994" y="941882"/>
                    <a:pt x="4997" y="794479"/>
                  </a:cubicBezTo>
                  <a:cubicBezTo>
                    <a:pt x="0" y="647076"/>
                    <a:pt x="2498" y="323538"/>
                    <a:pt x="4997" y="0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1447800" y="3352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3" name="Oval 52"/>
            <p:cNvSpPr/>
            <p:nvPr/>
          </p:nvSpPr>
          <p:spPr>
            <a:xfrm>
              <a:off x="1447800" y="2438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4" name="Oval 53"/>
            <p:cNvSpPr/>
            <p:nvPr/>
          </p:nvSpPr>
          <p:spPr>
            <a:xfrm>
              <a:off x="685800" y="3962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5" name="Oval 54"/>
            <p:cNvSpPr/>
            <p:nvPr/>
          </p:nvSpPr>
          <p:spPr>
            <a:xfrm>
              <a:off x="2209800" y="3962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447800" y="2438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4800" y="3733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286000" y="3581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295400" y="34290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Freeform 59"/>
            <p:cNvSpPr/>
            <p:nvPr/>
          </p:nvSpPr>
          <p:spPr>
            <a:xfrm>
              <a:off x="1600200" y="4038600"/>
              <a:ext cx="1543987" cy="629587"/>
            </a:xfrm>
            <a:custGeom>
              <a:avLst/>
              <a:gdLst>
                <a:gd name="connsiteX0" fmla="*/ 0 w 1543987"/>
                <a:gd name="connsiteY0" fmla="*/ 614596 h 629587"/>
                <a:gd name="connsiteX1" fmla="*/ 749508 w 1543987"/>
                <a:gd name="connsiteY1" fmla="*/ 0 h 629587"/>
                <a:gd name="connsiteX2" fmla="*/ 1528997 w 1543987"/>
                <a:gd name="connsiteY2" fmla="*/ 614596 h 629587"/>
                <a:gd name="connsiteX3" fmla="*/ 1528997 w 1543987"/>
                <a:gd name="connsiteY3" fmla="*/ 614596 h 629587"/>
                <a:gd name="connsiteX4" fmla="*/ 1543987 w 1543987"/>
                <a:gd name="connsiteY4" fmla="*/ 629587 h 629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43987" h="629587">
                  <a:moveTo>
                    <a:pt x="0" y="614596"/>
                  </a:moveTo>
                  <a:cubicBezTo>
                    <a:pt x="247337" y="307298"/>
                    <a:pt x="494675" y="0"/>
                    <a:pt x="749508" y="0"/>
                  </a:cubicBezTo>
                  <a:cubicBezTo>
                    <a:pt x="1004341" y="0"/>
                    <a:pt x="1528997" y="614596"/>
                    <a:pt x="1528997" y="614596"/>
                  </a:cubicBezTo>
                  <a:lnTo>
                    <a:pt x="1528997" y="614596"/>
                  </a:lnTo>
                  <a:lnTo>
                    <a:pt x="1543987" y="629587"/>
                  </a:ln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1524000" y="45720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62" name="Oval 61"/>
            <p:cNvSpPr/>
            <p:nvPr/>
          </p:nvSpPr>
          <p:spPr>
            <a:xfrm>
              <a:off x="3048000" y="4648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043354" y="4343401"/>
              <a:ext cx="457201" cy="461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048000" y="4114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4800600" y="2209800"/>
            <a:ext cx="2286000" cy="1905000"/>
            <a:chOff x="6019800" y="2362200"/>
            <a:chExt cx="2819400" cy="2133600"/>
          </a:xfrm>
        </p:grpSpPr>
        <p:grpSp>
          <p:nvGrpSpPr>
            <p:cNvPr id="67" name="Group 66"/>
            <p:cNvGrpSpPr/>
            <p:nvPr/>
          </p:nvGrpSpPr>
          <p:grpSpPr>
            <a:xfrm>
              <a:off x="6019800" y="2362200"/>
              <a:ext cx="2819400" cy="2133600"/>
              <a:chOff x="304800" y="2438400"/>
              <a:chExt cx="3200400" cy="2366665"/>
            </a:xfrm>
          </p:grpSpPr>
          <p:sp>
            <p:nvSpPr>
              <p:cNvPr id="69" name="Freeform 68"/>
              <p:cNvSpPr/>
              <p:nvPr/>
            </p:nvSpPr>
            <p:spPr>
              <a:xfrm>
                <a:off x="1485275" y="2555823"/>
                <a:ext cx="34977" cy="941882"/>
              </a:xfrm>
              <a:custGeom>
                <a:avLst/>
                <a:gdLst>
                  <a:gd name="connsiteX0" fmla="*/ 34977 w 34977"/>
                  <a:gd name="connsiteY0" fmla="*/ 884420 h 941882"/>
                  <a:gd name="connsiteX1" fmla="*/ 4997 w 34977"/>
                  <a:gd name="connsiteY1" fmla="*/ 794479 h 941882"/>
                  <a:gd name="connsiteX2" fmla="*/ 4997 w 34977"/>
                  <a:gd name="connsiteY2" fmla="*/ 0 h 9418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977" h="941882">
                    <a:moveTo>
                      <a:pt x="34977" y="884420"/>
                    </a:moveTo>
                    <a:cubicBezTo>
                      <a:pt x="22485" y="913151"/>
                      <a:pt x="9994" y="941882"/>
                      <a:pt x="4997" y="794479"/>
                    </a:cubicBezTo>
                    <a:cubicBezTo>
                      <a:pt x="0" y="647076"/>
                      <a:pt x="2498" y="323538"/>
                      <a:pt x="4997" y="0"/>
                    </a:cubicBezTo>
                  </a:path>
                </a:pathLst>
              </a:cu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1447800" y="33528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1447800" y="2438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685800" y="3962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209800" y="3962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1447800" y="24384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304800" y="3733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2286000" y="35814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1295400" y="34290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8" name="Freeform 77"/>
              <p:cNvSpPr/>
              <p:nvPr/>
            </p:nvSpPr>
            <p:spPr>
              <a:xfrm>
                <a:off x="1600200" y="4038600"/>
                <a:ext cx="1543987" cy="629587"/>
              </a:xfrm>
              <a:custGeom>
                <a:avLst/>
                <a:gdLst>
                  <a:gd name="connsiteX0" fmla="*/ 0 w 1543987"/>
                  <a:gd name="connsiteY0" fmla="*/ 614596 h 629587"/>
                  <a:gd name="connsiteX1" fmla="*/ 749508 w 1543987"/>
                  <a:gd name="connsiteY1" fmla="*/ 0 h 629587"/>
                  <a:gd name="connsiteX2" fmla="*/ 1528997 w 1543987"/>
                  <a:gd name="connsiteY2" fmla="*/ 614596 h 629587"/>
                  <a:gd name="connsiteX3" fmla="*/ 1528997 w 1543987"/>
                  <a:gd name="connsiteY3" fmla="*/ 614596 h 629587"/>
                  <a:gd name="connsiteX4" fmla="*/ 1543987 w 1543987"/>
                  <a:gd name="connsiteY4" fmla="*/ 629587 h 6295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43987" h="629587">
                    <a:moveTo>
                      <a:pt x="0" y="614596"/>
                    </a:moveTo>
                    <a:cubicBezTo>
                      <a:pt x="247337" y="307298"/>
                      <a:pt x="494675" y="0"/>
                      <a:pt x="749508" y="0"/>
                    </a:cubicBezTo>
                    <a:cubicBezTo>
                      <a:pt x="1004341" y="0"/>
                      <a:pt x="1528997" y="614596"/>
                      <a:pt x="1528997" y="614596"/>
                    </a:cubicBezTo>
                    <a:lnTo>
                      <a:pt x="1528997" y="614596"/>
                    </a:lnTo>
                    <a:lnTo>
                      <a:pt x="1543987" y="629587"/>
                    </a:lnTo>
                  </a:path>
                </a:pathLst>
              </a:cu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1524000" y="45720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3048000" y="4648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574623" y="2528341"/>
                <a:ext cx="921895" cy="1558977"/>
              </a:xfrm>
              <a:custGeom>
                <a:avLst/>
                <a:gdLst>
                  <a:gd name="connsiteX0" fmla="*/ 157397 w 921895"/>
                  <a:gd name="connsiteY0" fmla="*/ 1558977 h 1558977"/>
                  <a:gd name="connsiteX1" fmla="*/ 127416 w 921895"/>
                  <a:gd name="connsiteY1" fmla="*/ 674557 h 1558977"/>
                  <a:gd name="connsiteX2" fmla="*/ 921895 w 921895"/>
                  <a:gd name="connsiteY2" fmla="*/ 0 h 1558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1895" h="1558977">
                    <a:moveTo>
                      <a:pt x="157397" y="1558977"/>
                    </a:moveTo>
                    <a:cubicBezTo>
                      <a:pt x="78698" y="1246681"/>
                      <a:pt x="0" y="934386"/>
                      <a:pt x="127416" y="674557"/>
                    </a:cubicBezTo>
                    <a:cubicBezTo>
                      <a:pt x="254832" y="414728"/>
                      <a:pt x="588363" y="207364"/>
                      <a:pt x="921895" y="0"/>
                    </a:cubicBezTo>
                  </a:path>
                </a:pathLst>
              </a:cu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1219200" y="43434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3048000" y="4114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5" name="Freeform 84"/>
            <p:cNvSpPr/>
            <p:nvPr/>
          </p:nvSpPr>
          <p:spPr>
            <a:xfrm>
              <a:off x="7075357" y="3276600"/>
              <a:ext cx="674558" cy="494676"/>
            </a:xfrm>
            <a:custGeom>
              <a:avLst/>
              <a:gdLst>
                <a:gd name="connsiteX0" fmla="*/ 0 w 674558"/>
                <a:gd name="connsiteY0" fmla="*/ 0 h 494676"/>
                <a:gd name="connsiteX1" fmla="*/ 674558 w 674558"/>
                <a:gd name="connsiteY1" fmla="*/ 494676 h 494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74558" h="494676">
                  <a:moveTo>
                    <a:pt x="0" y="0"/>
                  </a:moveTo>
                  <a:lnTo>
                    <a:pt x="674558" y="494676"/>
                  </a:ln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7010400" y="2209800"/>
            <a:ext cx="2133600" cy="1752600"/>
            <a:chOff x="304800" y="2438400"/>
            <a:chExt cx="3200400" cy="2366665"/>
          </a:xfrm>
        </p:grpSpPr>
        <p:sp>
          <p:nvSpPr>
            <p:cNvPr id="87" name="Freeform 86"/>
            <p:cNvSpPr/>
            <p:nvPr/>
          </p:nvSpPr>
          <p:spPr>
            <a:xfrm>
              <a:off x="770744" y="3440243"/>
              <a:ext cx="1543987" cy="629587"/>
            </a:xfrm>
            <a:custGeom>
              <a:avLst/>
              <a:gdLst>
                <a:gd name="connsiteX0" fmla="*/ 0 w 1543987"/>
                <a:gd name="connsiteY0" fmla="*/ 614596 h 629587"/>
                <a:gd name="connsiteX1" fmla="*/ 749508 w 1543987"/>
                <a:gd name="connsiteY1" fmla="*/ 0 h 629587"/>
                <a:gd name="connsiteX2" fmla="*/ 1528997 w 1543987"/>
                <a:gd name="connsiteY2" fmla="*/ 614596 h 629587"/>
                <a:gd name="connsiteX3" fmla="*/ 1528997 w 1543987"/>
                <a:gd name="connsiteY3" fmla="*/ 614596 h 629587"/>
                <a:gd name="connsiteX4" fmla="*/ 1543987 w 1543987"/>
                <a:gd name="connsiteY4" fmla="*/ 629587 h 629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43987" h="629587">
                  <a:moveTo>
                    <a:pt x="0" y="614596"/>
                  </a:moveTo>
                  <a:cubicBezTo>
                    <a:pt x="247337" y="307298"/>
                    <a:pt x="494675" y="0"/>
                    <a:pt x="749508" y="0"/>
                  </a:cubicBezTo>
                  <a:cubicBezTo>
                    <a:pt x="1004341" y="0"/>
                    <a:pt x="1528997" y="614596"/>
                    <a:pt x="1528997" y="614596"/>
                  </a:cubicBezTo>
                  <a:lnTo>
                    <a:pt x="1528997" y="614596"/>
                  </a:lnTo>
                  <a:lnTo>
                    <a:pt x="1543987" y="629587"/>
                  </a:ln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1447800" y="3352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90" name="Oval 89"/>
            <p:cNvSpPr/>
            <p:nvPr/>
          </p:nvSpPr>
          <p:spPr>
            <a:xfrm>
              <a:off x="1447800" y="2438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91" name="Oval 90"/>
            <p:cNvSpPr/>
            <p:nvPr/>
          </p:nvSpPr>
          <p:spPr>
            <a:xfrm>
              <a:off x="685800" y="3962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92" name="Oval 91"/>
            <p:cNvSpPr/>
            <p:nvPr/>
          </p:nvSpPr>
          <p:spPr>
            <a:xfrm>
              <a:off x="2209800" y="3962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447800" y="2438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04800" y="3733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286000" y="3581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295400" y="34290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Freeform 96"/>
            <p:cNvSpPr/>
            <p:nvPr/>
          </p:nvSpPr>
          <p:spPr>
            <a:xfrm>
              <a:off x="1600200" y="4038600"/>
              <a:ext cx="1543987" cy="629587"/>
            </a:xfrm>
            <a:custGeom>
              <a:avLst/>
              <a:gdLst>
                <a:gd name="connsiteX0" fmla="*/ 0 w 1543987"/>
                <a:gd name="connsiteY0" fmla="*/ 614596 h 629587"/>
                <a:gd name="connsiteX1" fmla="*/ 749508 w 1543987"/>
                <a:gd name="connsiteY1" fmla="*/ 0 h 629587"/>
                <a:gd name="connsiteX2" fmla="*/ 1528997 w 1543987"/>
                <a:gd name="connsiteY2" fmla="*/ 614596 h 629587"/>
                <a:gd name="connsiteX3" fmla="*/ 1528997 w 1543987"/>
                <a:gd name="connsiteY3" fmla="*/ 614596 h 629587"/>
                <a:gd name="connsiteX4" fmla="*/ 1543987 w 1543987"/>
                <a:gd name="connsiteY4" fmla="*/ 629587 h 629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43987" h="629587">
                  <a:moveTo>
                    <a:pt x="0" y="614596"/>
                  </a:moveTo>
                  <a:cubicBezTo>
                    <a:pt x="247337" y="307298"/>
                    <a:pt x="494675" y="0"/>
                    <a:pt x="749508" y="0"/>
                  </a:cubicBezTo>
                  <a:cubicBezTo>
                    <a:pt x="1004341" y="0"/>
                    <a:pt x="1528997" y="614596"/>
                    <a:pt x="1528997" y="614596"/>
                  </a:cubicBezTo>
                  <a:lnTo>
                    <a:pt x="1528997" y="614596"/>
                  </a:lnTo>
                  <a:lnTo>
                    <a:pt x="1543987" y="629587"/>
                  </a:ln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1524000" y="45720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99" name="Oval 98"/>
            <p:cNvSpPr/>
            <p:nvPr/>
          </p:nvSpPr>
          <p:spPr>
            <a:xfrm>
              <a:off x="3048000" y="4648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574623" y="2528341"/>
              <a:ext cx="921895" cy="1558977"/>
            </a:xfrm>
            <a:custGeom>
              <a:avLst/>
              <a:gdLst>
                <a:gd name="connsiteX0" fmla="*/ 157397 w 921895"/>
                <a:gd name="connsiteY0" fmla="*/ 1558977 h 1558977"/>
                <a:gd name="connsiteX1" fmla="*/ 127416 w 921895"/>
                <a:gd name="connsiteY1" fmla="*/ 674557 h 1558977"/>
                <a:gd name="connsiteX2" fmla="*/ 921895 w 921895"/>
                <a:gd name="connsiteY2" fmla="*/ 0 h 1558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1895" h="1558977">
                  <a:moveTo>
                    <a:pt x="157397" y="1558977"/>
                  </a:moveTo>
                  <a:cubicBezTo>
                    <a:pt x="78698" y="1246681"/>
                    <a:pt x="0" y="934386"/>
                    <a:pt x="127416" y="674557"/>
                  </a:cubicBezTo>
                  <a:cubicBezTo>
                    <a:pt x="254832" y="414728"/>
                    <a:pt x="588363" y="207364"/>
                    <a:pt x="921895" y="0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19200" y="4343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048000" y="4114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457200" y="4724400"/>
            <a:ext cx="2133600" cy="1600200"/>
            <a:chOff x="3962400" y="4648200"/>
            <a:chExt cx="2895600" cy="2133600"/>
          </a:xfrm>
        </p:grpSpPr>
        <p:grpSp>
          <p:nvGrpSpPr>
            <p:cNvPr id="162" name="Group 161"/>
            <p:cNvGrpSpPr/>
            <p:nvPr/>
          </p:nvGrpSpPr>
          <p:grpSpPr>
            <a:xfrm>
              <a:off x="3962400" y="4648200"/>
              <a:ext cx="2895600" cy="2133600"/>
              <a:chOff x="304800" y="2438400"/>
              <a:chExt cx="3200400" cy="2366665"/>
            </a:xfrm>
          </p:grpSpPr>
          <p:sp>
            <p:nvSpPr>
              <p:cNvPr id="163" name="Freeform 162"/>
              <p:cNvSpPr/>
              <p:nvPr/>
            </p:nvSpPr>
            <p:spPr>
              <a:xfrm>
                <a:off x="770744" y="3440243"/>
                <a:ext cx="1543987" cy="629587"/>
              </a:xfrm>
              <a:custGeom>
                <a:avLst/>
                <a:gdLst>
                  <a:gd name="connsiteX0" fmla="*/ 0 w 1543987"/>
                  <a:gd name="connsiteY0" fmla="*/ 614596 h 629587"/>
                  <a:gd name="connsiteX1" fmla="*/ 749508 w 1543987"/>
                  <a:gd name="connsiteY1" fmla="*/ 0 h 629587"/>
                  <a:gd name="connsiteX2" fmla="*/ 1528997 w 1543987"/>
                  <a:gd name="connsiteY2" fmla="*/ 614596 h 629587"/>
                  <a:gd name="connsiteX3" fmla="*/ 1528997 w 1543987"/>
                  <a:gd name="connsiteY3" fmla="*/ 614596 h 629587"/>
                  <a:gd name="connsiteX4" fmla="*/ 1543987 w 1543987"/>
                  <a:gd name="connsiteY4" fmla="*/ 629587 h 6295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43987" h="629587">
                    <a:moveTo>
                      <a:pt x="0" y="614596"/>
                    </a:moveTo>
                    <a:cubicBezTo>
                      <a:pt x="247337" y="307298"/>
                      <a:pt x="494675" y="0"/>
                      <a:pt x="749508" y="0"/>
                    </a:cubicBezTo>
                    <a:cubicBezTo>
                      <a:pt x="1004341" y="0"/>
                      <a:pt x="1528997" y="614596"/>
                      <a:pt x="1528997" y="614596"/>
                    </a:cubicBezTo>
                    <a:lnTo>
                      <a:pt x="1528997" y="614596"/>
                    </a:lnTo>
                    <a:lnTo>
                      <a:pt x="1543987" y="629587"/>
                    </a:lnTo>
                  </a:path>
                </a:pathLst>
              </a:cu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1447800" y="33528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1447800" y="2438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685800" y="3962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2209800" y="3962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69" name="TextBox 168"/>
              <p:cNvSpPr txBox="1"/>
              <p:nvPr/>
            </p:nvSpPr>
            <p:spPr>
              <a:xfrm>
                <a:off x="1447800" y="24384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304800" y="3733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2286000" y="35814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1295400" y="34290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1524000" y="45720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3048000" y="4648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76" name="Freeform 175"/>
              <p:cNvSpPr/>
              <p:nvPr/>
            </p:nvSpPr>
            <p:spPr>
              <a:xfrm>
                <a:off x="1646420" y="4559508"/>
                <a:ext cx="1484026" cy="202367"/>
              </a:xfrm>
              <a:custGeom>
                <a:avLst/>
                <a:gdLst>
                  <a:gd name="connsiteX0" fmla="*/ 0 w 1484026"/>
                  <a:gd name="connsiteY0" fmla="*/ 157397 h 202367"/>
                  <a:gd name="connsiteX1" fmla="*/ 794478 w 1484026"/>
                  <a:gd name="connsiteY1" fmla="*/ 7495 h 202367"/>
                  <a:gd name="connsiteX2" fmla="*/ 1484026 w 1484026"/>
                  <a:gd name="connsiteY2" fmla="*/ 202367 h 2023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84026" h="202367">
                    <a:moveTo>
                      <a:pt x="0" y="157397"/>
                    </a:moveTo>
                    <a:cubicBezTo>
                      <a:pt x="273570" y="78698"/>
                      <a:pt x="547140" y="0"/>
                      <a:pt x="794478" y="7495"/>
                    </a:cubicBezTo>
                    <a:cubicBezTo>
                      <a:pt x="1041816" y="14990"/>
                      <a:pt x="1262921" y="108678"/>
                      <a:pt x="1484026" y="202367"/>
                    </a:cubicBezTo>
                  </a:path>
                </a:pathLst>
              </a:cu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Freeform 176"/>
              <p:cNvSpPr/>
              <p:nvPr/>
            </p:nvSpPr>
            <p:spPr>
              <a:xfrm>
                <a:off x="574623" y="2528341"/>
                <a:ext cx="921895" cy="1558977"/>
              </a:xfrm>
              <a:custGeom>
                <a:avLst/>
                <a:gdLst>
                  <a:gd name="connsiteX0" fmla="*/ 157397 w 921895"/>
                  <a:gd name="connsiteY0" fmla="*/ 1558977 h 1558977"/>
                  <a:gd name="connsiteX1" fmla="*/ 127416 w 921895"/>
                  <a:gd name="connsiteY1" fmla="*/ 674557 h 1558977"/>
                  <a:gd name="connsiteX2" fmla="*/ 921895 w 921895"/>
                  <a:gd name="connsiteY2" fmla="*/ 0 h 1558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1895" h="1558977">
                    <a:moveTo>
                      <a:pt x="157397" y="1558977"/>
                    </a:moveTo>
                    <a:cubicBezTo>
                      <a:pt x="78698" y="1246681"/>
                      <a:pt x="0" y="934386"/>
                      <a:pt x="127416" y="674557"/>
                    </a:cubicBezTo>
                    <a:cubicBezTo>
                      <a:pt x="254832" y="414728"/>
                      <a:pt x="588363" y="207364"/>
                      <a:pt x="921895" y="0"/>
                    </a:cubicBezTo>
                  </a:path>
                </a:pathLst>
              </a:cu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TextBox 177"/>
              <p:cNvSpPr txBox="1"/>
              <p:nvPr/>
            </p:nvSpPr>
            <p:spPr>
              <a:xfrm>
                <a:off x="1219200" y="43434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3048000" y="4114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80" name="Freeform 179"/>
            <p:cNvSpPr/>
            <p:nvPr/>
          </p:nvSpPr>
          <p:spPr>
            <a:xfrm>
              <a:off x="5156616" y="6096000"/>
              <a:ext cx="584617" cy="509665"/>
            </a:xfrm>
            <a:custGeom>
              <a:avLst/>
              <a:gdLst>
                <a:gd name="connsiteX0" fmla="*/ 584617 w 584617"/>
                <a:gd name="connsiteY0" fmla="*/ 0 h 509665"/>
                <a:gd name="connsiteX1" fmla="*/ 194873 w 584617"/>
                <a:gd name="connsiteY1" fmla="*/ 194872 h 509665"/>
                <a:gd name="connsiteX2" fmla="*/ 0 w 584617"/>
                <a:gd name="connsiteY2" fmla="*/ 509665 h 509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4617" h="509665">
                  <a:moveTo>
                    <a:pt x="584617" y="0"/>
                  </a:moveTo>
                  <a:cubicBezTo>
                    <a:pt x="438463" y="54964"/>
                    <a:pt x="292309" y="109928"/>
                    <a:pt x="194873" y="194872"/>
                  </a:cubicBezTo>
                  <a:cubicBezTo>
                    <a:pt x="97437" y="279816"/>
                    <a:pt x="48718" y="394740"/>
                    <a:pt x="0" y="509665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2743200" y="4724400"/>
            <a:ext cx="2133600" cy="1676400"/>
            <a:chOff x="2743200" y="4495800"/>
            <a:chExt cx="2133600" cy="1676400"/>
          </a:xfrm>
        </p:grpSpPr>
        <p:grpSp>
          <p:nvGrpSpPr>
            <p:cNvPr id="183" name="Group 182"/>
            <p:cNvGrpSpPr/>
            <p:nvPr/>
          </p:nvGrpSpPr>
          <p:grpSpPr>
            <a:xfrm>
              <a:off x="2743200" y="4495800"/>
              <a:ext cx="2133600" cy="1676400"/>
              <a:chOff x="304800" y="2438400"/>
              <a:chExt cx="3200400" cy="2366665"/>
            </a:xfrm>
          </p:grpSpPr>
          <p:sp>
            <p:nvSpPr>
              <p:cNvPr id="185" name="Freeform 184"/>
              <p:cNvSpPr/>
              <p:nvPr/>
            </p:nvSpPr>
            <p:spPr>
              <a:xfrm>
                <a:off x="1485275" y="2555823"/>
                <a:ext cx="34977" cy="941882"/>
              </a:xfrm>
              <a:custGeom>
                <a:avLst/>
                <a:gdLst>
                  <a:gd name="connsiteX0" fmla="*/ 34977 w 34977"/>
                  <a:gd name="connsiteY0" fmla="*/ 884420 h 941882"/>
                  <a:gd name="connsiteX1" fmla="*/ 4997 w 34977"/>
                  <a:gd name="connsiteY1" fmla="*/ 794479 h 941882"/>
                  <a:gd name="connsiteX2" fmla="*/ 4997 w 34977"/>
                  <a:gd name="connsiteY2" fmla="*/ 0 h 9418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977" h="941882">
                    <a:moveTo>
                      <a:pt x="34977" y="884420"/>
                    </a:moveTo>
                    <a:cubicBezTo>
                      <a:pt x="22485" y="913151"/>
                      <a:pt x="9994" y="941882"/>
                      <a:pt x="4997" y="794479"/>
                    </a:cubicBezTo>
                    <a:cubicBezTo>
                      <a:pt x="0" y="647076"/>
                      <a:pt x="2498" y="323538"/>
                      <a:pt x="4997" y="0"/>
                    </a:cubicBezTo>
                  </a:path>
                </a:pathLst>
              </a:cu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1447800" y="33528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1447800" y="2438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685800" y="3962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2209800" y="3962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1447800" y="24384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304800" y="3733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2286000" y="35814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1295400" y="34290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5" name="Oval 194"/>
              <p:cNvSpPr/>
              <p:nvPr/>
            </p:nvSpPr>
            <p:spPr>
              <a:xfrm>
                <a:off x="1524000" y="45720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96" name="Oval 195"/>
              <p:cNvSpPr/>
              <p:nvPr/>
            </p:nvSpPr>
            <p:spPr>
              <a:xfrm>
                <a:off x="3048000" y="4648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197" name="Freeform 196"/>
              <p:cNvSpPr/>
              <p:nvPr/>
            </p:nvSpPr>
            <p:spPr>
              <a:xfrm>
                <a:off x="1646420" y="4559508"/>
                <a:ext cx="1484026" cy="202367"/>
              </a:xfrm>
              <a:custGeom>
                <a:avLst/>
                <a:gdLst>
                  <a:gd name="connsiteX0" fmla="*/ 0 w 1484026"/>
                  <a:gd name="connsiteY0" fmla="*/ 157397 h 202367"/>
                  <a:gd name="connsiteX1" fmla="*/ 794478 w 1484026"/>
                  <a:gd name="connsiteY1" fmla="*/ 7495 h 202367"/>
                  <a:gd name="connsiteX2" fmla="*/ 1484026 w 1484026"/>
                  <a:gd name="connsiteY2" fmla="*/ 202367 h 2023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84026" h="202367">
                    <a:moveTo>
                      <a:pt x="0" y="157397"/>
                    </a:moveTo>
                    <a:cubicBezTo>
                      <a:pt x="273570" y="78698"/>
                      <a:pt x="547140" y="0"/>
                      <a:pt x="794478" y="7495"/>
                    </a:cubicBezTo>
                    <a:cubicBezTo>
                      <a:pt x="1041816" y="14990"/>
                      <a:pt x="1262921" y="108678"/>
                      <a:pt x="1484026" y="202367"/>
                    </a:cubicBezTo>
                  </a:path>
                </a:pathLst>
              </a:cu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Freeform 197"/>
              <p:cNvSpPr/>
              <p:nvPr/>
            </p:nvSpPr>
            <p:spPr>
              <a:xfrm>
                <a:off x="574623" y="2528341"/>
                <a:ext cx="921895" cy="1558977"/>
              </a:xfrm>
              <a:custGeom>
                <a:avLst/>
                <a:gdLst>
                  <a:gd name="connsiteX0" fmla="*/ 157397 w 921895"/>
                  <a:gd name="connsiteY0" fmla="*/ 1558977 h 1558977"/>
                  <a:gd name="connsiteX1" fmla="*/ 127416 w 921895"/>
                  <a:gd name="connsiteY1" fmla="*/ 674557 h 1558977"/>
                  <a:gd name="connsiteX2" fmla="*/ 921895 w 921895"/>
                  <a:gd name="connsiteY2" fmla="*/ 0 h 1558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1895" h="1558977">
                    <a:moveTo>
                      <a:pt x="157397" y="1558977"/>
                    </a:moveTo>
                    <a:cubicBezTo>
                      <a:pt x="78698" y="1246681"/>
                      <a:pt x="0" y="934386"/>
                      <a:pt x="127416" y="674557"/>
                    </a:cubicBezTo>
                    <a:cubicBezTo>
                      <a:pt x="254832" y="414728"/>
                      <a:pt x="588363" y="207364"/>
                      <a:pt x="921895" y="0"/>
                    </a:cubicBezTo>
                  </a:path>
                </a:pathLst>
              </a:cu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1219200" y="43434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0" name="TextBox 199"/>
              <p:cNvSpPr txBox="1"/>
              <p:nvPr/>
            </p:nvSpPr>
            <p:spPr>
              <a:xfrm>
                <a:off x="3048000" y="4114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21" name="Freeform 220"/>
            <p:cNvSpPr/>
            <p:nvPr/>
          </p:nvSpPr>
          <p:spPr>
            <a:xfrm>
              <a:off x="3657600" y="5638800"/>
              <a:ext cx="430770" cy="382249"/>
            </a:xfrm>
            <a:custGeom>
              <a:avLst/>
              <a:gdLst>
                <a:gd name="connsiteX0" fmla="*/ 584617 w 584617"/>
                <a:gd name="connsiteY0" fmla="*/ 0 h 509665"/>
                <a:gd name="connsiteX1" fmla="*/ 194873 w 584617"/>
                <a:gd name="connsiteY1" fmla="*/ 194872 h 509665"/>
                <a:gd name="connsiteX2" fmla="*/ 0 w 584617"/>
                <a:gd name="connsiteY2" fmla="*/ 509665 h 509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4617" h="509665">
                  <a:moveTo>
                    <a:pt x="584617" y="0"/>
                  </a:moveTo>
                  <a:cubicBezTo>
                    <a:pt x="438463" y="54964"/>
                    <a:pt x="292309" y="109928"/>
                    <a:pt x="194873" y="194872"/>
                  </a:cubicBezTo>
                  <a:cubicBezTo>
                    <a:pt x="97437" y="279816"/>
                    <a:pt x="48718" y="394740"/>
                    <a:pt x="0" y="509665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3505200" y="5181600"/>
              <a:ext cx="546939" cy="441675"/>
            </a:xfrm>
            <a:custGeom>
              <a:avLst/>
              <a:gdLst>
                <a:gd name="connsiteX0" fmla="*/ 0 w 674558"/>
                <a:gd name="connsiteY0" fmla="*/ 0 h 494676"/>
                <a:gd name="connsiteX1" fmla="*/ 674558 w 674558"/>
                <a:gd name="connsiteY1" fmla="*/ 494676 h 494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74558" h="494676">
                  <a:moveTo>
                    <a:pt x="0" y="0"/>
                  </a:moveTo>
                  <a:lnTo>
                    <a:pt x="674558" y="494676"/>
                  </a:ln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2" name="Group 261"/>
          <p:cNvGrpSpPr/>
          <p:nvPr/>
        </p:nvGrpSpPr>
        <p:grpSpPr>
          <a:xfrm>
            <a:off x="4876800" y="4724400"/>
            <a:ext cx="2133600" cy="1676400"/>
            <a:chOff x="4876800" y="4572000"/>
            <a:chExt cx="2133600" cy="1676400"/>
          </a:xfrm>
        </p:grpSpPr>
        <p:grpSp>
          <p:nvGrpSpPr>
            <p:cNvPr id="224" name="Group 223"/>
            <p:cNvGrpSpPr/>
            <p:nvPr/>
          </p:nvGrpSpPr>
          <p:grpSpPr>
            <a:xfrm>
              <a:off x="4876800" y="4572000"/>
              <a:ext cx="2133600" cy="1676400"/>
              <a:chOff x="304800" y="2438400"/>
              <a:chExt cx="3200400" cy="2366665"/>
            </a:xfrm>
          </p:grpSpPr>
          <p:sp>
            <p:nvSpPr>
              <p:cNvPr id="225" name="Freeform 224"/>
              <p:cNvSpPr/>
              <p:nvPr/>
            </p:nvSpPr>
            <p:spPr>
              <a:xfrm>
                <a:off x="770744" y="3440243"/>
                <a:ext cx="1543987" cy="629587"/>
              </a:xfrm>
              <a:custGeom>
                <a:avLst/>
                <a:gdLst>
                  <a:gd name="connsiteX0" fmla="*/ 0 w 1543987"/>
                  <a:gd name="connsiteY0" fmla="*/ 614596 h 629587"/>
                  <a:gd name="connsiteX1" fmla="*/ 749508 w 1543987"/>
                  <a:gd name="connsiteY1" fmla="*/ 0 h 629587"/>
                  <a:gd name="connsiteX2" fmla="*/ 1528997 w 1543987"/>
                  <a:gd name="connsiteY2" fmla="*/ 614596 h 629587"/>
                  <a:gd name="connsiteX3" fmla="*/ 1528997 w 1543987"/>
                  <a:gd name="connsiteY3" fmla="*/ 614596 h 629587"/>
                  <a:gd name="connsiteX4" fmla="*/ 1543987 w 1543987"/>
                  <a:gd name="connsiteY4" fmla="*/ 629587 h 6295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43987" h="629587">
                    <a:moveTo>
                      <a:pt x="0" y="614596"/>
                    </a:moveTo>
                    <a:cubicBezTo>
                      <a:pt x="247337" y="307298"/>
                      <a:pt x="494675" y="0"/>
                      <a:pt x="749508" y="0"/>
                    </a:cubicBezTo>
                    <a:cubicBezTo>
                      <a:pt x="1004341" y="0"/>
                      <a:pt x="1528997" y="614596"/>
                      <a:pt x="1528997" y="614596"/>
                    </a:cubicBezTo>
                    <a:lnTo>
                      <a:pt x="1528997" y="614596"/>
                    </a:lnTo>
                    <a:lnTo>
                      <a:pt x="1543987" y="629587"/>
                    </a:lnTo>
                  </a:path>
                </a:pathLst>
              </a:cu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Freeform 225"/>
              <p:cNvSpPr/>
              <p:nvPr/>
            </p:nvSpPr>
            <p:spPr>
              <a:xfrm>
                <a:off x="1485275" y="2555823"/>
                <a:ext cx="34977" cy="941882"/>
              </a:xfrm>
              <a:custGeom>
                <a:avLst/>
                <a:gdLst>
                  <a:gd name="connsiteX0" fmla="*/ 34977 w 34977"/>
                  <a:gd name="connsiteY0" fmla="*/ 884420 h 941882"/>
                  <a:gd name="connsiteX1" fmla="*/ 4997 w 34977"/>
                  <a:gd name="connsiteY1" fmla="*/ 794479 h 941882"/>
                  <a:gd name="connsiteX2" fmla="*/ 4997 w 34977"/>
                  <a:gd name="connsiteY2" fmla="*/ 0 h 9418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977" h="941882">
                    <a:moveTo>
                      <a:pt x="34977" y="884420"/>
                    </a:moveTo>
                    <a:cubicBezTo>
                      <a:pt x="22485" y="913151"/>
                      <a:pt x="9994" y="941882"/>
                      <a:pt x="4997" y="794479"/>
                    </a:cubicBezTo>
                    <a:cubicBezTo>
                      <a:pt x="0" y="647076"/>
                      <a:pt x="2498" y="323538"/>
                      <a:pt x="4997" y="0"/>
                    </a:cubicBezTo>
                  </a:path>
                </a:pathLst>
              </a:cu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1447800" y="33528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1447800" y="2438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229" name="Oval 228"/>
              <p:cNvSpPr/>
              <p:nvPr/>
            </p:nvSpPr>
            <p:spPr>
              <a:xfrm>
                <a:off x="685800" y="3962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230" name="Oval 229"/>
              <p:cNvSpPr/>
              <p:nvPr/>
            </p:nvSpPr>
            <p:spPr>
              <a:xfrm>
                <a:off x="2209800" y="3962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231" name="TextBox 230"/>
              <p:cNvSpPr txBox="1"/>
              <p:nvPr/>
            </p:nvSpPr>
            <p:spPr>
              <a:xfrm>
                <a:off x="1447800" y="24384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2" name="TextBox 231"/>
              <p:cNvSpPr txBox="1"/>
              <p:nvPr/>
            </p:nvSpPr>
            <p:spPr>
              <a:xfrm>
                <a:off x="304800" y="3733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3" name="TextBox 232"/>
              <p:cNvSpPr txBox="1"/>
              <p:nvPr/>
            </p:nvSpPr>
            <p:spPr>
              <a:xfrm>
                <a:off x="2286000" y="35814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4" name="TextBox 233"/>
              <p:cNvSpPr txBox="1"/>
              <p:nvPr/>
            </p:nvSpPr>
            <p:spPr>
              <a:xfrm>
                <a:off x="1295400" y="34290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1524000" y="45720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3048000" y="4648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238" name="Freeform 237"/>
              <p:cNvSpPr/>
              <p:nvPr/>
            </p:nvSpPr>
            <p:spPr>
              <a:xfrm>
                <a:off x="1646420" y="4559508"/>
                <a:ext cx="1484026" cy="202367"/>
              </a:xfrm>
              <a:custGeom>
                <a:avLst/>
                <a:gdLst>
                  <a:gd name="connsiteX0" fmla="*/ 0 w 1484026"/>
                  <a:gd name="connsiteY0" fmla="*/ 157397 h 202367"/>
                  <a:gd name="connsiteX1" fmla="*/ 794478 w 1484026"/>
                  <a:gd name="connsiteY1" fmla="*/ 7495 h 202367"/>
                  <a:gd name="connsiteX2" fmla="*/ 1484026 w 1484026"/>
                  <a:gd name="connsiteY2" fmla="*/ 202367 h 2023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84026" h="202367">
                    <a:moveTo>
                      <a:pt x="0" y="157397"/>
                    </a:moveTo>
                    <a:cubicBezTo>
                      <a:pt x="273570" y="78698"/>
                      <a:pt x="547140" y="0"/>
                      <a:pt x="794478" y="7495"/>
                    </a:cubicBezTo>
                    <a:cubicBezTo>
                      <a:pt x="1041816" y="14990"/>
                      <a:pt x="1262921" y="108678"/>
                      <a:pt x="1484026" y="202367"/>
                    </a:cubicBezTo>
                  </a:path>
                </a:pathLst>
              </a:cu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TextBox 239"/>
              <p:cNvSpPr txBox="1"/>
              <p:nvPr/>
            </p:nvSpPr>
            <p:spPr>
              <a:xfrm>
                <a:off x="1219200" y="43434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1" name="TextBox 240"/>
              <p:cNvSpPr txBox="1"/>
              <p:nvPr/>
            </p:nvSpPr>
            <p:spPr>
              <a:xfrm>
                <a:off x="3048000" y="4114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1" name="Freeform 260"/>
            <p:cNvSpPr/>
            <p:nvPr/>
          </p:nvSpPr>
          <p:spPr>
            <a:xfrm>
              <a:off x="5715000" y="5715000"/>
              <a:ext cx="430770" cy="382249"/>
            </a:xfrm>
            <a:custGeom>
              <a:avLst/>
              <a:gdLst>
                <a:gd name="connsiteX0" fmla="*/ 584617 w 584617"/>
                <a:gd name="connsiteY0" fmla="*/ 0 h 509665"/>
                <a:gd name="connsiteX1" fmla="*/ 194873 w 584617"/>
                <a:gd name="connsiteY1" fmla="*/ 194872 h 509665"/>
                <a:gd name="connsiteX2" fmla="*/ 0 w 584617"/>
                <a:gd name="connsiteY2" fmla="*/ 509665 h 509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4617" h="509665">
                  <a:moveTo>
                    <a:pt x="584617" y="0"/>
                  </a:moveTo>
                  <a:cubicBezTo>
                    <a:pt x="438463" y="54964"/>
                    <a:pt x="292309" y="109928"/>
                    <a:pt x="194873" y="194872"/>
                  </a:cubicBezTo>
                  <a:cubicBezTo>
                    <a:pt x="97437" y="279816"/>
                    <a:pt x="48718" y="394740"/>
                    <a:pt x="0" y="509665"/>
                  </a:cubicBezTo>
                </a:path>
              </a:pathLst>
            </a:cu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3" name="TextBox 262"/>
          <p:cNvSpPr txBox="1"/>
          <p:nvPr/>
        </p:nvSpPr>
        <p:spPr>
          <a:xfrm>
            <a:off x="7315200" y="56388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. . .  . . </a:t>
            </a:r>
            <a:endParaRPr lang="en-US" sz="2800" dirty="0"/>
          </a:p>
        </p:txBody>
      </p:sp>
      <p:sp>
        <p:nvSpPr>
          <p:cNvPr id="264" name="TextBox 263"/>
          <p:cNvSpPr txBox="1"/>
          <p:nvPr/>
        </p:nvSpPr>
        <p:spPr>
          <a:xfrm>
            <a:off x="762000" y="6477000"/>
            <a:ext cx="1447800" cy="304800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segment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5" name="TextBox 264"/>
          <p:cNvSpPr txBox="1"/>
          <p:nvPr/>
        </p:nvSpPr>
        <p:spPr>
          <a:xfrm>
            <a:off x="5257800" y="4114800"/>
            <a:ext cx="1447800" cy="304800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segments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7467600" y="4114800"/>
            <a:ext cx="1447800" cy="304800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segments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3124200" y="6477000"/>
            <a:ext cx="1447800" cy="304800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segment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8" name="TextBox 267"/>
          <p:cNvSpPr txBox="1"/>
          <p:nvPr/>
        </p:nvSpPr>
        <p:spPr>
          <a:xfrm>
            <a:off x="5257800" y="6477000"/>
            <a:ext cx="1447800" cy="304800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segments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9" name="TextBox 268"/>
          <p:cNvSpPr txBox="1"/>
          <p:nvPr/>
        </p:nvSpPr>
        <p:spPr>
          <a:xfrm>
            <a:off x="3124200" y="4114800"/>
            <a:ext cx="1447800" cy="304800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segments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685800" y="3429000"/>
            <a:ext cx="7924800" cy="1295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Spanning-Tree Segment complexity of this graph is 3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Motivation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38" y="2224586"/>
            <a:ext cx="7934325" cy="340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287079" y="6092757"/>
            <a:ext cx="8378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Figure taken from 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C. Homan, A.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Pavlo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and J.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Schull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Smoother transitions between breadth-first-spanning-tree-based drawings. In Proc. of GD 2006.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072126"/>
            <a:ext cx="8534400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many graph visualization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softwares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a graph is drawn emphasizing the drawing of one of its spanning trees, and the other edges are displayed on demand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Segment Complexity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2052" y="1396998"/>
          <a:ext cx="6936830" cy="431011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3468415"/>
                <a:gridCol w="3468415"/>
              </a:tblGrid>
              <a:tr h="7183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Graph Class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Lower Bound on </a:t>
                      </a:r>
                      <a:r>
                        <a:rPr lang="en-US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83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Maximal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outerplanar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/6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83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Plane 2-tree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/6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83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Plane 3-tree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(2</a:t>
                      </a:r>
                      <a:r>
                        <a:rPr lang="en-US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-5)/6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83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Plane 3-connected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/8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83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Plane 4-connected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Open Problem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43552" y="5267742"/>
            <a:ext cx="8277369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Open Problem: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Compute non-trivial upper bounds on the number of lines required for minimum-line drawings of different classes of planar graphs.</a:t>
            </a:r>
          </a:p>
        </p:txBody>
      </p:sp>
      <p:sp>
        <p:nvSpPr>
          <p:cNvPr id="5" name="Rectangle 4"/>
          <p:cNvSpPr/>
          <p:nvPr/>
        </p:nvSpPr>
        <p:spPr>
          <a:xfrm>
            <a:off x="2770497" y="1091528"/>
            <a:ext cx="3753135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Minimum-line drawing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4300" y="2083771"/>
            <a:ext cx="93726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2"/>
          <p:cNvSpPr txBox="1">
            <a:spLocks noChangeArrowheads="1"/>
          </p:cNvSpPr>
          <p:nvPr/>
        </p:nvSpPr>
        <p:spPr bwMode="auto">
          <a:xfrm>
            <a:off x="2514600" y="2608263"/>
            <a:ext cx="39131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>
                <a:latin typeface="Georgia" pitchFamily="18" charset="0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Previous Results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85763" y="1022132"/>
            <a:ext cx="8567737" cy="707886"/>
            <a:chOff x="385762" y="952500"/>
            <a:chExt cx="8567738" cy="706824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10264" name="Text Box 6"/>
            <p:cNvSpPr txBox="1">
              <a:spLocks noChangeArrowheads="1"/>
            </p:cNvSpPr>
            <p:nvPr/>
          </p:nvSpPr>
          <p:spPr bwMode="auto">
            <a:xfrm>
              <a:off x="385762" y="952500"/>
              <a:ext cx="1671637" cy="70682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Dujmovic </a:t>
              </a:r>
              <a:r>
                <a:rPr lang="en-US" sz="2000" i="1">
                  <a:latin typeface="Times New Roman" pitchFamily="18" charset="0"/>
                  <a:cs typeface="Times New Roman" pitchFamily="18" charset="0"/>
                </a:rPr>
                <a:t>et al.</a:t>
              </a:r>
            </a:p>
          </p:txBody>
        </p:sp>
        <p:sp>
          <p:nvSpPr>
            <p:cNvPr id="10265" name="Text Box 7"/>
            <p:cNvSpPr txBox="1">
              <a:spLocks noChangeArrowheads="1"/>
            </p:cNvSpPr>
            <p:nvPr/>
          </p:nvSpPr>
          <p:spPr bwMode="auto">
            <a:xfrm>
              <a:off x="2278063" y="952500"/>
              <a:ext cx="808037" cy="3995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2007</a:t>
              </a:r>
            </a:p>
          </p:txBody>
        </p:sp>
        <p:sp>
          <p:nvSpPr>
            <p:cNvPr id="10266" name="Text Box 8"/>
            <p:cNvSpPr txBox="1">
              <a:spLocks noChangeArrowheads="1"/>
            </p:cNvSpPr>
            <p:nvPr/>
          </p:nvSpPr>
          <p:spPr bwMode="auto">
            <a:xfrm>
              <a:off x="3314701" y="952501"/>
              <a:ext cx="2476499" cy="3995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Trees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	</a:t>
              </a:r>
            </a:p>
          </p:txBody>
        </p:sp>
        <p:sp>
          <p:nvSpPr>
            <p:cNvPr id="10267" name="Text Box 7"/>
            <p:cNvSpPr txBox="1">
              <a:spLocks noChangeArrowheads="1"/>
            </p:cNvSpPr>
            <p:nvPr/>
          </p:nvSpPr>
          <p:spPr bwMode="auto">
            <a:xfrm>
              <a:off x="6096000" y="952501"/>
              <a:ext cx="2857500" cy="3995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Minimum segment.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81000" y="4309238"/>
            <a:ext cx="8534400" cy="1092607"/>
            <a:chOff x="385762" y="952500"/>
            <a:chExt cx="8534400" cy="109277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10260" name="Text Box 6"/>
            <p:cNvSpPr txBox="1">
              <a:spLocks noChangeArrowheads="1"/>
            </p:cNvSpPr>
            <p:nvPr/>
          </p:nvSpPr>
          <p:spPr bwMode="auto">
            <a:xfrm>
              <a:off x="385762" y="952500"/>
              <a:ext cx="1671637" cy="40017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Samee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>
                  <a:latin typeface="Times New Roman" pitchFamily="18" charset="0"/>
                  <a:cs typeface="Times New Roman" pitchFamily="18" charset="0"/>
                </a:rPr>
                <a:t>et al.</a:t>
              </a:r>
            </a:p>
          </p:txBody>
        </p:sp>
        <p:sp>
          <p:nvSpPr>
            <p:cNvPr id="10261" name="Text Box 7"/>
            <p:cNvSpPr txBox="1">
              <a:spLocks noChangeArrowheads="1"/>
            </p:cNvSpPr>
            <p:nvPr/>
          </p:nvSpPr>
          <p:spPr bwMode="auto">
            <a:xfrm>
              <a:off x="2278063" y="952500"/>
              <a:ext cx="808037" cy="40017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2009</a:t>
              </a:r>
            </a:p>
          </p:txBody>
        </p:sp>
        <p:sp>
          <p:nvSpPr>
            <p:cNvPr id="10262" name="Text Box 8"/>
            <p:cNvSpPr txBox="1">
              <a:spLocks noChangeArrowheads="1"/>
            </p:cNvSpPr>
            <p:nvPr/>
          </p:nvSpPr>
          <p:spPr bwMode="auto">
            <a:xfrm>
              <a:off x="3314701" y="952500"/>
              <a:ext cx="2443161" cy="109277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Series parallel graph</a:t>
              </a:r>
            </a:p>
            <a:p>
              <a:pPr>
                <a:spcBef>
                  <a:spcPts val="60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with the maximum  degree 3		</a:t>
              </a:r>
            </a:p>
          </p:txBody>
        </p:sp>
        <p:sp>
          <p:nvSpPr>
            <p:cNvPr id="10263" name="Text Box 7"/>
            <p:cNvSpPr txBox="1">
              <a:spLocks noChangeArrowheads="1"/>
            </p:cNvSpPr>
            <p:nvPr/>
          </p:nvSpPr>
          <p:spPr bwMode="auto">
            <a:xfrm>
              <a:off x="6062662" y="952500"/>
              <a:ext cx="2857500" cy="40017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Minimum segment.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85763" y="2019186"/>
            <a:ext cx="8567737" cy="1015664"/>
            <a:chOff x="385762" y="952500"/>
            <a:chExt cx="8567738" cy="1016449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10256" name="Text Box 6"/>
            <p:cNvSpPr txBox="1">
              <a:spLocks noChangeArrowheads="1"/>
            </p:cNvSpPr>
            <p:nvPr/>
          </p:nvSpPr>
          <p:spPr bwMode="auto">
            <a:xfrm>
              <a:off x="385762" y="952500"/>
              <a:ext cx="1671637" cy="7084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Dujmovic </a:t>
              </a:r>
              <a:r>
                <a:rPr lang="en-US" sz="2000" i="1">
                  <a:latin typeface="Times New Roman" pitchFamily="18" charset="0"/>
                  <a:cs typeface="Times New Roman" pitchFamily="18" charset="0"/>
                </a:rPr>
                <a:t>et al.</a:t>
              </a:r>
            </a:p>
          </p:txBody>
        </p:sp>
        <p:sp>
          <p:nvSpPr>
            <p:cNvPr id="10257" name="Text Box 7"/>
            <p:cNvSpPr txBox="1">
              <a:spLocks noChangeArrowheads="1"/>
            </p:cNvSpPr>
            <p:nvPr/>
          </p:nvSpPr>
          <p:spPr bwMode="auto">
            <a:xfrm>
              <a:off x="2278063" y="952500"/>
              <a:ext cx="808037" cy="40041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2007</a:t>
              </a:r>
            </a:p>
          </p:txBody>
        </p:sp>
        <p:sp>
          <p:nvSpPr>
            <p:cNvPr id="10258" name="Text Box 8"/>
            <p:cNvSpPr txBox="1">
              <a:spLocks noChangeArrowheads="1"/>
            </p:cNvSpPr>
            <p:nvPr/>
          </p:nvSpPr>
          <p:spPr bwMode="auto">
            <a:xfrm>
              <a:off x="3314701" y="952501"/>
              <a:ext cx="2476499" cy="10164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Outerplanar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graphs, plane 2-trees and plane 3-trees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59" name="Text Box 7"/>
            <p:cNvSpPr txBox="1">
              <a:spLocks noChangeArrowheads="1"/>
            </p:cNvSpPr>
            <p:nvPr/>
          </p:nvSpPr>
          <p:spPr bwMode="auto">
            <a:xfrm>
              <a:off x="6096000" y="952501"/>
              <a:ext cx="2857500" cy="10164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segments, 2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segments and 2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segments, respectively.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381000" y="5692914"/>
            <a:ext cx="8534400" cy="707886"/>
            <a:chOff x="385762" y="952500"/>
            <a:chExt cx="8534400" cy="708125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10252" name="Text Box 6"/>
            <p:cNvSpPr txBox="1">
              <a:spLocks noChangeArrowheads="1"/>
            </p:cNvSpPr>
            <p:nvPr/>
          </p:nvSpPr>
          <p:spPr bwMode="auto">
            <a:xfrm>
              <a:off x="385762" y="952500"/>
              <a:ext cx="1671637" cy="40024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Biswas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et </a:t>
              </a:r>
              <a:r>
                <a:rPr lang="en-US" sz="2000" i="1" dirty="0">
                  <a:latin typeface="Times New Roman" pitchFamily="18" charset="0"/>
                  <a:cs typeface="Times New Roman" pitchFamily="18" charset="0"/>
                </a:rPr>
                <a:t>al.</a:t>
              </a:r>
            </a:p>
          </p:txBody>
        </p:sp>
        <p:sp>
          <p:nvSpPr>
            <p:cNvPr id="10253" name="Text Box 7"/>
            <p:cNvSpPr txBox="1">
              <a:spLocks noChangeArrowheads="1"/>
            </p:cNvSpPr>
            <p:nvPr/>
          </p:nvSpPr>
          <p:spPr bwMode="auto">
            <a:xfrm>
              <a:off x="2278063" y="952500"/>
              <a:ext cx="808037" cy="40024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2010</a:t>
              </a:r>
            </a:p>
          </p:txBody>
        </p:sp>
        <p:sp>
          <p:nvSpPr>
            <p:cNvPr id="10254" name="Text Box 8"/>
            <p:cNvSpPr txBox="1">
              <a:spLocks noChangeArrowheads="1"/>
            </p:cNvSpPr>
            <p:nvPr/>
          </p:nvSpPr>
          <p:spPr bwMode="auto">
            <a:xfrm>
              <a:off x="3314701" y="952500"/>
              <a:ext cx="2443161" cy="7081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Cubic 3-connected</a:t>
              </a:r>
            </a:p>
            <a:p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plane  graph	</a:t>
              </a:r>
            </a:p>
          </p:txBody>
        </p:sp>
        <p:sp>
          <p:nvSpPr>
            <p:cNvPr id="10255" name="Text Box 7"/>
            <p:cNvSpPr txBox="1">
              <a:spLocks noChangeArrowheads="1"/>
            </p:cNvSpPr>
            <p:nvPr/>
          </p:nvSpPr>
          <p:spPr bwMode="auto">
            <a:xfrm>
              <a:off x="6062662" y="974593"/>
              <a:ext cx="2857500" cy="40024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Minimum segment.</a:t>
              </a:r>
            </a:p>
          </p:txBody>
        </p:sp>
      </p:grpSp>
      <p:grpSp>
        <p:nvGrpSpPr>
          <p:cNvPr id="28" name="Group 18"/>
          <p:cNvGrpSpPr>
            <a:grpSpLocks/>
          </p:cNvGrpSpPr>
          <p:nvPr/>
        </p:nvGrpSpPr>
        <p:grpSpPr bwMode="auto">
          <a:xfrm>
            <a:off x="381000" y="3297612"/>
            <a:ext cx="8567737" cy="707887"/>
            <a:chOff x="385762" y="952500"/>
            <a:chExt cx="8567738" cy="708434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9" name="Text Box 6"/>
            <p:cNvSpPr txBox="1">
              <a:spLocks noChangeArrowheads="1"/>
            </p:cNvSpPr>
            <p:nvPr/>
          </p:nvSpPr>
          <p:spPr bwMode="auto">
            <a:xfrm>
              <a:off x="385762" y="952500"/>
              <a:ext cx="1671637" cy="7084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Dujmovic </a:t>
              </a:r>
              <a:r>
                <a:rPr lang="en-US" sz="2000" i="1">
                  <a:latin typeface="Times New Roman" pitchFamily="18" charset="0"/>
                  <a:cs typeface="Times New Roman" pitchFamily="18" charset="0"/>
                </a:rPr>
                <a:t>et al.</a:t>
              </a:r>
            </a:p>
          </p:txBody>
        </p:sp>
        <p:sp>
          <p:nvSpPr>
            <p:cNvPr id="30" name="Text Box 7"/>
            <p:cNvSpPr txBox="1">
              <a:spLocks noChangeArrowheads="1"/>
            </p:cNvSpPr>
            <p:nvPr/>
          </p:nvSpPr>
          <p:spPr bwMode="auto">
            <a:xfrm>
              <a:off x="2278063" y="952500"/>
              <a:ext cx="808037" cy="40041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2007</a:t>
              </a:r>
            </a:p>
          </p:txBody>
        </p:sp>
        <p:sp>
          <p:nvSpPr>
            <p:cNvPr id="31" name="Text Box 8"/>
            <p:cNvSpPr txBox="1">
              <a:spLocks noChangeArrowheads="1"/>
            </p:cNvSpPr>
            <p:nvPr/>
          </p:nvSpPr>
          <p:spPr bwMode="auto">
            <a:xfrm>
              <a:off x="3314701" y="952501"/>
              <a:ext cx="2476499" cy="70843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Planar 3-connected graphs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6096000" y="952501"/>
              <a:ext cx="2857500" cy="40041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/2 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segments.</a:t>
              </a:r>
            </a:p>
          </p:txBody>
        </p:sp>
      </p:grpSp>
    </p:spTree>
  </p:cSld>
  <p:clrMapOvr>
    <a:masterClrMapping/>
  </p:clrMapOvr>
  <p:transition advTm="3644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Our </a:t>
            </a:r>
            <a:r>
              <a:rPr 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Results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66" name="Text Box 8"/>
          <p:cNvSpPr txBox="1">
            <a:spLocks noChangeArrowheads="1"/>
          </p:cNvSpPr>
          <p:nvPr/>
        </p:nvSpPr>
        <p:spPr bwMode="auto">
          <a:xfrm>
            <a:off x="304800" y="1143000"/>
            <a:ext cx="85344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Given an arbitrary integer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≥ 3, it is NP-complete to decide if a given plane graph has a straight-line drawing with at most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segments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04800" y="2838271"/>
            <a:ext cx="85344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NP-complete to determine whether a given partial drawing of 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outerplanar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graph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can be extended to a straight-line drawing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with at most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segments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304800" y="4572000"/>
            <a:ext cx="85344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introduce a new graph parameter called </a:t>
            </a:r>
            <a:r>
              <a:rPr lang="en-US" sz="2400" i="1" u="sng" dirty="0" smtClean="0">
                <a:latin typeface="Times New Roman" pitchFamily="18" charset="0"/>
                <a:cs typeface="Times New Roman" pitchFamily="18" charset="0"/>
              </a:rPr>
              <a:t>segment complexity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derive lower bounds on segment complexities of different classes of planar graphs</a:t>
            </a:r>
          </a:p>
        </p:txBody>
      </p:sp>
    </p:spTree>
    <p:custDataLst>
      <p:tags r:id="rId1"/>
    </p:custDataLst>
  </p:cSld>
  <p:clrMapOvr>
    <a:masterClrMapping/>
  </p:clrMapOvr>
  <p:transition advTm="304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99FF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Pseudoline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Arrangements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0" y="1066800"/>
            <a:ext cx="3886200" cy="5217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Simple Arrangement of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Pseudolines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912433" y="1678898"/>
            <a:ext cx="4227226" cy="3852472"/>
          </a:xfrm>
          <a:custGeom>
            <a:avLst/>
            <a:gdLst>
              <a:gd name="connsiteX0" fmla="*/ 0 w 4227226"/>
              <a:gd name="connsiteY0" fmla="*/ 0 h 3852472"/>
              <a:gd name="connsiteX1" fmla="*/ 389744 w 4227226"/>
              <a:gd name="connsiteY1" fmla="*/ 539646 h 3852472"/>
              <a:gd name="connsiteX2" fmla="*/ 314793 w 4227226"/>
              <a:gd name="connsiteY2" fmla="*/ 1154243 h 3852472"/>
              <a:gd name="connsiteX3" fmla="*/ 1004341 w 4227226"/>
              <a:gd name="connsiteY3" fmla="*/ 1573968 h 3852472"/>
              <a:gd name="connsiteX4" fmla="*/ 1184223 w 4227226"/>
              <a:gd name="connsiteY4" fmla="*/ 1828800 h 3852472"/>
              <a:gd name="connsiteX5" fmla="*/ 1588957 w 4227226"/>
              <a:gd name="connsiteY5" fmla="*/ 2518348 h 3852472"/>
              <a:gd name="connsiteX6" fmla="*/ 2338465 w 4227226"/>
              <a:gd name="connsiteY6" fmla="*/ 2713220 h 3852472"/>
              <a:gd name="connsiteX7" fmla="*/ 3072983 w 4227226"/>
              <a:gd name="connsiteY7" fmla="*/ 2953063 h 3852472"/>
              <a:gd name="connsiteX8" fmla="*/ 4227226 w 4227226"/>
              <a:gd name="connsiteY8" fmla="*/ 3852472 h 385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27226" h="3852472">
                <a:moveTo>
                  <a:pt x="0" y="0"/>
                </a:moveTo>
                <a:cubicBezTo>
                  <a:pt x="168639" y="173636"/>
                  <a:pt x="337279" y="347272"/>
                  <a:pt x="389744" y="539646"/>
                </a:cubicBezTo>
                <a:cubicBezTo>
                  <a:pt x="442209" y="732020"/>
                  <a:pt x="212360" y="981856"/>
                  <a:pt x="314793" y="1154243"/>
                </a:cubicBezTo>
                <a:cubicBezTo>
                  <a:pt x="417226" y="1326630"/>
                  <a:pt x="859436" y="1461542"/>
                  <a:pt x="1004341" y="1573968"/>
                </a:cubicBezTo>
                <a:cubicBezTo>
                  <a:pt x="1149246" y="1686394"/>
                  <a:pt x="1086787" y="1671403"/>
                  <a:pt x="1184223" y="1828800"/>
                </a:cubicBezTo>
                <a:cubicBezTo>
                  <a:pt x="1281659" y="1986197"/>
                  <a:pt x="1396583" y="2370945"/>
                  <a:pt x="1588957" y="2518348"/>
                </a:cubicBezTo>
                <a:cubicBezTo>
                  <a:pt x="1781331" y="2665751"/>
                  <a:pt x="2091127" y="2640768"/>
                  <a:pt x="2338465" y="2713220"/>
                </a:cubicBezTo>
                <a:cubicBezTo>
                  <a:pt x="2585803" y="2785672"/>
                  <a:pt x="2758190" y="2763188"/>
                  <a:pt x="3072983" y="2953063"/>
                </a:cubicBezTo>
                <a:cubicBezTo>
                  <a:pt x="3387776" y="3142938"/>
                  <a:pt x="3807501" y="3497705"/>
                  <a:pt x="4227226" y="3852472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974361" y="1878766"/>
            <a:ext cx="6895475" cy="2153587"/>
          </a:xfrm>
          <a:custGeom>
            <a:avLst/>
            <a:gdLst>
              <a:gd name="connsiteX0" fmla="*/ 0 w 6895475"/>
              <a:gd name="connsiteY0" fmla="*/ 1861279 h 1861279"/>
              <a:gd name="connsiteX1" fmla="*/ 1693888 w 6895475"/>
              <a:gd name="connsiteY1" fmla="*/ 1441555 h 1861279"/>
              <a:gd name="connsiteX2" fmla="*/ 2023672 w 6895475"/>
              <a:gd name="connsiteY2" fmla="*/ 647076 h 1861279"/>
              <a:gd name="connsiteX3" fmla="*/ 2398426 w 6895475"/>
              <a:gd name="connsiteY3" fmla="*/ 317292 h 1861279"/>
              <a:gd name="connsiteX4" fmla="*/ 3672590 w 6895475"/>
              <a:gd name="connsiteY4" fmla="*/ 542145 h 1861279"/>
              <a:gd name="connsiteX5" fmla="*/ 4901783 w 6895475"/>
              <a:gd name="connsiteY5" fmla="*/ 62459 h 1861279"/>
              <a:gd name="connsiteX6" fmla="*/ 5366478 w 6895475"/>
              <a:gd name="connsiteY6" fmla="*/ 167391 h 1861279"/>
              <a:gd name="connsiteX7" fmla="*/ 6895475 w 6895475"/>
              <a:gd name="connsiteY7" fmla="*/ 991850 h 1861279"/>
              <a:gd name="connsiteX0" fmla="*/ 0 w 6895475"/>
              <a:gd name="connsiteY0" fmla="*/ 2153586 h 2153586"/>
              <a:gd name="connsiteX1" fmla="*/ 1693888 w 6895475"/>
              <a:gd name="connsiteY1" fmla="*/ 1733862 h 2153586"/>
              <a:gd name="connsiteX2" fmla="*/ 2023672 w 6895475"/>
              <a:gd name="connsiteY2" fmla="*/ 939383 h 2153586"/>
              <a:gd name="connsiteX3" fmla="*/ 2398426 w 6895475"/>
              <a:gd name="connsiteY3" fmla="*/ 609599 h 2153586"/>
              <a:gd name="connsiteX4" fmla="*/ 3672590 w 6895475"/>
              <a:gd name="connsiteY4" fmla="*/ 834452 h 2153586"/>
              <a:gd name="connsiteX5" fmla="*/ 4901783 w 6895475"/>
              <a:gd name="connsiteY5" fmla="*/ 354766 h 2153586"/>
              <a:gd name="connsiteX6" fmla="*/ 5747478 w 6895475"/>
              <a:gd name="connsiteY6" fmla="*/ 154898 h 2153586"/>
              <a:gd name="connsiteX7" fmla="*/ 6895475 w 6895475"/>
              <a:gd name="connsiteY7" fmla="*/ 1284157 h 2153586"/>
              <a:gd name="connsiteX0" fmla="*/ 0 w 6895475"/>
              <a:gd name="connsiteY0" fmla="*/ 2153587 h 2153587"/>
              <a:gd name="connsiteX1" fmla="*/ 1693888 w 6895475"/>
              <a:gd name="connsiteY1" fmla="*/ 1733863 h 2153587"/>
              <a:gd name="connsiteX2" fmla="*/ 2023672 w 6895475"/>
              <a:gd name="connsiteY2" fmla="*/ 939384 h 2153587"/>
              <a:gd name="connsiteX3" fmla="*/ 2398426 w 6895475"/>
              <a:gd name="connsiteY3" fmla="*/ 609600 h 2153587"/>
              <a:gd name="connsiteX4" fmla="*/ 3672590 w 6895475"/>
              <a:gd name="connsiteY4" fmla="*/ 834453 h 2153587"/>
              <a:gd name="connsiteX5" fmla="*/ 4901783 w 6895475"/>
              <a:gd name="connsiteY5" fmla="*/ 354767 h 2153587"/>
              <a:gd name="connsiteX6" fmla="*/ 4916773 w 6895475"/>
              <a:gd name="connsiteY6" fmla="*/ 354767 h 2153587"/>
              <a:gd name="connsiteX7" fmla="*/ 5747478 w 6895475"/>
              <a:gd name="connsiteY7" fmla="*/ 154899 h 2153587"/>
              <a:gd name="connsiteX8" fmla="*/ 6895475 w 6895475"/>
              <a:gd name="connsiteY8" fmla="*/ 1284158 h 2153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95475" h="2153587">
                <a:moveTo>
                  <a:pt x="0" y="2153587"/>
                </a:moveTo>
                <a:cubicBezTo>
                  <a:pt x="678304" y="2044908"/>
                  <a:pt x="1356609" y="1936230"/>
                  <a:pt x="1693888" y="1733863"/>
                </a:cubicBezTo>
                <a:cubicBezTo>
                  <a:pt x="2031167" y="1531496"/>
                  <a:pt x="1906249" y="1126761"/>
                  <a:pt x="2023672" y="939384"/>
                </a:cubicBezTo>
                <a:cubicBezTo>
                  <a:pt x="2141095" y="752007"/>
                  <a:pt x="2123606" y="627089"/>
                  <a:pt x="2398426" y="609600"/>
                </a:cubicBezTo>
                <a:cubicBezTo>
                  <a:pt x="2673246" y="592112"/>
                  <a:pt x="3255364" y="876925"/>
                  <a:pt x="3672590" y="834453"/>
                </a:cubicBezTo>
                <a:cubicBezTo>
                  <a:pt x="4089816" y="791981"/>
                  <a:pt x="4694419" y="434715"/>
                  <a:pt x="4901783" y="354767"/>
                </a:cubicBezTo>
                <a:cubicBezTo>
                  <a:pt x="5109147" y="274819"/>
                  <a:pt x="4775824" y="388078"/>
                  <a:pt x="4916773" y="354767"/>
                </a:cubicBezTo>
                <a:cubicBezTo>
                  <a:pt x="5057722" y="321456"/>
                  <a:pt x="5417694" y="0"/>
                  <a:pt x="5747478" y="154899"/>
                </a:cubicBezTo>
                <a:cubicBezTo>
                  <a:pt x="6077262" y="309798"/>
                  <a:pt x="6297117" y="949377"/>
                  <a:pt x="6895475" y="1284158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034321" y="2038662"/>
            <a:ext cx="6640643" cy="1444053"/>
          </a:xfrm>
          <a:custGeom>
            <a:avLst/>
            <a:gdLst>
              <a:gd name="connsiteX0" fmla="*/ 0 w 6640643"/>
              <a:gd name="connsiteY0" fmla="*/ 0 h 1444053"/>
              <a:gd name="connsiteX1" fmla="*/ 2143594 w 6640643"/>
              <a:gd name="connsiteY1" fmla="*/ 1019331 h 1444053"/>
              <a:gd name="connsiteX2" fmla="*/ 3462728 w 6640643"/>
              <a:gd name="connsiteY2" fmla="*/ 1424066 h 1444053"/>
              <a:gd name="connsiteX3" fmla="*/ 3957404 w 6640643"/>
              <a:gd name="connsiteY3" fmla="*/ 1064302 h 1444053"/>
              <a:gd name="connsiteX4" fmla="*/ 4242217 w 6640643"/>
              <a:gd name="connsiteY4" fmla="*/ 1394086 h 1444053"/>
              <a:gd name="connsiteX5" fmla="*/ 5141627 w 6640643"/>
              <a:gd name="connsiteY5" fmla="*/ 1364105 h 1444053"/>
              <a:gd name="connsiteX6" fmla="*/ 6640643 w 6640643"/>
              <a:gd name="connsiteY6" fmla="*/ 1394086 h 1444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40643" h="1444053">
                <a:moveTo>
                  <a:pt x="0" y="0"/>
                </a:moveTo>
                <a:cubicBezTo>
                  <a:pt x="783236" y="390993"/>
                  <a:pt x="1566473" y="781987"/>
                  <a:pt x="2143594" y="1019331"/>
                </a:cubicBezTo>
                <a:cubicBezTo>
                  <a:pt x="2720715" y="1256675"/>
                  <a:pt x="3160426" y="1416571"/>
                  <a:pt x="3462728" y="1424066"/>
                </a:cubicBezTo>
                <a:cubicBezTo>
                  <a:pt x="3765030" y="1431561"/>
                  <a:pt x="3827489" y="1069299"/>
                  <a:pt x="3957404" y="1064302"/>
                </a:cubicBezTo>
                <a:cubicBezTo>
                  <a:pt x="4087319" y="1059305"/>
                  <a:pt x="4044847" y="1344119"/>
                  <a:pt x="4242217" y="1394086"/>
                </a:cubicBezTo>
                <a:cubicBezTo>
                  <a:pt x="4439587" y="1444053"/>
                  <a:pt x="4741889" y="1364105"/>
                  <a:pt x="5141627" y="1364105"/>
                </a:cubicBezTo>
                <a:cubicBezTo>
                  <a:pt x="5541365" y="1364105"/>
                  <a:pt x="6091004" y="1379095"/>
                  <a:pt x="6640643" y="1394086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287187" y="1600200"/>
            <a:ext cx="2037413" cy="4111052"/>
          </a:xfrm>
          <a:custGeom>
            <a:avLst/>
            <a:gdLst>
              <a:gd name="connsiteX0" fmla="*/ 0 w 1933731"/>
              <a:gd name="connsiteY0" fmla="*/ 4047344 h 4047344"/>
              <a:gd name="connsiteX1" fmla="*/ 734518 w 1933731"/>
              <a:gd name="connsiteY1" fmla="*/ 2053653 h 4047344"/>
              <a:gd name="connsiteX2" fmla="*/ 824459 w 1933731"/>
              <a:gd name="connsiteY2" fmla="*/ 1678899 h 4047344"/>
              <a:gd name="connsiteX3" fmla="*/ 1424065 w 1933731"/>
              <a:gd name="connsiteY3" fmla="*/ 1304144 h 4047344"/>
              <a:gd name="connsiteX4" fmla="*/ 1439056 w 1933731"/>
              <a:gd name="connsiteY4" fmla="*/ 419725 h 4047344"/>
              <a:gd name="connsiteX5" fmla="*/ 1933731 w 1933731"/>
              <a:gd name="connsiteY5" fmla="*/ 0 h 4047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3731" h="4047344">
                <a:moveTo>
                  <a:pt x="0" y="4047344"/>
                </a:moveTo>
                <a:cubicBezTo>
                  <a:pt x="298554" y="3247869"/>
                  <a:pt x="597108" y="2448394"/>
                  <a:pt x="734518" y="2053653"/>
                </a:cubicBezTo>
                <a:cubicBezTo>
                  <a:pt x="871928" y="1658912"/>
                  <a:pt x="709535" y="1803817"/>
                  <a:pt x="824459" y="1678899"/>
                </a:cubicBezTo>
                <a:cubicBezTo>
                  <a:pt x="939383" y="1553981"/>
                  <a:pt x="1321632" y="1514006"/>
                  <a:pt x="1424065" y="1304144"/>
                </a:cubicBezTo>
                <a:cubicBezTo>
                  <a:pt x="1526498" y="1094282"/>
                  <a:pt x="1354112" y="637082"/>
                  <a:pt x="1439056" y="419725"/>
                </a:cubicBezTo>
                <a:cubicBezTo>
                  <a:pt x="1524000" y="202368"/>
                  <a:pt x="1728865" y="101184"/>
                  <a:pt x="1933731" y="0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818682" y="1169233"/>
            <a:ext cx="342275" cy="4766872"/>
          </a:xfrm>
          <a:custGeom>
            <a:avLst/>
            <a:gdLst>
              <a:gd name="connsiteX0" fmla="*/ 72452 w 342275"/>
              <a:gd name="connsiteY0" fmla="*/ 0 h 4766872"/>
              <a:gd name="connsiteX1" fmla="*/ 297305 w 342275"/>
              <a:gd name="connsiteY1" fmla="*/ 554636 h 4766872"/>
              <a:gd name="connsiteX2" fmla="*/ 222354 w 342275"/>
              <a:gd name="connsiteY2" fmla="*/ 1019331 h 4766872"/>
              <a:gd name="connsiteX3" fmla="*/ 267325 w 342275"/>
              <a:gd name="connsiteY3" fmla="*/ 2158583 h 4766872"/>
              <a:gd name="connsiteX4" fmla="*/ 12492 w 342275"/>
              <a:gd name="connsiteY4" fmla="*/ 2788170 h 4766872"/>
              <a:gd name="connsiteX5" fmla="*/ 192374 w 342275"/>
              <a:gd name="connsiteY5" fmla="*/ 3312826 h 4766872"/>
              <a:gd name="connsiteX6" fmla="*/ 342275 w 342275"/>
              <a:gd name="connsiteY6" fmla="*/ 4766872 h 4766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2275" h="4766872">
                <a:moveTo>
                  <a:pt x="72452" y="0"/>
                </a:moveTo>
                <a:cubicBezTo>
                  <a:pt x="172386" y="192374"/>
                  <a:pt x="272321" y="384748"/>
                  <a:pt x="297305" y="554636"/>
                </a:cubicBezTo>
                <a:cubicBezTo>
                  <a:pt x="322289" y="724525"/>
                  <a:pt x="227351" y="752007"/>
                  <a:pt x="222354" y="1019331"/>
                </a:cubicBezTo>
                <a:cubicBezTo>
                  <a:pt x="217357" y="1286655"/>
                  <a:pt x="302302" y="1863777"/>
                  <a:pt x="267325" y="2158583"/>
                </a:cubicBezTo>
                <a:cubicBezTo>
                  <a:pt x="232348" y="2453389"/>
                  <a:pt x="24984" y="2595796"/>
                  <a:pt x="12492" y="2788170"/>
                </a:cubicBezTo>
                <a:cubicBezTo>
                  <a:pt x="0" y="2980544"/>
                  <a:pt x="137410" y="2983042"/>
                  <a:pt x="192374" y="3312826"/>
                </a:cubicBezTo>
                <a:cubicBezTo>
                  <a:pt x="247338" y="3642610"/>
                  <a:pt x="294806" y="4204741"/>
                  <a:pt x="342275" y="4766872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2588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Pseudoline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Arrangements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0" y="1066800"/>
            <a:ext cx="3886200" cy="5217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Simple Arrangement of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Pseudolines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912433" y="1678898"/>
            <a:ext cx="4227226" cy="3852472"/>
          </a:xfrm>
          <a:custGeom>
            <a:avLst/>
            <a:gdLst>
              <a:gd name="connsiteX0" fmla="*/ 0 w 4227226"/>
              <a:gd name="connsiteY0" fmla="*/ 0 h 3852472"/>
              <a:gd name="connsiteX1" fmla="*/ 389744 w 4227226"/>
              <a:gd name="connsiteY1" fmla="*/ 539646 h 3852472"/>
              <a:gd name="connsiteX2" fmla="*/ 314793 w 4227226"/>
              <a:gd name="connsiteY2" fmla="*/ 1154243 h 3852472"/>
              <a:gd name="connsiteX3" fmla="*/ 1004341 w 4227226"/>
              <a:gd name="connsiteY3" fmla="*/ 1573968 h 3852472"/>
              <a:gd name="connsiteX4" fmla="*/ 1184223 w 4227226"/>
              <a:gd name="connsiteY4" fmla="*/ 1828800 h 3852472"/>
              <a:gd name="connsiteX5" fmla="*/ 1588957 w 4227226"/>
              <a:gd name="connsiteY5" fmla="*/ 2518348 h 3852472"/>
              <a:gd name="connsiteX6" fmla="*/ 2338465 w 4227226"/>
              <a:gd name="connsiteY6" fmla="*/ 2713220 h 3852472"/>
              <a:gd name="connsiteX7" fmla="*/ 3072983 w 4227226"/>
              <a:gd name="connsiteY7" fmla="*/ 2953063 h 3852472"/>
              <a:gd name="connsiteX8" fmla="*/ 4227226 w 4227226"/>
              <a:gd name="connsiteY8" fmla="*/ 3852472 h 385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27226" h="3852472">
                <a:moveTo>
                  <a:pt x="0" y="0"/>
                </a:moveTo>
                <a:cubicBezTo>
                  <a:pt x="168639" y="173636"/>
                  <a:pt x="337279" y="347272"/>
                  <a:pt x="389744" y="539646"/>
                </a:cubicBezTo>
                <a:cubicBezTo>
                  <a:pt x="442209" y="732020"/>
                  <a:pt x="212360" y="981856"/>
                  <a:pt x="314793" y="1154243"/>
                </a:cubicBezTo>
                <a:cubicBezTo>
                  <a:pt x="417226" y="1326630"/>
                  <a:pt x="859436" y="1461542"/>
                  <a:pt x="1004341" y="1573968"/>
                </a:cubicBezTo>
                <a:cubicBezTo>
                  <a:pt x="1149246" y="1686394"/>
                  <a:pt x="1086787" y="1671403"/>
                  <a:pt x="1184223" y="1828800"/>
                </a:cubicBezTo>
                <a:cubicBezTo>
                  <a:pt x="1281659" y="1986197"/>
                  <a:pt x="1396583" y="2370945"/>
                  <a:pt x="1588957" y="2518348"/>
                </a:cubicBezTo>
                <a:cubicBezTo>
                  <a:pt x="1781331" y="2665751"/>
                  <a:pt x="2091127" y="2640768"/>
                  <a:pt x="2338465" y="2713220"/>
                </a:cubicBezTo>
                <a:cubicBezTo>
                  <a:pt x="2585803" y="2785672"/>
                  <a:pt x="2758190" y="2763188"/>
                  <a:pt x="3072983" y="2953063"/>
                </a:cubicBezTo>
                <a:cubicBezTo>
                  <a:pt x="3387776" y="3142938"/>
                  <a:pt x="3807501" y="3497705"/>
                  <a:pt x="4227226" y="3852472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974361" y="1878766"/>
            <a:ext cx="6895475" cy="2153587"/>
          </a:xfrm>
          <a:custGeom>
            <a:avLst/>
            <a:gdLst>
              <a:gd name="connsiteX0" fmla="*/ 0 w 6895475"/>
              <a:gd name="connsiteY0" fmla="*/ 1861279 h 1861279"/>
              <a:gd name="connsiteX1" fmla="*/ 1693888 w 6895475"/>
              <a:gd name="connsiteY1" fmla="*/ 1441555 h 1861279"/>
              <a:gd name="connsiteX2" fmla="*/ 2023672 w 6895475"/>
              <a:gd name="connsiteY2" fmla="*/ 647076 h 1861279"/>
              <a:gd name="connsiteX3" fmla="*/ 2398426 w 6895475"/>
              <a:gd name="connsiteY3" fmla="*/ 317292 h 1861279"/>
              <a:gd name="connsiteX4" fmla="*/ 3672590 w 6895475"/>
              <a:gd name="connsiteY4" fmla="*/ 542145 h 1861279"/>
              <a:gd name="connsiteX5" fmla="*/ 4901783 w 6895475"/>
              <a:gd name="connsiteY5" fmla="*/ 62459 h 1861279"/>
              <a:gd name="connsiteX6" fmla="*/ 5366478 w 6895475"/>
              <a:gd name="connsiteY6" fmla="*/ 167391 h 1861279"/>
              <a:gd name="connsiteX7" fmla="*/ 6895475 w 6895475"/>
              <a:gd name="connsiteY7" fmla="*/ 991850 h 1861279"/>
              <a:gd name="connsiteX0" fmla="*/ 0 w 6895475"/>
              <a:gd name="connsiteY0" fmla="*/ 2153586 h 2153586"/>
              <a:gd name="connsiteX1" fmla="*/ 1693888 w 6895475"/>
              <a:gd name="connsiteY1" fmla="*/ 1733862 h 2153586"/>
              <a:gd name="connsiteX2" fmla="*/ 2023672 w 6895475"/>
              <a:gd name="connsiteY2" fmla="*/ 939383 h 2153586"/>
              <a:gd name="connsiteX3" fmla="*/ 2398426 w 6895475"/>
              <a:gd name="connsiteY3" fmla="*/ 609599 h 2153586"/>
              <a:gd name="connsiteX4" fmla="*/ 3672590 w 6895475"/>
              <a:gd name="connsiteY4" fmla="*/ 834452 h 2153586"/>
              <a:gd name="connsiteX5" fmla="*/ 4901783 w 6895475"/>
              <a:gd name="connsiteY5" fmla="*/ 354766 h 2153586"/>
              <a:gd name="connsiteX6" fmla="*/ 5747478 w 6895475"/>
              <a:gd name="connsiteY6" fmla="*/ 154898 h 2153586"/>
              <a:gd name="connsiteX7" fmla="*/ 6895475 w 6895475"/>
              <a:gd name="connsiteY7" fmla="*/ 1284157 h 2153586"/>
              <a:gd name="connsiteX0" fmla="*/ 0 w 6895475"/>
              <a:gd name="connsiteY0" fmla="*/ 2153587 h 2153587"/>
              <a:gd name="connsiteX1" fmla="*/ 1693888 w 6895475"/>
              <a:gd name="connsiteY1" fmla="*/ 1733863 h 2153587"/>
              <a:gd name="connsiteX2" fmla="*/ 2023672 w 6895475"/>
              <a:gd name="connsiteY2" fmla="*/ 939384 h 2153587"/>
              <a:gd name="connsiteX3" fmla="*/ 2398426 w 6895475"/>
              <a:gd name="connsiteY3" fmla="*/ 609600 h 2153587"/>
              <a:gd name="connsiteX4" fmla="*/ 3672590 w 6895475"/>
              <a:gd name="connsiteY4" fmla="*/ 834453 h 2153587"/>
              <a:gd name="connsiteX5" fmla="*/ 4901783 w 6895475"/>
              <a:gd name="connsiteY5" fmla="*/ 354767 h 2153587"/>
              <a:gd name="connsiteX6" fmla="*/ 4916773 w 6895475"/>
              <a:gd name="connsiteY6" fmla="*/ 354767 h 2153587"/>
              <a:gd name="connsiteX7" fmla="*/ 5747478 w 6895475"/>
              <a:gd name="connsiteY7" fmla="*/ 154899 h 2153587"/>
              <a:gd name="connsiteX8" fmla="*/ 6895475 w 6895475"/>
              <a:gd name="connsiteY8" fmla="*/ 1284158 h 2153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95475" h="2153587">
                <a:moveTo>
                  <a:pt x="0" y="2153587"/>
                </a:moveTo>
                <a:cubicBezTo>
                  <a:pt x="678304" y="2044908"/>
                  <a:pt x="1356609" y="1936230"/>
                  <a:pt x="1693888" y="1733863"/>
                </a:cubicBezTo>
                <a:cubicBezTo>
                  <a:pt x="2031167" y="1531496"/>
                  <a:pt x="1906249" y="1126761"/>
                  <a:pt x="2023672" y="939384"/>
                </a:cubicBezTo>
                <a:cubicBezTo>
                  <a:pt x="2141095" y="752007"/>
                  <a:pt x="2123606" y="627089"/>
                  <a:pt x="2398426" y="609600"/>
                </a:cubicBezTo>
                <a:cubicBezTo>
                  <a:pt x="2673246" y="592112"/>
                  <a:pt x="3255364" y="876925"/>
                  <a:pt x="3672590" y="834453"/>
                </a:cubicBezTo>
                <a:cubicBezTo>
                  <a:pt x="4089816" y="791981"/>
                  <a:pt x="4694419" y="434715"/>
                  <a:pt x="4901783" y="354767"/>
                </a:cubicBezTo>
                <a:cubicBezTo>
                  <a:pt x="5109147" y="274819"/>
                  <a:pt x="4775824" y="388078"/>
                  <a:pt x="4916773" y="354767"/>
                </a:cubicBezTo>
                <a:cubicBezTo>
                  <a:pt x="5057722" y="321456"/>
                  <a:pt x="5417694" y="0"/>
                  <a:pt x="5747478" y="154899"/>
                </a:cubicBezTo>
                <a:cubicBezTo>
                  <a:pt x="6077262" y="309798"/>
                  <a:pt x="6297117" y="949377"/>
                  <a:pt x="6895475" y="1284158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034321" y="2038662"/>
            <a:ext cx="6640643" cy="1444053"/>
          </a:xfrm>
          <a:custGeom>
            <a:avLst/>
            <a:gdLst>
              <a:gd name="connsiteX0" fmla="*/ 0 w 6640643"/>
              <a:gd name="connsiteY0" fmla="*/ 0 h 1444053"/>
              <a:gd name="connsiteX1" fmla="*/ 2143594 w 6640643"/>
              <a:gd name="connsiteY1" fmla="*/ 1019331 h 1444053"/>
              <a:gd name="connsiteX2" fmla="*/ 3462728 w 6640643"/>
              <a:gd name="connsiteY2" fmla="*/ 1424066 h 1444053"/>
              <a:gd name="connsiteX3" fmla="*/ 3957404 w 6640643"/>
              <a:gd name="connsiteY3" fmla="*/ 1064302 h 1444053"/>
              <a:gd name="connsiteX4" fmla="*/ 4242217 w 6640643"/>
              <a:gd name="connsiteY4" fmla="*/ 1394086 h 1444053"/>
              <a:gd name="connsiteX5" fmla="*/ 5141627 w 6640643"/>
              <a:gd name="connsiteY5" fmla="*/ 1364105 h 1444053"/>
              <a:gd name="connsiteX6" fmla="*/ 6640643 w 6640643"/>
              <a:gd name="connsiteY6" fmla="*/ 1394086 h 1444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40643" h="1444053">
                <a:moveTo>
                  <a:pt x="0" y="0"/>
                </a:moveTo>
                <a:cubicBezTo>
                  <a:pt x="783236" y="390993"/>
                  <a:pt x="1566473" y="781987"/>
                  <a:pt x="2143594" y="1019331"/>
                </a:cubicBezTo>
                <a:cubicBezTo>
                  <a:pt x="2720715" y="1256675"/>
                  <a:pt x="3160426" y="1416571"/>
                  <a:pt x="3462728" y="1424066"/>
                </a:cubicBezTo>
                <a:cubicBezTo>
                  <a:pt x="3765030" y="1431561"/>
                  <a:pt x="3827489" y="1069299"/>
                  <a:pt x="3957404" y="1064302"/>
                </a:cubicBezTo>
                <a:cubicBezTo>
                  <a:pt x="4087319" y="1059305"/>
                  <a:pt x="4044847" y="1344119"/>
                  <a:pt x="4242217" y="1394086"/>
                </a:cubicBezTo>
                <a:cubicBezTo>
                  <a:pt x="4439587" y="1444053"/>
                  <a:pt x="4741889" y="1364105"/>
                  <a:pt x="5141627" y="1364105"/>
                </a:cubicBezTo>
                <a:cubicBezTo>
                  <a:pt x="5541365" y="1364105"/>
                  <a:pt x="6091004" y="1379095"/>
                  <a:pt x="6640643" y="1394086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287187" y="1600200"/>
            <a:ext cx="2037413" cy="4111052"/>
          </a:xfrm>
          <a:custGeom>
            <a:avLst/>
            <a:gdLst>
              <a:gd name="connsiteX0" fmla="*/ 0 w 1933731"/>
              <a:gd name="connsiteY0" fmla="*/ 4047344 h 4047344"/>
              <a:gd name="connsiteX1" fmla="*/ 734518 w 1933731"/>
              <a:gd name="connsiteY1" fmla="*/ 2053653 h 4047344"/>
              <a:gd name="connsiteX2" fmla="*/ 824459 w 1933731"/>
              <a:gd name="connsiteY2" fmla="*/ 1678899 h 4047344"/>
              <a:gd name="connsiteX3" fmla="*/ 1424065 w 1933731"/>
              <a:gd name="connsiteY3" fmla="*/ 1304144 h 4047344"/>
              <a:gd name="connsiteX4" fmla="*/ 1439056 w 1933731"/>
              <a:gd name="connsiteY4" fmla="*/ 419725 h 4047344"/>
              <a:gd name="connsiteX5" fmla="*/ 1933731 w 1933731"/>
              <a:gd name="connsiteY5" fmla="*/ 0 h 4047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3731" h="4047344">
                <a:moveTo>
                  <a:pt x="0" y="4047344"/>
                </a:moveTo>
                <a:cubicBezTo>
                  <a:pt x="298554" y="3247869"/>
                  <a:pt x="597108" y="2448394"/>
                  <a:pt x="734518" y="2053653"/>
                </a:cubicBezTo>
                <a:cubicBezTo>
                  <a:pt x="871928" y="1658912"/>
                  <a:pt x="709535" y="1803817"/>
                  <a:pt x="824459" y="1678899"/>
                </a:cubicBezTo>
                <a:cubicBezTo>
                  <a:pt x="939383" y="1553981"/>
                  <a:pt x="1321632" y="1514006"/>
                  <a:pt x="1424065" y="1304144"/>
                </a:cubicBezTo>
                <a:cubicBezTo>
                  <a:pt x="1526498" y="1094282"/>
                  <a:pt x="1354112" y="637082"/>
                  <a:pt x="1439056" y="419725"/>
                </a:cubicBezTo>
                <a:cubicBezTo>
                  <a:pt x="1524000" y="202368"/>
                  <a:pt x="1728865" y="101184"/>
                  <a:pt x="1933731" y="0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818682" y="1169233"/>
            <a:ext cx="342275" cy="4766872"/>
          </a:xfrm>
          <a:custGeom>
            <a:avLst/>
            <a:gdLst>
              <a:gd name="connsiteX0" fmla="*/ 72452 w 342275"/>
              <a:gd name="connsiteY0" fmla="*/ 0 h 4766872"/>
              <a:gd name="connsiteX1" fmla="*/ 297305 w 342275"/>
              <a:gd name="connsiteY1" fmla="*/ 554636 h 4766872"/>
              <a:gd name="connsiteX2" fmla="*/ 222354 w 342275"/>
              <a:gd name="connsiteY2" fmla="*/ 1019331 h 4766872"/>
              <a:gd name="connsiteX3" fmla="*/ 267325 w 342275"/>
              <a:gd name="connsiteY3" fmla="*/ 2158583 h 4766872"/>
              <a:gd name="connsiteX4" fmla="*/ 12492 w 342275"/>
              <a:gd name="connsiteY4" fmla="*/ 2788170 h 4766872"/>
              <a:gd name="connsiteX5" fmla="*/ 192374 w 342275"/>
              <a:gd name="connsiteY5" fmla="*/ 3312826 h 4766872"/>
              <a:gd name="connsiteX6" fmla="*/ 342275 w 342275"/>
              <a:gd name="connsiteY6" fmla="*/ 4766872 h 4766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2275" h="4766872">
                <a:moveTo>
                  <a:pt x="72452" y="0"/>
                </a:moveTo>
                <a:cubicBezTo>
                  <a:pt x="172386" y="192374"/>
                  <a:pt x="272321" y="384748"/>
                  <a:pt x="297305" y="554636"/>
                </a:cubicBezTo>
                <a:cubicBezTo>
                  <a:pt x="322289" y="724525"/>
                  <a:pt x="227351" y="752007"/>
                  <a:pt x="222354" y="1019331"/>
                </a:cubicBezTo>
                <a:cubicBezTo>
                  <a:pt x="217357" y="1286655"/>
                  <a:pt x="302302" y="1863777"/>
                  <a:pt x="267325" y="2158583"/>
                </a:cubicBezTo>
                <a:cubicBezTo>
                  <a:pt x="232348" y="2453389"/>
                  <a:pt x="24984" y="2595796"/>
                  <a:pt x="12492" y="2788170"/>
                </a:cubicBezTo>
                <a:cubicBezTo>
                  <a:pt x="0" y="2980544"/>
                  <a:pt x="137410" y="2983042"/>
                  <a:pt x="192374" y="3312826"/>
                </a:cubicBezTo>
                <a:cubicBezTo>
                  <a:pt x="247338" y="3642610"/>
                  <a:pt x="294806" y="4204741"/>
                  <a:pt x="342275" y="4766872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2895600" y="1676400"/>
            <a:ext cx="3276600" cy="2743200"/>
            <a:chOff x="2895600" y="1676400"/>
            <a:chExt cx="3276600" cy="2743200"/>
          </a:xfrm>
        </p:grpSpPr>
        <p:sp>
          <p:nvSpPr>
            <p:cNvPr id="11" name="Oval 10"/>
            <p:cNvSpPr/>
            <p:nvPr/>
          </p:nvSpPr>
          <p:spPr>
            <a:xfrm>
              <a:off x="2895600" y="2895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3" name="Oval 12"/>
            <p:cNvSpPr/>
            <p:nvPr/>
          </p:nvSpPr>
          <p:spPr>
            <a:xfrm>
              <a:off x="4114800" y="2590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7" name="Oval 16"/>
            <p:cNvSpPr/>
            <p:nvPr/>
          </p:nvSpPr>
          <p:spPr>
            <a:xfrm>
              <a:off x="5715000" y="2209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9" name="Oval 18"/>
            <p:cNvSpPr/>
            <p:nvPr/>
          </p:nvSpPr>
          <p:spPr>
            <a:xfrm>
              <a:off x="5943600" y="2057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20" name="Oval 19"/>
            <p:cNvSpPr/>
            <p:nvPr/>
          </p:nvSpPr>
          <p:spPr>
            <a:xfrm>
              <a:off x="6019800" y="1676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21" name="Oval 20"/>
            <p:cNvSpPr/>
            <p:nvPr/>
          </p:nvSpPr>
          <p:spPr>
            <a:xfrm>
              <a:off x="6019800" y="3276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22" name="Oval 21"/>
            <p:cNvSpPr/>
            <p:nvPr/>
          </p:nvSpPr>
          <p:spPr>
            <a:xfrm>
              <a:off x="51054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24" name="Oval 23"/>
            <p:cNvSpPr/>
            <p:nvPr/>
          </p:nvSpPr>
          <p:spPr>
            <a:xfrm>
              <a:off x="48006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25" name="Oval 24"/>
            <p:cNvSpPr/>
            <p:nvPr/>
          </p:nvSpPr>
          <p:spPr>
            <a:xfrm>
              <a:off x="5029200" y="34290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26" name="Oval 25"/>
            <p:cNvSpPr/>
            <p:nvPr/>
          </p:nvSpPr>
          <p:spPr>
            <a:xfrm>
              <a:off x="5867400" y="4267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</p:spTree>
  </p:cSld>
  <p:clrMapOvr>
    <a:masterClrMapping/>
  </p:clrMapOvr>
  <p:transition advTm="35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Pseudoline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Arrangement Graph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912433" y="1678898"/>
            <a:ext cx="4227226" cy="3852472"/>
          </a:xfrm>
          <a:custGeom>
            <a:avLst/>
            <a:gdLst>
              <a:gd name="connsiteX0" fmla="*/ 0 w 4227226"/>
              <a:gd name="connsiteY0" fmla="*/ 0 h 3852472"/>
              <a:gd name="connsiteX1" fmla="*/ 389744 w 4227226"/>
              <a:gd name="connsiteY1" fmla="*/ 539646 h 3852472"/>
              <a:gd name="connsiteX2" fmla="*/ 314793 w 4227226"/>
              <a:gd name="connsiteY2" fmla="*/ 1154243 h 3852472"/>
              <a:gd name="connsiteX3" fmla="*/ 1004341 w 4227226"/>
              <a:gd name="connsiteY3" fmla="*/ 1573968 h 3852472"/>
              <a:gd name="connsiteX4" fmla="*/ 1184223 w 4227226"/>
              <a:gd name="connsiteY4" fmla="*/ 1828800 h 3852472"/>
              <a:gd name="connsiteX5" fmla="*/ 1588957 w 4227226"/>
              <a:gd name="connsiteY5" fmla="*/ 2518348 h 3852472"/>
              <a:gd name="connsiteX6" fmla="*/ 2338465 w 4227226"/>
              <a:gd name="connsiteY6" fmla="*/ 2713220 h 3852472"/>
              <a:gd name="connsiteX7" fmla="*/ 3072983 w 4227226"/>
              <a:gd name="connsiteY7" fmla="*/ 2953063 h 3852472"/>
              <a:gd name="connsiteX8" fmla="*/ 4227226 w 4227226"/>
              <a:gd name="connsiteY8" fmla="*/ 3852472 h 385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27226" h="3852472">
                <a:moveTo>
                  <a:pt x="0" y="0"/>
                </a:moveTo>
                <a:cubicBezTo>
                  <a:pt x="168639" y="173636"/>
                  <a:pt x="337279" y="347272"/>
                  <a:pt x="389744" y="539646"/>
                </a:cubicBezTo>
                <a:cubicBezTo>
                  <a:pt x="442209" y="732020"/>
                  <a:pt x="212360" y="981856"/>
                  <a:pt x="314793" y="1154243"/>
                </a:cubicBezTo>
                <a:cubicBezTo>
                  <a:pt x="417226" y="1326630"/>
                  <a:pt x="859436" y="1461542"/>
                  <a:pt x="1004341" y="1573968"/>
                </a:cubicBezTo>
                <a:cubicBezTo>
                  <a:pt x="1149246" y="1686394"/>
                  <a:pt x="1086787" y="1671403"/>
                  <a:pt x="1184223" y="1828800"/>
                </a:cubicBezTo>
                <a:cubicBezTo>
                  <a:pt x="1281659" y="1986197"/>
                  <a:pt x="1396583" y="2370945"/>
                  <a:pt x="1588957" y="2518348"/>
                </a:cubicBezTo>
                <a:cubicBezTo>
                  <a:pt x="1781331" y="2665751"/>
                  <a:pt x="2091127" y="2640768"/>
                  <a:pt x="2338465" y="2713220"/>
                </a:cubicBezTo>
                <a:cubicBezTo>
                  <a:pt x="2585803" y="2785672"/>
                  <a:pt x="2758190" y="2763188"/>
                  <a:pt x="3072983" y="2953063"/>
                </a:cubicBezTo>
                <a:cubicBezTo>
                  <a:pt x="3387776" y="3142938"/>
                  <a:pt x="3807501" y="3497705"/>
                  <a:pt x="4227226" y="3852472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974361" y="1878766"/>
            <a:ext cx="6895475" cy="2153587"/>
          </a:xfrm>
          <a:custGeom>
            <a:avLst/>
            <a:gdLst>
              <a:gd name="connsiteX0" fmla="*/ 0 w 6895475"/>
              <a:gd name="connsiteY0" fmla="*/ 1861279 h 1861279"/>
              <a:gd name="connsiteX1" fmla="*/ 1693888 w 6895475"/>
              <a:gd name="connsiteY1" fmla="*/ 1441555 h 1861279"/>
              <a:gd name="connsiteX2" fmla="*/ 2023672 w 6895475"/>
              <a:gd name="connsiteY2" fmla="*/ 647076 h 1861279"/>
              <a:gd name="connsiteX3" fmla="*/ 2398426 w 6895475"/>
              <a:gd name="connsiteY3" fmla="*/ 317292 h 1861279"/>
              <a:gd name="connsiteX4" fmla="*/ 3672590 w 6895475"/>
              <a:gd name="connsiteY4" fmla="*/ 542145 h 1861279"/>
              <a:gd name="connsiteX5" fmla="*/ 4901783 w 6895475"/>
              <a:gd name="connsiteY5" fmla="*/ 62459 h 1861279"/>
              <a:gd name="connsiteX6" fmla="*/ 5366478 w 6895475"/>
              <a:gd name="connsiteY6" fmla="*/ 167391 h 1861279"/>
              <a:gd name="connsiteX7" fmla="*/ 6895475 w 6895475"/>
              <a:gd name="connsiteY7" fmla="*/ 991850 h 1861279"/>
              <a:gd name="connsiteX0" fmla="*/ 0 w 6895475"/>
              <a:gd name="connsiteY0" fmla="*/ 2153586 h 2153586"/>
              <a:gd name="connsiteX1" fmla="*/ 1693888 w 6895475"/>
              <a:gd name="connsiteY1" fmla="*/ 1733862 h 2153586"/>
              <a:gd name="connsiteX2" fmla="*/ 2023672 w 6895475"/>
              <a:gd name="connsiteY2" fmla="*/ 939383 h 2153586"/>
              <a:gd name="connsiteX3" fmla="*/ 2398426 w 6895475"/>
              <a:gd name="connsiteY3" fmla="*/ 609599 h 2153586"/>
              <a:gd name="connsiteX4" fmla="*/ 3672590 w 6895475"/>
              <a:gd name="connsiteY4" fmla="*/ 834452 h 2153586"/>
              <a:gd name="connsiteX5" fmla="*/ 4901783 w 6895475"/>
              <a:gd name="connsiteY5" fmla="*/ 354766 h 2153586"/>
              <a:gd name="connsiteX6" fmla="*/ 5747478 w 6895475"/>
              <a:gd name="connsiteY6" fmla="*/ 154898 h 2153586"/>
              <a:gd name="connsiteX7" fmla="*/ 6895475 w 6895475"/>
              <a:gd name="connsiteY7" fmla="*/ 1284157 h 2153586"/>
              <a:gd name="connsiteX0" fmla="*/ 0 w 6895475"/>
              <a:gd name="connsiteY0" fmla="*/ 2153587 h 2153587"/>
              <a:gd name="connsiteX1" fmla="*/ 1693888 w 6895475"/>
              <a:gd name="connsiteY1" fmla="*/ 1733863 h 2153587"/>
              <a:gd name="connsiteX2" fmla="*/ 2023672 w 6895475"/>
              <a:gd name="connsiteY2" fmla="*/ 939384 h 2153587"/>
              <a:gd name="connsiteX3" fmla="*/ 2398426 w 6895475"/>
              <a:gd name="connsiteY3" fmla="*/ 609600 h 2153587"/>
              <a:gd name="connsiteX4" fmla="*/ 3672590 w 6895475"/>
              <a:gd name="connsiteY4" fmla="*/ 834453 h 2153587"/>
              <a:gd name="connsiteX5" fmla="*/ 4901783 w 6895475"/>
              <a:gd name="connsiteY5" fmla="*/ 354767 h 2153587"/>
              <a:gd name="connsiteX6" fmla="*/ 4916773 w 6895475"/>
              <a:gd name="connsiteY6" fmla="*/ 354767 h 2153587"/>
              <a:gd name="connsiteX7" fmla="*/ 5747478 w 6895475"/>
              <a:gd name="connsiteY7" fmla="*/ 154899 h 2153587"/>
              <a:gd name="connsiteX8" fmla="*/ 6895475 w 6895475"/>
              <a:gd name="connsiteY8" fmla="*/ 1284158 h 2153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95475" h="2153587">
                <a:moveTo>
                  <a:pt x="0" y="2153587"/>
                </a:moveTo>
                <a:cubicBezTo>
                  <a:pt x="678304" y="2044908"/>
                  <a:pt x="1356609" y="1936230"/>
                  <a:pt x="1693888" y="1733863"/>
                </a:cubicBezTo>
                <a:cubicBezTo>
                  <a:pt x="2031167" y="1531496"/>
                  <a:pt x="1906249" y="1126761"/>
                  <a:pt x="2023672" y="939384"/>
                </a:cubicBezTo>
                <a:cubicBezTo>
                  <a:pt x="2141095" y="752007"/>
                  <a:pt x="2123606" y="627089"/>
                  <a:pt x="2398426" y="609600"/>
                </a:cubicBezTo>
                <a:cubicBezTo>
                  <a:pt x="2673246" y="592112"/>
                  <a:pt x="3255364" y="876925"/>
                  <a:pt x="3672590" y="834453"/>
                </a:cubicBezTo>
                <a:cubicBezTo>
                  <a:pt x="4089816" y="791981"/>
                  <a:pt x="4694419" y="434715"/>
                  <a:pt x="4901783" y="354767"/>
                </a:cubicBezTo>
                <a:cubicBezTo>
                  <a:pt x="5109147" y="274819"/>
                  <a:pt x="4775824" y="388078"/>
                  <a:pt x="4916773" y="354767"/>
                </a:cubicBezTo>
                <a:cubicBezTo>
                  <a:pt x="5057722" y="321456"/>
                  <a:pt x="5417694" y="0"/>
                  <a:pt x="5747478" y="154899"/>
                </a:cubicBezTo>
                <a:cubicBezTo>
                  <a:pt x="6077262" y="309798"/>
                  <a:pt x="6297117" y="949377"/>
                  <a:pt x="6895475" y="1284158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034321" y="2038662"/>
            <a:ext cx="6640643" cy="1444053"/>
          </a:xfrm>
          <a:custGeom>
            <a:avLst/>
            <a:gdLst>
              <a:gd name="connsiteX0" fmla="*/ 0 w 6640643"/>
              <a:gd name="connsiteY0" fmla="*/ 0 h 1444053"/>
              <a:gd name="connsiteX1" fmla="*/ 2143594 w 6640643"/>
              <a:gd name="connsiteY1" fmla="*/ 1019331 h 1444053"/>
              <a:gd name="connsiteX2" fmla="*/ 3462728 w 6640643"/>
              <a:gd name="connsiteY2" fmla="*/ 1424066 h 1444053"/>
              <a:gd name="connsiteX3" fmla="*/ 3957404 w 6640643"/>
              <a:gd name="connsiteY3" fmla="*/ 1064302 h 1444053"/>
              <a:gd name="connsiteX4" fmla="*/ 4242217 w 6640643"/>
              <a:gd name="connsiteY4" fmla="*/ 1394086 h 1444053"/>
              <a:gd name="connsiteX5" fmla="*/ 5141627 w 6640643"/>
              <a:gd name="connsiteY5" fmla="*/ 1364105 h 1444053"/>
              <a:gd name="connsiteX6" fmla="*/ 6640643 w 6640643"/>
              <a:gd name="connsiteY6" fmla="*/ 1394086 h 1444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40643" h="1444053">
                <a:moveTo>
                  <a:pt x="0" y="0"/>
                </a:moveTo>
                <a:cubicBezTo>
                  <a:pt x="783236" y="390993"/>
                  <a:pt x="1566473" y="781987"/>
                  <a:pt x="2143594" y="1019331"/>
                </a:cubicBezTo>
                <a:cubicBezTo>
                  <a:pt x="2720715" y="1256675"/>
                  <a:pt x="3160426" y="1416571"/>
                  <a:pt x="3462728" y="1424066"/>
                </a:cubicBezTo>
                <a:cubicBezTo>
                  <a:pt x="3765030" y="1431561"/>
                  <a:pt x="3827489" y="1069299"/>
                  <a:pt x="3957404" y="1064302"/>
                </a:cubicBezTo>
                <a:cubicBezTo>
                  <a:pt x="4087319" y="1059305"/>
                  <a:pt x="4044847" y="1344119"/>
                  <a:pt x="4242217" y="1394086"/>
                </a:cubicBezTo>
                <a:cubicBezTo>
                  <a:pt x="4439587" y="1444053"/>
                  <a:pt x="4741889" y="1364105"/>
                  <a:pt x="5141627" y="1364105"/>
                </a:cubicBezTo>
                <a:cubicBezTo>
                  <a:pt x="5541365" y="1364105"/>
                  <a:pt x="6091004" y="1379095"/>
                  <a:pt x="6640643" y="1394086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287187" y="1600200"/>
            <a:ext cx="2037413" cy="4111052"/>
          </a:xfrm>
          <a:custGeom>
            <a:avLst/>
            <a:gdLst>
              <a:gd name="connsiteX0" fmla="*/ 0 w 1933731"/>
              <a:gd name="connsiteY0" fmla="*/ 4047344 h 4047344"/>
              <a:gd name="connsiteX1" fmla="*/ 734518 w 1933731"/>
              <a:gd name="connsiteY1" fmla="*/ 2053653 h 4047344"/>
              <a:gd name="connsiteX2" fmla="*/ 824459 w 1933731"/>
              <a:gd name="connsiteY2" fmla="*/ 1678899 h 4047344"/>
              <a:gd name="connsiteX3" fmla="*/ 1424065 w 1933731"/>
              <a:gd name="connsiteY3" fmla="*/ 1304144 h 4047344"/>
              <a:gd name="connsiteX4" fmla="*/ 1439056 w 1933731"/>
              <a:gd name="connsiteY4" fmla="*/ 419725 h 4047344"/>
              <a:gd name="connsiteX5" fmla="*/ 1933731 w 1933731"/>
              <a:gd name="connsiteY5" fmla="*/ 0 h 4047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3731" h="4047344">
                <a:moveTo>
                  <a:pt x="0" y="4047344"/>
                </a:moveTo>
                <a:cubicBezTo>
                  <a:pt x="298554" y="3247869"/>
                  <a:pt x="597108" y="2448394"/>
                  <a:pt x="734518" y="2053653"/>
                </a:cubicBezTo>
                <a:cubicBezTo>
                  <a:pt x="871928" y="1658912"/>
                  <a:pt x="709535" y="1803817"/>
                  <a:pt x="824459" y="1678899"/>
                </a:cubicBezTo>
                <a:cubicBezTo>
                  <a:pt x="939383" y="1553981"/>
                  <a:pt x="1321632" y="1514006"/>
                  <a:pt x="1424065" y="1304144"/>
                </a:cubicBezTo>
                <a:cubicBezTo>
                  <a:pt x="1526498" y="1094282"/>
                  <a:pt x="1354112" y="637082"/>
                  <a:pt x="1439056" y="419725"/>
                </a:cubicBezTo>
                <a:cubicBezTo>
                  <a:pt x="1524000" y="202368"/>
                  <a:pt x="1728865" y="101184"/>
                  <a:pt x="1933731" y="0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818682" y="1169233"/>
            <a:ext cx="342275" cy="4766872"/>
          </a:xfrm>
          <a:custGeom>
            <a:avLst/>
            <a:gdLst>
              <a:gd name="connsiteX0" fmla="*/ 72452 w 342275"/>
              <a:gd name="connsiteY0" fmla="*/ 0 h 4766872"/>
              <a:gd name="connsiteX1" fmla="*/ 297305 w 342275"/>
              <a:gd name="connsiteY1" fmla="*/ 554636 h 4766872"/>
              <a:gd name="connsiteX2" fmla="*/ 222354 w 342275"/>
              <a:gd name="connsiteY2" fmla="*/ 1019331 h 4766872"/>
              <a:gd name="connsiteX3" fmla="*/ 267325 w 342275"/>
              <a:gd name="connsiteY3" fmla="*/ 2158583 h 4766872"/>
              <a:gd name="connsiteX4" fmla="*/ 12492 w 342275"/>
              <a:gd name="connsiteY4" fmla="*/ 2788170 h 4766872"/>
              <a:gd name="connsiteX5" fmla="*/ 192374 w 342275"/>
              <a:gd name="connsiteY5" fmla="*/ 3312826 h 4766872"/>
              <a:gd name="connsiteX6" fmla="*/ 342275 w 342275"/>
              <a:gd name="connsiteY6" fmla="*/ 4766872 h 4766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2275" h="4766872">
                <a:moveTo>
                  <a:pt x="72452" y="0"/>
                </a:moveTo>
                <a:cubicBezTo>
                  <a:pt x="172386" y="192374"/>
                  <a:pt x="272321" y="384748"/>
                  <a:pt x="297305" y="554636"/>
                </a:cubicBezTo>
                <a:cubicBezTo>
                  <a:pt x="322289" y="724525"/>
                  <a:pt x="227351" y="752007"/>
                  <a:pt x="222354" y="1019331"/>
                </a:cubicBezTo>
                <a:cubicBezTo>
                  <a:pt x="217357" y="1286655"/>
                  <a:pt x="302302" y="1863777"/>
                  <a:pt x="267325" y="2158583"/>
                </a:cubicBezTo>
                <a:cubicBezTo>
                  <a:pt x="232348" y="2453389"/>
                  <a:pt x="24984" y="2595796"/>
                  <a:pt x="12492" y="2788170"/>
                </a:cubicBezTo>
                <a:cubicBezTo>
                  <a:pt x="0" y="2980544"/>
                  <a:pt x="137410" y="2983042"/>
                  <a:pt x="192374" y="3312826"/>
                </a:cubicBezTo>
                <a:cubicBezTo>
                  <a:pt x="247338" y="3642610"/>
                  <a:pt x="294806" y="4204741"/>
                  <a:pt x="342275" y="4766872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52400" y="4648200"/>
            <a:ext cx="2133600" cy="521732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-1)/2 vertices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" y="5334000"/>
            <a:ext cx="2133600" cy="521732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-2) edges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39" name="Freeform 38"/>
          <p:cNvSpPr/>
          <p:nvPr/>
        </p:nvSpPr>
        <p:spPr>
          <a:xfrm>
            <a:off x="854439" y="1034321"/>
            <a:ext cx="7899817" cy="5291528"/>
          </a:xfrm>
          <a:custGeom>
            <a:avLst/>
            <a:gdLst>
              <a:gd name="connsiteX0" fmla="*/ 44971 w 7899817"/>
              <a:gd name="connsiteY0" fmla="*/ 854440 h 5291528"/>
              <a:gd name="connsiteX1" fmla="*/ 0 w 7899817"/>
              <a:gd name="connsiteY1" fmla="*/ 3013023 h 5291528"/>
              <a:gd name="connsiteX2" fmla="*/ 1439056 w 7899817"/>
              <a:gd name="connsiteY2" fmla="*/ 3387777 h 5291528"/>
              <a:gd name="connsiteX3" fmla="*/ 2728210 w 7899817"/>
              <a:gd name="connsiteY3" fmla="*/ 4467069 h 5291528"/>
              <a:gd name="connsiteX4" fmla="*/ 4961745 w 7899817"/>
              <a:gd name="connsiteY4" fmla="*/ 5291528 h 5291528"/>
              <a:gd name="connsiteX5" fmla="*/ 6430781 w 7899817"/>
              <a:gd name="connsiteY5" fmla="*/ 4931764 h 5291528"/>
              <a:gd name="connsiteX6" fmla="*/ 7899817 w 7899817"/>
              <a:gd name="connsiteY6" fmla="*/ 4392118 h 5291528"/>
              <a:gd name="connsiteX7" fmla="*/ 7255240 w 7899817"/>
              <a:gd name="connsiteY7" fmla="*/ 2023672 h 5291528"/>
              <a:gd name="connsiteX8" fmla="*/ 5261548 w 7899817"/>
              <a:gd name="connsiteY8" fmla="*/ 0 h 5291528"/>
              <a:gd name="connsiteX9" fmla="*/ 3717561 w 7899817"/>
              <a:gd name="connsiteY9" fmla="*/ 554636 h 5291528"/>
              <a:gd name="connsiteX10" fmla="*/ 1723869 w 7899817"/>
              <a:gd name="connsiteY10" fmla="*/ 644577 h 5291528"/>
              <a:gd name="connsiteX11" fmla="*/ 3102964 w 7899817"/>
              <a:gd name="connsiteY11" fmla="*/ 1454046 h 5291528"/>
              <a:gd name="connsiteX12" fmla="*/ 3282846 w 7899817"/>
              <a:gd name="connsiteY12" fmla="*/ 1558977 h 5291528"/>
              <a:gd name="connsiteX13" fmla="*/ 3432748 w 7899817"/>
              <a:gd name="connsiteY13" fmla="*/ 1558977 h 5291528"/>
              <a:gd name="connsiteX14" fmla="*/ 4377128 w 7899817"/>
              <a:gd name="connsiteY14" fmla="*/ 1004341 h 5291528"/>
              <a:gd name="connsiteX15" fmla="*/ 5231568 w 7899817"/>
              <a:gd name="connsiteY15" fmla="*/ 629587 h 5291528"/>
              <a:gd name="connsiteX16" fmla="*/ 5291528 w 7899817"/>
              <a:gd name="connsiteY16" fmla="*/ 644577 h 5291528"/>
              <a:gd name="connsiteX17" fmla="*/ 5366479 w 7899817"/>
              <a:gd name="connsiteY17" fmla="*/ 704538 h 5291528"/>
              <a:gd name="connsiteX18" fmla="*/ 5246558 w 7899817"/>
              <a:gd name="connsiteY18" fmla="*/ 1079292 h 5291528"/>
              <a:gd name="connsiteX19" fmla="*/ 5246558 w 7899817"/>
              <a:gd name="connsiteY19" fmla="*/ 1214204 h 5291528"/>
              <a:gd name="connsiteX20" fmla="*/ 5321509 w 7899817"/>
              <a:gd name="connsiteY20" fmla="*/ 2308486 h 5291528"/>
              <a:gd name="connsiteX21" fmla="*/ 5351489 w 7899817"/>
              <a:gd name="connsiteY21" fmla="*/ 2413417 h 5291528"/>
              <a:gd name="connsiteX22" fmla="*/ 5171607 w 7899817"/>
              <a:gd name="connsiteY22" fmla="*/ 3252866 h 5291528"/>
              <a:gd name="connsiteX23" fmla="*/ 5201587 w 7899817"/>
              <a:gd name="connsiteY23" fmla="*/ 3387777 h 5291528"/>
              <a:gd name="connsiteX24" fmla="*/ 5066676 w 7899817"/>
              <a:gd name="connsiteY24" fmla="*/ 3372787 h 5291528"/>
              <a:gd name="connsiteX25" fmla="*/ 4557010 w 7899817"/>
              <a:gd name="connsiteY25" fmla="*/ 3447738 h 5291528"/>
              <a:gd name="connsiteX26" fmla="*/ 4272197 w 7899817"/>
              <a:gd name="connsiteY26" fmla="*/ 2563318 h 5291528"/>
              <a:gd name="connsiteX27" fmla="*/ 4182256 w 7899817"/>
              <a:gd name="connsiteY27" fmla="*/ 2518348 h 5291528"/>
              <a:gd name="connsiteX28" fmla="*/ 2713220 w 7899817"/>
              <a:gd name="connsiteY28" fmla="*/ 2698230 h 5291528"/>
              <a:gd name="connsiteX29" fmla="*/ 2113613 w 7899817"/>
              <a:gd name="connsiteY29" fmla="*/ 1993692 h 5291528"/>
              <a:gd name="connsiteX30" fmla="*/ 2038663 w 7899817"/>
              <a:gd name="connsiteY30" fmla="*/ 1963712 h 5291528"/>
              <a:gd name="connsiteX31" fmla="*/ 2068643 w 7899817"/>
              <a:gd name="connsiteY31" fmla="*/ 1858781 h 5291528"/>
              <a:gd name="connsiteX32" fmla="*/ 2233535 w 7899817"/>
              <a:gd name="connsiteY32" fmla="*/ 929390 h 5291528"/>
              <a:gd name="connsiteX33" fmla="*/ 1738859 w 7899817"/>
              <a:gd name="connsiteY33" fmla="*/ 659568 h 5291528"/>
              <a:gd name="connsiteX34" fmla="*/ 44971 w 7899817"/>
              <a:gd name="connsiteY34" fmla="*/ 854440 h 529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899817" h="5291528">
                <a:moveTo>
                  <a:pt x="44971" y="854440"/>
                </a:moveTo>
                <a:lnTo>
                  <a:pt x="0" y="3013023"/>
                </a:lnTo>
                <a:lnTo>
                  <a:pt x="1439056" y="3387777"/>
                </a:lnTo>
                <a:lnTo>
                  <a:pt x="2728210" y="4467069"/>
                </a:lnTo>
                <a:cubicBezTo>
                  <a:pt x="3472117" y="4743521"/>
                  <a:pt x="4168131" y="5291528"/>
                  <a:pt x="4961745" y="5291528"/>
                </a:cubicBezTo>
                <a:lnTo>
                  <a:pt x="6430781" y="4931764"/>
                </a:lnTo>
                <a:lnTo>
                  <a:pt x="7899817" y="4392118"/>
                </a:lnTo>
                <a:lnTo>
                  <a:pt x="7255240" y="2023672"/>
                </a:lnTo>
                <a:cubicBezTo>
                  <a:pt x="6595804" y="1344101"/>
                  <a:pt x="6208476" y="0"/>
                  <a:pt x="5261548" y="0"/>
                </a:cubicBezTo>
                <a:lnTo>
                  <a:pt x="3717561" y="554636"/>
                </a:lnTo>
                <a:lnTo>
                  <a:pt x="1723869" y="644577"/>
                </a:lnTo>
                <a:lnTo>
                  <a:pt x="3102964" y="1454046"/>
                </a:lnTo>
                <a:lnTo>
                  <a:pt x="3282846" y="1558977"/>
                </a:lnTo>
                <a:lnTo>
                  <a:pt x="3432748" y="1558977"/>
                </a:lnTo>
                <a:lnTo>
                  <a:pt x="4377128" y="1004341"/>
                </a:lnTo>
                <a:lnTo>
                  <a:pt x="5231568" y="629587"/>
                </a:lnTo>
                <a:lnTo>
                  <a:pt x="5291528" y="644577"/>
                </a:lnTo>
                <a:lnTo>
                  <a:pt x="5366479" y="704538"/>
                </a:lnTo>
                <a:lnTo>
                  <a:pt x="5246558" y="1079292"/>
                </a:lnTo>
                <a:lnTo>
                  <a:pt x="5246558" y="1214204"/>
                </a:lnTo>
                <a:lnTo>
                  <a:pt x="5321509" y="2308486"/>
                </a:lnTo>
                <a:lnTo>
                  <a:pt x="5351489" y="2413417"/>
                </a:lnTo>
                <a:lnTo>
                  <a:pt x="5171607" y="3252866"/>
                </a:lnTo>
                <a:lnTo>
                  <a:pt x="5201587" y="3387777"/>
                </a:lnTo>
                <a:lnTo>
                  <a:pt x="5066676" y="3372787"/>
                </a:lnTo>
                <a:lnTo>
                  <a:pt x="4557010" y="3447738"/>
                </a:lnTo>
                <a:lnTo>
                  <a:pt x="4272197" y="2563318"/>
                </a:lnTo>
                <a:lnTo>
                  <a:pt x="4182256" y="2518348"/>
                </a:lnTo>
                <a:lnTo>
                  <a:pt x="2713220" y="2698230"/>
                </a:lnTo>
                <a:lnTo>
                  <a:pt x="2113613" y="1993692"/>
                </a:lnTo>
                <a:lnTo>
                  <a:pt x="2038663" y="1963712"/>
                </a:lnTo>
                <a:lnTo>
                  <a:pt x="2068643" y="1858781"/>
                </a:lnTo>
                <a:lnTo>
                  <a:pt x="2233535" y="929390"/>
                </a:lnTo>
                <a:lnTo>
                  <a:pt x="1738859" y="659568"/>
                </a:lnTo>
                <a:lnTo>
                  <a:pt x="44971" y="85444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ular Callout 28"/>
          <p:cNvSpPr/>
          <p:nvPr/>
        </p:nvSpPr>
        <p:spPr>
          <a:xfrm>
            <a:off x="6477000" y="3810000"/>
            <a:ext cx="2514600" cy="990600"/>
          </a:xfrm>
          <a:prstGeom prst="wedgeRoundRectCallout">
            <a:avLst>
              <a:gd name="adj1" fmla="val -59996"/>
              <a:gd name="adj2" fmla="val -201760"/>
              <a:gd name="adj3" fmla="val 16667"/>
            </a:avLst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 the vertices of degree 2 and 3 are on the outer face</a:t>
            </a:r>
          </a:p>
        </p:txBody>
      </p:sp>
      <p:grpSp>
        <p:nvGrpSpPr>
          <p:cNvPr id="2" name="Group 9"/>
          <p:cNvGrpSpPr/>
          <p:nvPr/>
        </p:nvGrpSpPr>
        <p:grpSpPr>
          <a:xfrm>
            <a:off x="2895600" y="1676400"/>
            <a:ext cx="3276600" cy="2743200"/>
            <a:chOff x="2895600" y="1676400"/>
            <a:chExt cx="3276600" cy="2743200"/>
          </a:xfrm>
        </p:grpSpPr>
        <p:sp>
          <p:nvSpPr>
            <p:cNvPr id="11" name="Oval 10"/>
            <p:cNvSpPr/>
            <p:nvPr/>
          </p:nvSpPr>
          <p:spPr>
            <a:xfrm>
              <a:off x="2895600" y="2895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3" name="Oval 12"/>
            <p:cNvSpPr/>
            <p:nvPr/>
          </p:nvSpPr>
          <p:spPr>
            <a:xfrm>
              <a:off x="4114800" y="2590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7" name="Oval 16"/>
            <p:cNvSpPr/>
            <p:nvPr/>
          </p:nvSpPr>
          <p:spPr>
            <a:xfrm>
              <a:off x="5715000" y="2209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19" name="Oval 18"/>
            <p:cNvSpPr/>
            <p:nvPr/>
          </p:nvSpPr>
          <p:spPr>
            <a:xfrm>
              <a:off x="5943600" y="2057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20" name="Oval 19"/>
            <p:cNvSpPr/>
            <p:nvPr/>
          </p:nvSpPr>
          <p:spPr>
            <a:xfrm>
              <a:off x="6019800" y="1676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21" name="Oval 20"/>
            <p:cNvSpPr/>
            <p:nvPr/>
          </p:nvSpPr>
          <p:spPr>
            <a:xfrm>
              <a:off x="6019800" y="3276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22" name="Oval 21"/>
            <p:cNvSpPr/>
            <p:nvPr/>
          </p:nvSpPr>
          <p:spPr>
            <a:xfrm>
              <a:off x="51054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24" name="Oval 23"/>
            <p:cNvSpPr/>
            <p:nvPr/>
          </p:nvSpPr>
          <p:spPr>
            <a:xfrm>
              <a:off x="48006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25" name="Oval 24"/>
            <p:cNvSpPr/>
            <p:nvPr/>
          </p:nvSpPr>
          <p:spPr>
            <a:xfrm>
              <a:off x="5029200" y="34290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26" name="Oval 25"/>
            <p:cNvSpPr/>
            <p:nvPr/>
          </p:nvSpPr>
          <p:spPr>
            <a:xfrm>
              <a:off x="5867400" y="4267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-1" y="1066800"/>
            <a:ext cx="4871545" cy="5217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Simple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Pseudoline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Arrangement Graph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52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/>
          <p:cNvGrpSpPr/>
          <p:nvPr/>
        </p:nvGrpSpPr>
        <p:grpSpPr>
          <a:xfrm>
            <a:off x="-1920292" y="1318100"/>
            <a:ext cx="7899817" cy="5291528"/>
            <a:chOff x="854439" y="1034321"/>
            <a:chExt cx="7899817" cy="5291528"/>
          </a:xfrm>
        </p:grpSpPr>
        <p:sp>
          <p:nvSpPr>
            <p:cNvPr id="60" name="Freeform 59"/>
            <p:cNvSpPr/>
            <p:nvPr/>
          </p:nvSpPr>
          <p:spPr>
            <a:xfrm>
              <a:off x="3912433" y="1678898"/>
              <a:ext cx="4227226" cy="3852472"/>
            </a:xfrm>
            <a:custGeom>
              <a:avLst/>
              <a:gdLst>
                <a:gd name="connsiteX0" fmla="*/ 0 w 4227226"/>
                <a:gd name="connsiteY0" fmla="*/ 0 h 3852472"/>
                <a:gd name="connsiteX1" fmla="*/ 389744 w 4227226"/>
                <a:gd name="connsiteY1" fmla="*/ 539646 h 3852472"/>
                <a:gd name="connsiteX2" fmla="*/ 314793 w 4227226"/>
                <a:gd name="connsiteY2" fmla="*/ 1154243 h 3852472"/>
                <a:gd name="connsiteX3" fmla="*/ 1004341 w 4227226"/>
                <a:gd name="connsiteY3" fmla="*/ 1573968 h 3852472"/>
                <a:gd name="connsiteX4" fmla="*/ 1184223 w 4227226"/>
                <a:gd name="connsiteY4" fmla="*/ 1828800 h 3852472"/>
                <a:gd name="connsiteX5" fmla="*/ 1588957 w 4227226"/>
                <a:gd name="connsiteY5" fmla="*/ 2518348 h 3852472"/>
                <a:gd name="connsiteX6" fmla="*/ 2338465 w 4227226"/>
                <a:gd name="connsiteY6" fmla="*/ 2713220 h 3852472"/>
                <a:gd name="connsiteX7" fmla="*/ 3072983 w 4227226"/>
                <a:gd name="connsiteY7" fmla="*/ 2953063 h 3852472"/>
                <a:gd name="connsiteX8" fmla="*/ 4227226 w 4227226"/>
                <a:gd name="connsiteY8" fmla="*/ 3852472 h 3852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27226" h="3852472">
                  <a:moveTo>
                    <a:pt x="0" y="0"/>
                  </a:moveTo>
                  <a:cubicBezTo>
                    <a:pt x="168639" y="173636"/>
                    <a:pt x="337279" y="347272"/>
                    <a:pt x="389744" y="539646"/>
                  </a:cubicBezTo>
                  <a:cubicBezTo>
                    <a:pt x="442209" y="732020"/>
                    <a:pt x="212360" y="981856"/>
                    <a:pt x="314793" y="1154243"/>
                  </a:cubicBezTo>
                  <a:cubicBezTo>
                    <a:pt x="417226" y="1326630"/>
                    <a:pt x="859436" y="1461542"/>
                    <a:pt x="1004341" y="1573968"/>
                  </a:cubicBezTo>
                  <a:cubicBezTo>
                    <a:pt x="1149246" y="1686394"/>
                    <a:pt x="1086787" y="1671403"/>
                    <a:pt x="1184223" y="1828800"/>
                  </a:cubicBezTo>
                  <a:cubicBezTo>
                    <a:pt x="1281659" y="1986197"/>
                    <a:pt x="1396583" y="2370945"/>
                    <a:pt x="1588957" y="2518348"/>
                  </a:cubicBezTo>
                  <a:cubicBezTo>
                    <a:pt x="1781331" y="2665751"/>
                    <a:pt x="2091127" y="2640768"/>
                    <a:pt x="2338465" y="2713220"/>
                  </a:cubicBezTo>
                  <a:cubicBezTo>
                    <a:pt x="2585803" y="2785672"/>
                    <a:pt x="2758190" y="2763188"/>
                    <a:pt x="3072983" y="2953063"/>
                  </a:cubicBezTo>
                  <a:cubicBezTo>
                    <a:pt x="3387776" y="3142938"/>
                    <a:pt x="3807501" y="3497705"/>
                    <a:pt x="4227226" y="3852472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974361" y="1878766"/>
              <a:ext cx="6895475" cy="2153587"/>
            </a:xfrm>
            <a:custGeom>
              <a:avLst/>
              <a:gdLst>
                <a:gd name="connsiteX0" fmla="*/ 0 w 6895475"/>
                <a:gd name="connsiteY0" fmla="*/ 1861279 h 1861279"/>
                <a:gd name="connsiteX1" fmla="*/ 1693888 w 6895475"/>
                <a:gd name="connsiteY1" fmla="*/ 1441555 h 1861279"/>
                <a:gd name="connsiteX2" fmla="*/ 2023672 w 6895475"/>
                <a:gd name="connsiteY2" fmla="*/ 647076 h 1861279"/>
                <a:gd name="connsiteX3" fmla="*/ 2398426 w 6895475"/>
                <a:gd name="connsiteY3" fmla="*/ 317292 h 1861279"/>
                <a:gd name="connsiteX4" fmla="*/ 3672590 w 6895475"/>
                <a:gd name="connsiteY4" fmla="*/ 542145 h 1861279"/>
                <a:gd name="connsiteX5" fmla="*/ 4901783 w 6895475"/>
                <a:gd name="connsiteY5" fmla="*/ 62459 h 1861279"/>
                <a:gd name="connsiteX6" fmla="*/ 5366478 w 6895475"/>
                <a:gd name="connsiteY6" fmla="*/ 167391 h 1861279"/>
                <a:gd name="connsiteX7" fmla="*/ 6895475 w 6895475"/>
                <a:gd name="connsiteY7" fmla="*/ 991850 h 1861279"/>
                <a:gd name="connsiteX0" fmla="*/ 0 w 6895475"/>
                <a:gd name="connsiteY0" fmla="*/ 2153586 h 2153586"/>
                <a:gd name="connsiteX1" fmla="*/ 1693888 w 6895475"/>
                <a:gd name="connsiteY1" fmla="*/ 1733862 h 2153586"/>
                <a:gd name="connsiteX2" fmla="*/ 2023672 w 6895475"/>
                <a:gd name="connsiteY2" fmla="*/ 939383 h 2153586"/>
                <a:gd name="connsiteX3" fmla="*/ 2398426 w 6895475"/>
                <a:gd name="connsiteY3" fmla="*/ 609599 h 2153586"/>
                <a:gd name="connsiteX4" fmla="*/ 3672590 w 6895475"/>
                <a:gd name="connsiteY4" fmla="*/ 834452 h 2153586"/>
                <a:gd name="connsiteX5" fmla="*/ 4901783 w 6895475"/>
                <a:gd name="connsiteY5" fmla="*/ 354766 h 2153586"/>
                <a:gd name="connsiteX6" fmla="*/ 5747478 w 6895475"/>
                <a:gd name="connsiteY6" fmla="*/ 154898 h 2153586"/>
                <a:gd name="connsiteX7" fmla="*/ 6895475 w 6895475"/>
                <a:gd name="connsiteY7" fmla="*/ 1284157 h 2153586"/>
                <a:gd name="connsiteX0" fmla="*/ 0 w 6895475"/>
                <a:gd name="connsiteY0" fmla="*/ 2153587 h 2153587"/>
                <a:gd name="connsiteX1" fmla="*/ 1693888 w 6895475"/>
                <a:gd name="connsiteY1" fmla="*/ 1733863 h 2153587"/>
                <a:gd name="connsiteX2" fmla="*/ 2023672 w 6895475"/>
                <a:gd name="connsiteY2" fmla="*/ 939384 h 2153587"/>
                <a:gd name="connsiteX3" fmla="*/ 2398426 w 6895475"/>
                <a:gd name="connsiteY3" fmla="*/ 609600 h 2153587"/>
                <a:gd name="connsiteX4" fmla="*/ 3672590 w 6895475"/>
                <a:gd name="connsiteY4" fmla="*/ 834453 h 2153587"/>
                <a:gd name="connsiteX5" fmla="*/ 4901783 w 6895475"/>
                <a:gd name="connsiteY5" fmla="*/ 354767 h 2153587"/>
                <a:gd name="connsiteX6" fmla="*/ 4916773 w 6895475"/>
                <a:gd name="connsiteY6" fmla="*/ 354767 h 2153587"/>
                <a:gd name="connsiteX7" fmla="*/ 5747478 w 6895475"/>
                <a:gd name="connsiteY7" fmla="*/ 154899 h 2153587"/>
                <a:gd name="connsiteX8" fmla="*/ 6895475 w 6895475"/>
                <a:gd name="connsiteY8" fmla="*/ 1284158 h 2153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95475" h="2153587">
                  <a:moveTo>
                    <a:pt x="0" y="2153587"/>
                  </a:moveTo>
                  <a:cubicBezTo>
                    <a:pt x="678304" y="2044908"/>
                    <a:pt x="1356609" y="1936230"/>
                    <a:pt x="1693888" y="1733863"/>
                  </a:cubicBezTo>
                  <a:cubicBezTo>
                    <a:pt x="2031167" y="1531496"/>
                    <a:pt x="1906249" y="1126761"/>
                    <a:pt x="2023672" y="939384"/>
                  </a:cubicBezTo>
                  <a:cubicBezTo>
                    <a:pt x="2141095" y="752007"/>
                    <a:pt x="2123606" y="627089"/>
                    <a:pt x="2398426" y="609600"/>
                  </a:cubicBezTo>
                  <a:cubicBezTo>
                    <a:pt x="2673246" y="592112"/>
                    <a:pt x="3255364" y="876925"/>
                    <a:pt x="3672590" y="834453"/>
                  </a:cubicBezTo>
                  <a:cubicBezTo>
                    <a:pt x="4089816" y="791981"/>
                    <a:pt x="4694419" y="434715"/>
                    <a:pt x="4901783" y="354767"/>
                  </a:cubicBezTo>
                  <a:cubicBezTo>
                    <a:pt x="5109147" y="274819"/>
                    <a:pt x="4775824" y="388078"/>
                    <a:pt x="4916773" y="354767"/>
                  </a:cubicBezTo>
                  <a:cubicBezTo>
                    <a:pt x="5057722" y="321456"/>
                    <a:pt x="5417694" y="0"/>
                    <a:pt x="5747478" y="154899"/>
                  </a:cubicBezTo>
                  <a:cubicBezTo>
                    <a:pt x="6077262" y="309798"/>
                    <a:pt x="6297117" y="949377"/>
                    <a:pt x="6895475" y="1284158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1034321" y="2038662"/>
              <a:ext cx="6640643" cy="1444053"/>
            </a:xfrm>
            <a:custGeom>
              <a:avLst/>
              <a:gdLst>
                <a:gd name="connsiteX0" fmla="*/ 0 w 6640643"/>
                <a:gd name="connsiteY0" fmla="*/ 0 h 1444053"/>
                <a:gd name="connsiteX1" fmla="*/ 2143594 w 6640643"/>
                <a:gd name="connsiteY1" fmla="*/ 1019331 h 1444053"/>
                <a:gd name="connsiteX2" fmla="*/ 3462728 w 6640643"/>
                <a:gd name="connsiteY2" fmla="*/ 1424066 h 1444053"/>
                <a:gd name="connsiteX3" fmla="*/ 3957404 w 6640643"/>
                <a:gd name="connsiteY3" fmla="*/ 1064302 h 1444053"/>
                <a:gd name="connsiteX4" fmla="*/ 4242217 w 6640643"/>
                <a:gd name="connsiteY4" fmla="*/ 1394086 h 1444053"/>
                <a:gd name="connsiteX5" fmla="*/ 5141627 w 6640643"/>
                <a:gd name="connsiteY5" fmla="*/ 1364105 h 1444053"/>
                <a:gd name="connsiteX6" fmla="*/ 6640643 w 6640643"/>
                <a:gd name="connsiteY6" fmla="*/ 1394086 h 1444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40643" h="1444053">
                  <a:moveTo>
                    <a:pt x="0" y="0"/>
                  </a:moveTo>
                  <a:cubicBezTo>
                    <a:pt x="783236" y="390993"/>
                    <a:pt x="1566473" y="781987"/>
                    <a:pt x="2143594" y="1019331"/>
                  </a:cubicBezTo>
                  <a:cubicBezTo>
                    <a:pt x="2720715" y="1256675"/>
                    <a:pt x="3160426" y="1416571"/>
                    <a:pt x="3462728" y="1424066"/>
                  </a:cubicBezTo>
                  <a:cubicBezTo>
                    <a:pt x="3765030" y="1431561"/>
                    <a:pt x="3827489" y="1069299"/>
                    <a:pt x="3957404" y="1064302"/>
                  </a:cubicBezTo>
                  <a:cubicBezTo>
                    <a:pt x="4087319" y="1059305"/>
                    <a:pt x="4044847" y="1344119"/>
                    <a:pt x="4242217" y="1394086"/>
                  </a:cubicBezTo>
                  <a:cubicBezTo>
                    <a:pt x="4439587" y="1444053"/>
                    <a:pt x="4741889" y="1364105"/>
                    <a:pt x="5141627" y="1364105"/>
                  </a:cubicBezTo>
                  <a:cubicBezTo>
                    <a:pt x="5541365" y="1364105"/>
                    <a:pt x="6091004" y="1379095"/>
                    <a:pt x="6640643" y="1394086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4287187" y="1600200"/>
              <a:ext cx="2037413" cy="4111052"/>
            </a:xfrm>
            <a:custGeom>
              <a:avLst/>
              <a:gdLst>
                <a:gd name="connsiteX0" fmla="*/ 0 w 1933731"/>
                <a:gd name="connsiteY0" fmla="*/ 4047344 h 4047344"/>
                <a:gd name="connsiteX1" fmla="*/ 734518 w 1933731"/>
                <a:gd name="connsiteY1" fmla="*/ 2053653 h 4047344"/>
                <a:gd name="connsiteX2" fmla="*/ 824459 w 1933731"/>
                <a:gd name="connsiteY2" fmla="*/ 1678899 h 4047344"/>
                <a:gd name="connsiteX3" fmla="*/ 1424065 w 1933731"/>
                <a:gd name="connsiteY3" fmla="*/ 1304144 h 4047344"/>
                <a:gd name="connsiteX4" fmla="*/ 1439056 w 1933731"/>
                <a:gd name="connsiteY4" fmla="*/ 419725 h 4047344"/>
                <a:gd name="connsiteX5" fmla="*/ 1933731 w 1933731"/>
                <a:gd name="connsiteY5" fmla="*/ 0 h 4047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33731" h="4047344">
                  <a:moveTo>
                    <a:pt x="0" y="4047344"/>
                  </a:moveTo>
                  <a:cubicBezTo>
                    <a:pt x="298554" y="3247869"/>
                    <a:pt x="597108" y="2448394"/>
                    <a:pt x="734518" y="2053653"/>
                  </a:cubicBezTo>
                  <a:cubicBezTo>
                    <a:pt x="871928" y="1658912"/>
                    <a:pt x="709535" y="1803817"/>
                    <a:pt x="824459" y="1678899"/>
                  </a:cubicBezTo>
                  <a:cubicBezTo>
                    <a:pt x="939383" y="1553981"/>
                    <a:pt x="1321632" y="1514006"/>
                    <a:pt x="1424065" y="1304144"/>
                  </a:cubicBezTo>
                  <a:cubicBezTo>
                    <a:pt x="1526498" y="1094282"/>
                    <a:pt x="1354112" y="637082"/>
                    <a:pt x="1439056" y="419725"/>
                  </a:cubicBezTo>
                  <a:cubicBezTo>
                    <a:pt x="1524000" y="202368"/>
                    <a:pt x="1728865" y="101184"/>
                    <a:pt x="1933731" y="0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5818682" y="1169233"/>
              <a:ext cx="342275" cy="4766872"/>
            </a:xfrm>
            <a:custGeom>
              <a:avLst/>
              <a:gdLst>
                <a:gd name="connsiteX0" fmla="*/ 72452 w 342275"/>
                <a:gd name="connsiteY0" fmla="*/ 0 h 4766872"/>
                <a:gd name="connsiteX1" fmla="*/ 297305 w 342275"/>
                <a:gd name="connsiteY1" fmla="*/ 554636 h 4766872"/>
                <a:gd name="connsiteX2" fmla="*/ 222354 w 342275"/>
                <a:gd name="connsiteY2" fmla="*/ 1019331 h 4766872"/>
                <a:gd name="connsiteX3" fmla="*/ 267325 w 342275"/>
                <a:gd name="connsiteY3" fmla="*/ 2158583 h 4766872"/>
                <a:gd name="connsiteX4" fmla="*/ 12492 w 342275"/>
                <a:gd name="connsiteY4" fmla="*/ 2788170 h 4766872"/>
                <a:gd name="connsiteX5" fmla="*/ 192374 w 342275"/>
                <a:gd name="connsiteY5" fmla="*/ 3312826 h 4766872"/>
                <a:gd name="connsiteX6" fmla="*/ 342275 w 342275"/>
                <a:gd name="connsiteY6" fmla="*/ 4766872 h 4766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2275" h="4766872">
                  <a:moveTo>
                    <a:pt x="72452" y="0"/>
                  </a:moveTo>
                  <a:cubicBezTo>
                    <a:pt x="172386" y="192374"/>
                    <a:pt x="272321" y="384748"/>
                    <a:pt x="297305" y="554636"/>
                  </a:cubicBezTo>
                  <a:cubicBezTo>
                    <a:pt x="322289" y="724525"/>
                    <a:pt x="227351" y="752007"/>
                    <a:pt x="222354" y="1019331"/>
                  </a:cubicBezTo>
                  <a:cubicBezTo>
                    <a:pt x="217357" y="1286655"/>
                    <a:pt x="302302" y="1863777"/>
                    <a:pt x="267325" y="2158583"/>
                  </a:cubicBezTo>
                  <a:cubicBezTo>
                    <a:pt x="232348" y="2453389"/>
                    <a:pt x="24984" y="2595796"/>
                    <a:pt x="12492" y="2788170"/>
                  </a:cubicBezTo>
                  <a:cubicBezTo>
                    <a:pt x="0" y="2980544"/>
                    <a:pt x="137410" y="2983042"/>
                    <a:pt x="192374" y="3312826"/>
                  </a:cubicBezTo>
                  <a:cubicBezTo>
                    <a:pt x="247338" y="3642610"/>
                    <a:pt x="294806" y="4204741"/>
                    <a:pt x="342275" y="4766872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65" name="Freeform 64"/>
            <p:cNvSpPr/>
            <p:nvPr/>
          </p:nvSpPr>
          <p:spPr>
            <a:xfrm>
              <a:off x="854439" y="1034321"/>
              <a:ext cx="7899817" cy="5291528"/>
            </a:xfrm>
            <a:custGeom>
              <a:avLst/>
              <a:gdLst>
                <a:gd name="connsiteX0" fmla="*/ 44971 w 7899817"/>
                <a:gd name="connsiteY0" fmla="*/ 854440 h 5291528"/>
                <a:gd name="connsiteX1" fmla="*/ 0 w 7899817"/>
                <a:gd name="connsiteY1" fmla="*/ 3013023 h 5291528"/>
                <a:gd name="connsiteX2" fmla="*/ 1439056 w 7899817"/>
                <a:gd name="connsiteY2" fmla="*/ 3387777 h 5291528"/>
                <a:gd name="connsiteX3" fmla="*/ 2728210 w 7899817"/>
                <a:gd name="connsiteY3" fmla="*/ 4467069 h 5291528"/>
                <a:gd name="connsiteX4" fmla="*/ 4961745 w 7899817"/>
                <a:gd name="connsiteY4" fmla="*/ 5291528 h 5291528"/>
                <a:gd name="connsiteX5" fmla="*/ 6430781 w 7899817"/>
                <a:gd name="connsiteY5" fmla="*/ 4931764 h 5291528"/>
                <a:gd name="connsiteX6" fmla="*/ 7899817 w 7899817"/>
                <a:gd name="connsiteY6" fmla="*/ 4392118 h 5291528"/>
                <a:gd name="connsiteX7" fmla="*/ 7255240 w 7899817"/>
                <a:gd name="connsiteY7" fmla="*/ 2023672 h 5291528"/>
                <a:gd name="connsiteX8" fmla="*/ 5261548 w 7899817"/>
                <a:gd name="connsiteY8" fmla="*/ 0 h 5291528"/>
                <a:gd name="connsiteX9" fmla="*/ 3717561 w 7899817"/>
                <a:gd name="connsiteY9" fmla="*/ 554636 h 5291528"/>
                <a:gd name="connsiteX10" fmla="*/ 1723869 w 7899817"/>
                <a:gd name="connsiteY10" fmla="*/ 644577 h 5291528"/>
                <a:gd name="connsiteX11" fmla="*/ 3102964 w 7899817"/>
                <a:gd name="connsiteY11" fmla="*/ 1454046 h 5291528"/>
                <a:gd name="connsiteX12" fmla="*/ 3282846 w 7899817"/>
                <a:gd name="connsiteY12" fmla="*/ 1558977 h 5291528"/>
                <a:gd name="connsiteX13" fmla="*/ 3432748 w 7899817"/>
                <a:gd name="connsiteY13" fmla="*/ 1558977 h 5291528"/>
                <a:gd name="connsiteX14" fmla="*/ 4377128 w 7899817"/>
                <a:gd name="connsiteY14" fmla="*/ 1004341 h 5291528"/>
                <a:gd name="connsiteX15" fmla="*/ 5231568 w 7899817"/>
                <a:gd name="connsiteY15" fmla="*/ 629587 h 5291528"/>
                <a:gd name="connsiteX16" fmla="*/ 5291528 w 7899817"/>
                <a:gd name="connsiteY16" fmla="*/ 644577 h 5291528"/>
                <a:gd name="connsiteX17" fmla="*/ 5366479 w 7899817"/>
                <a:gd name="connsiteY17" fmla="*/ 704538 h 5291528"/>
                <a:gd name="connsiteX18" fmla="*/ 5246558 w 7899817"/>
                <a:gd name="connsiteY18" fmla="*/ 1079292 h 5291528"/>
                <a:gd name="connsiteX19" fmla="*/ 5246558 w 7899817"/>
                <a:gd name="connsiteY19" fmla="*/ 1214204 h 5291528"/>
                <a:gd name="connsiteX20" fmla="*/ 5321509 w 7899817"/>
                <a:gd name="connsiteY20" fmla="*/ 2308486 h 5291528"/>
                <a:gd name="connsiteX21" fmla="*/ 5351489 w 7899817"/>
                <a:gd name="connsiteY21" fmla="*/ 2413417 h 5291528"/>
                <a:gd name="connsiteX22" fmla="*/ 5171607 w 7899817"/>
                <a:gd name="connsiteY22" fmla="*/ 3252866 h 5291528"/>
                <a:gd name="connsiteX23" fmla="*/ 5201587 w 7899817"/>
                <a:gd name="connsiteY23" fmla="*/ 3387777 h 5291528"/>
                <a:gd name="connsiteX24" fmla="*/ 5066676 w 7899817"/>
                <a:gd name="connsiteY24" fmla="*/ 3372787 h 5291528"/>
                <a:gd name="connsiteX25" fmla="*/ 4557010 w 7899817"/>
                <a:gd name="connsiteY25" fmla="*/ 3447738 h 5291528"/>
                <a:gd name="connsiteX26" fmla="*/ 4272197 w 7899817"/>
                <a:gd name="connsiteY26" fmla="*/ 2563318 h 5291528"/>
                <a:gd name="connsiteX27" fmla="*/ 4182256 w 7899817"/>
                <a:gd name="connsiteY27" fmla="*/ 2518348 h 5291528"/>
                <a:gd name="connsiteX28" fmla="*/ 2713220 w 7899817"/>
                <a:gd name="connsiteY28" fmla="*/ 2698230 h 5291528"/>
                <a:gd name="connsiteX29" fmla="*/ 2113613 w 7899817"/>
                <a:gd name="connsiteY29" fmla="*/ 1993692 h 5291528"/>
                <a:gd name="connsiteX30" fmla="*/ 2038663 w 7899817"/>
                <a:gd name="connsiteY30" fmla="*/ 1963712 h 5291528"/>
                <a:gd name="connsiteX31" fmla="*/ 2068643 w 7899817"/>
                <a:gd name="connsiteY31" fmla="*/ 1858781 h 5291528"/>
                <a:gd name="connsiteX32" fmla="*/ 2233535 w 7899817"/>
                <a:gd name="connsiteY32" fmla="*/ 929390 h 5291528"/>
                <a:gd name="connsiteX33" fmla="*/ 1738859 w 7899817"/>
                <a:gd name="connsiteY33" fmla="*/ 659568 h 5291528"/>
                <a:gd name="connsiteX34" fmla="*/ 44971 w 7899817"/>
                <a:gd name="connsiteY34" fmla="*/ 854440 h 5291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7899817" h="5291528">
                  <a:moveTo>
                    <a:pt x="44971" y="854440"/>
                  </a:moveTo>
                  <a:lnTo>
                    <a:pt x="0" y="3013023"/>
                  </a:lnTo>
                  <a:lnTo>
                    <a:pt x="1439056" y="3387777"/>
                  </a:lnTo>
                  <a:lnTo>
                    <a:pt x="2728210" y="4467069"/>
                  </a:lnTo>
                  <a:cubicBezTo>
                    <a:pt x="3472117" y="4743521"/>
                    <a:pt x="4168131" y="5291528"/>
                    <a:pt x="4961745" y="5291528"/>
                  </a:cubicBezTo>
                  <a:lnTo>
                    <a:pt x="6430781" y="4931764"/>
                  </a:lnTo>
                  <a:lnTo>
                    <a:pt x="7899817" y="4392118"/>
                  </a:lnTo>
                  <a:lnTo>
                    <a:pt x="7255240" y="2023672"/>
                  </a:lnTo>
                  <a:cubicBezTo>
                    <a:pt x="6595804" y="1344101"/>
                    <a:pt x="6208476" y="0"/>
                    <a:pt x="5261548" y="0"/>
                  </a:cubicBezTo>
                  <a:lnTo>
                    <a:pt x="3717561" y="554636"/>
                  </a:lnTo>
                  <a:lnTo>
                    <a:pt x="1723869" y="644577"/>
                  </a:lnTo>
                  <a:lnTo>
                    <a:pt x="3102964" y="1454046"/>
                  </a:lnTo>
                  <a:lnTo>
                    <a:pt x="3282846" y="1558977"/>
                  </a:lnTo>
                  <a:lnTo>
                    <a:pt x="3432748" y="1558977"/>
                  </a:lnTo>
                  <a:lnTo>
                    <a:pt x="4377128" y="1004341"/>
                  </a:lnTo>
                  <a:lnTo>
                    <a:pt x="5231568" y="629587"/>
                  </a:lnTo>
                  <a:lnTo>
                    <a:pt x="5291528" y="644577"/>
                  </a:lnTo>
                  <a:lnTo>
                    <a:pt x="5366479" y="704538"/>
                  </a:lnTo>
                  <a:lnTo>
                    <a:pt x="5246558" y="1079292"/>
                  </a:lnTo>
                  <a:lnTo>
                    <a:pt x="5246558" y="1214204"/>
                  </a:lnTo>
                  <a:lnTo>
                    <a:pt x="5321509" y="2308486"/>
                  </a:lnTo>
                  <a:lnTo>
                    <a:pt x="5351489" y="2413417"/>
                  </a:lnTo>
                  <a:lnTo>
                    <a:pt x="5171607" y="3252866"/>
                  </a:lnTo>
                  <a:lnTo>
                    <a:pt x="5201587" y="3387777"/>
                  </a:lnTo>
                  <a:lnTo>
                    <a:pt x="5066676" y="3372787"/>
                  </a:lnTo>
                  <a:lnTo>
                    <a:pt x="4557010" y="3447738"/>
                  </a:lnTo>
                  <a:lnTo>
                    <a:pt x="4272197" y="2563318"/>
                  </a:lnTo>
                  <a:lnTo>
                    <a:pt x="4182256" y="2518348"/>
                  </a:lnTo>
                  <a:lnTo>
                    <a:pt x="2713220" y="2698230"/>
                  </a:lnTo>
                  <a:lnTo>
                    <a:pt x="2113613" y="1993692"/>
                  </a:lnTo>
                  <a:lnTo>
                    <a:pt x="2038663" y="1963712"/>
                  </a:lnTo>
                  <a:lnTo>
                    <a:pt x="2068643" y="1858781"/>
                  </a:lnTo>
                  <a:lnTo>
                    <a:pt x="2233535" y="929390"/>
                  </a:lnTo>
                  <a:lnTo>
                    <a:pt x="1738859" y="659568"/>
                  </a:lnTo>
                  <a:lnTo>
                    <a:pt x="44971" y="85444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6" name="Group 9"/>
            <p:cNvGrpSpPr/>
            <p:nvPr/>
          </p:nvGrpSpPr>
          <p:grpSpPr>
            <a:xfrm>
              <a:off x="2895600" y="1676400"/>
              <a:ext cx="3276600" cy="2743200"/>
              <a:chOff x="2895600" y="1676400"/>
              <a:chExt cx="3276600" cy="2743200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2895600" y="2895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4114800" y="25908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5715000" y="22098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943600" y="2057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6019800" y="1676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6019800" y="3276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5105400" y="32004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4800600" y="3124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5029200" y="34290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5867400" y="4267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</p:grpSp>
      </p:grpSp>
      <p:cxnSp>
        <p:nvCxnSpPr>
          <p:cNvPr id="10" name="Straight Connector 9"/>
          <p:cNvCxnSpPr/>
          <p:nvPr/>
        </p:nvCxnSpPr>
        <p:spPr>
          <a:xfrm rot="5400000" flipH="1" flipV="1">
            <a:off x="6312812" y="3259485"/>
            <a:ext cx="4127938" cy="199769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72455" y="2790497"/>
            <a:ext cx="5575811" cy="86710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 flipH="1">
            <a:off x="5733466" y="1828800"/>
            <a:ext cx="4876800" cy="47244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288221" y="1905001"/>
            <a:ext cx="5407645" cy="127963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5866122" y="2203195"/>
            <a:ext cx="3518338" cy="2007549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428666" y="2971800"/>
            <a:ext cx="3048000" cy="45720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7105066" y="3048000"/>
            <a:ext cx="2590800" cy="15240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7051184" y="2187482"/>
            <a:ext cx="1752600" cy="99060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6663648" y="2682782"/>
            <a:ext cx="1752600" cy="167640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0800000" flipH="1">
            <a:off x="5276266" y="2209800"/>
            <a:ext cx="3124200" cy="76200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3"/>
          <p:cNvSpPr txBox="1">
            <a:spLocks/>
          </p:cNvSpPr>
          <p:nvPr/>
        </p:nvSpPr>
        <p:spPr>
          <a:xfrm>
            <a:off x="381000" y="76200"/>
            <a:ext cx="8229600" cy="4572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Arrangement Drawing</a:t>
            </a:r>
            <a:endParaRPr lang="en-US" sz="3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71500"/>
            <a:ext cx="9144000" cy="1905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04952" y="5087002"/>
            <a:ext cx="3733800" cy="5217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Arrangement Graph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0"/>
          <p:cNvGrpSpPr/>
          <p:nvPr/>
        </p:nvGrpSpPr>
        <p:grpSpPr>
          <a:xfrm>
            <a:off x="5276266" y="1676400"/>
            <a:ext cx="3276600" cy="2743200"/>
            <a:chOff x="2895600" y="1676400"/>
            <a:chExt cx="3276600" cy="2743200"/>
          </a:xfrm>
        </p:grpSpPr>
        <p:sp>
          <p:nvSpPr>
            <p:cNvPr id="22" name="Oval 21"/>
            <p:cNvSpPr/>
            <p:nvPr/>
          </p:nvSpPr>
          <p:spPr>
            <a:xfrm>
              <a:off x="2895600" y="2895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34" name="Oval 33"/>
            <p:cNvSpPr/>
            <p:nvPr/>
          </p:nvSpPr>
          <p:spPr>
            <a:xfrm>
              <a:off x="4191000" y="2514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35" name="Oval 34"/>
            <p:cNvSpPr/>
            <p:nvPr/>
          </p:nvSpPr>
          <p:spPr>
            <a:xfrm>
              <a:off x="5638800" y="2209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36" name="Oval 35"/>
            <p:cNvSpPr/>
            <p:nvPr/>
          </p:nvSpPr>
          <p:spPr>
            <a:xfrm>
              <a:off x="6019800" y="2133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37" name="Oval 36"/>
            <p:cNvSpPr/>
            <p:nvPr/>
          </p:nvSpPr>
          <p:spPr>
            <a:xfrm>
              <a:off x="6019800" y="1676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38" name="Oval 37"/>
            <p:cNvSpPr/>
            <p:nvPr/>
          </p:nvSpPr>
          <p:spPr>
            <a:xfrm>
              <a:off x="5943600" y="3352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39" name="Oval 38"/>
            <p:cNvSpPr/>
            <p:nvPr/>
          </p:nvSpPr>
          <p:spPr>
            <a:xfrm>
              <a:off x="51054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0" name="Oval 39"/>
            <p:cNvSpPr/>
            <p:nvPr/>
          </p:nvSpPr>
          <p:spPr>
            <a:xfrm>
              <a:off x="48006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1" name="Oval 40"/>
            <p:cNvSpPr/>
            <p:nvPr/>
          </p:nvSpPr>
          <p:spPr>
            <a:xfrm>
              <a:off x="5029200" y="34290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  <p:sp>
          <p:nvSpPr>
            <p:cNvPr id="42" name="Oval 41"/>
            <p:cNvSpPr/>
            <p:nvPr/>
          </p:nvSpPr>
          <p:spPr>
            <a:xfrm>
              <a:off x="5867400" y="4267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i="1"/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152399" y="6019800"/>
            <a:ext cx="8770883" cy="685800"/>
          </a:xfrm>
          <a:prstGeom prst="rect">
            <a:avLst/>
          </a:prstGeom>
          <a:solidFill>
            <a:srgbClr val="7030A0">
              <a:alpha val="49000"/>
            </a:srgb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drawing is an arrangement drawing if it has exactly k segments such that each segment intersects all the other segments.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410200" y="893379"/>
            <a:ext cx="3733800" cy="5217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Arrangement Drawing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36330" y="2264979"/>
            <a:ext cx="8618483" cy="21966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7030A0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We prove that,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an arrangement graph </a:t>
            </a:r>
          </a:p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and only if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has an arrangement drawing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0" y="877608"/>
            <a:ext cx="3733800" cy="5217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2"/>
            </a:solidFill>
          </a:ln>
          <a:effectLst/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Pseudoline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Arrangement Graph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ight Arrow 88"/>
          <p:cNvSpPr/>
          <p:nvPr/>
        </p:nvSpPr>
        <p:spPr>
          <a:xfrm>
            <a:off x="4054367" y="1111460"/>
            <a:ext cx="914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4162097" y="819804"/>
            <a:ext cx="488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?</a:t>
            </a:r>
            <a:endParaRPr lang="en-US" b="1" dirty="0"/>
          </a:p>
        </p:txBody>
      </p:sp>
      <p:sp>
        <p:nvSpPr>
          <p:cNvPr id="91" name="Left-Up Arrow 90"/>
          <p:cNvSpPr/>
          <p:nvPr/>
        </p:nvSpPr>
        <p:spPr>
          <a:xfrm>
            <a:off x="4524703" y="4903076"/>
            <a:ext cx="2806263" cy="583324"/>
          </a:xfrm>
          <a:prstGeom prst="leftUpArrow">
            <a:avLst>
              <a:gd name="adj1" fmla="val 25000"/>
              <a:gd name="adj2" fmla="val 2905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362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87" grpId="0" animBg="1"/>
      <p:bldP spid="89" grpId="0" animBg="1"/>
      <p:bldP spid="90" grpId="0"/>
      <p:bldP spid="9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7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9|4.9|3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|2.8|13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3546</TotalTime>
  <Words>1505</Words>
  <Application>Microsoft Office PowerPoint</Application>
  <PresentationFormat>On-screen Show (4:3)</PresentationFormat>
  <Paragraphs>561</Paragraphs>
  <Slides>37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Office Theme</vt:lpstr>
      <vt:lpstr>Aspect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Tri-Partition Problem</vt:lpstr>
      <vt:lpstr>NP-Completeness</vt:lpstr>
      <vt:lpstr>NP-Completeness</vt:lpstr>
      <vt:lpstr>A small example</vt:lpstr>
      <vt:lpstr>Slide 31</vt:lpstr>
      <vt:lpstr>Slide 32</vt:lpstr>
      <vt:lpstr>Slide 33</vt:lpstr>
      <vt:lpstr>Slide 34</vt:lpstr>
      <vt:lpstr>Slide 35</vt:lpstr>
      <vt:lpstr>Slide 36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Nishat</dc:creator>
  <cp:lastModifiedBy>debajyoti</cp:lastModifiedBy>
  <cp:revision>245</cp:revision>
  <dcterms:created xsi:type="dcterms:W3CDTF">2011-08-01T18:08:06Z</dcterms:created>
  <dcterms:modified xsi:type="dcterms:W3CDTF">2011-09-29T00:34:50Z</dcterms:modified>
</cp:coreProperties>
</file>