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</p:sldMasterIdLst>
  <p:notesMasterIdLst>
    <p:notesMasterId r:id="rId31"/>
  </p:notesMasterIdLst>
  <p:handoutMasterIdLst>
    <p:handoutMasterId r:id="rId32"/>
  </p:handoutMasterIdLst>
  <p:sldIdLst>
    <p:sldId id="262" r:id="rId2"/>
    <p:sldId id="291" r:id="rId3"/>
    <p:sldId id="292" r:id="rId4"/>
    <p:sldId id="296" r:id="rId5"/>
    <p:sldId id="293" r:id="rId6"/>
    <p:sldId id="294" r:id="rId7"/>
    <p:sldId id="297" r:id="rId8"/>
    <p:sldId id="299" r:id="rId9"/>
    <p:sldId id="300" r:id="rId10"/>
    <p:sldId id="301" r:id="rId11"/>
    <p:sldId id="303" r:id="rId12"/>
    <p:sldId id="302" r:id="rId13"/>
    <p:sldId id="305" r:id="rId14"/>
    <p:sldId id="304" r:id="rId15"/>
    <p:sldId id="306" r:id="rId16"/>
    <p:sldId id="307" r:id="rId17"/>
    <p:sldId id="308" r:id="rId18"/>
    <p:sldId id="311" r:id="rId19"/>
    <p:sldId id="312" r:id="rId20"/>
    <p:sldId id="320" r:id="rId21"/>
    <p:sldId id="313" r:id="rId22"/>
    <p:sldId id="314" r:id="rId23"/>
    <p:sldId id="322" r:id="rId24"/>
    <p:sldId id="315" r:id="rId25"/>
    <p:sldId id="317" r:id="rId26"/>
    <p:sldId id="318" r:id="rId27"/>
    <p:sldId id="319" r:id="rId28"/>
    <p:sldId id="321" r:id="rId29"/>
    <p:sldId id="289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6BB00"/>
    <a:srgbClr val="2D6BB5"/>
    <a:srgbClr val="FF6969"/>
    <a:srgbClr val="FF8B8B"/>
    <a:srgbClr val="FF6161"/>
    <a:srgbClr val="FF6D6D"/>
    <a:srgbClr val="FFC611"/>
    <a:srgbClr val="FFCE33"/>
    <a:srgbClr val="FFD243"/>
    <a:srgbClr val="00D05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390" autoAdjust="0"/>
  </p:normalViewPr>
  <p:slideViewPr>
    <p:cSldViewPr snapToGrid="0">
      <p:cViewPr>
        <p:scale>
          <a:sx n="70" d="100"/>
          <a:sy n="70" d="100"/>
        </p:scale>
        <p:origin x="-60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52BE36F-C66D-4C9B-902E-C0DBF18390D1}" type="datetimeFigureOut">
              <a:rPr lang="en-US"/>
              <a:pPr>
                <a:defRPr/>
              </a:pPr>
              <a:t>9/25/2011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7D68EC7-D0C0-4DB6-98E0-BBA87F89C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3BB001F-0986-43B1-A37D-BA7DBE0D141A}" type="datetimeFigureOut">
              <a:rPr lang="en-US"/>
              <a:pPr>
                <a:defRPr/>
              </a:pPr>
              <a:t>9/25/2011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2F97B87-4CE4-48F3-A49A-C0BDEED3BC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184AEB7-4C51-4BD8-872D-956C497A906D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184AEB7-4C51-4BD8-872D-956C497A906D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184AEB7-4C51-4BD8-872D-956C497A906D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35B574-9EBD-4CC5-B680-18074DA51A39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35B574-9EBD-4CC5-B680-18074DA51A39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35B574-9EBD-4CC5-B680-18074DA51A39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35B574-9EBD-4CC5-B680-18074DA51A39}" type="slidenum">
              <a:rPr lang="en-US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35B574-9EBD-4CC5-B680-18074DA51A39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35B574-9EBD-4CC5-B680-18074DA51A39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35B574-9EBD-4CC5-B680-18074DA51A39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35B574-9EBD-4CC5-B680-18074DA51A39}" type="slidenum">
              <a:rPr lang="en-US" smtClean="0"/>
              <a:pPr/>
              <a:t>24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35B574-9EBD-4CC5-B680-18074DA51A39}" type="slidenum">
              <a:rPr lang="en-US" smtClean="0"/>
              <a:pPr/>
              <a:t>25</a:t>
            </a:fld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35B574-9EBD-4CC5-B680-18074DA51A39}" type="slidenum">
              <a:rPr lang="en-US" smtClean="0"/>
              <a:pPr/>
              <a:t>26</a:t>
            </a:fld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35B574-9EBD-4CC5-B680-18074DA51A39}" type="slidenum">
              <a:rPr lang="en-US" smtClean="0"/>
              <a:pPr/>
              <a:t>27</a:t>
            </a:fld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D9E3536-DAED-4824-848B-78CAC5814026}" type="slidenum">
              <a:rPr lang="en-US" smtClean="0"/>
              <a:pPr/>
              <a:t>28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DBBFD5E-8AF9-47C8-82EC-8F645A8A0ED9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D9E3536-DAED-4824-848B-78CAC5814026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184AEB7-4C51-4BD8-872D-956C497A906D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35B574-9EBD-4CC5-B680-18074DA51A39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DE53186-CC5C-46D2-A0DA-3A79180A1B79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DE53186-CC5C-46D2-A0DA-3A79180A1B79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184AEB7-4C51-4BD8-872D-956C497A906D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CE2277-2D28-4152-AB89-AB0A6A6E2248}" type="datetime1">
              <a:rPr lang="en-US" smtClean="0"/>
              <a:pPr>
                <a:defRPr/>
              </a:pPr>
              <a:t>9/25/2011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3652A4-C8E8-4A9A-87EA-50A3208FE29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24EBB4-A0B8-4B36-9BD1-EA43483B13ED}" type="datetime1">
              <a:rPr lang="en-US" smtClean="0"/>
              <a:pPr>
                <a:defRPr/>
              </a:pPr>
              <a:t>9/25/2011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321BDA-1CE5-4CD0-B323-645E3588BDD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F8E953-88F2-4162-9E2C-E46FB8C22185}" type="datetime1">
              <a:rPr lang="en-US" smtClean="0"/>
              <a:pPr>
                <a:defRPr/>
              </a:pPr>
              <a:t>9/25/2011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6E727E-4527-4872-AB1C-B3795D56730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668E55-979E-453B-BEB1-FB585A0E346C}" type="datetime1">
              <a:rPr lang="en-US" smtClean="0"/>
              <a:pPr>
                <a:defRPr/>
              </a:pPr>
              <a:t>9/25/2011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093FFD-800E-4F3B-A9E8-D69CC69D407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E5935F-AC1D-4768-9C84-C37A2863A15F}" type="datetime1">
              <a:rPr lang="en-US" smtClean="0"/>
              <a:pPr>
                <a:defRPr/>
              </a:pPr>
              <a:t>9/25/2011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48DC1-4843-481C-8427-6D337C5617A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FE05E5-3B88-4BDE-BD20-7C89D328A2C9}" type="datetime1">
              <a:rPr lang="en-US" smtClean="0"/>
              <a:pPr>
                <a:defRPr/>
              </a:pPr>
              <a:t>9/25/2011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C2269-1831-4715-A622-8397BEFD7E4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14EE7A-BFC4-45EE-916A-63DDE6DF7056}" type="datetime1">
              <a:rPr lang="en-US" smtClean="0"/>
              <a:pPr>
                <a:defRPr/>
              </a:pPr>
              <a:t>9/25/2011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9A97C5-F5E5-4669-8663-8554F8A1A9D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80DA52-9DC3-46DF-A127-73E175C2C292}" type="datetime1">
              <a:rPr lang="en-US" smtClean="0"/>
              <a:pPr>
                <a:defRPr/>
              </a:pPr>
              <a:t>9/25/2011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32B5D-B342-4F9C-A84F-D68DB922BBA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0476D6-3988-4A38-82B7-400D4005D217}" type="datetime1">
              <a:rPr lang="en-US" smtClean="0"/>
              <a:pPr>
                <a:defRPr/>
              </a:pPr>
              <a:t>9/25/2011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AB34C0-0DF1-4394-9400-60B76B2C60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1B9A7B-8529-4CA8-9042-AF58C20C689E}" type="datetime1">
              <a:rPr lang="en-US" smtClean="0"/>
              <a:pPr>
                <a:defRPr/>
              </a:pPr>
              <a:t>9/25/2011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A4E403-6218-419E-8077-30C1C7172B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A58B56-863E-4A75-A4EE-47F9A623DBED}" type="datetime1">
              <a:rPr lang="en-US" smtClean="0"/>
              <a:pPr>
                <a:defRPr/>
              </a:pPr>
              <a:t>9/25/2011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A3CAAC-1871-4120-B56B-DF1A2672993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102E617-F776-463C-8C9C-81DE0A1CE013}" type="datetime1">
              <a:rPr lang="en-US" smtClean="0"/>
              <a:pPr>
                <a:defRPr/>
              </a:pPr>
              <a:t>9/25/2011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D13F1F7-F20F-456C-92D7-E939BBD899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0"/>
            <a:ext cx="143301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0" y="0"/>
            <a:ext cx="9144000" cy="6414448"/>
          </a:xfrm>
          <a:prstGeom prst="rect">
            <a:avLst/>
          </a:prstGeom>
          <a:gradFill>
            <a:gsLst>
              <a:gs pos="0">
                <a:srgbClr val="FF0000">
                  <a:alpha val="4000"/>
                </a:srgbClr>
              </a:gs>
              <a:gs pos="45000">
                <a:srgbClr val="FF0000">
                  <a:alpha val="5000"/>
                </a:srgbClr>
              </a:gs>
              <a:gs pos="70000">
                <a:srgbClr val="FF0300">
                  <a:alpha val="6000"/>
                </a:srgbClr>
              </a:gs>
              <a:gs pos="100000">
                <a:srgbClr val="FF0000">
                  <a:alpha val="24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0" y="6445250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GD 2011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September 21, 2011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pic>
        <p:nvPicPr>
          <p:cNvPr id="2056" name="Picture 2"/>
          <p:cNvPicPr>
            <a:picLocks noChangeAspect="1" noChangeArrowheads="1"/>
          </p:cNvPicPr>
          <p:nvPr/>
        </p:nvPicPr>
        <p:blipFill>
          <a:blip r:embed="rId4">
            <a:lum contrast="24000"/>
          </a:blip>
          <a:srcRect/>
          <a:stretch>
            <a:fillRect/>
          </a:stretch>
        </p:blipFill>
        <p:spPr bwMode="auto">
          <a:xfrm>
            <a:off x="7140478" y="3842143"/>
            <a:ext cx="82867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5"/>
          <p:cNvSpPr/>
          <p:nvPr/>
        </p:nvSpPr>
        <p:spPr>
          <a:xfrm>
            <a:off x="1" y="515071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Embedding Plane 3-Trees in </a:t>
            </a:r>
            <a:r>
              <a:rPr lang="en-US" sz="4000" spc="50" dirty="0" smtClean="0">
                <a:ln w="11430">
                  <a:solidFill>
                    <a:schemeClr val="tx1"/>
                  </a:solidFill>
                </a:ln>
                <a:noFill/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4000" b="1" spc="50" baseline="30000" dirty="0" smtClean="0">
                <a:ln w="11430"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4000" spc="50" dirty="0" smtClean="0">
                <a:ln w="11430">
                  <a:solidFill>
                    <a:schemeClr val="tx1"/>
                  </a:solidFill>
                </a:ln>
                <a:noFill/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4000" b="1" spc="50" baseline="30000" dirty="0" smtClean="0">
                <a:ln w="11430"/>
                <a:latin typeface="Times New Roman" pitchFamily="18" charset="0"/>
                <a:cs typeface="Times New Roman" pitchFamily="18" charset="0"/>
              </a:rPr>
              <a:t>3</a:t>
            </a:r>
            <a:endParaRPr lang="en-US" sz="4000" b="1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lum contrast="20000"/>
          </a:blip>
          <a:stretch>
            <a:fillRect/>
          </a:stretch>
        </p:blipFill>
        <p:spPr bwMode="auto">
          <a:xfrm>
            <a:off x="4229099" y="3838327"/>
            <a:ext cx="685800" cy="819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lum contrast="28000"/>
          </a:blip>
          <a:stretch>
            <a:fillRect/>
          </a:stretch>
        </p:blipFill>
        <p:spPr bwMode="auto">
          <a:xfrm>
            <a:off x="972971" y="3820557"/>
            <a:ext cx="838200" cy="80010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Rectangle 14"/>
          <p:cNvSpPr/>
          <p:nvPr/>
        </p:nvSpPr>
        <p:spPr>
          <a:xfrm>
            <a:off x="409432" y="2384495"/>
            <a:ext cx="2220481" cy="8463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Stephane</a:t>
            </a:r>
            <a:r>
              <a:rPr lang="en-US" sz="2000" dirty="0" smtClean="0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  Durocher</a:t>
            </a:r>
          </a:p>
          <a:p>
            <a:pPr algn="ctr"/>
            <a:r>
              <a:rPr lang="en-US" sz="900" dirty="0" smtClean="0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000" u="sng" dirty="0" err="1" smtClean="0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Debajyoti</a:t>
            </a:r>
            <a:r>
              <a:rPr lang="en-US" sz="2000" u="sng" dirty="0" smtClean="0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u="sng" dirty="0" err="1" smtClean="0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Mondal</a:t>
            </a:r>
            <a:endParaRPr lang="en-US" sz="2000" u="sng" dirty="0"/>
          </a:p>
        </p:txBody>
      </p:sp>
      <p:sp>
        <p:nvSpPr>
          <p:cNvPr id="17" name="Rectangle 16"/>
          <p:cNvSpPr/>
          <p:nvPr/>
        </p:nvSpPr>
        <p:spPr>
          <a:xfrm>
            <a:off x="6440042" y="2411793"/>
            <a:ext cx="23839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Md.  </a:t>
            </a:r>
            <a:r>
              <a:rPr lang="en-US" sz="2000" dirty="0" err="1" smtClean="0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Saidur</a:t>
            </a:r>
            <a:r>
              <a:rPr lang="en-US" sz="2000" dirty="0" smtClean="0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Rahman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3237967" y="2398148"/>
            <a:ext cx="2659702" cy="9694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Sue  </a:t>
            </a:r>
            <a:r>
              <a:rPr lang="en-US" sz="2000" dirty="0" err="1" smtClean="0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Whitesides</a:t>
            </a:r>
            <a:endParaRPr lang="en-US" sz="2000" dirty="0" smtClean="0">
              <a:solidFill>
                <a:srgbClr val="5C001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 smtClean="0">
              <a:solidFill>
                <a:srgbClr val="5C001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err="1" smtClean="0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Rahnuma</a:t>
            </a:r>
            <a:r>
              <a:rPr lang="en-US" sz="2000" dirty="0" smtClean="0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  Islam  </a:t>
            </a:r>
            <a:r>
              <a:rPr lang="en-US" sz="2000" dirty="0" err="1" smtClean="0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Nishat</a:t>
            </a:r>
            <a:endParaRPr lang="en-US" sz="1050" dirty="0" smtClean="0">
              <a:solidFill>
                <a:srgbClr val="5C001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" dirty="0" smtClean="0">
              <a:solidFill>
                <a:srgbClr val="5C001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841243" y="4811847"/>
            <a:ext cx="33573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Dept. of Computer Science and </a:t>
            </a:r>
            <a:r>
              <a:rPr lang="en-US" sz="1600" dirty="0" err="1" smtClean="0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Engg</a:t>
            </a:r>
            <a:r>
              <a:rPr lang="en-US" sz="1600" dirty="0" smtClean="0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Bangladesh University of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Engineering and Technology</a:t>
            </a:r>
            <a:endParaRPr lang="en-US" sz="1600" dirty="0">
              <a:solidFill>
                <a:srgbClr val="5C001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756845" y="4798199"/>
            <a:ext cx="33573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Department of Computer Science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University of  Victoria</a:t>
            </a:r>
            <a:endParaRPr lang="en-US" sz="1600" dirty="0">
              <a:solidFill>
                <a:srgbClr val="5C001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-191072" y="4784552"/>
            <a:ext cx="33573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Department of Computer Science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University of  Manitoba</a:t>
            </a:r>
            <a:endParaRPr lang="en-US" sz="1600" dirty="0">
              <a:solidFill>
                <a:srgbClr val="5C001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2" name="Group 171"/>
          <p:cNvGrpSpPr/>
          <p:nvPr/>
        </p:nvGrpSpPr>
        <p:grpSpPr>
          <a:xfrm>
            <a:off x="0" y="0"/>
            <a:ext cx="9144000" cy="6761163"/>
            <a:chOff x="0" y="0"/>
            <a:chExt cx="9144000" cy="6761163"/>
          </a:xfrm>
        </p:grpSpPr>
        <p:sp>
          <p:nvSpPr>
            <p:cNvPr id="173" name="Rectangle 172"/>
            <p:cNvSpPr/>
            <p:nvPr/>
          </p:nvSpPr>
          <p:spPr>
            <a:xfrm>
              <a:off x="0" y="0"/>
              <a:ext cx="9144000" cy="6414448"/>
            </a:xfrm>
            <a:prstGeom prst="rect">
              <a:avLst/>
            </a:prstGeom>
            <a:gradFill>
              <a:gsLst>
                <a:gs pos="0">
                  <a:srgbClr val="FF0000">
                    <a:alpha val="0"/>
                  </a:srgbClr>
                </a:gs>
                <a:gs pos="45000">
                  <a:srgbClr val="FF0000">
                    <a:alpha val="0"/>
                  </a:srgbClr>
                </a:gs>
                <a:gs pos="70000">
                  <a:srgbClr val="FF0300">
                    <a:alpha val="0"/>
                  </a:srgbClr>
                </a:gs>
                <a:gs pos="100000">
                  <a:srgbClr val="FF0000">
                    <a:alpha val="13000"/>
                  </a:srgb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ounded Rectangle 173"/>
            <p:cNvSpPr/>
            <p:nvPr/>
          </p:nvSpPr>
          <p:spPr>
            <a:xfrm>
              <a:off x="0" y="6445250"/>
              <a:ext cx="1882775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GD 2011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  <p:sp>
          <p:nvSpPr>
            <p:cNvPr id="175" name="Rounded Rectangle 174"/>
            <p:cNvSpPr/>
            <p:nvPr/>
          </p:nvSpPr>
          <p:spPr>
            <a:xfrm>
              <a:off x="7037388" y="6445250"/>
              <a:ext cx="2106612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September 21, 2011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</p:grpSp>
      <p:sp>
        <p:nvSpPr>
          <p:cNvPr id="105" name="Freeform 104"/>
          <p:cNvSpPr/>
          <p:nvPr/>
        </p:nvSpPr>
        <p:spPr>
          <a:xfrm>
            <a:off x="4614863" y="3021238"/>
            <a:ext cx="3697287" cy="1128712"/>
          </a:xfrm>
          <a:custGeom>
            <a:avLst/>
            <a:gdLst>
              <a:gd name="connsiteX0" fmla="*/ 2039815 w 3698439"/>
              <a:gd name="connsiteY0" fmla="*/ 154744 h 1129226"/>
              <a:gd name="connsiteX1" fmla="*/ 0 w 3698439"/>
              <a:gd name="connsiteY1" fmla="*/ 0 h 1129226"/>
              <a:gd name="connsiteX2" fmla="*/ 3685735 w 3698439"/>
              <a:gd name="connsiteY2" fmla="*/ 1125415 h 1129226"/>
              <a:gd name="connsiteX3" fmla="*/ 3657600 w 3698439"/>
              <a:gd name="connsiteY3" fmla="*/ 1097280 h 1129226"/>
              <a:gd name="connsiteX4" fmla="*/ 2039815 w 3698439"/>
              <a:gd name="connsiteY4" fmla="*/ 154744 h 11292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98439" h="1129226">
                <a:moveTo>
                  <a:pt x="2039815" y="154744"/>
                </a:moveTo>
                <a:lnTo>
                  <a:pt x="0" y="0"/>
                </a:lnTo>
                <a:lnTo>
                  <a:pt x="3685735" y="1125415"/>
                </a:lnTo>
                <a:cubicBezTo>
                  <a:pt x="3698439" y="1129226"/>
                  <a:pt x="3666978" y="1106658"/>
                  <a:pt x="3657600" y="1097280"/>
                </a:cubicBezTo>
                <a:lnTo>
                  <a:pt x="2039815" y="154744"/>
                </a:lnTo>
                <a:close/>
              </a:path>
            </a:pathLst>
          </a:custGeom>
          <a:solidFill>
            <a:schemeClr val="accent3">
              <a:lumMod val="6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Freeform 105"/>
          <p:cNvSpPr/>
          <p:nvPr/>
        </p:nvSpPr>
        <p:spPr>
          <a:xfrm>
            <a:off x="6654800" y="1276575"/>
            <a:ext cx="1644650" cy="2855913"/>
          </a:xfrm>
          <a:custGeom>
            <a:avLst/>
            <a:gdLst>
              <a:gd name="connsiteX0" fmla="*/ 0 w 1645920"/>
              <a:gd name="connsiteY0" fmla="*/ 1913206 h 2855741"/>
              <a:gd name="connsiteX1" fmla="*/ 1645920 w 1645920"/>
              <a:gd name="connsiteY1" fmla="*/ 2855741 h 2855741"/>
              <a:gd name="connsiteX2" fmla="*/ 506437 w 1645920"/>
              <a:gd name="connsiteY2" fmla="*/ 0 h 2855741"/>
              <a:gd name="connsiteX3" fmla="*/ 0 w 1645920"/>
              <a:gd name="connsiteY3" fmla="*/ 1913206 h 2855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45920" h="2855741">
                <a:moveTo>
                  <a:pt x="0" y="1913206"/>
                </a:moveTo>
                <a:lnTo>
                  <a:pt x="1645920" y="2855741"/>
                </a:lnTo>
                <a:lnTo>
                  <a:pt x="506437" y="0"/>
                </a:lnTo>
                <a:lnTo>
                  <a:pt x="0" y="1913206"/>
                </a:lnTo>
                <a:close/>
              </a:path>
            </a:pathLst>
          </a:custGeom>
          <a:solidFill>
            <a:srgbClr val="FF000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Freeform 103"/>
          <p:cNvSpPr/>
          <p:nvPr/>
        </p:nvSpPr>
        <p:spPr>
          <a:xfrm>
            <a:off x="4627563" y="1262288"/>
            <a:ext cx="2546350" cy="1914525"/>
          </a:xfrm>
          <a:custGeom>
            <a:avLst/>
            <a:gdLst>
              <a:gd name="connsiteX0" fmla="*/ 2025747 w 2546252"/>
              <a:gd name="connsiteY0" fmla="*/ 1913206 h 1913206"/>
              <a:gd name="connsiteX1" fmla="*/ 0 w 2546252"/>
              <a:gd name="connsiteY1" fmla="*/ 1758462 h 1913206"/>
              <a:gd name="connsiteX2" fmla="*/ 2546252 w 2546252"/>
              <a:gd name="connsiteY2" fmla="*/ 0 h 1913206"/>
              <a:gd name="connsiteX3" fmla="*/ 2025747 w 2546252"/>
              <a:gd name="connsiteY3" fmla="*/ 1913206 h 1913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6252" h="1913206">
                <a:moveTo>
                  <a:pt x="2025747" y="1913206"/>
                </a:moveTo>
                <a:lnTo>
                  <a:pt x="0" y="1758462"/>
                </a:lnTo>
                <a:lnTo>
                  <a:pt x="2546252" y="0"/>
                </a:lnTo>
                <a:lnTo>
                  <a:pt x="2025747" y="1913206"/>
                </a:lnTo>
                <a:close/>
              </a:path>
            </a:pathLst>
          </a:custGeom>
          <a:solidFill>
            <a:srgbClr val="0070C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6" name="Straight Connector 55"/>
          <p:cNvCxnSpPr>
            <a:stCxn id="145" idx="0"/>
          </p:cNvCxnSpPr>
          <p:nvPr/>
        </p:nvCxnSpPr>
        <p:spPr>
          <a:xfrm>
            <a:off x="4633913" y="3014888"/>
            <a:ext cx="2008187" cy="147637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45" idx="2"/>
          </p:cNvCxnSpPr>
          <p:nvPr/>
        </p:nvCxnSpPr>
        <p:spPr>
          <a:xfrm flipH="1" flipV="1">
            <a:off x="6707188" y="3230788"/>
            <a:ext cx="1568450" cy="900112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Oval 106"/>
          <p:cNvSpPr/>
          <p:nvPr/>
        </p:nvSpPr>
        <p:spPr bwMode="auto">
          <a:xfrm>
            <a:off x="4614306" y="299303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7109531" y="122622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6" name="Oval 135"/>
          <p:cNvSpPr/>
          <p:nvPr/>
        </p:nvSpPr>
        <p:spPr bwMode="auto">
          <a:xfrm>
            <a:off x="8240909" y="409341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7" name="Oval 136"/>
          <p:cNvSpPr/>
          <p:nvPr/>
        </p:nvSpPr>
        <p:spPr bwMode="auto">
          <a:xfrm>
            <a:off x="6257127" y="288454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" name="Oval 138"/>
          <p:cNvSpPr/>
          <p:nvPr/>
        </p:nvSpPr>
        <p:spPr bwMode="auto">
          <a:xfrm>
            <a:off x="7450497" y="2745060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1" name="Oval 140"/>
          <p:cNvSpPr/>
          <p:nvPr/>
        </p:nvSpPr>
        <p:spPr bwMode="auto">
          <a:xfrm>
            <a:off x="6086645" y="322550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5" name="Freeform 144"/>
          <p:cNvSpPr/>
          <p:nvPr/>
        </p:nvSpPr>
        <p:spPr>
          <a:xfrm>
            <a:off x="4633913" y="1263875"/>
            <a:ext cx="3641725" cy="2867025"/>
          </a:xfrm>
          <a:custGeom>
            <a:avLst/>
            <a:gdLst>
              <a:gd name="connsiteX0" fmla="*/ 0 w 3642102"/>
              <a:gd name="connsiteY0" fmla="*/ 1751309 h 2867187"/>
              <a:gd name="connsiteX1" fmla="*/ 2526224 w 3642102"/>
              <a:gd name="connsiteY1" fmla="*/ 0 h 2867187"/>
              <a:gd name="connsiteX2" fmla="*/ 3642102 w 3642102"/>
              <a:gd name="connsiteY2" fmla="*/ 2867187 h 2867187"/>
              <a:gd name="connsiteX3" fmla="*/ 0 w 3642102"/>
              <a:gd name="connsiteY3" fmla="*/ 1751309 h 286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42102" h="2867187">
                <a:moveTo>
                  <a:pt x="0" y="1751309"/>
                </a:moveTo>
                <a:lnTo>
                  <a:pt x="2526224" y="0"/>
                </a:lnTo>
                <a:lnTo>
                  <a:pt x="3642102" y="2867187"/>
                </a:lnTo>
                <a:lnTo>
                  <a:pt x="0" y="1751309"/>
                </a:lnTo>
                <a:close/>
              </a:path>
            </a:pathLst>
          </a:custGeom>
          <a:noFill/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7299325" y="1201963"/>
            <a:ext cx="177800" cy="17621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7962900" y="4142013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4359275" y="2702150"/>
            <a:ext cx="179388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cxnSp>
        <p:nvCxnSpPr>
          <p:cNvPr id="57" name="Straight Connector 56"/>
          <p:cNvCxnSpPr/>
          <p:nvPr/>
        </p:nvCxnSpPr>
        <p:spPr>
          <a:xfrm rot="5400000" flipH="1" flipV="1">
            <a:off x="5954712" y="1946501"/>
            <a:ext cx="1922463" cy="481012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 bwMode="auto">
          <a:xfrm>
            <a:off x="6629085" y="314801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Rectangle 99"/>
          <p:cNvSpPr/>
          <p:nvPr/>
        </p:nvSpPr>
        <p:spPr bwMode="auto">
          <a:xfrm>
            <a:off x="6845300" y="3013300"/>
            <a:ext cx="179388" cy="179388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121" name="Oval Callout 120"/>
          <p:cNvSpPr/>
          <p:nvPr/>
        </p:nvSpPr>
        <p:spPr>
          <a:xfrm>
            <a:off x="5037138" y="1062263"/>
            <a:ext cx="666750" cy="884237"/>
          </a:xfrm>
          <a:prstGeom prst="wedgeEllipseCallout">
            <a:avLst>
              <a:gd name="adj1" fmla="val 71889"/>
              <a:gd name="adj2" fmla="val 79759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22" name="Oval Callout 121"/>
          <p:cNvSpPr/>
          <p:nvPr/>
        </p:nvSpPr>
        <p:spPr>
          <a:xfrm>
            <a:off x="5067300" y="3495900"/>
            <a:ext cx="666750" cy="882650"/>
          </a:xfrm>
          <a:prstGeom prst="wedgeEllipseCallout">
            <a:avLst>
              <a:gd name="adj1" fmla="val 109098"/>
              <a:gd name="adj2" fmla="val -57083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23" name="Oval Callout 122"/>
          <p:cNvSpPr/>
          <p:nvPr/>
        </p:nvSpPr>
        <p:spPr>
          <a:xfrm>
            <a:off x="8167688" y="1233713"/>
            <a:ext cx="666750" cy="882650"/>
          </a:xfrm>
          <a:prstGeom prst="wedgeEllipseCallout">
            <a:avLst>
              <a:gd name="adj1" fmla="val -125785"/>
              <a:gd name="adj2" fmla="val 107830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17" name="Oval 116"/>
          <p:cNvSpPr/>
          <p:nvPr/>
        </p:nvSpPr>
        <p:spPr bwMode="auto">
          <a:xfrm>
            <a:off x="6892558" y="255908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1" name="Rectangle 9"/>
          <p:cNvSpPr>
            <a:spLocks noChangeArrowheads="1"/>
          </p:cNvSpPr>
          <p:nvPr/>
        </p:nvSpPr>
        <p:spPr bwMode="auto">
          <a:xfrm>
            <a:off x="586854" y="5500046"/>
            <a:ext cx="8079474" cy="66340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Find a valid mapping for the representative vertex.</a:t>
            </a:r>
            <a:endParaRPr lang="en-US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6" name="Rectangle 17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General Idea of the Algorithm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1" name="Freeform 210"/>
          <p:cNvSpPr/>
          <p:nvPr/>
        </p:nvSpPr>
        <p:spPr>
          <a:xfrm>
            <a:off x="618486" y="1309913"/>
            <a:ext cx="1595437" cy="1736725"/>
          </a:xfrm>
          <a:custGeom>
            <a:avLst/>
            <a:gdLst>
              <a:gd name="connsiteX0" fmla="*/ 1394848 w 1518834"/>
              <a:gd name="connsiteY0" fmla="*/ 1425844 h 1425844"/>
              <a:gd name="connsiteX1" fmla="*/ 433953 w 1518834"/>
              <a:gd name="connsiteY1" fmla="*/ 1208868 h 1425844"/>
              <a:gd name="connsiteX2" fmla="*/ 0 w 1518834"/>
              <a:gd name="connsiteY2" fmla="*/ 1038386 h 1425844"/>
              <a:gd name="connsiteX3" fmla="*/ 170482 w 1518834"/>
              <a:gd name="connsiteY3" fmla="*/ 542441 h 1425844"/>
              <a:gd name="connsiteX4" fmla="*/ 449451 w 1518834"/>
              <a:gd name="connsiteY4" fmla="*/ 247973 h 1425844"/>
              <a:gd name="connsiteX5" fmla="*/ 743919 w 1518834"/>
              <a:gd name="connsiteY5" fmla="*/ 108488 h 1425844"/>
              <a:gd name="connsiteX6" fmla="*/ 1069383 w 1518834"/>
              <a:gd name="connsiteY6" fmla="*/ 0 h 1425844"/>
              <a:gd name="connsiteX7" fmla="*/ 1425844 w 1518834"/>
              <a:gd name="connsiteY7" fmla="*/ 77492 h 1425844"/>
              <a:gd name="connsiteX8" fmla="*/ 1518834 w 1518834"/>
              <a:gd name="connsiteY8" fmla="*/ 464949 h 1425844"/>
              <a:gd name="connsiteX9" fmla="*/ 1503336 w 1518834"/>
              <a:gd name="connsiteY9" fmla="*/ 728420 h 1425844"/>
              <a:gd name="connsiteX10" fmla="*/ 1456841 w 1518834"/>
              <a:gd name="connsiteY10" fmla="*/ 1131376 h 1425844"/>
              <a:gd name="connsiteX11" fmla="*/ 1394848 w 1518834"/>
              <a:gd name="connsiteY11" fmla="*/ 1425844 h 1425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8834" h="1425844">
                <a:moveTo>
                  <a:pt x="1394848" y="1425844"/>
                </a:moveTo>
                <a:lnTo>
                  <a:pt x="433953" y="1208868"/>
                </a:lnTo>
                <a:lnTo>
                  <a:pt x="0" y="1038386"/>
                </a:lnTo>
                <a:lnTo>
                  <a:pt x="170482" y="542441"/>
                </a:lnTo>
                <a:lnTo>
                  <a:pt x="449451" y="247973"/>
                </a:lnTo>
                <a:lnTo>
                  <a:pt x="743919" y="108488"/>
                </a:lnTo>
                <a:lnTo>
                  <a:pt x="1069383" y="0"/>
                </a:lnTo>
                <a:lnTo>
                  <a:pt x="1425844" y="77492"/>
                </a:lnTo>
                <a:lnTo>
                  <a:pt x="1518834" y="464949"/>
                </a:lnTo>
                <a:lnTo>
                  <a:pt x="1503336" y="728420"/>
                </a:lnTo>
                <a:lnTo>
                  <a:pt x="1456841" y="1131376"/>
                </a:lnTo>
                <a:lnTo>
                  <a:pt x="1394848" y="1425844"/>
                </a:lnTo>
                <a:close/>
              </a:path>
            </a:pathLst>
          </a:custGeom>
          <a:solidFill>
            <a:srgbClr val="0070C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2" name="Freeform 211"/>
          <p:cNvSpPr/>
          <p:nvPr/>
        </p:nvSpPr>
        <p:spPr>
          <a:xfrm>
            <a:off x="630238" y="2606900"/>
            <a:ext cx="1006475" cy="882650"/>
          </a:xfrm>
          <a:custGeom>
            <a:avLst/>
            <a:gdLst>
              <a:gd name="connsiteX0" fmla="*/ 0 w 1193369"/>
              <a:gd name="connsiteY0" fmla="*/ 0 h 924733"/>
              <a:gd name="connsiteX1" fmla="*/ 309966 w 1193369"/>
              <a:gd name="connsiteY1" fmla="*/ 557939 h 924733"/>
              <a:gd name="connsiteX2" fmla="*/ 743919 w 1193369"/>
              <a:gd name="connsiteY2" fmla="*/ 867906 h 924733"/>
              <a:gd name="connsiteX3" fmla="*/ 1193369 w 1193369"/>
              <a:gd name="connsiteY3" fmla="*/ 898902 h 924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3369" h="924733">
                <a:moveTo>
                  <a:pt x="0" y="0"/>
                </a:moveTo>
                <a:cubicBezTo>
                  <a:pt x="92990" y="206644"/>
                  <a:pt x="185980" y="413288"/>
                  <a:pt x="309966" y="557939"/>
                </a:cubicBezTo>
                <a:cubicBezTo>
                  <a:pt x="433953" y="702590"/>
                  <a:pt x="596685" y="811079"/>
                  <a:pt x="743919" y="867906"/>
                </a:cubicBezTo>
                <a:cubicBezTo>
                  <a:pt x="891153" y="924733"/>
                  <a:pt x="1042261" y="911817"/>
                  <a:pt x="1193369" y="898902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3" name="Freeform 212"/>
          <p:cNvSpPr/>
          <p:nvPr/>
        </p:nvSpPr>
        <p:spPr>
          <a:xfrm>
            <a:off x="661657" y="2546884"/>
            <a:ext cx="2401887" cy="1782762"/>
          </a:xfrm>
          <a:custGeom>
            <a:avLst/>
            <a:gdLst>
              <a:gd name="connsiteX0" fmla="*/ 1394848 w 2324746"/>
              <a:gd name="connsiteY0" fmla="*/ 402956 h 1441343"/>
              <a:gd name="connsiteX1" fmla="*/ 1549831 w 2324746"/>
              <a:gd name="connsiteY1" fmla="*/ 557939 h 1441343"/>
              <a:gd name="connsiteX2" fmla="*/ 1813302 w 2324746"/>
              <a:gd name="connsiteY2" fmla="*/ 743919 h 1441343"/>
              <a:gd name="connsiteX3" fmla="*/ 2324746 w 2324746"/>
              <a:gd name="connsiteY3" fmla="*/ 929898 h 1441343"/>
              <a:gd name="connsiteX4" fmla="*/ 2200760 w 2324746"/>
              <a:gd name="connsiteY4" fmla="*/ 1100380 h 1441343"/>
              <a:gd name="connsiteX5" fmla="*/ 1844299 w 2324746"/>
              <a:gd name="connsiteY5" fmla="*/ 1348353 h 1441343"/>
              <a:gd name="connsiteX6" fmla="*/ 1472339 w 2324746"/>
              <a:gd name="connsiteY6" fmla="*/ 1441343 h 1441343"/>
              <a:gd name="connsiteX7" fmla="*/ 1084882 w 2324746"/>
              <a:gd name="connsiteY7" fmla="*/ 1410346 h 1441343"/>
              <a:gd name="connsiteX8" fmla="*/ 712922 w 2324746"/>
              <a:gd name="connsiteY8" fmla="*/ 1255363 h 1441343"/>
              <a:gd name="connsiteX9" fmla="*/ 402956 w 2324746"/>
              <a:gd name="connsiteY9" fmla="*/ 991892 h 1441343"/>
              <a:gd name="connsiteX10" fmla="*/ 139485 w 2324746"/>
              <a:gd name="connsiteY10" fmla="*/ 604434 h 1441343"/>
              <a:gd name="connsiteX11" fmla="*/ 0 w 2324746"/>
              <a:gd name="connsiteY11" fmla="*/ 30997 h 1441343"/>
              <a:gd name="connsiteX12" fmla="*/ 0 w 2324746"/>
              <a:gd name="connsiteY12" fmla="*/ 0 h 1441343"/>
              <a:gd name="connsiteX13" fmla="*/ 216977 w 2324746"/>
              <a:gd name="connsiteY13" fmla="*/ 108488 h 1441343"/>
              <a:gd name="connsiteX14" fmla="*/ 790414 w 2324746"/>
              <a:gd name="connsiteY14" fmla="*/ 294468 h 1441343"/>
              <a:gd name="connsiteX15" fmla="*/ 1394848 w 2324746"/>
              <a:gd name="connsiteY15" fmla="*/ 402956 h 1441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324746" h="1441343">
                <a:moveTo>
                  <a:pt x="1394848" y="402956"/>
                </a:moveTo>
                <a:lnTo>
                  <a:pt x="1549831" y="557939"/>
                </a:lnTo>
                <a:lnTo>
                  <a:pt x="1813302" y="743919"/>
                </a:lnTo>
                <a:lnTo>
                  <a:pt x="2324746" y="929898"/>
                </a:lnTo>
                <a:lnTo>
                  <a:pt x="2200760" y="1100380"/>
                </a:lnTo>
                <a:lnTo>
                  <a:pt x="1844299" y="1348353"/>
                </a:lnTo>
                <a:lnTo>
                  <a:pt x="1472339" y="1441343"/>
                </a:lnTo>
                <a:lnTo>
                  <a:pt x="1084882" y="1410346"/>
                </a:lnTo>
                <a:lnTo>
                  <a:pt x="712922" y="1255363"/>
                </a:lnTo>
                <a:lnTo>
                  <a:pt x="402956" y="991892"/>
                </a:lnTo>
                <a:lnTo>
                  <a:pt x="139485" y="604434"/>
                </a:lnTo>
                <a:lnTo>
                  <a:pt x="0" y="30997"/>
                </a:lnTo>
                <a:lnTo>
                  <a:pt x="0" y="0"/>
                </a:lnTo>
                <a:lnTo>
                  <a:pt x="216977" y="108488"/>
                </a:lnTo>
                <a:lnTo>
                  <a:pt x="790414" y="294468"/>
                </a:lnTo>
                <a:lnTo>
                  <a:pt x="1394848" y="402956"/>
                </a:lnTo>
                <a:close/>
              </a:path>
            </a:pathLst>
          </a:custGeom>
          <a:solidFill>
            <a:schemeClr val="accent3">
              <a:lumMod val="65000"/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4" name="Rectangle 213"/>
          <p:cNvSpPr/>
          <p:nvPr/>
        </p:nvSpPr>
        <p:spPr bwMode="auto">
          <a:xfrm>
            <a:off x="387350" y="2518000"/>
            <a:ext cx="177800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215" name="Rectangle 214"/>
          <p:cNvSpPr/>
          <p:nvPr/>
        </p:nvSpPr>
        <p:spPr bwMode="auto">
          <a:xfrm>
            <a:off x="2976563" y="3761013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216" name="Rectangle 215"/>
          <p:cNvSpPr/>
          <p:nvPr/>
        </p:nvSpPr>
        <p:spPr bwMode="auto">
          <a:xfrm>
            <a:off x="1922463" y="2632300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217" name="Rectangle 216"/>
          <p:cNvSpPr/>
          <p:nvPr/>
        </p:nvSpPr>
        <p:spPr bwMode="auto">
          <a:xfrm>
            <a:off x="1428750" y="3641950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218" name="Oval 217"/>
          <p:cNvSpPr/>
          <p:nvPr/>
        </p:nvSpPr>
        <p:spPr bwMode="auto">
          <a:xfrm>
            <a:off x="2995517" y="365213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9" name="Oval 218"/>
          <p:cNvSpPr/>
          <p:nvPr/>
        </p:nvSpPr>
        <p:spPr bwMode="auto">
          <a:xfrm>
            <a:off x="1596014" y="344532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0" name="Oval 219"/>
          <p:cNvSpPr/>
          <p:nvPr/>
        </p:nvSpPr>
        <p:spPr bwMode="auto">
          <a:xfrm>
            <a:off x="2040396" y="300145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1" name="Oval 220"/>
          <p:cNvSpPr/>
          <p:nvPr/>
        </p:nvSpPr>
        <p:spPr bwMode="auto">
          <a:xfrm>
            <a:off x="2090665" y="138155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2" name="Oval 221"/>
          <p:cNvSpPr/>
          <p:nvPr/>
        </p:nvSpPr>
        <p:spPr bwMode="auto">
          <a:xfrm>
            <a:off x="612741" y="254097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3" name="Freeform 222"/>
          <p:cNvSpPr/>
          <p:nvPr/>
        </p:nvSpPr>
        <p:spPr>
          <a:xfrm>
            <a:off x="642938" y="2606900"/>
            <a:ext cx="1423987" cy="442913"/>
          </a:xfrm>
          <a:custGeom>
            <a:avLst/>
            <a:gdLst>
              <a:gd name="connsiteX0" fmla="*/ 0 w 1689316"/>
              <a:gd name="connsiteY0" fmla="*/ 0 h 464950"/>
              <a:gd name="connsiteX1" fmla="*/ 914400 w 1689316"/>
              <a:gd name="connsiteY1" fmla="*/ 294468 h 464950"/>
              <a:gd name="connsiteX2" fmla="*/ 1689316 w 1689316"/>
              <a:gd name="connsiteY2" fmla="*/ 464950 h 464950"/>
              <a:gd name="connsiteX3" fmla="*/ 1689316 w 1689316"/>
              <a:gd name="connsiteY3" fmla="*/ 464950 h 46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64950">
                <a:moveTo>
                  <a:pt x="0" y="0"/>
                </a:moveTo>
                <a:cubicBezTo>
                  <a:pt x="316423" y="108488"/>
                  <a:pt x="632847" y="216976"/>
                  <a:pt x="914400" y="294468"/>
                </a:cubicBezTo>
                <a:cubicBezTo>
                  <a:pt x="1195953" y="371960"/>
                  <a:pt x="1689316" y="464950"/>
                  <a:pt x="1689316" y="464950"/>
                </a:cubicBezTo>
                <a:lnTo>
                  <a:pt x="1689316" y="464950"/>
                </a:ln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4" name="Freeform 223"/>
          <p:cNvSpPr/>
          <p:nvPr/>
        </p:nvSpPr>
        <p:spPr>
          <a:xfrm>
            <a:off x="2081213" y="1482950"/>
            <a:ext cx="138112" cy="1582738"/>
          </a:xfrm>
          <a:custGeom>
            <a:avLst/>
            <a:gdLst>
              <a:gd name="connsiteX0" fmla="*/ 61993 w 165315"/>
              <a:gd name="connsiteY0" fmla="*/ 0 h 1658319"/>
              <a:gd name="connsiteX1" fmla="*/ 154983 w 165315"/>
              <a:gd name="connsiteY1" fmla="*/ 650929 h 1658319"/>
              <a:gd name="connsiteX2" fmla="*/ 0 w 165315"/>
              <a:gd name="connsiteY2" fmla="*/ 1658319 h 1658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315" h="1658319">
                <a:moveTo>
                  <a:pt x="61993" y="0"/>
                </a:moveTo>
                <a:cubicBezTo>
                  <a:pt x="113654" y="187271"/>
                  <a:pt x="165315" y="374543"/>
                  <a:pt x="154983" y="650929"/>
                </a:cubicBezTo>
                <a:cubicBezTo>
                  <a:pt x="144651" y="927316"/>
                  <a:pt x="72325" y="1292817"/>
                  <a:pt x="0" y="1658319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" name="Freeform 224"/>
          <p:cNvSpPr/>
          <p:nvPr/>
        </p:nvSpPr>
        <p:spPr>
          <a:xfrm>
            <a:off x="2081213" y="3035525"/>
            <a:ext cx="966787" cy="636588"/>
          </a:xfrm>
          <a:custGeom>
            <a:avLst/>
            <a:gdLst>
              <a:gd name="connsiteX0" fmla="*/ 0 w 1146874"/>
              <a:gd name="connsiteY0" fmla="*/ 0 h 666427"/>
              <a:gd name="connsiteX1" fmla="*/ 418454 w 1146874"/>
              <a:gd name="connsiteY1" fmla="*/ 371960 h 666427"/>
              <a:gd name="connsiteX2" fmla="*/ 1146874 w 1146874"/>
              <a:gd name="connsiteY2" fmla="*/ 666427 h 666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6874" h="666427">
                <a:moveTo>
                  <a:pt x="0" y="0"/>
                </a:moveTo>
                <a:cubicBezTo>
                  <a:pt x="113654" y="130444"/>
                  <a:pt x="227308" y="260889"/>
                  <a:pt x="418454" y="371960"/>
                </a:cubicBezTo>
                <a:cubicBezTo>
                  <a:pt x="609600" y="483031"/>
                  <a:pt x="878237" y="574729"/>
                  <a:pt x="1146874" y="66642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6" name="Arc 225"/>
          <p:cNvSpPr/>
          <p:nvPr/>
        </p:nvSpPr>
        <p:spPr>
          <a:xfrm>
            <a:off x="957263" y="1363888"/>
            <a:ext cx="2600325" cy="2617787"/>
          </a:xfrm>
          <a:prstGeom prst="arc">
            <a:avLst>
              <a:gd name="adj1" fmla="val 15839463"/>
              <a:gd name="adj2" fmla="val 2865363"/>
            </a:avLst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7" name="Freeform 226"/>
          <p:cNvSpPr/>
          <p:nvPr/>
        </p:nvSpPr>
        <p:spPr>
          <a:xfrm>
            <a:off x="630238" y="1322613"/>
            <a:ext cx="1541462" cy="1225550"/>
          </a:xfrm>
          <a:custGeom>
            <a:avLst/>
            <a:gdLst>
              <a:gd name="connsiteX0" fmla="*/ 0 w 1828800"/>
              <a:gd name="connsiteY0" fmla="*/ 1283776 h 1283776"/>
              <a:gd name="connsiteX1" fmla="*/ 154983 w 1828800"/>
              <a:gd name="connsiteY1" fmla="*/ 803329 h 1283776"/>
              <a:gd name="connsiteX2" fmla="*/ 433953 w 1828800"/>
              <a:gd name="connsiteY2" fmla="*/ 415871 h 1283776"/>
              <a:gd name="connsiteX3" fmla="*/ 821410 w 1828800"/>
              <a:gd name="connsiteY3" fmla="*/ 152400 h 1283776"/>
              <a:gd name="connsiteX4" fmla="*/ 1363851 w 1828800"/>
              <a:gd name="connsiteY4" fmla="*/ 12915 h 1283776"/>
              <a:gd name="connsiteX5" fmla="*/ 1828800 w 1828800"/>
              <a:gd name="connsiteY5" fmla="*/ 74908 h 128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800" h="1283776">
                <a:moveTo>
                  <a:pt x="0" y="1283776"/>
                </a:moveTo>
                <a:cubicBezTo>
                  <a:pt x="41329" y="1115878"/>
                  <a:pt x="82658" y="947980"/>
                  <a:pt x="154983" y="803329"/>
                </a:cubicBezTo>
                <a:cubicBezTo>
                  <a:pt x="227309" y="658678"/>
                  <a:pt x="322882" y="524359"/>
                  <a:pt x="433953" y="415871"/>
                </a:cubicBezTo>
                <a:cubicBezTo>
                  <a:pt x="545024" y="307383"/>
                  <a:pt x="666427" y="219559"/>
                  <a:pt x="821410" y="152400"/>
                </a:cubicBezTo>
                <a:cubicBezTo>
                  <a:pt x="976393" y="85241"/>
                  <a:pt x="1195953" y="25830"/>
                  <a:pt x="1363851" y="12915"/>
                </a:cubicBezTo>
                <a:cubicBezTo>
                  <a:pt x="1531749" y="0"/>
                  <a:pt x="1680274" y="37454"/>
                  <a:pt x="1828800" y="74908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8" name="Freeform 227"/>
          <p:cNvSpPr/>
          <p:nvPr/>
        </p:nvSpPr>
        <p:spPr>
          <a:xfrm>
            <a:off x="1622425" y="3065688"/>
            <a:ext cx="458788" cy="414337"/>
          </a:xfrm>
          <a:custGeom>
            <a:avLst/>
            <a:gdLst>
              <a:gd name="connsiteX0" fmla="*/ 0 w 542441"/>
              <a:gd name="connsiteY0" fmla="*/ 433952 h 433952"/>
              <a:gd name="connsiteX1" fmla="*/ 340963 w 542441"/>
              <a:gd name="connsiteY1" fmla="*/ 309966 h 433952"/>
              <a:gd name="connsiteX2" fmla="*/ 542441 w 542441"/>
              <a:gd name="connsiteY2" fmla="*/ 0 h 433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2441" h="433952">
                <a:moveTo>
                  <a:pt x="0" y="433952"/>
                </a:moveTo>
                <a:cubicBezTo>
                  <a:pt x="125278" y="408121"/>
                  <a:pt x="250556" y="382291"/>
                  <a:pt x="340963" y="309966"/>
                </a:cubicBezTo>
                <a:cubicBezTo>
                  <a:pt x="431370" y="237641"/>
                  <a:pt x="486905" y="118820"/>
                  <a:pt x="542441" y="0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9" name="Freeform 228"/>
          <p:cNvSpPr/>
          <p:nvPr/>
        </p:nvSpPr>
        <p:spPr>
          <a:xfrm>
            <a:off x="1636713" y="3508600"/>
            <a:ext cx="1423987" cy="406400"/>
          </a:xfrm>
          <a:custGeom>
            <a:avLst/>
            <a:gdLst>
              <a:gd name="connsiteX0" fmla="*/ 0 w 1689316"/>
              <a:gd name="connsiteY0" fmla="*/ 0 h 426204"/>
              <a:gd name="connsiteX1" fmla="*/ 371960 w 1689316"/>
              <a:gd name="connsiteY1" fmla="*/ 340963 h 426204"/>
              <a:gd name="connsiteX2" fmla="*/ 945397 w 1689316"/>
              <a:gd name="connsiteY2" fmla="*/ 402956 h 426204"/>
              <a:gd name="connsiteX3" fmla="*/ 1689316 w 1689316"/>
              <a:gd name="connsiteY3" fmla="*/ 201478 h 426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26204">
                <a:moveTo>
                  <a:pt x="0" y="0"/>
                </a:moveTo>
                <a:cubicBezTo>
                  <a:pt x="107197" y="136902"/>
                  <a:pt x="214394" y="273804"/>
                  <a:pt x="371960" y="340963"/>
                </a:cubicBezTo>
                <a:cubicBezTo>
                  <a:pt x="529526" y="408122"/>
                  <a:pt x="725838" y="426204"/>
                  <a:pt x="945397" y="402956"/>
                </a:cubicBezTo>
                <a:cubicBezTo>
                  <a:pt x="1164956" y="379709"/>
                  <a:pt x="1427136" y="290593"/>
                  <a:pt x="1689316" y="201478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0" name="Arc 229"/>
          <p:cNvSpPr/>
          <p:nvPr/>
        </p:nvSpPr>
        <p:spPr>
          <a:xfrm>
            <a:off x="615950" y="538388"/>
            <a:ext cx="2849563" cy="3756025"/>
          </a:xfrm>
          <a:prstGeom prst="arc">
            <a:avLst>
              <a:gd name="adj1" fmla="val 2842306"/>
              <a:gd name="adj2" fmla="val 1042132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1" name="Oval 230"/>
          <p:cNvSpPr/>
          <p:nvPr/>
        </p:nvSpPr>
        <p:spPr bwMode="auto">
          <a:xfrm>
            <a:off x="2568530" y="269858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2" name="Oval 231"/>
          <p:cNvSpPr/>
          <p:nvPr/>
        </p:nvSpPr>
        <p:spPr bwMode="auto">
          <a:xfrm>
            <a:off x="2971485" y="229562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3" name="Oval 232"/>
          <p:cNvSpPr/>
          <p:nvPr/>
        </p:nvSpPr>
        <p:spPr bwMode="auto">
          <a:xfrm>
            <a:off x="1561140" y="224913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4" name="Freeform 233"/>
          <p:cNvSpPr/>
          <p:nvPr/>
        </p:nvSpPr>
        <p:spPr>
          <a:xfrm>
            <a:off x="1597025" y="2286225"/>
            <a:ext cx="463550" cy="760413"/>
          </a:xfrm>
          <a:custGeom>
            <a:avLst/>
            <a:gdLst>
              <a:gd name="connsiteX0" fmla="*/ 0 w 464950"/>
              <a:gd name="connsiteY0" fmla="*/ 0 h 759417"/>
              <a:gd name="connsiteX1" fmla="*/ 77492 w 464950"/>
              <a:gd name="connsiteY1" fmla="*/ 371960 h 759417"/>
              <a:gd name="connsiteX2" fmla="*/ 464950 w 464950"/>
              <a:gd name="connsiteY2" fmla="*/ 759417 h 759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50" h="759417">
                <a:moveTo>
                  <a:pt x="0" y="0"/>
                </a:moveTo>
                <a:cubicBezTo>
                  <a:pt x="0" y="122695"/>
                  <a:pt x="0" y="245391"/>
                  <a:pt x="77492" y="371960"/>
                </a:cubicBezTo>
                <a:cubicBezTo>
                  <a:pt x="154984" y="498529"/>
                  <a:pt x="309967" y="628973"/>
                  <a:pt x="464950" y="75941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" name="Freeform 234"/>
          <p:cNvSpPr/>
          <p:nvPr/>
        </p:nvSpPr>
        <p:spPr>
          <a:xfrm>
            <a:off x="1576388" y="1387700"/>
            <a:ext cx="515937" cy="868363"/>
          </a:xfrm>
          <a:custGeom>
            <a:avLst/>
            <a:gdLst>
              <a:gd name="connsiteX0" fmla="*/ 20664 w 516610"/>
              <a:gd name="connsiteY0" fmla="*/ 867905 h 867905"/>
              <a:gd name="connsiteX1" fmla="*/ 82658 w 516610"/>
              <a:gd name="connsiteY1" fmla="*/ 371959 h 867905"/>
              <a:gd name="connsiteX2" fmla="*/ 516610 w 516610"/>
              <a:gd name="connsiteY2" fmla="*/ 0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6610" h="867905">
                <a:moveTo>
                  <a:pt x="20664" y="867905"/>
                </a:moveTo>
                <a:cubicBezTo>
                  <a:pt x="10332" y="692257"/>
                  <a:pt x="0" y="516610"/>
                  <a:pt x="82658" y="371959"/>
                </a:cubicBezTo>
                <a:cubicBezTo>
                  <a:pt x="165316" y="227308"/>
                  <a:pt x="340963" y="113654"/>
                  <a:pt x="51661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6" name="Freeform 235"/>
          <p:cNvSpPr/>
          <p:nvPr/>
        </p:nvSpPr>
        <p:spPr>
          <a:xfrm>
            <a:off x="635000" y="2244950"/>
            <a:ext cx="946150" cy="290513"/>
          </a:xfrm>
          <a:custGeom>
            <a:avLst/>
            <a:gdLst>
              <a:gd name="connsiteX0" fmla="*/ 945396 w 945396"/>
              <a:gd name="connsiteY0" fmla="*/ 41329 h 289302"/>
              <a:gd name="connsiteX1" fmla="*/ 557938 w 945396"/>
              <a:gd name="connsiteY1" fmla="*/ 41329 h 289302"/>
              <a:gd name="connsiteX2" fmla="*/ 0 w 945396"/>
              <a:gd name="connsiteY2" fmla="*/ 289302 h 289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5396" h="289302">
                <a:moveTo>
                  <a:pt x="945396" y="41329"/>
                </a:moveTo>
                <a:cubicBezTo>
                  <a:pt x="830450" y="20664"/>
                  <a:pt x="715504" y="0"/>
                  <a:pt x="557938" y="41329"/>
                </a:cubicBezTo>
                <a:cubicBezTo>
                  <a:pt x="400372" y="82658"/>
                  <a:pt x="200186" y="185980"/>
                  <a:pt x="0" y="289302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7" name="Freeform 236"/>
          <p:cNvSpPr/>
          <p:nvPr/>
        </p:nvSpPr>
        <p:spPr>
          <a:xfrm>
            <a:off x="2138363" y="1481363"/>
            <a:ext cx="465137" cy="1270000"/>
          </a:xfrm>
          <a:custGeom>
            <a:avLst/>
            <a:gdLst>
              <a:gd name="connsiteX0" fmla="*/ 0 w 464949"/>
              <a:gd name="connsiteY0" fmla="*/ 0 h 1270861"/>
              <a:gd name="connsiteX1" fmla="*/ 309966 w 464949"/>
              <a:gd name="connsiteY1" fmla="*/ 526942 h 1270861"/>
              <a:gd name="connsiteX2" fmla="*/ 464949 w 464949"/>
              <a:gd name="connsiteY2" fmla="*/ 1270861 h 127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49" h="1270861">
                <a:moveTo>
                  <a:pt x="0" y="0"/>
                </a:moveTo>
                <a:cubicBezTo>
                  <a:pt x="116237" y="157566"/>
                  <a:pt x="232475" y="315132"/>
                  <a:pt x="309966" y="526942"/>
                </a:cubicBezTo>
                <a:cubicBezTo>
                  <a:pt x="387457" y="738752"/>
                  <a:pt x="426203" y="1004806"/>
                  <a:pt x="464949" y="1270861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8" name="Freeform 237"/>
          <p:cNvSpPr/>
          <p:nvPr/>
        </p:nvSpPr>
        <p:spPr>
          <a:xfrm>
            <a:off x="2603500" y="2737075"/>
            <a:ext cx="449263" cy="928688"/>
          </a:xfrm>
          <a:custGeom>
            <a:avLst/>
            <a:gdLst>
              <a:gd name="connsiteX0" fmla="*/ 0 w 449451"/>
              <a:gd name="connsiteY0" fmla="*/ 0 h 929899"/>
              <a:gd name="connsiteX1" fmla="*/ 92990 w 449451"/>
              <a:gd name="connsiteY1" fmla="*/ 402956 h 929899"/>
              <a:gd name="connsiteX2" fmla="*/ 449451 w 449451"/>
              <a:gd name="connsiteY2" fmla="*/ 929899 h 92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9451" h="929899">
                <a:moveTo>
                  <a:pt x="0" y="0"/>
                </a:moveTo>
                <a:cubicBezTo>
                  <a:pt x="9041" y="123986"/>
                  <a:pt x="18082" y="247973"/>
                  <a:pt x="92990" y="402956"/>
                </a:cubicBezTo>
                <a:cubicBezTo>
                  <a:pt x="167898" y="557939"/>
                  <a:pt x="308674" y="743919"/>
                  <a:pt x="449451" y="929899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9" name="Freeform 238"/>
          <p:cNvSpPr/>
          <p:nvPr/>
        </p:nvSpPr>
        <p:spPr>
          <a:xfrm>
            <a:off x="2092325" y="2751363"/>
            <a:ext cx="495300" cy="279400"/>
          </a:xfrm>
          <a:custGeom>
            <a:avLst/>
            <a:gdLst>
              <a:gd name="connsiteX0" fmla="*/ 0 w 495946"/>
              <a:gd name="connsiteY0" fmla="*/ 278969 h 278969"/>
              <a:gd name="connsiteX1" fmla="*/ 278970 w 495946"/>
              <a:gd name="connsiteY1" fmla="*/ 123986 h 278969"/>
              <a:gd name="connsiteX2" fmla="*/ 495946 w 495946"/>
              <a:gd name="connsiteY2" fmla="*/ 0 h 278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5946" h="278969">
                <a:moveTo>
                  <a:pt x="0" y="278969"/>
                </a:moveTo>
                <a:lnTo>
                  <a:pt x="278970" y="123986"/>
                </a:lnTo>
                <a:lnTo>
                  <a:pt x="495946" y="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0" name="Freeform 239"/>
          <p:cNvSpPr/>
          <p:nvPr/>
        </p:nvSpPr>
        <p:spPr>
          <a:xfrm>
            <a:off x="2138363" y="1435325"/>
            <a:ext cx="852487" cy="898525"/>
          </a:xfrm>
          <a:custGeom>
            <a:avLst/>
            <a:gdLst>
              <a:gd name="connsiteX0" fmla="*/ 852407 w 852407"/>
              <a:gd name="connsiteY0" fmla="*/ 898901 h 898901"/>
              <a:gd name="connsiteX1" fmla="*/ 573437 w 852407"/>
              <a:gd name="connsiteY1" fmla="*/ 418454 h 898901"/>
              <a:gd name="connsiteX2" fmla="*/ 0 w 852407"/>
              <a:gd name="connsiteY2" fmla="*/ 0 h 898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2407" h="898901">
                <a:moveTo>
                  <a:pt x="852407" y="898901"/>
                </a:moveTo>
                <a:cubicBezTo>
                  <a:pt x="783956" y="733586"/>
                  <a:pt x="715505" y="568271"/>
                  <a:pt x="573437" y="418454"/>
                </a:cubicBezTo>
                <a:cubicBezTo>
                  <a:pt x="431369" y="268637"/>
                  <a:pt x="215684" y="134318"/>
                  <a:pt x="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1" name="Freeform 240"/>
          <p:cNvSpPr/>
          <p:nvPr/>
        </p:nvSpPr>
        <p:spPr>
          <a:xfrm>
            <a:off x="2619375" y="2333850"/>
            <a:ext cx="371475" cy="403225"/>
          </a:xfrm>
          <a:custGeom>
            <a:avLst/>
            <a:gdLst>
              <a:gd name="connsiteX0" fmla="*/ 0 w 371959"/>
              <a:gd name="connsiteY0" fmla="*/ 402956 h 402956"/>
              <a:gd name="connsiteX1" fmla="*/ 247972 w 371959"/>
              <a:gd name="connsiteY1" fmla="*/ 232475 h 402956"/>
              <a:gd name="connsiteX2" fmla="*/ 371959 w 371959"/>
              <a:gd name="connsiteY2" fmla="*/ 0 h 402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59" h="402956">
                <a:moveTo>
                  <a:pt x="0" y="402956"/>
                </a:moveTo>
                <a:cubicBezTo>
                  <a:pt x="92989" y="351295"/>
                  <a:pt x="185979" y="299634"/>
                  <a:pt x="247972" y="232475"/>
                </a:cubicBezTo>
                <a:cubicBezTo>
                  <a:pt x="309965" y="165316"/>
                  <a:pt x="340962" y="82658"/>
                  <a:pt x="371959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2" name="Freeform 241"/>
          <p:cNvSpPr/>
          <p:nvPr/>
        </p:nvSpPr>
        <p:spPr>
          <a:xfrm>
            <a:off x="2981325" y="2349725"/>
            <a:ext cx="87313" cy="1301750"/>
          </a:xfrm>
          <a:custGeom>
            <a:avLst/>
            <a:gdLst>
              <a:gd name="connsiteX0" fmla="*/ 25830 w 87823"/>
              <a:gd name="connsiteY0" fmla="*/ 0 h 1301857"/>
              <a:gd name="connsiteX1" fmla="*/ 10332 w 87823"/>
              <a:gd name="connsiteY1" fmla="*/ 464949 h 1301857"/>
              <a:gd name="connsiteX2" fmla="*/ 87823 w 87823"/>
              <a:gd name="connsiteY2" fmla="*/ 1301857 h 1301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823" h="1301857">
                <a:moveTo>
                  <a:pt x="25830" y="0"/>
                </a:moveTo>
                <a:cubicBezTo>
                  <a:pt x="12915" y="123986"/>
                  <a:pt x="0" y="247973"/>
                  <a:pt x="10332" y="464949"/>
                </a:cubicBezTo>
                <a:cubicBezTo>
                  <a:pt x="20664" y="681925"/>
                  <a:pt x="54243" y="991891"/>
                  <a:pt x="87823" y="130185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3" name="Rectangle 242"/>
          <p:cNvSpPr/>
          <p:nvPr/>
        </p:nvSpPr>
        <p:spPr bwMode="auto">
          <a:xfrm>
            <a:off x="1960563" y="1076550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244" name="Freeform 243"/>
          <p:cNvSpPr/>
          <p:nvPr/>
        </p:nvSpPr>
        <p:spPr>
          <a:xfrm>
            <a:off x="2060575" y="1387700"/>
            <a:ext cx="1503363" cy="2263775"/>
          </a:xfrm>
          <a:custGeom>
            <a:avLst/>
            <a:gdLst>
              <a:gd name="connsiteX0" fmla="*/ 0 w 1410346"/>
              <a:gd name="connsiteY0" fmla="*/ 1363851 h 1891745"/>
              <a:gd name="connsiteX1" fmla="*/ 247973 w 1410346"/>
              <a:gd name="connsiteY1" fmla="*/ 1611824 h 1891745"/>
              <a:gd name="connsiteX2" fmla="*/ 728421 w 1410346"/>
              <a:gd name="connsiteY2" fmla="*/ 1844298 h 1891745"/>
              <a:gd name="connsiteX3" fmla="*/ 991892 w 1410346"/>
              <a:gd name="connsiteY3" fmla="*/ 1890793 h 1891745"/>
              <a:gd name="connsiteX4" fmla="*/ 1239865 w 1410346"/>
              <a:gd name="connsiteY4" fmla="*/ 1627322 h 1891745"/>
              <a:gd name="connsiteX5" fmla="*/ 1410346 w 1410346"/>
              <a:gd name="connsiteY5" fmla="*/ 1317356 h 1891745"/>
              <a:gd name="connsiteX6" fmla="*/ 1394848 w 1410346"/>
              <a:gd name="connsiteY6" fmla="*/ 867905 h 1891745"/>
              <a:gd name="connsiteX7" fmla="*/ 1177872 w 1410346"/>
              <a:gd name="connsiteY7" fmla="*/ 402956 h 1891745"/>
              <a:gd name="connsiteX8" fmla="*/ 883404 w 1410346"/>
              <a:gd name="connsiteY8" fmla="*/ 170481 h 1891745"/>
              <a:gd name="connsiteX9" fmla="*/ 449451 w 1410346"/>
              <a:gd name="connsiteY9" fmla="*/ 0 h 1891745"/>
              <a:gd name="connsiteX10" fmla="*/ 77492 w 1410346"/>
              <a:gd name="connsiteY10" fmla="*/ 0 h 1891745"/>
              <a:gd name="connsiteX11" fmla="*/ 108489 w 1410346"/>
              <a:gd name="connsiteY11" fmla="*/ 247973 h 1891745"/>
              <a:gd name="connsiteX12" fmla="*/ 154984 w 1410346"/>
              <a:gd name="connsiteY12" fmla="*/ 511444 h 1891745"/>
              <a:gd name="connsiteX13" fmla="*/ 77492 w 1410346"/>
              <a:gd name="connsiteY13" fmla="*/ 1162373 h 1891745"/>
              <a:gd name="connsiteX14" fmla="*/ 0 w 1410346"/>
              <a:gd name="connsiteY14" fmla="*/ 1363851 h 189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410346" h="1891745">
                <a:moveTo>
                  <a:pt x="0" y="1363851"/>
                </a:moveTo>
                <a:lnTo>
                  <a:pt x="247973" y="1611824"/>
                </a:lnTo>
                <a:lnTo>
                  <a:pt x="728421" y="1844298"/>
                </a:lnTo>
                <a:cubicBezTo>
                  <a:pt x="981472" y="1891745"/>
                  <a:pt x="892296" y="1890793"/>
                  <a:pt x="991892" y="1890793"/>
                </a:cubicBezTo>
                <a:lnTo>
                  <a:pt x="1239865" y="1627322"/>
                </a:lnTo>
                <a:lnTo>
                  <a:pt x="1410346" y="1317356"/>
                </a:lnTo>
                <a:lnTo>
                  <a:pt x="1394848" y="867905"/>
                </a:lnTo>
                <a:lnTo>
                  <a:pt x="1177872" y="402956"/>
                </a:lnTo>
                <a:lnTo>
                  <a:pt x="883404" y="170481"/>
                </a:lnTo>
                <a:lnTo>
                  <a:pt x="449451" y="0"/>
                </a:lnTo>
                <a:lnTo>
                  <a:pt x="77492" y="0"/>
                </a:lnTo>
                <a:lnTo>
                  <a:pt x="108489" y="247973"/>
                </a:lnTo>
                <a:lnTo>
                  <a:pt x="154984" y="511444"/>
                </a:lnTo>
                <a:lnTo>
                  <a:pt x="77492" y="1162373"/>
                </a:lnTo>
                <a:lnTo>
                  <a:pt x="0" y="1363851"/>
                </a:lnTo>
                <a:close/>
              </a:path>
            </a:pathLst>
          </a:custGeom>
          <a:solidFill>
            <a:srgbClr val="FF000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8" name="Rectangle 247"/>
          <p:cNvSpPr/>
          <p:nvPr/>
        </p:nvSpPr>
        <p:spPr bwMode="auto">
          <a:xfrm>
            <a:off x="2328863" y="250688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</a:p>
        </p:txBody>
      </p:sp>
      <p:sp>
        <p:nvSpPr>
          <p:cNvPr id="249" name="Rectangle 248"/>
          <p:cNvSpPr/>
          <p:nvPr/>
        </p:nvSpPr>
        <p:spPr bwMode="auto">
          <a:xfrm>
            <a:off x="3065463" y="2108425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250" name="Rectangle 249"/>
          <p:cNvSpPr/>
          <p:nvPr/>
        </p:nvSpPr>
        <p:spPr bwMode="auto">
          <a:xfrm>
            <a:off x="1266825" y="200523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251" name="Oval 250"/>
          <p:cNvSpPr/>
          <p:nvPr/>
        </p:nvSpPr>
        <p:spPr bwMode="auto">
          <a:xfrm>
            <a:off x="2037974" y="3003368"/>
            <a:ext cx="92252" cy="98132"/>
          </a:xfrm>
          <a:prstGeom prst="ellipse">
            <a:avLst/>
          </a:prstGeom>
          <a:solidFill>
            <a:srgbClr val="00B050"/>
          </a:solidFill>
          <a:ln w="15875">
            <a:solidFill>
              <a:srgbClr val="00B050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52" name="Group 251"/>
          <p:cNvGrpSpPr/>
          <p:nvPr/>
        </p:nvGrpSpPr>
        <p:grpSpPr>
          <a:xfrm>
            <a:off x="387350" y="550863"/>
            <a:ext cx="3170238" cy="3756025"/>
            <a:chOff x="387350" y="550863"/>
            <a:chExt cx="3170238" cy="3756025"/>
          </a:xfrm>
        </p:grpSpPr>
        <p:sp>
          <p:nvSpPr>
            <p:cNvPr id="253" name="Rectangle 252"/>
            <p:cNvSpPr/>
            <p:nvPr/>
          </p:nvSpPr>
          <p:spPr bwMode="auto">
            <a:xfrm>
              <a:off x="1960563" y="1076325"/>
              <a:ext cx="179387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254" name="Rectangle 253"/>
            <p:cNvSpPr/>
            <p:nvPr/>
          </p:nvSpPr>
          <p:spPr bwMode="auto">
            <a:xfrm>
              <a:off x="387350" y="2517775"/>
              <a:ext cx="177800" cy="176213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255" name="Rectangle 254"/>
            <p:cNvSpPr/>
            <p:nvPr/>
          </p:nvSpPr>
          <p:spPr bwMode="auto">
            <a:xfrm>
              <a:off x="2976563" y="3760788"/>
              <a:ext cx="179387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256" name="Rectangle 255"/>
            <p:cNvSpPr/>
            <p:nvPr/>
          </p:nvSpPr>
          <p:spPr bwMode="auto">
            <a:xfrm>
              <a:off x="1922463" y="2632075"/>
              <a:ext cx="177800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257" name="Rectangle 256"/>
            <p:cNvSpPr/>
            <p:nvPr/>
          </p:nvSpPr>
          <p:spPr bwMode="auto">
            <a:xfrm>
              <a:off x="1428750" y="3641725"/>
              <a:ext cx="177800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</a:p>
          </p:txBody>
        </p:sp>
        <p:sp>
          <p:nvSpPr>
            <p:cNvPr id="258" name="Oval 257"/>
            <p:cNvSpPr/>
            <p:nvPr/>
          </p:nvSpPr>
          <p:spPr bwMode="auto">
            <a:xfrm>
              <a:off x="2995517" y="3651945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" name="Oval 258"/>
            <p:cNvSpPr/>
            <p:nvPr/>
          </p:nvSpPr>
          <p:spPr bwMode="auto">
            <a:xfrm>
              <a:off x="1596014" y="3445141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" name="Oval 259"/>
            <p:cNvSpPr/>
            <p:nvPr/>
          </p:nvSpPr>
          <p:spPr bwMode="auto">
            <a:xfrm>
              <a:off x="2040396" y="3001268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1" name="Oval 260"/>
            <p:cNvSpPr/>
            <p:nvPr/>
          </p:nvSpPr>
          <p:spPr bwMode="auto">
            <a:xfrm>
              <a:off x="2090665" y="1381370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2" name="Oval 261"/>
            <p:cNvSpPr/>
            <p:nvPr/>
          </p:nvSpPr>
          <p:spPr bwMode="auto">
            <a:xfrm>
              <a:off x="612741" y="2540791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3" name="Freeform 262"/>
            <p:cNvSpPr/>
            <p:nvPr/>
          </p:nvSpPr>
          <p:spPr>
            <a:xfrm>
              <a:off x="642938" y="2606675"/>
              <a:ext cx="1423987" cy="442913"/>
            </a:xfrm>
            <a:custGeom>
              <a:avLst/>
              <a:gdLst>
                <a:gd name="connsiteX0" fmla="*/ 0 w 1689316"/>
                <a:gd name="connsiteY0" fmla="*/ 0 h 464950"/>
                <a:gd name="connsiteX1" fmla="*/ 914400 w 1689316"/>
                <a:gd name="connsiteY1" fmla="*/ 294468 h 464950"/>
                <a:gd name="connsiteX2" fmla="*/ 1689316 w 1689316"/>
                <a:gd name="connsiteY2" fmla="*/ 464950 h 464950"/>
                <a:gd name="connsiteX3" fmla="*/ 1689316 w 1689316"/>
                <a:gd name="connsiteY3" fmla="*/ 464950 h 464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9316" h="464950">
                  <a:moveTo>
                    <a:pt x="0" y="0"/>
                  </a:moveTo>
                  <a:cubicBezTo>
                    <a:pt x="316423" y="108488"/>
                    <a:pt x="632847" y="216976"/>
                    <a:pt x="914400" y="294468"/>
                  </a:cubicBezTo>
                  <a:cubicBezTo>
                    <a:pt x="1195953" y="371960"/>
                    <a:pt x="1689316" y="464950"/>
                    <a:pt x="1689316" y="464950"/>
                  </a:cubicBezTo>
                  <a:lnTo>
                    <a:pt x="1689316" y="464950"/>
                  </a:ln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4" name="Freeform 263"/>
            <p:cNvSpPr/>
            <p:nvPr/>
          </p:nvSpPr>
          <p:spPr>
            <a:xfrm>
              <a:off x="2081213" y="1482725"/>
              <a:ext cx="138112" cy="1582738"/>
            </a:xfrm>
            <a:custGeom>
              <a:avLst/>
              <a:gdLst>
                <a:gd name="connsiteX0" fmla="*/ 61993 w 165315"/>
                <a:gd name="connsiteY0" fmla="*/ 0 h 1658319"/>
                <a:gd name="connsiteX1" fmla="*/ 154983 w 165315"/>
                <a:gd name="connsiteY1" fmla="*/ 650929 h 1658319"/>
                <a:gd name="connsiteX2" fmla="*/ 0 w 165315"/>
                <a:gd name="connsiteY2" fmla="*/ 1658319 h 16583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5315" h="1658319">
                  <a:moveTo>
                    <a:pt x="61993" y="0"/>
                  </a:moveTo>
                  <a:cubicBezTo>
                    <a:pt x="113654" y="187271"/>
                    <a:pt x="165315" y="374543"/>
                    <a:pt x="154983" y="650929"/>
                  </a:cubicBezTo>
                  <a:cubicBezTo>
                    <a:pt x="144651" y="927316"/>
                    <a:pt x="72325" y="1292817"/>
                    <a:pt x="0" y="1658319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5" name="Freeform 264"/>
            <p:cNvSpPr/>
            <p:nvPr/>
          </p:nvSpPr>
          <p:spPr>
            <a:xfrm>
              <a:off x="2081213" y="3035300"/>
              <a:ext cx="966787" cy="636588"/>
            </a:xfrm>
            <a:custGeom>
              <a:avLst/>
              <a:gdLst>
                <a:gd name="connsiteX0" fmla="*/ 0 w 1146874"/>
                <a:gd name="connsiteY0" fmla="*/ 0 h 666427"/>
                <a:gd name="connsiteX1" fmla="*/ 418454 w 1146874"/>
                <a:gd name="connsiteY1" fmla="*/ 371960 h 666427"/>
                <a:gd name="connsiteX2" fmla="*/ 1146874 w 1146874"/>
                <a:gd name="connsiteY2" fmla="*/ 666427 h 666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6874" h="666427">
                  <a:moveTo>
                    <a:pt x="0" y="0"/>
                  </a:moveTo>
                  <a:cubicBezTo>
                    <a:pt x="113654" y="130444"/>
                    <a:pt x="227308" y="260889"/>
                    <a:pt x="418454" y="371960"/>
                  </a:cubicBezTo>
                  <a:cubicBezTo>
                    <a:pt x="609600" y="483031"/>
                    <a:pt x="878237" y="574729"/>
                    <a:pt x="1146874" y="666427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6" name="Arc 265"/>
            <p:cNvSpPr/>
            <p:nvPr/>
          </p:nvSpPr>
          <p:spPr>
            <a:xfrm>
              <a:off x="957263" y="1363663"/>
              <a:ext cx="2600325" cy="2617787"/>
            </a:xfrm>
            <a:prstGeom prst="arc">
              <a:avLst>
                <a:gd name="adj1" fmla="val 15839463"/>
                <a:gd name="adj2" fmla="val 2865363"/>
              </a:avLst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7" name="Freeform 266"/>
            <p:cNvSpPr/>
            <p:nvPr/>
          </p:nvSpPr>
          <p:spPr>
            <a:xfrm>
              <a:off x="630238" y="1322388"/>
              <a:ext cx="1541462" cy="1225550"/>
            </a:xfrm>
            <a:custGeom>
              <a:avLst/>
              <a:gdLst>
                <a:gd name="connsiteX0" fmla="*/ 0 w 1828800"/>
                <a:gd name="connsiteY0" fmla="*/ 1283776 h 1283776"/>
                <a:gd name="connsiteX1" fmla="*/ 154983 w 1828800"/>
                <a:gd name="connsiteY1" fmla="*/ 803329 h 1283776"/>
                <a:gd name="connsiteX2" fmla="*/ 433953 w 1828800"/>
                <a:gd name="connsiteY2" fmla="*/ 415871 h 1283776"/>
                <a:gd name="connsiteX3" fmla="*/ 821410 w 1828800"/>
                <a:gd name="connsiteY3" fmla="*/ 152400 h 1283776"/>
                <a:gd name="connsiteX4" fmla="*/ 1363851 w 1828800"/>
                <a:gd name="connsiteY4" fmla="*/ 12915 h 1283776"/>
                <a:gd name="connsiteX5" fmla="*/ 1828800 w 1828800"/>
                <a:gd name="connsiteY5" fmla="*/ 74908 h 1283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28800" h="1283776">
                  <a:moveTo>
                    <a:pt x="0" y="1283776"/>
                  </a:moveTo>
                  <a:cubicBezTo>
                    <a:pt x="41329" y="1115878"/>
                    <a:pt x="82658" y="947980"/>
                    <a:pt x="154983" y="803329"/>
                  </a:cubicBezTo>
                  <a:cubicBezTo>
                    <a:pt x="227309" y="658678"/>
                    <a:pt x="322882" y="524359"/>
                    <a:pt x="433953" y="415871"/>
                  </a:cubicBezTo>
                  <a:cubicBezTo>
                    <a:pt x="545024" y="307383"/>
                    <a:pt x="666427" y="219559"/>
                    <a:pt x="821410" y="152400"/>
                  </a:cubicBezTo>
                  <a:cubicBezTo>
                    <a:pt x="976393" y="85241"/>
                    <a:pt x="1195953" y="25830"/>
                    <a:pt x="1363851" y="12915"/>
                  </a:cubicBezTo>
                  <a:cubicBezTo>
                    <a:pt x="1531749" y="0"/>
                    <a:pt x="1680274" y="37454"/>
                    <a:pt x="1828800" y="74908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8" name="Freeform 267"/>
            <p:cNvSpPr/>
            <p:nvPr/>
          </p:nvSpPr>
          <p:spPr>
            <a:xfrm>
              <a:off x="1622425" y="3065463"/>
              <a:ext cx="458788" cy="414337"/>
            </a:xfrm>
            <a:custGeom>
              <a:avLst/>
              <a:gdLst>
                <a:gd name="connsiteX0" fmla="*/ 0 w 542441"/>
                <a:gd name="connsiteY0" fmla="*/ 433952 h 433952"/>
                <a:gd name="connsiteX1" fmla="*/ 340963 w 542441"/>
                <a:gd name="connsiteY1" fmla="*/ 309966 h 433952"/>
                <a:gd name="connsiteX2" fmla="*/ 542441 w 542441"/>
                <a:gd name="connsiteY2" fmla="*/ 0 h 433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42441" h="433952">
                  <a:moveTo>
                    <a:pt x="0" y="433952"/>
                  </a:moveTo>
                  <a:cubicBezTo>
                    <a:pt x="125278" y="408121"/>
                    <a:pt x="250556" y="382291"/>
                    <a:pt x="340963" y="309966"/>
                  </a:cubicBezTo>
                  <a:cubicBezTo>
                    <a:pt x="431370" y="237641"/>
                    <a:pt x="486905" y="118820"/>
                    <a:pt x="542441" y="0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9" name="Freeform 268"/>
            <p:cNvSpPr/>
            <p:nvPr/>
          </p:nvSpPr>
          <p:spPr>
            <a:xfrm>
              <a:off x="630238" y="2606675"/>
              <a:ext cx="1006475" cy="882650"/>
            </a:xfrm>
            <a:custGeom>
              <a:avLst/>
              <a:gdLst>
                <a:gd name="connsiteX0" fmla="*/ 0 w 1193369"/>
                <a:gd name="connsiteY0" fmla="*/ 0 h 924733"/>
                <a:gd name="connsiteX1" fmla="*/ 309966 w 1193369"/>
                <a:gd name="connsiteY1" fmla="*/ 557939 h 924733"/>
                <a:gd name="connsiteX2" fmla="*/ 743919 w 1193369"/>
                <a:gd name="connsiteY2" fmla="*/ 867906 h 924733"/>
                <a:gd name="connsiteX3" fmla="*/ 1193369 w 1193369"/>
                <a:gd name="connsiteY3" fmla="*/ 898902 h 924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93369" h="924733">
                  <a:moveTo>
                    <a:pt x="0" y="0"/>
                  </a:moveTo>
                  <a:cubicBezTo>
                    <a:pt x="92990" y="206644"/>
                    <a:pt x="185980" y="413288"/>
                    <a:pt x="309966" y="557939"/>
                  </a:cubicBezTo>
                  <a:cubicBezTo>
                    <a:pt x="433953" y="702590"/>
                    <a:pt x="596685" y="811079"/>
                    <a:pt x="743919" y="867906"/>
                  </a:cubicBezTo>
                  <a:cubicBezTo>
                    <a:pt x="891153" y="924733"/>
                    <a:pt x="1042261" y="911817"/>
                    <a:pt x="1193369" y="898902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0" name="Freeform 269"/>
            <p:cNvSpPr/>
            <p:nvPr/>
          </p:nvSpPr>
          <p:spPr>
            <a:xfrm>
              <a:off x="1636713" y="3508375"/>
              <a:ext cx="1423987" cy="406400"/>
            </a:xfrm>
            <a:custGeom>
              <a:avLst/>
              <a:gdLst>
                <a:gd name="connsiteX0" fmla="*/ 0 w 1689316"/>
                <a:gd name="connsiteY0" fmla="*/ 0 h 426204"/>
                <a:gd name="connsiteX1" fmla="*/ 371960 w 1689316"/>
                <a:gd name="connsiteY1" fmla="*/ 340963 h 426204"/>
                <a:gd name="connsiteX2" fmla="*/ 945397 w 1689316"/>
                <a:gd name="connsiteY2" fmla="*/ 402956 h 426204"/>
                <a:gd name="connsiteX3" fmla="*/ 1689316 w 1689316"/>
                <a:gd name="connsiteY3" fmla="*/ 201478 h 426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9316" h="426204">
                  <a:moveTo>
                    <a:pt x="0" y="0"/>
                  </a:moveTo>
                  <a:cubicBezTo>
                    <a:pt x="107197" y="136902"/>
                    <a:pt x="214394" y="273804"/>
                    <a:pt x="371960" y="340963"/>
                  </a:cubicBezTo>
                  <a:cubicBezTo>
                    <a:pt x="529526" y="408122"/>
                    <a:pt x="725838" y="426204"/>
                    <a:pt x="945397" y="402956"/>
                  </a:cubicBezTo>
                  <a:cubicBezTo>
                    <a:pt x="1164956" y="379709"/>
                    <a:pt x="1427136" y="290593"/>
                    <a:pt x="1689316" y="201478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1" name="Arc 270"/>
            <p:cNvSpPr/>
            <p:nvPr/>
          </p:nvSpPr>
          <p:spPr>
            <a:xfrm>
              <a:off x="603250" y="550863"/>
              <a:ext cx="2849563" cy="3756025"/>
            </a:xfrm>
            <a:prstGeom prst="arc">
              <a:avLst>
                <a:gd name="adj1" fmla="val 2842306"/>
                <a:gd name="adj2" fmla="val 10421327"/>
              </a:avLst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2" name="Oval 271"/>
            <p:cNvSpPr/>
            <p:nvPr/>
          </p:nvSpPr>
          <p:spPr bwMode="auto">
            <a:xfrm>
              <a:off x="2568530" y="2698396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3" name="Oval 272"/>
            <p:cNvSpPr/>
            <p:nvPr/>
          </p:nvSpPr>
          <p:spPr bwMode="auto">
            <a:xfrm>
              <a:off x="2971485" y="2295440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4" name="Oval 273"/>
            <p:cNvSpPr/>
            <p:nvPr/>
          </p:nvSpPr>
          <p:spPr bwMode="auto">
            <a:xfrm>
              <a:off x="1561140" y="2248945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5" name="Freeform 274"/>
            <p:cNvSpPr/>
            <p:nvPr/>
          </p:nvSpPr>
          <p:spPr>
            <a:xfrm>
              <a:off x="1597025" y="2286000"/>
              <a:ext cx="463550" cy="760413"/>
            </a:xfrm>
            <a:custGeom>
              <a:avLst/>
              <a:gdLst>
                <a:gd name="connsiteX0" fmla="*/ 0 w 464950"/>
                <a:gd name="connsiteY0" fmla="*/ 0 h 759417"/>
                <a:gd name="connsiteX1" fmla="*/ 77492 w 464950"/>
                <a:gd name="connsiteY1" fmla="*/ 371960 h 759417"/>
                <a:gd name="connsiteX2" fmla="*/ 464950 w 464950"/>
                <a:gd name="connsiteY2" fmla="*/ 759417 h 759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64950" h="759417">
                  <a:moveTo>
                    <a:pt x="0" y="0"/>
                  </a:moveTo>
                  <a:cubicBezTo>
                    <a:pt x="0" y="122695"/>
                    <a:pt x="0" y="245391"/>
                    <a:pt x="77492" y="371960"/>
                  </a:cubicBezTo>
                  <a:cubicBezTo>
                    <a:pt x="154984" y="498529"/>
                    <a:pt x="309967" y="628973"/>
                    <a:pt x="464950" y="759417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6" name="Freeform 275"/>
            <p:cNvSpPr/>
            <p:nvPr/>
          </p:nvSpPr>
          <p:spPr>
            <a:xfrm>
              <a:off x="1576388" y="1387475"/>
              <a:ext cx="515937" cy="868363"/>
            </a:xfrm>
            <a:custGeom>
              <a:avLst/>
              <a:gdLst>
                <a:gd name="connsiteX0" fmla="*/ 20664 w 516610"/>
                <a:gd name="connsiteY0" fmla="*/ 867905 h 867905"/>
                <a:gd name="connsiteX1" fmla="*/ 82658 w 516610"/>
                <a:gd name="connsiteY1" fmla="*/ 371959 h 867905"/>
                <a:gd name="connsiteX2" fmla="*/ 516610 w 516610"/>
                <a:gd name="connsiteY2" fmla="*/ 0 h 867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16610" h="867905">
                  <a:moveTo>
                    <a:pt x="20664" y="867905"/>
                  </a:moveTo>
                  <a:cubicBezTo>
                    <a:pt x="10332" y="692257"/>
                    <a:pt x="0" y="516610"/>
                    <a:pt x="82658" y="371959"/>
                  </a:cubicBezTo>
                  <a:cubicBezTo>
                    <a:pt x="165316" y="227308"/>
                    <a:pt x="340963" y="113654"/>
                    <a:pt x="516610" y="0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7" name="Freeform 276"/>
            <p:cNvSpPr/>
            <p:nvPr/>
          </p:nvSpPr>
          <p:spPr>
            <a:xfrm>
              <a:off x="635000" y="2244725"/>
              <a:ext cx="946150" cy="290513"/>
            </a:xfrm>
            <a:custGeom>
              <a:avLst/>
              <a:gdLst>
                <a:gd name="connsiteX0" fmla="*/ 945396 w 945396"/>
                <a:gd name="connsiteY0" fmla="*/ 41329 h 289302"/>
                <a:gd name="connsiteX1" fmla="*/ 557938 w 945396"/>
                <a:gd name="connsiteY1" fmla="*/ 41329 h 289302"/>
                <a:gd name="connsiteX2" fmla="*/ 0 w 945396"/>
                <a:gd name="connsiteY2" fmla="*/ 289302 h 289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45396" h="289302">
                  <a:moveTo>
                    <a:pt x="945396" y="41329"/>
                  </a:moveTo>
                  <a:cubicBezTo>
                    <a:pt x="830450" y="20664"/>
                    <a:pt x="715504" y="0"/>
                    <a:pt x="557938" y="41329"/>
                  </a:cubicBezTo>
                  <a:cubicBezTo>
                    <a:pt x="400372" y="82658"/>
                    <a:pt x="200186" y="185980"/>
                    <a:pt x="0" y="289302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8" name="Freeform 277"/>
            <p:cNvSpPr/>
            <p:nvPr/>
          </p:nvSpPr>
          <p:spPr>
            <a:xfrm>
              <a:off x="2138363" y="1481138"/>
              <a:ext cx="465137" cy="1270000"/>
            </a:xfrm>
            <a:custGeom>
              <a:avLst/>
              <a:gdLst>
                <a:gd name="connsiteX0" fmla="*/ 0 w 464949"/>
                <a:gd name="connsiteY0" fmla="*/ 0 h 1270861"/>
                <a:gd name="connsiteX1" fmla="*/ 309966 w 464949"/>
                <a:gd name="connsiteY1" fmla="*/ 526942 h 1270861"/>
                <a:gd name="connsiteX2" fmla="*/ 464949 w 464949"/>
                <a:gd name="connsiteY2" fmla="*/ 1270861 h 1270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64949" h="1270861">
                  <a:moveTo>
                    <a:pt x="0" y="0"/>
                  </a:moveTo>
                  <a:cubicBezTo>
                    <a:pt x="116237" y="157566"/>
                    <a:pt x="232475" y="315132"/>
                    <a:pt x="309966" y="526942"/>
                  </a:cubicBezTo>
                  <a:cubicBezTo>
                    <a:pt x="387457" y="738752"/>
                    <a:pt x="426203" y="1004806"/>
                    <a:pt x="464949" y="1270861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9" name="Freeform 278"/>
            <p:cNvSpPr/>
            <p:nvPr/>
          </p:nvSpPr>
          <p:spPr>
            <a:xfrm>
              <a:off x="2603500" y="2736850"/>
              <a:ext cx="449263" cy="928688"/>
            </a:xfrm>
            <a:custGeom>
              <a:avLst/>
              <a:gdLst>
                <a:gd name="connsiteX0" fmla="*/ 0 w 449451"/>
                <a:gd name="connsiteY0" fmla="*/ 0 h 929899"/>
                <a:gd name="connsiteX1" fmla="*/ 92990 w 449451"/>
                <a:gd name="connsiteY1" fmla="*/ 402956 h 929899"/>
                <a:gd name="connsiteX2" fmla="*/ 449451 w 449451"/>
                <a:gd name="connsiteY2" fmla="*/ 929899 h 9298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9451" h="929899">
                  <a:moveTo>
                    <a:pt x="0" y="0"/>
                  </a:moveTo>
                  <a:cubicBezTo>
                    <a:pt x="9041" y="123986"/>
                    <a:pt x="18082" y="247973"/>
                    <a:pt x="92990" y="402956"/>
                  </a:cubicBezTo>
                  <a:cubicBezTo>
                    <a:pt x="167898" y="557939"/>
                    <a:pt x="308674" y="743919"/>
                    <a:pt x="449451" y="929899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0" name="Freeform 279"/>
            <p:cNvSpPr/>
            <p:nvPr/>
          </p:nvSpPr>
          <p:spPr>
            <a:xfrm>
              <a:off x="2092325" y="2751138"/>
              <a:ext cx="495300" cy="279400"/>
            </a:xfrm>
            <a:custGeom>
              <a:avLst/>
              <a:gdLst>
                <a:gd name="connsiteX0" fmla="*/ 0 w 495946"/>
                <a:gd name="connsiteY0" fmla="*/ 278969 h 278969"/>
                <a:gd name="connsiteX1" fmla="*/ 278970 w 495946"/>
                <a:gd name="connsiteY1" fmla="*/ 123986 h 278969"/>
                <a:gd name="connsiteX2" fmla="*/ 495946 w 495946"/>
                <a:gd name="connsiteY2" fmla="*/ 0 h 2789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5946" h="278969">
                  <a:moveTo>
                    <a:pt x="0" y="278969"/>
                  </a:moveTo>
                  <a:lnTo>
                    <a:pt x="278970" y="123986"/>
                  </a:lnTo>
                  <a:lnTo>
                    <a:pt x="495946" y="0"/>
                  </a:ln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1" name="Freeform 280"/>
            <p:cNvSpPr/>
            <p:nvPr/>
          </p:nvSpPr>
          <p:spPr>
            <a:xfrm>
              <a:off x="2138363" y="1435100"/>
              <a:ext cx="852487" cy="898525"/>
            </a:xfrm>
            <a:custGeom>
              <a:avLst/>
              <a:gdLst>
                <a:gd name="connsiteX0" fmla="*/ 852407 w 852407"/>
                <a:gd name="connsiteY0" fmla="*/ 898901 h 898901"/>
                <a:gd name="connsiteX1" fmla="*/ 573437 w 852407"/>
                <a:gd name="connsiteY1" fmla="*/ 418454 h 898901"/>
                <a:gd name="connsiteX2" fmla="*/ 0 w 852407"/>
                <a:gd name="connsiteY2" fmla="*/ 0 h 8989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2407" h="898901">
                  <a:moveTo>
                    <a:pt x="852407" y="898901"/>
                  </a:moveTo>
                  <a:cubicBezTo>
                    <a:pt x="783956" y="733586"/>
                    <a:pt x="715505" y="568271"/>
                    <a:pt x="573437" y="418454"/>
                  </a:cubicBezTo>
                  <a:cubicBezTo>
                    <a:pt x="431369" y="268637"/>
                    <a:pt x="215684" y="134318"/>
                    <a:pt x="0" y="0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2" name="Freeform 281"/>
            <p:cNvSpPr/>
            <p:nvPr/>
          </p:nvSpPr>
          <p:spPr>
            <a:xfrm>
              <a:off x="2619375" y="2333625"/>
              <a:ext cx="371475" cy="403225"/>
            </a:xfrm>
            <a:custGeom>
              <a:avLst/>
              <a:gdLst>
                <a:gd name="connsiteX0" fmla="*/ 0 w 371959"/>
                <a:gd name="connsiteY0" fmla="*/ 402956 h 402956"/>
                <a:gd name="connsiteX1" fmla="*/ 247972 w 371959"/>
                <a:gd name="connsiteY1" fmla="*/ 232475 h 402956"/>
                <a:gd name="connsiteX2" fmla="*/ 371959 w 371959"/>
                <a:gd name="connsiteY2" fmla="*/ 0 h 4029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959" h="402956">
                  <a:moveTo>
                    <a:pt x="0" y="402956"/>
                  </a:moveTo>
                  <a:cubicBezTo>
                    <a:pt x="92989" y="351295"/>
                    <a:pt x="185979" y="299634"/>
                    <a:pt x="247972" y="232475"/>
                  </a:cubicBezTo>
                  <a:cubicBezTo>
                    <a:pt x="309965" y="165316"/>
                    <a:pt x="340962" y="82658"/>
                    <a:pt x="371959" y="0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3" name="Freeform 282"/>
            <p:cNvSpPr/>
            <p:nvPr/>
          </p:nvSpPr>
          <p:spPr>
            <a:xfrm>
              <a:off x="2981325" y="2349500"/>
              <a:ext cx="87313" cy="1301750"/>
            </a:xfrm>
            <a:custGeom>
              <a:avLst/>
              <a:gdLst>
                <a:gd name="connsiteX0" fmla="*/ 25830 w 87823"/>
                <a:gd name="connsiteY0" fmla="*/ 0 h 1301857"/>
                <a:gd name="connsiteX1" fmla="*/ 10332 w 87823"/>
                <a:gd name="connsiteY1" fmla="*/ 464949 h 1301857"/>
                <a:gd name="connsiteX2" fmla="*/ 87823 w 87823"/>
                <a:gd name="connsiteY2" fmla="*/ 1301857 h 1301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7823" h="1301857">
                  <a:moveTo>
                    <a:pt x="25830" y="0"/>
                  </a:moveTo>
                  <a:cubicBezTo>
                    <a:pt x="12915" y="123986"/>
                    <a:pt x="0" y="247973"/>
                    <a:pt x="10332" y="464949"/>
                  </a:cubicBezTo>
                  <a:cubicBezTo>
                    <a:pt x="20664" y="681925"/>
                    <a:pt x="54243" y="991891"/>
                    <a:pt x="87823" y="1301857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4" name="Rectangle 283"/>
            <p:cNvSpPr/>
            <p:nvPr/>
          </p:nvSpPr>
          <p:spPr bwMode="auto">
            <a:xfrm>
              <a:off x="2328863" y="2506663"/>
              <a:ext cx="177800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</a:p>
          </p:txBody>
        </p:sp>
        <p:sp>
          <p:nvSpPr>
            <p:cNvPr id="285" name="Rectangle 284"/>
            <p:cNvSpPr/>
            <p:nvPr/>
          </p:nvSpPr>
          <p:spPr bwMode="auto">
            <a:xfrm>
              <a:off x="3065463" y="2108200"/>
              <a:ext cx="177800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</a:p>
          </p:txBody>
        </p:sp>
        <p:sp>
          <p:nvSpPr>
            <p:cNvPr id="286" name="Rectangle 285"/>
            <p:cNvSpPr/>
            <p:nvPr/>
          </p:nvSpPr>
          <p:spPr bwMode="auto">
            <a:xfrm>
              <a:off x="1266825" y="2005013"/>
              <a:ext cx="177800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</a:p>
          </p:txBody>
        </p:sp>
      </p:grpSp>
      <p:sp>
        <p:nvSpPr>
          <p:cNvPr id="245" name="Oval Callout 244"/>
          <p:cNvSpPr/>
          <p:nvPr/>
        </p:nvSpPr>
        <p:spPr>
          <a:xfrm>
            <a:off x="0" y="914625"/>
            <a:ext cx="1114425" cy="882650"/>
          </a:xfrm>
          <a:prstGeom prst="wedgeEllipseCallout">
            <a:avLst>
              <a:gd name="adj1" fmla="val 79241"/>
              <a:gd name="adj2" fmla="val 8599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1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6" name="Oval Callout 245"/>
          <p:cNvSpPr/>
          <p:nvPr/>
        </p:nvSpPr>
        <p:spPr>
          <a:xfrm>
            <a:off x="0" y="3697513"/>
            <a:ext cx="1143000" cy="882650"/>
          </a:xfrm>
          <a:prstGeom prst="wedgeEllipseCallout">
            <a:avLst>
              <a:gd name="adj1" fmla="val 87828"/>
              <a:gd name="adj2" fmla="val 1998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1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7" name="Oval Callout 246"/>
          <p:cNvSpPr/>
          <p:nvPr/>
        </p:nvSpPr>
        <p:spPr>
          <a:xfrm>
            <a:off x="3413125" y="1168625"/>
            <a:ext cx="1173163" cy="882650"/>
          </a:xfrm>
          <a:prstGeom prst="wedgeEllipseCallout">
            <a:avLst>
              <a:gd name="adj1" fmla="val -55508"/>
              <a:gd name="adj2" fmla="val 49987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2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Rounded Rectangle 109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9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/>
      <p:bldP spid="106" grpId="0" animBg="1"/>
      <p:bldP spid="104" grpId="0" animBg="1"/>
      <p:bldP spid="100" grpId="0"/>
      <p:bldP spid="121" grpId="0" animBg="1"/>
      <p:bldP spid="122" grpId="0" animBg="1"/>
      <p:bldP spid="1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Freeform 96"/>
          <p:cNvSpPr/>
          <p:nvPr/>
        </p:nvSpPr>
        <p:spPr>
          <a:xfrm>
            <a:off x="620713" y="2544988"/>
            <a:ext cx="2401887" cy="1782762"/>
          </a:xfrm>
          <a:custGeom>
            <a:avLst/>
            <a:gdLst>
              <a:gd name="connsiteX0" fmla="*/ 1394848 w 2324746"/>
              <a:gd name="connsiteY0" fmla="*/ 402956 h 1441343"/>
              <a:gd name="connsiteX1" fmla="*/ 1549831 w 2324746"/>
              <a:gd name="connsiteY1" fmla="*/ 557939 h 1441343"/>
              <a:gd name="connsiteX2" fmla="*/ 1813302 w 2324746"/>
              <a:gd name="connsiteY2" fmla="*/ 743919 h 1441343"/>
              <a:gd name="connsiteX3" fmla="*/ 2324746 w 2324746"/>
              <a:gd name="connsiteY3" fmla="*/ 929898 h 1441343"/>
              <a:gd name="connsiteX4" fmla="*/ 2200760 w 2324746"/>
              <a:gd name="connsiteY4" fmla="*/ 1100380 h 1441343"/>
              <a:gd name="connsiteX5" fmla="*/ 1844299 w 2324746"/>
              <a:gd name="connsiteY5" fmla="*/ 1348353 h 1441343"/>
              <a:gd name="connsiteX6" fmla="*/ 1472339 w 2324746"/>
              <a:gd name="connsiteY6" fmla="*/ 1441343 h 1441343"/>
              <a:gd name="connsiteX7" fmla="*/ 1084882 w 2324746"/>
              <a:gd name="connsiteY7" fmla="*/ 1410346 h 1441343"/>
              <a:gd name="connsiteX8" fmla="*/ 712922 w 2324746"/>
              <a:gd name="connsiteY8" fmla="*/ 1255363 h 1441343"/>
              <a:gd name="connsiteX9" fmla="*/ 402956 w 2324746"/>
              <a:gd name="connsiteY9" fmla="*/ 991892 h 1441343"/>
              <a:gd name="connsiteX10" fmla="*/ 139485 w 2324746"/>
              <a:gd name="connsiteY10" fmla="*/ 604434 h 1441343"/>
              <a:gd name="connsiteX11" fmla="*/ 0 w 2324746"/>
              <a:gd name="connsiteY11" fmla="*/ 30997 h 1441343"/>
              <a:gd name="connsiteX12" fmla="*/ 0 w 2324746"/>
              <a:gd name="connsiteY12" fmla="*/ 0 h 1441343"/>
              <a:gd name="connsiteX13" fmla="*/ 216977 w 2324746"/>
              <a:gd name="connsiteY13" fmla="*/ 108488 h 1441343"/>
              <a:gd name="connsiteX14" fmla="*/ 790414 w 2324746"/>
              <a:gd name="connsiteY14" fmla="*/ 294468 h 1441343"/>
              <a:gd name="connsiteX15" fmla="*/ 1394848 w 2324746"/>
              <a:gd name="connsiteY15" fmla="*/ 402956 h 1441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324746" h="1441343">
                <a:moveTo>
                  <a:pt x="1394848" y="402956"/>
                </a:moveTo>
                <a:lnTo>
                  <a:pt x="1549831" y="557939"/>
                </a:lnTo>
                <a:lnTo>
                  <a:pt x="1813302" y="743919"/>
                </a:lnTo>
                <a:lnTo>
                  <a:pt x="2324746" y="929898"/>
                </a:lnTo>
                <a:lnTo>
                  <a:pt x="2200760" y="1100380"/>
                </a:lnTo>
                <a:lnTo>
                  <a:pt x="1844299" y="1348353"/>
                </a:lnTo>
                <a:lnTo>
                  <a:pt x="1472339" y="1441343"/>
                </a:lnTo>
                <a:lnTo>
                  <a:pt x="1084882" y="1410346"/>
                </a:lnTo>
                <a:lnTo>
                  <a:pt x="712922" y="1255363"/>
                </a:lnTo>
                <a:lnTo>
                  <a:pt x="402956" y="991892"/>
                </a:lnTo>
                <a:lnTo>
                  <a:pt x="139485" y="604434"/>
                </a:lnTo>
                <a:lnTo>
                  <a:pt x="0" y="30997"/>
                </a:lnTo>
                <a:lnTo>
                  <a:pt x="0" y="0"/>
                </a:lnTo>
                <a:lnTo>
                  <a:pt x="216977" y="108488"/>
                </a:lnTo>
                <a:lnTo>
                  <a:pt x="790414" y="294468"/>
                </a:lnTo>
                <a:lnTo>
                  <a:pt x="1394848" y="402956"/>
                </a:lnTo>
                <a:close/>
              </a:path>
            </a:pathLst>
          </a:custGeom>
          <a:solidFill>
            <a:schemeClr val="accent3">
              <a:lumMod val="65000"/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93"/>
          <p:cNvGrpSpPr/>
          <p:nvPr/>
        </p:nvGrpSpPr>
        <p:grpSpPr>
          <a:xfrm>
            <a:off x="0" y="0"/>
            <a:ext cx="9144000" cy="6761163"/>
            <a:chOff x="0" y="0"/>
            <a:chExt cx="9144000" cy="6761163"/>
          </a:xfrm>
        </p:grpSpPr>
        <p:sp>
          <p:nvSpPr>
            <p:cNvPr id="104" name="Rectangle 103"/>
            <p:cNvSpPr/>
            <p:nvPr/>
          </p:nvSpPr>
          <p:spPr>
            <a:xfrm>
              <a:off x="0" y="0"/>
              <a:ext cx="9144000" cy="6414448"/>
            </a:xfrm>
            <a:prstGeom prst="rect">
              <a:avLst/>
            </a:prstGeom>
            <a:gradFill>
              <a:gsLst>
                <a:gs pos="0">
                  <a:srgbClr val="FF0000">
                    <a:alpha val="0"/>
                  </a:srgbClr>
                </a:gs>
                <a:gs pos="45000">
                  <a:srgbClr val="FF0000">
                    <a:alpha val="0"/>
                  </a:srgbClr>
                </a:gs>
                <a:gs pos="70000">
                  <a:srgbClr val="FF0300">
                    <a:alpha val="0"/>
                  </a:srgbClr>
                </a:gs>
                <a:gs pos="100000">
                  <a:srgbClr val="FF0000">
                    <a:alpha val="13000"/>
                  </a:srgb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ounded Rectangle 104"/>
            <p:cNvSpPr/>
            <p:nvPr/>
          </p:nvSpPr>
          <p:spPr>
            <a:xfrm>
              <a:off x="0" y="6445250"/>
              <a:ext cx="1882775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GD 2011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  <p:sp>
          <p:nvSpPr>
            <p:cNvPr id="106" name="Rounded Rectangle 105"/>
            <p:cNvSpPr/>
            <p:nvPr/>
          </p:nvSpPr>
          <p:spPr>
            <a:xfrm>
              <a:off x="7037388" y="6445250"/>
              <a:ext cx="2106612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September 21, 2011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</p:grpSp>
      <p:sp>
        <p:nvSpPr>
          <p:cNvPr id="117" name="Rectangle 116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General Idea of the Algorithm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Freeform 95"/>
          <p:cNvSpPr/>
          <p:nvPr/>
        </p:nvSpPr>
        <p:spPr>
          <a:xfrm>
            <a:off x="604838" y="1309913"/>
            <a:ext cx="1595437" cy="1736725"/>
          </a:xfrm>
          <a:custGeom>
            <a:avLst/>
            <a:gdLst>
              <a:gd name="connsiteX0" fmla="*/ 1394848 w 1518834"/>
              <a:gd name="connsiteY0" fmla="*/ 1425844 h 1425844"/>
              <a:gd name="connsiteX1" fmla="*/ 433953 w 1518834"/>
              <a:gd name="connsiteY1" fmla="*/ 1208868 h 1425844"/>
              <a:gd name="connsiteX2" fmla="*/ 0 w 1518834"/>
              <a:gd name="connsiteY2" fmla="*/ 1038386 h 1425844"/>
              <a:gd name="connsiteX3" fmla="*/ 170482 w 1518834"/>
              <a:gd name="connsiteY3" fmla="*/ 542441 h 1425844"/>
              <a:gd name="connsiteX4" fmla="*/ 449451 w 1518834"/>
              <a:gd name="connsiteY4" fmla="*/ 247973 h 1425844"/>
              <a:gd name="connsiteX5" fmla="*/ 743919 w 1518834"/>
              <a:gd name="connsiteY5" fmla="*/ 108488 h 1425844"/>
              <a:gd name="connsiteX6" fmla="*/ 1069383 w 1518834"/>
              <a:gd name="connsiteY6" fmla="*/ 0 h 1425844"/>
              <a:gd name="connsiteX7" fmla="*/ 1425844 w 1518834"/>
              <a:gd name="connsiteY7" fmla="*/ 77492 h 1425844"/>
              <a:gd name="connsiteX8" fmla="*/ 1518834 w 1518834"/>
              <a:gd name="connsiteY8" fmla="*/ 464949 h 1425844"/>
              <a:gd name="connsiteX9" fmla="*/ 1503336 w 1518834"/>
              <a:gd name="connsiteY9" fmla="*/ 728420 h 1425844"/>
              <a:gd name="connsiteX10" fmla="*/ 1456841 w 1518834"/>
              <a:gd name="connsiteY10" fmla="*/ 1131376 h 1425844"/>
              <a:gd name="connsiteX11" fmla="*/ 1394848 w 1518834"/>
              <a:gd name="connsiteY11" fmla="*/ 1425844 h 1425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8834" h="1425844">
                <a:moveTo>
                  <a:pt x="1394848" y="1425844"/>
                </a:moveTo>
                <a:lnTo>
                  <a:pt x="433953" y="1208868"/>
                </a:lnTo>
                <a:lnTo>
                  <a:pt x="0" y="1038386"/>
                </a:lnTo>
                <a:lnTo>
                  <a:pt x="170482" y="542441"/>
                </a:lnTo>
                <a:lnTo>
                  <a:pt x="449451" y="247973"/>
                </a:lnTo>
                <a:lnTo>
                  <a:pt x="743919" y="108488"/>
                </a:lnTo>
                <a:lnTo>
                  <a:pt x="1069383" y="0"/>
                </a:lnTo>
                <a:lnTo>
                  <a:pt x="1425844" y="77492"/>
                </a:lnTo>
                <a:lnTo>
                  <a:pt x="1518834" y="464949"/>
                </a:lnTo>
                <a:lnTo>
                  <a:pt x="1503336" y="728420"/>
                </a:lnTo>
                <a:lnTo>
                  <a:pt x="1456841" y="1131376"/>
                </a:lnTo>
                <a:lnTo>
                  <a:pt x="1394848" y="1425844"/>
                </a:lnTo>
                <a:close/>
              </a:path>
            </a:pathLst>
          </a:custGeom>
          <a:solidFill>
            <a:srgbClr val="0070C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Freeform 98"/>
          <p:cNvSpPr/>
          <p:nvPr/>
        </p:nvSpPr>
        <p:spPr>
          <a:xfrm>
            <a:off x="2060575" y="1387700"/>
            <a:ext cx="1503363" cy="2263775"/>
          </a:xfrm>
          <a:custGeom>
            <a:avLst/>
            <a:gdLst>
              <a:gd name="connsiteX0" fmla="*/ 0 w 1410346"/>
              <a:gd name="connsiteY0" fmla="*/ 1363851 h 1891745"/>
              <a:gd name="connsiteX1" fmla="*/ 247973 w 1410346"/>
              <a:gd name="connsiteY1" fmla="*/ 1611824 h 1891745"/>
              <a:gd name="connsiteX2" fmla="*/ 728421 w 1410346"/>
              <a:gd name="connsiteY2" fmla="*/ 1844298 h 1891745"/>
              <a:gd name="connsiteX3" fmla="*/ 991892 w 1410346"/>
              <a:gd name="connsiteY3" fmla="*/ 1890793 h 1891745"/>
              <a:gd name="connsiteX4" fmla="*/ 1239865 w 1410346"/>
              <a:gd name="connsiteY4" fmla="*/ 1627322 h 1891745"/>
              <a:gd name="connsiteX5" fmla="*/ 1410346 w 1410346"/>
              <a:gd name="connsiteY5" fmla="*/ 1317356 h 1891745"/>
              <a:gd name="connsiteX6" fmla="*/ 1394848 w 1410346"/>
              <a:gd name="connsiteY6" fmla="*/ 867905 h 1891745"/>
              <a:gd name="connsiteX7" fmla="*/ 1177872 w 1410346"/>
              <a:gd name="connsiteY7" fmla="*/ 402956 h 1891745"/>
              <a:gd name="connsiteX8" fmla="*/ 883404 w 1410346"/>
              <a:gd name="connsiteY8" fmla="*/ 170481 h 1891745"/>
              <a:gd name="connsiteX9" fmla="*/ 449451 w 1410346"/>
              <a:gd name="connsiteY9" fmla="*/ 0 h 1891745"/>
              <a:gd name="connsiteX10" fmla="*/ 77492 w 1410346"/>
              <a:gd name="connsiteY10" fmla="*/ 0 h 1891745"/>
              <a:gd name="connsiteX11" fmla="*/ 108489 w 1410346"/>
              <a:gd name="connsiteY11" fmla="*/ 247973 h 1891745"/>
              <a:gd name="connsiteX12" fmla="*/ 154984 w 1410346"/>
              <a:gd name="connsiteY12" fmla="*/ 511444 h 1891745"/>
              <a:gd name="connsiteX13" fmla="*/ 77492 w 1410346"/>
              <a:gd name="connsiteY13" fmla="*/ 1162373 h 1891745"/>
              <a:gd name="connsiteX14" fmla="*/ 0 w 1410346"/>
              <a:gd name="connsiteY14" fmla="*/ 1363851 h 189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410346" h="1891745">
                <a:moveTo>
                  <a:pt x="0" y="1363851"/>
                </a:moveTo>
                <a:lnTo>
                  <a:pt x="247973" y="1611824"/>
                </a:lnTo>
                <a:lnTo>
                  <a:pt x="728421" y="1844298"/>
                </a:lnTo>
                <a:cubicBezTo>
                  <a:pt x="981472" y="1891745"/>
                  <a:pt x="892296" y="1890793"/>
                  <a:pt x="991892" y="1890793"/>
                </a:cubicBezTo>
                <a:lnTo>
                  <a:pt x="1239865" y="1627322"/>
                </a:lnTo>
                <a:lnTo>
                  <a:pt x="1410346" y="1317356"/>
                </a:lnTo>
                <a:lnTo>
                  <a:pt x="1394848" y="867905"/>
                </a:lnTo>
                <a:lnTo>
                  <a:pt x="1177872" y="402956"/>
                </a:lnTo>
                <a:lnTo>
                  <a:pt x="883404" y="170481"/>
                </a:lnTo>
                <a:lnTo>
                  <a:pt x="449451" y="0"/>
                </a:lnTo>
                <a:lnTo>
                  <a:pt x="77492" y="0"/>
                </a:lnTo>
                <a:lnTo>
                  <a:pt x="108489" y="247973"/>
                </a:lnTo>
                <a:lnTo>
                  <a:pt x="154984" y="511444"/>
                </a:lnTo>
                <a:lnTo>
                  <a:pt x="77492" y="1162373"/>
                </a:lnTo>
                <a:lnTo>
                  <a:pt x="0" y="1363851"/>
                </a:lnTo>
                <a:close/>
              </a:path>
            </a:pathLst>
          </a:custGeom>
          <a:solidFill>
            <a:srgbClr val="FF000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0" name="Freeform 209"/>
          <p:cNvSpPr/>
          <p:nvPr/>
        </p:nvSpPr>
        <p:spPr>
          <a:xfrm>
            <a:off x="6654800" y="1276575"/>
            <a:ext cx="1644650" cy="2855913"/>
          </a:xfrm>
          <a:custGeom>
            <a:avLst/>
            <a:gdLst>
              <a:gd name="connsiteX0" fmla="*/ 0 w 1645920"/>
              <a:gd name="connsiteY0" fmla="*/ 1913206 h 2855741"/>
              <a:gd name="connsiteX1" fmla="*/ 1645920 w 1645920"/>
              <a:gd name="connsiteY1" fmla="*/ 2855741 h 2855741"/>
              <a:gd name="connsiteX2" fmla="*/ 506437 w 1645920"/>
              <a:gd name="connsiteY2" fmla="*/ 0 h 2855741"/>
              <a:gd name="connsiteX3" fmla="*/ 0 w 1645920"/>
              <a:gd name="connsiteY3" fmla="*/ 1913206 h 2855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45920" h="2855741">
                <a:moveTo>
                  <a:pt x="0" y="1913206"/>
                </a:moveTo>
                <a:lnTo>
                  <a:pt x="1645920" y="2855741"/>
                </a:lnTo>
                <a:lnTo>
                  <a:pt x="506437" y="0"/>
                </a:lnTo>
                <a:lnTo>
                  <a:pt x="0" y="1913206"/>
                </a:lnTo>
                <a:close/>
              </a:path>
            </a:pathLst>
          </a:custGeom>
          <a:solidFill>
            <a:srgbClr val="FF000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1" name="Freeform 210"/>
          <p:cNvSpPr/>
          <p:nvPr/>
        </p:nvSpPr>
        <p:spPr>
          <a:xfrm>
            <a:off x="4627563" y="1262288"/>
            <a:ext cx="2546350" cy="1914525"/>
          </a:xfrm>
          <a:custGeom>
            <a:avLst/>
            <a:gdLst>
              <a:gd name="connsiteX0" fmla="*/ 2025747 w 2546252"/>
              <a:gd name="connsiteY0" fmla="*/ 1913206 h 1913206"/>
              <a:gd name="connsiteX1" fmla="*/ 0 w 2546252"/>
              <a:gd name="connsiteY1" fmla="*/ 1758462 h 1913206"/>
              <a:gd name="connsiteX2" fmla="*/ 2546252 w 2546252"/>
              <a:gd name="connsiteY2" fmla="*/ 0 h 1913206"/>
              <a:gd name="connsiteX3" fmla="*/ 2025747 w 2546252"/>
              <a:gd name="connsiteY3" fmla="*/ 1913206 h 1913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6252" h="1913206">
                <a:moveTo>
                  <a:pt x="2025747" y="1913206"/>
                </a:moveTo>
                <a:lnTo>
                  <a:pt x="0" y="1758462"/>
                </a:lnTo>
                <a:lnTo>
                  <a:pt x="2546252" y="0"/>
                </a:lnTo>
                <a:lnTo>
                  <a:pt x="2025747" y="1913206"/>
                </a:lnTo>
                <a:close/>
              </a:path>
            </a:pathLst>
          </a:custGeom>
          <a:solidFill>
            <a:srgbClr val="0070C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9" name="Freeform 208"/>
          <p:cNvSpPr/>
          <p:nvPr/>
        </p:nvSpPr>
        <p:spPr>
          <a:xfrm>
            <a:off x="4614863" y="3021238"/>
            <a:ext cx="3697287" cy="1128712"/>
          </a:xfrm>
          <a:custGeom>
            <a:avLst/>
            <a:gdLst>
              <a:gd name="connsiteX0" fmla="*/ 2039815 w 3698439"/>
              <a:gd name="connsiteY0" fmla="*/ 154744 h 1129226"/>
              <a:gd name="connsiteX1" fmla="*/ 0 w 3698439"/>
              <a:gd name="connsiteY1" fmla="*/ 0 h 1129226"/>
              <a:gd name="connsiteX2" fmla="*/ 3685735 w 3698439"/>
              <a:gd name="connsiteY2" fmla="*/ 1125415 h 1129226"/>
              <a:gd name="connsiteX3" fmla="*/ 3657600 w 3698439"/>
              <a:gd name="connsiteY3" fmla="*/ 1097280 h 1129226"/>
              <a:gd name="connsiteX4" fmla="*/ 2039815 w 3698439"/>
              <a:gd name="connsiteY4" fmla="*/ 154744 h 11292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98439" h="1129226">
                <a:moveTo>
                  <a:pt x="2039815" y="154744"/>
                </a:moveTo>
                <a:lnTo>
                  <a:pt x="0" y="0"/>
                </a:lnTo>
                <a:lnTo>
                  <a:pt x="3685735" y="1125415"/>
                </a:lnTo>
                <a:cubicBezTo>
                  <a:pt x="3698439" y="1129226"/>
                  <a:pt x="3666978" y="1106658"/>
                  <a:pt x="3657600" y="1097280"/>
                </a:cubicBezTo>
                <a:lnTo>
                  <a:pt x="2039815" y="154744"/>
                </a:lnTo>
                <a:close/>
              </a:path>
            </a:pathLst>
          </a:custGeom>
          <a:solidFill>
            <a:schemeClr val="accent3">
              <a:lumMod val="6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4633913" y="1263875"/>
            <a:ext cx="2525712" cy="1751013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4633913" y="3014888"/>
            <a:ext cx="2008187" cy="147637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 flipV="1">
            <a:off x="6707188" y="3230788"/>
            <a:ext cx="1568450" cy="900112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 bwMode="auto">
          <a:xfrm>
            <a:off x="387350" y="2518000"/>
            <a:ext cx="177800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2976563" y="3761013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1922463" y="2632300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1428750" y="3641950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80" name="Oval 79"/>
          <p:cNvSpPr/>
          <p:nvPr/>
        </p:nvSpPr>
        <p:spPr bwMode="auto">
          <a:xfrm>
            <a:off x="2995518" y="365212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Oval 80"/>
          <p:cNvSpPr/>
          <p:nvPr/>
        </p:nvSpPr>
        <p:spPr bwMode="auto">
          <a:xfrm>
            <a:off x="1596015" y="344532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Oval 81"/>
          <p:cNvSpPr/>
          <p:nvPr/>
        </p:nvSpPr>
        <p:spPr bwMode="auto">
          <a:xfrm>
            <a:off x="2040397" y="300145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Oval 82"/>
          <p:cNvSpPr/>
          <p:nvPr/>
        </p:nvSpPr>
        <p:spPr bwMode="auto">
          <a:xfrm>
            <a:off x="2090666" y="138155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Oval 83"/>
          <p:cNvSpPr/>
          <p:nvPr/>
        </p:nvSpPr>
        <p:spPr bwMode="auto">
          <a:xfrm>
            <a:off x="612742" y="254097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Freeform 84"/>
          <p:cNvSpPr/>
          <p:nvPr/>
        </p:nvSpPr>
        <p:spPr>
          <a:xfrm>
            <a:off x="642938" y="2606900"/>
            <a:ext cx="1423987" cy="442913"/>
          </a:xfrm>
          <a:custGeom>
            <a:avLst/>
            <a:gdLst>
              <a:gd name="connsiteX0" fmla="*/ 0 w 1689316"/>
              <a:gd name="connsiteY0" fmla="*/ 0 h 464950"/>
              <a:gd name="connsiteX1" fmla="*/ 914400 w 1689316"/>
              <a:gd name="connsiteY1" fmla="*/ 294468 h 464950"/>
              <a:gd name="connsiteX2" fmla="*/ 1689316 w 1689316"/>
              <a:gd name="connsiteY2" fmla="*/ 464950 h 464950"/>
              <a:gd name="connsiteX3" fmla="*/ 1689316 w 1689316"/>
              <a:gd name="connsiteY3" fmla="*/ 464950 h 46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64950">
                <a:moveTo>
                  <a:pt x="0" y="0"/>
                </a:moveTo>
                <a:cubicBezTo>
                  <a:pt x="316423" y="108488"/>
                  <a:pt x="632847" y="216976"/>
                  <a:pt x="914400" y="294468"/>
                </a:cubicBezTo>
                <a:cubicBezTo>
                  <a:pt x="1195953" y="371960"/>
                  <a:pt x="1689316" y="464950"/>
                  <a:pt x="1689316" y="464950"/>
                </a:cubicBezTo>
                <a:lnTo>
                  <a:pt x="1689316" y="464950"/>
                </a:ln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Freeform 85"/>
          <p:cNvSpPr/>
          <p:nvPr/>
        </p:nvSpPr>
        <p:spPr>
          <a:xfrm>
            <a:off x="2081213" y="1482950"/>
            <a:ext cx="138112" cy="1582738"/>
          </a:xfrm>
          <a:custGeom>
            <a:avLst/>
            <a:gdLst>
              <a:gd name="connsiteX0" fmla="*/ 61993 w 165315"/>
              <a:gd name="connsiteY0" fmla="*/ 0 h 1658319"/>
              <a:gd name="connsiteX1" fmla="*/ 154983 w 165315"/>
              <a:gd name="connsiteY1" fmla="*/ 650929 h 1658319"/>
              <a:gd name="connsiteX2" fmla="*/ 0 w 165315"/>
              <a:gd name="connsiteY2" fmla="*/ 1658319 h 1658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315" h="1658319">
                <a:moveTo>
                  <a:pt x="61993" y="0"/>
                </a:moveTo>
                <a:cubicBezTo>
                  <a:pt x="113654" y="187271"/>
                  <a:pt x="165315" y="374543"/>
                  <a:pt x="154983" y="650929"/>
                </a:cubicBezTo>
                <a:cubicBezTo>
                  <a:pt x="144651" y="927316"/>
                  <a:pt x="72325" y="1292817"/>
                  <a:pt x="0" y="1658319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Freeform 86"/>
          <p:cNvSpPr/>
          <p:nvPr/>
        </p:nvSpPr>
        <p:spPr>
          <a:xfrm>
            <a:off x="2081213" y="3035525"/>
            <a:ext cx="966787" cy="636588"/>
          </a:xfrm>
          <a:custGeom>
            <a:avLst/>
            <a:gdLst>
              <a:gd name="connsiteX0" fmla="*/ 0 w 1146874"/>
              <a:gd name="connsiteY0" fmla="*/ 0 h 666427"/>
              <a:gd name="connsiteX1" fmla="*/ 418454 w 1146874"/>
              <a:gd name="connsiteY1" fmla="*/ 371960 h 666427"/>
              <a:gd name="connsiteX2" fmla="*/ 1146874 w 1146874"/>
              <a:gd name="connsiteY2" fmla="*/ 666427 h 666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6874" h="666427">
                <a:moveTo>
                  <a:pt x="0" y="0"/>
                </a:moveTo>
                <a:cubicBezTo>
                  <a:pt x="113654" y="130444"/>
                  <a:pt x="227308" y="260889"/>
                  <a:pt x="418454" y="371960"/>
                </a:cubicBezTo>
                <a:cubicBezTo>
                  <a:pt x="609600" y="483031"/>
                  <a:pt x="878237" y="574729"/>
                  <a:pt x="1146874" y="66642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Arc 87"/>
          <p:cNvSpPr/>
          <p:nvPr/>
        </p:nvSpPr>
        <p:spPr>
          <a:xfrm>
            <a:off x="957263" y="1363888"/>
            <a:ext cx="2600325" cy="2617787"/>
          </a:xfrm>
          <a:prstGeom prst="arc">
            <a:avLst>
              <a:gd name="adj1" fmla="val 15839463"/>
              <a:gd name="adj2" fmla="val 2865363"/>
            </a:avLst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Freeform 88"/>
          <p:cNvSpPr/>
          <p:nvPr/>
        </p:nvSpPr>
        <p:spPr>
          <a:xfrm>
            <a:off x="630238" y="1322613"/>
            <a:ext cx="1541462" cy="1225550"/>
          </a:xfrm>
          <a:custGeom>
            <a:avLst/>
            <a:gdLst>
              <a:gd name="connsiteX0" fmla="*/ 0 w 1828800"/>
              <a:gd name="connsiteY0" fmla="*/ 1283776 h 1283776"/>
              <a:gd name="connsiteX1" fmla="*/ 154983 w 1828800"/>
              <a:gd name="connsiteY1" fmla="*/ 803329 h 1283776"/>
              <a:gd name="connsiteX2" fmla="*/ 433953 w 1828800"/>
              <a:gd name="connsiteY2" fmla="*/ 415871 h 1283776"/>
              <a:gd name="connsiteX3" fmla="*/ 821410 w 1828800"/>
              <a:gd name="connsiteY3" fmla="*/ 152400 h 1283776"/>
              <a:gd name="connsiteX4" fmla="*/ 1363851 w 1828800"/>
              <a:gd name="connsiteY4" fmla="*/ 12915 h 1283776"/>
              <a:gd name="connsiteX5" fmla="*/ 1828800 w 1828800"/>
              <a:gd name="connsiteY5" fmla="*/ 74908 h 128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800" h="1283776">
                <a:moveTo>
                  <a:pt x="0" y="1283776"/>
                </a:moveTo>
                <a:cubicBezTo>
                  <a:pt x="41329" y="1115878"/>
                  <a:pt x="82658" y="947980"/>
                  <a:pt x="154983" y="803329"/>
                </a:cubicBezTo>
                <a:cubicBezTo>
                  <a:pt x="227309" y="658678"/>
                  <a:pt x="322882" y="524359"/>
                  <a:pt x="433953" y="415871"/>
                </a:cubicBezTo>
                <a:cubicBezTo>
                  <a:pt x="545024" y="307383"/>
                  <a:pt x="666427" y="219559"/>
                  <a:pt x="821410" y="152400"/>
                </a:cubicBezTo>
                <a:cubicBezTo>
                  <a:pt x="976393" y="85241"/>
                  <a:pt x="1195953" y="25830"/>
                  <a:pt x="1363851" y="12915"/>
                </a:cubicBezTo>
                <a:cubicBezTo>
                  <a:pt x="1531749" y="0"/>
                  <a:pt x="1680274" y="37454"/>
                  <a:pt x="1828800" y="74908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Freeform 89"/>
          <p:cNvSpPr/>
          <p:nvPr/>
        </p:nvSpPr>
        <p:spPr>
          <a:xfrm>
            <a:off x="1622425" y="3065688"/>
            <a:ext cx="458788" cy="414337"/>
          </a:xfrm>
          <a:custGeom>
            <a:avLst/>
            <a:gdLst>
              <a:gd name="connsiteX0" fmla="*/ 0 w 542441"/>
              <a:gd name="connsiteY0" fmla="*/ 433952 h 433952"/>
              <a:gd name="connsiteX1" fmla="*/ 340963 w 542441"/>
              <a:gd name="connsiteY1" fmla="*/ 309966 h 433952"/>
              <a:gd name="connsiteX2" fmla="*/ 542441 w 542441"/>
              <a:gd name="connsiteY2" fmla="*/ 0 h 433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2441" h="433952">
                <a:moveTo>
                  <a:pt x="0" y="433952"/>
                </a:moveTo>
                <a:cubicBezTo>
                  <a:pt x="125278" y="408121"/>
                  <a:pt x="250556" y="382291"/>
                  <a:pt x="340963" y="309966"/>
                </a:cubicBezTo>
                <a:cubicBezTo>
                  <a:pt x="431370" y="237641"/>
                  <a:pt x="486905" y="118820"/>
                  <a:pt x="542441" y="0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Freeform 90"/>
          <p:cNvSpPr/>
          <p:nvPr/>
        </p:nvSpPr>
        <p:spPr>
          <a:xfrm>
            <a:off x="630238" y="2606900"/>
            <a:ext cx="1006475" cy="882650"/>
          </a:xfrm>
          <a:custGeom>
            <a:avLst/>
            <a:gdLst>
              <a:gd name="connsiteX0" fmla="*/ 0 w 1193369"/>
              <a:gd name="connsiteY0" fmla="*/ 0 h 924733"/>
              <a:gd name="connsiteX1" fmla="*/ 309966 w 1193369"/>
              <a:gd name="connsiteY1" fmla="*/ 557939 h 924733"/>
              <a:gd name="connsiteX2" fmla="*/ 743919 w 1193369"/>
              <a:gd name="connsiteY2" fmla="*/ 867906 h 924733"/>
              <a:gd name="connsiteX3" fmla="*/ 1193369 w 1193369"/>
              <a:gd name="connsiteY3" fmla="*/ 898902 h 924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3369" h="924733">
                <a:moveTo>
                  <a:pt x="0" y="0"/>
                </a:moveTo>
                <a:cubicBezTo>
                  <a:pt x="92990" y="206644"/>
                  <a:pt x="185980" y="413288"/>
                  <a:pt x="309966" y="557939"/>
                </a:cubicBezTo>
                <a:cubicBezTo>
                  <a:pt x="433953" y="702590"/>
                  <a:pt x="596685" y="811079"/>
                  <a:pt x="743919" y="867906"/>
                </a:cubicBezTo>
                <a:cubicBezTo>
                  <a:pt x="891153" y="924733"/>
                  <a:pt x="1042261" y="911817"/>
                  <a:pt x="1193369" y="898902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Freeform 91"/>
          <p:cNvSpPr/>
          <p:nvPr/>
        </p:nvSpPr>
        <p:spPr>
          <a:xfrm>
            <a:off x="1636713" y="3508600"/>
            <a:ext cx="1423987" cy="406400"/>
          </a:xfrm>
          <a:custGeom>
            <a:avLst/>
            <a:gdLst>
              <a:gd name="connsiteX0" fmla="*/ 0 w 1689316"/>
              <a:gd name="connsiteY0" fmla="*/ 0 h 426204"/>
              <a:gd name="connsiteX1" fmla="*/ 371960 w 1689316"/>
              <a:gd name="connsiteY1" fmla="*/ 340963 h 426204"/>
              <a:gd name="connsiteX2" fmla="*/ 945397 w 1689316"/>
              <a:gd name="connsiteY2" fmla="*/ 402956 h 426204"/>
              <a:gd name="connsiteX3" fmla="*/ 1689316 w 1689316"/>
              <a:gd name="connsiteY3" fmla="*/ 201478 h 426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26204">
                <a:moveTo>
                  <a:pt x="0" y="0"/>
                </a:moveTo>
                <a:cubicBezTo>
                  <a:pt x="107197" y="136902"/>
                  <a:pt x="214394" y="273804"/>
                  <a:pt x="371960" y="340963"/>
                </a:cubicBezTo>
                <a:cubicBezTo>
                  <a:pt x="529526" y="408122"/>
                  <a:pt x="725838" y="426204"/>
                  <a:pt x="945397" y="402956"/>
                </a:cubicBezTo>
                <a:cubicBezTo>
                  <a:pt x="1164956" y="379709"/>
                  <a:pt x="1427136" y="290593"/>
                  <a:pt x="1689316" y="201478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Arc 92"/>
          <p:cNvSpPr/>
          <p:nvPr/>
        </p:nvSpPr>
        <p:spPr>
          <a:xfrm>
            <a:off x="615950" y="525688"/>
            <a:ext cx="2849563" cy="3756025"/>
          </a:xfrm>
          <a:prstGeom prst="arc">
            <a:avLst>
              <a:gd name="adj1" fmla="val 2842306"/>
              <a:gd name="adj2" fmla="val 1042132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7" name="Oval 106"/>
          <p:cNvSpPr/>
          <p:nvPr/>
        </p:nvSpPr>
        <p:spPr bwMode="auto">
          <a:xfrm>
            <a:off x="4614307" y="299303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Oval 107"/>
          <p:cNvSpPr/>
          <p:nvPr/>
        </p:nvSpPr>
        <p:spPr bwMode="auto">
          <a:xfrm>
            <a:off x="2568531" y="269857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2971486" y="229562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Oval 109"/>
          <p:cNvSpPr/>
          <p:nvPr/>
        </p:nvSpPr>
        <p:spPr bwMode="auto">
          <a:xfrm>
            <a:off x="1561141" y="224912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Freeform 110"/>
          <p:cNvSpPr/>
          <p:nvPr/>
        </p:nvSpPr>
        <p:spPr>
          <a:xfrm>
            <a:off x="1597025" y="2286225"/>
            <a:ext cx="463550" cy="760413"/>
          </a:xfrm>
          <a:custGeom>
            <a:avLst/>
            <a:gdLst>
              <a:gd name="connsiteX0" fmla="*/ 0 w 464950"/>
              <a:gd name="connsiteY0" fmla="*/ 0 h 759417"/>
              <a:gd name="connsiteX1" fmla="*/ 77492 w 464950"/>
              <a:gd name="connsiteY1" fmla="*/ 371960 h 759417"/>
              <a:gd name="connsiteX2" fmla="*/ 464950 w 464950"/>
              <a:gd name="connsiteY2" fmla="*/ 759417 h 759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50" h="759417">
                <a:moveTo>
                  <a:pt x="0" y="0"/>
                </a:moveTo>
                <a:cubicBezTo>
                  <a:pt x="0" y="122695"/>
                  <a:pt x="0" y="245391"/>
                  <a:pt x="77492" y="371960"/>
                </a:cubicBezTo>
                <a:cubicBezTo>
                  <a:pt x="154984" y="498529"/>
                  <a:pt x="309967" y="628973"/>
                  <a:pt x="464950" y="75941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Freeform 111"/>
          <p:cNvSpPr/>
          <p:nvPr/>
        </p:nvSpPr>
        <p:spPr>
          <a:xfrm>
            <a:off x="1576388" y="1387700"/>
            <a:ext cx="515937" cy="868363"/>
          </a:xfrm>
          <a:custGeom>
            <a:avLst/>
            <a:gdLst>
              <a:gd name="connsiteX0" fmla="*/ 20664 w 516610"/>
              <a:gd name="connsiteY0" fmla="*/ 867905 h 867905"/>
              <a:gd name="connsiteX1" fmla="*/ 82658 w 516610"/>
              <a:gd name="connsiteY1" fmla="*/ 371959 h 867905"/>
              <a:gd name="connsiteX2" fmla="*/ 516610 w 516610"/>
              <a:gd name="connsiteY2" fmla="*/ 0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6610" h="867905">
                <a:moveTo>
                  <a:pt x="20664" y="867905"/>
                </a:moveTo>
                <a:cubicBezTo>
                  <a:pt x="10332" y="692257"/>
                  <a:pt x="0" y="516610"/>
                  <a:pt x="82658" y="371959"/>
                </a:cubicBezTo>
                <a:cubicBezTo>
                  <a:pt x="165316" y="227308"/>
                  <a:pt x="340963" y="113654"/>
                  <a:pt x="51661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" name="Freeform 112"/>
          <p:cNvSpPr/>
          <p:nvPr/>
        </p:nvSpPr>
        <p:spPr>
          <a:xfrm>
            <a:off x="635000" y="2244950"/>
            <a:ext cx="946150" cy="290513"/>
          </a:xfrm>
          <a:custGeom>
            <a:avLst/>
            <a:gdLst>
              <a:gd name="connsiteX0" fmla="*/ 945396 w 945396"/>
              <a:gd name="connsiteY0" fmla="*/ 41329 h 289302"/>
              <a:gd name="connsiteX1" fmla="*/ 557938 w 945396"/>
              <a:gd name="connsiteY1" fmla="*/ 41329 h 289302"/>
              <a:gd name="connsiteX2" fmla="*/ 0 w 945396"/>
              <a:gd name="connsiteY2" fmla="*/ 289302 h 289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5396" h="289302">
                <a:moveTo>
                  <a:pt x="945396" y="41329"/>
                </a:moveTo>
                <a:cubicBezTo>
                  <a:pt x="830450" y="20664"/>
                  <a:pt x="715504" y="0"/>
                  <a:pt x="557938" y="41329"/>
                </a:cubicBezTo>
                <a:cubicBezTo>
                  <a:pt x="400372" y="82658"/>
                  <a:pt x="200186" y="185980"/>
                  <a:pt x="0" y="289302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" name="Freeform 113"/>
          <p:cNvSpPr/>
          <p:nvPr/>
        </p:nvSpPr>
        <p:spPr>
          <a:xfrm>
            <a:off x="2138363" y="1481363"/>
            <a:ext cx="465137" cy="1270000"/>
          </a:xfrm>
          <a:custGeom>
            <a:avLst/>
            <a:gdLst>
              <a:gd name="connsiteX0" fmla="*/ 0 w 464949"/>
              <a:gd name="connsiteY0" fmla="*/ 0 h 1270861"/>
              <a:gd name="connsiteX1" fmla="*/ 309966 w 464949"/>
              <a:gd name="connsiteY1" fmla="*/ 526942 h 1270861"/>
              <a:gd name="connsiteX2" fmla="*/ 464949 w 464949"/>
              <a:gd name="connsiteY2" fmla="*/ 1270861 h 127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49" h="1270861">
                <a:moveTo>
                  <a:pt x="0" y="0"/>
                </a:moveTo>
                <a:cubicBezTo>
                  <a:pt x="116237" y="157566"/>
                  <a:pt x="232475" y="315132"/>
                  <a:pt x="309966" y="526942"/>
                </a:cubicBezTo>
                <a:cubicBezTo>
                  <a:pt x="387457" y="738752"/>
                  <a:pt x="426203" y="1004806"/>
                  <a:pt x="464949" y="1270861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" name="Freeform 114"/>
          <p:cNvSpPr/>
          <p:nvPr/>
        </p:nvSpPr>
        <p:spPr>
          <a:xfrm>
            <a:off x="2603500" y="2737075"/>
            <a:ext cx="449263" cy="928688"/>
          </a:xfrm>
          <a:custGeom>
            <a:avLst/>
            <a:gdLst>
              <a:gd name="connsiteX0" fmla="*/ 0 w 449451"/>
              <a:gd name="connsiteY0" fmla="*/ 0 h 929899"/>
              <a:gd name="connsiteX1" fmla="*/ 92990 w 449451"/>
              <a:gd name="connsiteY1" fmla="*/ 402956 h 929899"/>
              <a:gd name="connsiteX2" fmla="*/ 449451 w 449451"/>
              <a:gd name="connsiteY2" fmla="*/ 929899 h 92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9451" h="929899">
                <a:moveTo>
                  <a:pt x="0" y="0"/>
                </a:moveTo>
                <a:cubicBezTo>
                  <a:pt x="9041" y="123986"/>
                  <a:pt x="18082" y="247973"/>
                  <a:pt x="92990" y="402956"/>
                </a:cubicBezTo>
                <a:cubicBezTo>
                  <a:pt x="167898" y="557939"/>
                  <a:pt x="308674" y="743919"/>
                  <a:pt x="449451" y="929899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" name="Freeform 115"/>
          <p:cNvSpPr/>
          <p:nvPr/>
        </p:nvSpPr>
        <p:spPr>
          <a:xfrm>
            <a:off x="2092325" y="2751363"/>
            <a:ext cx="495300" cy="279400"/>
          </a:xfrm>
          <a:custGeom>
            <a:avLst/>
            <a:gdLst>
              <a:gd name="connsiteX0" fmla="*/ 0 w 495946"/>
              <a:gd name="connsiteY0" fmla="*/ 278969 h 278969"/>
              <a:gd name="connsiteX1" fmla="*/ 278970 w 495946"/>
              <a:gd name="connsiteY1" fmla="*/ 123986 h 278969"/>
              <a:gd name="connsiteX2" fmla="*/ 495946 w 495946"/>
              <a:gd name="connsiteY2" fmla="*/ 0 h 278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5946" h="278969">
                <a:moveTo>
                  <a:pt x="0" y="278969"/>
                </a:moveTo>
                <a:lnTo>
                  <a:pt x="278970" y="123986"/>
                </a:lnTo>
                <a:lnTo>
                  <a:pt x="495946" y="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" name="Freeform 117"/>
          <p:cNvSpPr/>
          <p:nvPr/>
        </p:nvSpPr>
        <p:spPr>
          <a:xfrm>
            <a:off x="2138363" y="1435325"/>
            <a:ext cx="852487" cy="898525"/>
          </a:xfrm>
          <a:custGeom>
            <a:avLst/>
            <a:gdLst>
              <a:gd name="connsiteX0" fmla="*/ 852407 w 852407"/>
              <a:gd name="connsiteY0" fmla="*/ 898901 h 898901"/>
              <a:gd name="connsiteX1" fmla="*/ 573437 w 852407"/>
              <a:gd name="connsiteY1" fmla="*/ 418454 h 898901"/>
              <a:gd name="connsiteX2" fmla="*/ 0 w 852407"/>
              <a:gd name="connsiteY2" fmla="*/ 0 h 898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2407" h="898901">
                <a:moveTo>
                  <a:pt x="852407" y="898901"/>
                </a:moveTo>
                <a:cubicBezTo>
                  <a:pt x="783956" y="733586"/>
                  <a:pt x="715505" y="568271"/>
                  <a:pt x="573437" y="418454"/>
                </a:cubicBezTo>
                <a:cubicBezTo>
                  <a:pt x="431369" y="268637"/>
                  <a:pt x="215684" y="134318"/>
                  <a:pt x="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Freeform 123"/>
          <p:cNvSpPr/>
          <p:nvPr/>
        </p:nvSpPr>
        <p:spPr>
          <a:xfrm>
            <a:off x="2619375" y="2333850"/>
            <a:ext cx="371475" cy="403225"/>
          </a:xfrm>
          <a:custGeom>
            <a:avLst/>
            <a:gdLst>
              <a:gd name="connsiteX0" fmla="*/ 0 w 371959"/>
              <a:gd name="connsiteY0" fmla="*/ 402956 h 402956"/>
              <a:gd name="connsiteX1" fmla="*/ 247972 w 371959"/>
              <a:gd name="connsiteY1" fmla="*/ 232475 h 402956"/>
              <a:gd name="connsiteX2" fmla="*/ 371959 w 371959"/>
              <a:gd name="connsiteY2" fmla="*/ 0 h 402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59" h="402956">
                <a:moveTo>
                  <a:pt x="0" y="402956"/>
                </a:moveTo>
                <a:cubicBezTo>
                  <a:pt x="92989" y="351295"/>
                  <a:pt x="185979" y="299634"/>
                  <a:pt x="247972" y="232475"/>
                </a:cubicBezTo>
                <a:cubicBezTo>
                  <a:pt x="309965" y="165316"/>
                  <a:pt x="340962" y="82658"/>
                  <a:pt x="371959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Freeform 124"/>
          <p:cNvSpPr/>
          <p:nvPr/>
        </p:nvSpPr>
        <p:spPr>
          <a:xfrm>
            <a:off x="2981325" y="2349725"/>
            <a:ext cx="87313" cy="1301750"/>
          </a:xfrm>
          <a:custGeom>
            <a:avLst/>
            <a:gdLst>
              <a:gd name="connsiteX0" fmla="*/ 25830 w 87823"/>
              <a:gd name="connsiteY0" fmla="*/ 0 h 1301857"/>
              <a:gd name="connsiteX1" fmla="*/ 10332 w 87823"/>
              <a:gd name="connsiteY1" fmla="*/ 464949 h 1301857"/>
              <a:gd name="connsiteX2" fmla="*/ 87823 w 87823"/>
              <a:gd name="connsiteY2" fmla="*/ 1301857 h 1301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823" h="1301857">
                <a:moveTo>
                  <a:pt x="25830" y="0"/>
                </a:moveTo>
                <a:cubicBezTo>
                  <a:pt x="12915" y="123986"/>
                  <a:pt x="0" y="247973"/>
                  <a:pt x="10332" y="464949"/>
                </a:cubicBezTo>
                <a:cubicBezTo>
                  <a:pt x="20664" y="681925"/>
                  <a:pt x="54243" y="991891"/>
                  <a:pt x="87823" y="130185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7109532" y="122623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6" name="Oval 135"/>
          <p:cNvSpPr/>
          <p:nvPr/>
        </p:nvSpPr>
        <p:spPr bwMode="auto">
          <a:xfrm>
            <a:off x="8240910" y="409341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7" name="Oval 136"/>
          <p:cNvSpPr/>
          <p:nvPr/>
        </p:nvSpPr>
        <p:spPr bwMode="auto">
          <a:xfrm>
            <a:off x="6257128" y="288454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" name="Oval 138"/>
          <p:cNvSpPr/>
          <p:nvPr/>
        </p:nvSpPr>
        <p:spPr bwMode="auto">
          <a:xfrm>
            <a:off x="7450498" y="274506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1" name="Oval 140"/>
          <p:cNvSpPr/>
          <p:nvPr/>
        </p:nvSpPr>
        <p:spPr bwMode="auto">
          <a:xfrm>
            <a:off x="6086646" y="322551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" name="Oval 143"/>
          <p:cNvSpPr/>
          <p:nvPr/>
        </p:nvSpPr>
        <p:spPr bwMode="auto">
          <a:xfrm>
            <a:off x="6892558" y="255908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1960563" y="1076550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7299325" y="1201963"/>
            <a:ext cx="177800" cy="17621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7962900" y="4142013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4359275" y="2702150"/>
            <a:ext cx="179388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cxnSp>
        <p:nvCxnSpPr>
          <p:cNvPr id="57" name="Straight Connector 56"/>
          <p:cNvCxnSpPr/>
          <p:nvPr/>
        </p:nvCxnSpPr>
        <p:spPr>
          <a:xfrm rot="5400000" flipH="1" flipV="1">
            <a:off x="5954712" y="1946501"/>
            <a:ext cx="1922463" cy="481012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 bwMode="auto">
          <a:xfrm>
            <a:off x="6629086" y="3148020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Rectangle 99"/>
          <p:cNvSpPr/>
          <p:nvPr/>
        </p:nvSpPr>
        <p:spPr bwMode="auto">
          <a:xfrm>
            <a:off x="6845300" y="3013300"/>
            <a:ext cx="179388" cy="179388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2328863" y="250688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3065463" y="2108425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71" name="Rectangle 70"/>
          <p:cNvSpPr/>
          <p:nvPr/>
        </p:nvSpPr>
        <p:spPr bwMode="auto">
          <a:xfrm>
            <a:off x="1266825" y="200523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cxnSp>
        <p:nvCxnSpPr>
          <p:cNvPr id="128" name="Straight Connector 127"/>
          <p:cNvCxnSpPr/>
          <p:nvPr/>
        </p:nvCxnSpPr>
        <p:spPr>
          <a:xfrm>
            <a:off x="7159625" y="1263875"/>
            <a:ext cx="1116013" cy="2867025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4633913" y="3014888"/>
            <a:ext cx="3641725" cy="1116012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 rot="5400000" flipH="1" flipV="1">
            <a:off x="5429250" y="2165575"/>
            <a:ext cx="58738" cy="1595438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 rot="16200000" flipH="1">
            <a:off x="6324600" y="2845025"/>
            <a:ext cx="263525" cy="371475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 rot="16200000" flipH="1" flipV="1">
            <a:off x="5900738" y="1629000"/>
            <a:ext cx="1658938" cy="852487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 rot="5400000">
            <a:off x="6537325" y="2779938"/>
            <a:ext cx="506413" cy="230187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 rot="16200000" flipH="1" flipV="1">
            <a:off x="6380957" y="1783781"/>
            <a:ext cx="1333500" cy="217487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 rot="16200000" flipH="1">
            <a:off x="6877844" y="2734694"/>
            <a:ext cx="1535113" cy="1349375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/>
        </p:nvCxnSpPr>
        <p:spPr>
          <a:xfrm>
            <a:off x="6985000" y="2608488"/>
            <a:ext cx="479425" cy="150812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 rot="16200000" flipV="1">
            <a:off x="6557169" y="1806007"/>
            <a:ext cx="1504950" cy="373062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/>
          <p:nvPr/>
        </p:nvCxnSpPr>
        <p:spPr>
          <a:xfrm rot="10800000">
            <a:off x="7529513" y="2829150"/>
            <a:ext cx="711200" cy="1312863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 rot="5400000" flipH="1" flipV="1">
            <a:off x="6376987" y="2986313"/>
            <a:ext cx="41275" cy="463550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/>
          <p:nvPr/>
        </p:nvCxnSpPr>
        <p:spPr>
          <a:xfrm rot="16200000" flipH="1">
            <a:off x="5280819" y="2418781"/>
            <a:ext cx="231775" cy="1408113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/>
        </p:nvCxnSpPr>
        <p:spPr>
          <a:xfrm rot="16200000" flipH="1">
            <a:off x="6811168" y="2663257"/>
            <a:ext cx="798513" cy="2089150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Rectangle 183"/>
          <p:cNvSpPr/>
          <p:nvPr/>
        </p:nvSpPr>
        <p:spPr bwMode="auto">
          <a:xfrm>
            <a:off x="5838825" y="319903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185" name="Rectangle 184"/>
          <p:cNvSpPr/>
          <p:nvPr/>
        </p:nvSpPr>
        <p:spPr bwMode="auto">
          <a:xfrm>
            <a:off x="6089650" y="2654525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188" name="Rectangle 187"/>
          <p:cNvSpPr/>
          <p:nvPr/>
        </p:nvSpPr>
        <p:spPr bwMode="auto">
          <a:xfrm>
            <a:off x="7018338" y="2403700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</a:p>
        </p:txBody>
      </p:sp>
      <p:sp>
        <p:nvSpPr>
          <p:cNvPr id="189" name="Rectangle 188"/>
          <p:cNvSpPr/>
          <p:nvPr/>
        </p:nvSpPr>
        <p:spPr bwMode="auto">
          <a:xfrm>
            <a:off x="7377113" y="284343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120" name="Rectangle 9"/>
          <p:cNvSpPr>
            <a:spLocks noChangeArrowheads="1"/>
          </p:cNvSpPr>
          <p:nvPr/>
        </p:nvSpPr>
        <p:spPr bwMode="auto">
          <a:xfrm>
            <a:off x="559558" y="5500046"/>
            <a:ext cx="8079474" cy="66340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Find a valid mapping for the representative vertex recursively.</a:t>
            </a:r>
            <a:endParaRPr lang="en-US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120"/>
          <p:cNvGrpSpPr/>
          <p:nvPr/>
        </p:nvGrpSpPr>
        <p:grpSpPr>
          <a:xfrm>
            <a:off x="387350" y="537215"/>
            <a:ext cx="3170238" cy="3756025"/>
            <a:chOff x="387350" y="537215"/>
            <a:chExt cx="3170238" cy="3756025"/>
          </a:xfrm>
        </p:grpSpPr>
        <p:sp>
          <p:nvSpPr>
            <p:cNvPr id="122" name="Rectangle 121"/>
            <p:cNvSpPr/>
            <p:nvPr/>
          </p:nvSpPr>
          <p:spPr bwMode="auto">
            <a:xfrm>
              <a:off x="1960563" y="1076325"/>
              <a:ext cx="179387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123" name="Rectangle 122"/>
            <p:cNvSpPr/>
            <p:nvPr/>
          </p:nvSpPr>
          <p:spPr bwMode="auto">
            <a:xfrm>
              <a:off x="387350" y="2517775"/>
              <a:ext cx="177800" cy="176213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126" name="Rectangle 125"/>
            <p:cNvSpPr/>
            <p:nvPr/>
          </p:nvSpPr>
          <p:spPr bwMode="auto">
            <a:xfrm>
              <a:off x="2976563" y="3760788"/>
              <a:ext cx="179387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127" name="Rectangle 126"/>
            <p:cNvSpPr/>
            <p:nvPr/>
          </p:nvSpPr>
          <p:spPr bwMode="auto">
            <a:xfrm>
              <a:off x="1922463" y="2632075"/>
              <a:ext cx="177800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129" name="Rectangle 128"/>
            <p:cNvSpPr/>
            <p:nvPr/>
          </p:nvSpPr>
          <p:spPr bwMode="auto">
            <a:xfrm>
              <a:off x="1428750" y="3641725"/>
              <a:ext cx="177800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</a:p>
          </p:txBody>
        </p:sp>
        <p:sp>
          <p:nvSpPr>
            <p:cNvPr id="131" name="Oval 130"/>
            <p:cNvSpPr/>
            <p:nvPr/>
          </p:nvSpPr>
          <p:spPr bwMode="auto">
            <a:xfrm>
              <a:off x="2995517" y="3651945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" name="Oval 132"/>
            <p:cNvSpPr/>
            <p:nvPr/>
          </p:nvSpPr>
          <p:spPr bwMode="auto">
            <a:xfrm>
              <a:off x="1596014" y="3445141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5" name="Oval 134"/>
            <p:cNvSpPr/>
            <p:nvPr/>
          </p:nvSpPr>
          <p:spPr bwMode="auto">
            <a:xfrm>
              <a:off x="2040396" y="3001268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8" name="Oval 137"/>
            <p:cNvSpPr/>
            <p:nvPr/>
          </p:nvSpPr>
          <p:spPr bwMode="auto">
            <a:xfrm>
              <a:off x="2090665" y="1381370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2" name="Oval 141"/>
            <p:cNvSpPr/>
            <p:nvPr/>
          </p:nvSpPr>
          <p:spPr bwMode="auto">
            <a:xfrm>
              <a:off x="612741" y="2540791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3" name="Freeform 142"/>
            <p:cNvSpPr/>
            <p:nvPr/>
          </p:nvSpPr>
          <p:spPr>
            <a:xfrm>
              <a:off x="642938" y="2606675"/>
              <a:ext cx="1423987" cy="442913"/>
            </a:xfrm>
            <a:custGeom>
              <a:avLst/>
              <a:gdLst>
                <a:gd name="connsiteX0" fmla="*/ 0 w 1689316"/>
                <a:gd name="connsiteY0" fmla="*/ 0 h 464950"/>
                <a:gd name="connsiteX1" fmla="*/ 914400 w 1689316"/>
                <a:gd name="connsiteY1" fmla="*/ 294468 h 464950"/>
                <a:gd name="connsiteX2" fmla="*/ 1689316 w 1689316"/>
                <a:gd name="connsiteY2" fmla="*/ 464950 h 464950"/>
                <a:gd name="connsiteX3" fmla="*/ 1689316 w 1689316"/>
                <a:gd name="connsiteY3" fmla="*/ 464950 h 464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9316" h="464950">
                  <a:moveTo>
                    <a:pt x="0" y="0"/>
                  </a:moveTo>
                  <a:cubicBezTo>
                    <a:pt x="316423" y="108488"/>
                    <a:pt x="632847" y="216976"/>
                    <a:pt x="914400" y="294468"/>
                  </a:cubicBezTo>
                  <a:cubicBezTo>
                    <a:pt x="1195953" y="371960"/>
                    <a:pt x="1689316" y="464950"/>
                    <a:pt x="1689316" y="464950"/>
                  </a:cubicBezTo>
                  <a:lnTo>
                    <a:pt x="1689316" y="464950"/>
                  </a:ln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5" name="Freeform 144"/>
            <p:cNvSpPr/>
            <p:nvPr/>
          </p:nvSpPr>
          <p:spPr>
            <a:xfrm>
              <a:off x="2081213" y="1482725"/>
              <a:ext cx="138112" cy="1582738"/>
            </a:xfrm>
            <a:custGeom>
              <a:avLst/>
              <a:gdLst>
                <a:gd name="connsiteX0" fmla="*/ 61993 w 165315"/>
                <a:gd name="connsiteY0" fmla="*/ 0 h 1658319"/>
                <a:gd name="connsiteX1" fmla="*/ 154983 w 165315"/>
                <a:gd name="connsiteY1" fmla="*/ 650929 h 1658319"/>
                <a:gd name="connsiteX2" fmla="*/ 0 w 165315"/>
                <a:gd name="connsiteY2" fmla="*/ 1658319 h 16583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5315" h="1658319">
                  <a:moveTo>
                    <a:pt x="61993" y="0"/>
                  </a:moveTo>
                  <a:cubicBezTo>
                    <a:pt x="113654" y="187271"/>
                    <a:pt x="165315" y="374543"/>
                    <a:pt x="154983" y="650929"/>
                  </a:cubicBezTo>
                  <a:cubicBezTo>
                    <a:pt x="144651" y="927316"/>
                    <a:pt x="72325" y="1292817"/>
                    <a:pt x="0" y="1658319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6" name="Freeform 145"/>
            <p:cNvSpPr/>
            <p:nvPr/>
          </p:nvSpPr>
          <p:spPr>
            <a:xfrm>
              <a:off x="2081213" y="3035300"/>
              <a:ext cx="966787" cy="636588"/>
            </a:xfrm>
            <a:custGeom>
              <a:avLst/>
              <a:gdLst>
                <a:gd name="connsiteX0" fmla="*/ 0 w 1146874"/>
                <a:gd name="connsiteY0" fmla="*/ 0 h 666427"/>
                <a:gd name="connsiteX1" fmla="*/ 418454 w 1146874"/>
                <a:gd name="connsiteY1" fmla="*/ 371960 h 666427"/>
                <a:gd name="connsiteX2" fmla="*/ 1146874 w 1146874"/>
                <a:gd name="connsiteY2" fmla="*/ 666427 h 666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6874" h="666427">
                  <a:moveTo>
                    <a:pt x="0" y="0"/>
                  </a:moveTo>
                  <a:cubicBezTo>
                    <a:pt x="113654" y="130444"/>
                    <a:pt x="227308" y="260889"/>
                    <a:pt x="418454" y="371960"/>
                  </a:cubicBezTo>
                  <a:cubicBezTo>
                    <a:pt x="609600" y="483031"/>
                    <a:pt x="878237" y="574729"/>
                    <a:pt x="1146874" y="666427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7" name="Arc 146"/>
            <p:cNvSpPr/>
            <p:nvPr/>
          </p:nvSpPr>
          <p:spPr>
            <a:xfrm>
              <a:off x="957263" y="1363663"/>
              <a:ext cx="2600325" cy="2617787"/>
            </a:xfrm>
            <a:prstGeom prst="arc">
              <a:avLst>
                <a:gd name="adj1" fmla="val 15839463"/>
                <a:gd name="adj2" fmla="val 3238806"/>
              </a:avLst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9" name="Freeform 148"/>
            <p:cNvSpPr/>
            <p:nvPr/>
          </p:nvSpPr>
          <p:spPr>
            <a:xfrm>
              <a:off x="630238" y="1322388"/>
              <a:ext cx="1541462" cy="1225550"/>
            </a:xfrm>
            <a:custGeom>
              <a:avLst/>
              <a:gdLst>
                <a:gd name="connsiteX0" fmla="*/ 0 w 1828800"/>
                <a:gd name="connsiteY0" fmla="*/ 1283776 h 1283776"/>
                <a:gd name="connsiteX1" fmla="*/ 154983 w 1828800"/>
                <a:gd name="connsiteY1" fmla="*/ 803329 h 1283776"/>
                <a:gd name="connsiteX2" fmla="*/ 433953 w 1828800"/>
                <a:gd name="connsiteY2" fmla="*/ 415871 h 1283776"/>
                <a:gd name="connsiteX3" fmla="*/ 821410 w 1828800"/>
                <a:gd name="connsiteY3" fmla="*/ 152400 h 1283776"/>
                <a:gd name="connsiteX4" fmla="*/ 1363851 w 1828800"/>
                <a:gd name="connsiteY4" fmla="*/ 12915 h 1283776"/>
                <a:gd name="connsiteX5" fmla="*/ 1828800 w 1828800"/>
                <a:gd name="connsiteY5" fmla="*/ 74908 h 1283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28800" h="1283776">
                  <a:moveTo>
                    <a:pt x="0" y="1283776"/>
                  </a:moveTo>
                  <a:cubicBezTo>
                    <a:pt x="41329" y="1115878"/>
                    <a:pt x="82658" y="947980"/>
                    <a:pt x="154983" y="803329"/>
                  </a:cubicBezTo>
                  <a:cubicBezTo>
                    <a:pt x="227309" y="658678"/>
                    <a:pt x="322882" y="524359"/>
                    <a:pt x="433953" y="415871"/>
                  </a:cubicBezTo>
                  <a:cubicBezTo>
                    <a:pt x="545024" y="307383"/>
                    <a:pt x="666427" y="219559"/>
                    <a:pt x="821410" y="152400"/>
                  </a:cubicBezTo>
                  <a:cubicBezTo>
                    <a:pt x="976393" y="85241"/>
                    <a:pt x="1195953" y="25830"/>
                    <a:pt x="1363851" y="12915"/>
                  </a:cubicBezTo>
                  <a:cubicBezTo>
                    <a:pt x="1531749" y="0"/>
                    <a:pt x="1680274" y="37454"/>
                    <a:pt x="1828800" y="74908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0" name="Freeform 149"/>
            <p:cNvSpPr/>
            <p:nvPr/>
          </p:nvSpPr>
          <p:spPr>
            <a:xfrm>
              <a:off x="1622425" y="3065463"/>
              <a:ext cx="458788" cy="414337"/>
            </a:xfrm>
            <a:custGeom>
              <a:avLst/>
              <a:gdLst>
                <a:gd name="connsiteX0" fmla="*/ 0 w 542441"/>
                <a:gd name="connsiteY0" fmla="*/ 433952 h 433952"/>
                <a:gd name="connsiteX1" fmla="*/ 340963 w 542441"/>
                <a:gd name="connsiteY1" fmla="*/ 309966 h 433952"/>
                <a:gd name="connsiteX2" fmla="*/ 542441 w 542441"/>
                <a:gd name="connsiteY2" fmla="*/ 0 h 433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42441" h="433952">
                  <a:moveTo>
                    <a:pt x="0" y="433952"/>
                  </a:moveTo>
                  <a:cubicBezTo>
                    <a:pt x="125278" y="408121"/>
                    <a:pt x="250556" y="382291"/>
                    <a:pt x="340963" y="309966"/>
                  </a:cubicBezTo>
                  <a:cubicBezTo>
                    <a:pt x="431370" y="237641"/>
                    <a:pt x="486905" y="118820"/>
                    <a:pt x="542441" y="0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1" name="Freeform 150"/>
            <p:cNvSpPr/>
            <p:nvPr/>
          </p:nvSpPr>
          <p:spPr>
            <a:xfrm>
              <a:off x="630238" y="2606675"/>
              <a:ext cx="1006475" cy="882650"/>
            </a:xfrm>
            <a:custGeom>
              <a:avLst/>
              <a:gdLst>
                <a:gd name="connsiteX0" fmla="*/ 0 w 1193369"/>
                <a:gd name="connsiteY0" fmla="*/ 0 h 924733"/>
                <a:gd name="connsiteX1" fmla="*/ 309966 w 1193369"/>
                <a:gd name="connsiteY1" fmla="*/ 557939 h 924733"/>
                <a:gd name="connsiteX2" fmla="*/ 743919 w 1193369"/>
                <a:gd name="connsiteY2" fmla="*/ 867906 h 924733"/>
                <a:gd name="connsiteX3" fmla="*/ 1193369 w 1193369"/>
                <a:gd name="connsiteY3" fmla="*/ 898902 h 924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93369" h="924733">
                  <a:moveTo>
                    <a:pt x="0" y="0"/>
                  </a:moveTo>
                  <a:cubicBezTo>
                    <a:pt x="92990" y="206644"/>
                    <a:pt x="185980" y="413288"/>
                    <a:pt x="309966" y="557939"/>
                  </a:cubicBezTo>
                  <a:cubicBezTo>
                    <a:pt x="433953" y="702590"/>
                    <a:pt x="596685" y="811079"/>
                    <a:pt x="743919" y="867906"/>
                  </a:cubicBezTo>
                  <a:cubicBezTo>
                    <a:pt x="891153" y="924733"/>
                    <a:pt x="1042261" y="911817"/>
                    <a:pt x="1193369" y="898902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3" name="Freeform 152"/>
            <p:cNvSpPr/>
            <p:nvPr/>
          </p:nvSpPr>
          <p:spPr>
            <a:xfrm>
              <a:off x="1636713" y="3508375"/>
              <a:ext cx="1423987" cy="406400"/>
            </a:xfrm>
            <a:custGeom>
              <a:avLst/>
              <a:gdLst>
                <a:gd name="connsiteX0" fmla="*/ 0 w 1689316"/>
                <a:gd name="connsiteY0" fmla="*/ 0 h 426204"/>
                <a:gd name="connsiteX1" fmla="*/ 371960 w 1689316"/>
                <a:gd name="connsiteY1" fmla="*/ 340963 h 426204"/>
                <a:gd name="connsiteX2" fmla="*/ 945397 w 1689316"/>
                <a:gd name="connsiteY2" fmla="*/ 402956 h 426204"/>
                <a:gd name="connsiteX3" fmla="*/ 1689316 w 1689316"/>
                <a:gd name="connsiteY3" fmla="*/ 201478 h 426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9316" h="426204">
                  <a:moveTo>
                    <a:pt x="0" y="0"/>
                  </a:moveTo>
                  <a:cubicBezTo>
                    <a:pt x="107197" y="136902"/>
                    <a:pt x="214394" y="273804"/>
                    <a:pt x="371960" y="340963"/>
                  </a:cubicBezTo>
                  <a:cubicBezTo>
                    <a:pt x="529526" y="408122"/>
                    <a:pt x="725838" y="426204"/>
                    <a:pt x="945397" y="402956"/>
                  </a:cubicBezTo>
                  <a:cubicBezTo>
                    <a:pt x="1164956" y="379709"/>
                    <a:pt x="1427136" y="290593"/>
                    <a:pt x="1689316" y="201478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4" name="Arc 153"/>
            <p:cNvSpPr/>
            <p:nvPr/>
          </p:nvSpPr>
          <p:spPr>
            <a:xfrm>
              <a:off x="616898" y="537215"/>
              <a:ext cx="2849563" cy="3756025"/>
            </a:xfrm>
            <a:prstGeom prst="arc">
              <a:avLst>
                <a:gd name="adj1" fmla="val 3156025"/>
                <a:gd name="adj2" fmla="val 10421327"/>
              </a:avLst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6" name="Oval 155"/>
            <p:cNvSpPr/>
            <p:nvPr/>
          </p:nvSpPr>
          <p:spPr bwMode="auto">
            <a:xfrm>
              <a:off x="2568530" y="2698396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7" name="Oval 156"/>
            <p:cNvSpPr/>
            <p:nvPr/>
          </p:nvSpPr>
          <p:spPr bwMode="auto">
            <a:xfrm>
              <a:off x="2971485" y="2295440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9" name="Oval 158"/>
            <p:cNvSpPr/>
            <p:nvPr/>
          </p:nvSpPr>
          <p:spPr bwMode="auto">
            <a:xfrm>
              <a:off x="1561140" y="2248945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0" name="Freeform 159"/>
            <p:cNvSpPr/>
            <p:nvPr/>
          </p:nvSpPr>
          <p:spPr>
            <a:xfrm>
              <a:off x="1597025" y="2286000"/>
              <a:ext cx="463550" cy="760413"/>
            </a:xfrm>
            <a:custGeom>
              <a:avLst/>
              <a:gdLst>
                <a:gd name="connsiteX0" fmla="*/ 0 w 464950"/>
                <a:gd name="connsiteY0" fmla="*/ 0 h 759417"/>
                <a:gd name="connsiteX1" fmla="*/ 77492 w 464950"/>
                <a:gd name="connsiteY1" fmla="*/ 371960 h 759417"/>
                <a:gd name="connsiteX2" fmla="*/ 464950 w 464950"/>
                <a:gd name="connsiteY2" fmla="*/ 759417 h 759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64950" h="759417">
                  <a:moveTo>
                    <a:pt x="0" y="0"/>
                  </a:moveTo>
                  <a:cubicBezTo>
                    <a:pt x="0" y="122695"/>
                    <a:pt x="0" y="245391"/>
                    <a:pt x="77492" y="371960"/>
                  </a:cubicBezTo>
                  <a:cubicBezTo>
                    <a:pt x="154984" y="498529"/>
                    <a:pt x="309967" y="628973"/>
                    <a:pt x="464950" y="759417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1" name="Freeform 160"/>
            <p:cNvSpPr/>
            <p:nvPr/>
          </p:nvSpPr>
          <p:spPr>
            <a:xfrm>
              <a:off x="1576388" y="1387475"/>
              <a:ext cx="515937" cy="868363"/>
            </a:xfrm>
            <a:custGeom>
              <a:avLst/>
              <a:gdLst>
                <a:gd name="connsiteX0" fmla="*/ 20664 w 516610"/>
                <a:gd name="connsiteY0" fmla="*/ 867905 h 867905"/>
                <a:gd name="connsiteX1" fmla="*/ 82658 w 516610"/>
                <a:gd name="connsiteY1" fmla="*/ 371959 h 867905"/>
                <a:gd name="connsiteX2" fmla="*/ 516610 w 516610"/>
                <a:gd name="connsiteY2" fmla="*/ 0 h 867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16610" h="867905">
                  <a:moveTo>
                    <a:pt x="20664" y="867905"/>
                  </a:moveTo>
                  <a:cubicBezTo>
                    <a:pt x="10332" y="692257"/>
                    <a:pt x="0" y="516610"/>
                    <a:pt x="82658" y="371959"/>
                  </a:cubicBezTo>
                  <a:cubicBezTo>
                    <a:pt x="165316" y="227308"/>
                    <a:pt x="340963" y="113654"/>
                    <a:pt x="516610" y="0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3" name="Freeform 162"/>
            <p:cNvSpPr/>
            <p:nvPr/>
          </p:nvSpPr>
          <p:spPr>
            <a:xfrm>
              <a:off x="635000" y="2244725"/>
              <a:ext cx="946150" cy="290513"/>
            </a:xfrm>
            <a:custGeom>
              <a:avLst/>
              <a:gdLst>
                <a:gd name="connsiteX0" fmla="*/ 945396 w 945396"/>
                <a:gd name="connsiteY0" fmla="*/ 41329 h 289302"/>
                <a:gd name="connsiteX1" fmla="*/ 557938 w 945396"/>
                <a:gd name="connsiteY1" fmla="*/ 41329 h 289302"/>
                <a:gd name="connsiteX2" fmla="*/ 0 w 945396"/>
                <a:gd name="connsiteY2" fmla="*/ 289302 h 289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45396" h="289302">
                  <a:moveTo>
                    <a:pt x="945396" y="41329"/>
                  </a:moveTo>
                  <a:cubicBezTo>
                    <a:pt x="830450" y="20664"/>
                    <a:pt x="715504" y="0"/>
                    <a:pt x="557938" y="41329"/>
                  </a:cubicBezTo>
                  <a:cubicBezTo>
                    <a:pt x="400372" y="82658"/>
                    <a:pt x="200186" y="185980"/>
                    <a:pt x="0" y="289302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4" name="Freeform 163"/>
            <p:cNvSpPr/>
            <p:nvPr/>
          </p:nvSpPr>
          <p:spPr>
            <a:xfrm>
              <a:off x="2138363" y="1481138"/>
              <a:ext cx="465137" cy="1270000"/>
            </a:xfrm>
            <a:custGeom>
              <a:avLst/>
              <a:gdLst>
                <a:gd name="connsiteX0" fmla="*/ 0 w 464949"/>
                <a:gd name="connsiteY0" fmla="*/ 0 h 1270861"/>
                <a:gd name="connsiteX1" fmla="*/ 309966 w 464949"/>
                <a:gd name="connsiteY1" fmla="*/ 526942 h 1270861"/>
                <a:gd name="connsiteX2" fmla="*/ 464949 w 464949"/>
                <a:gd name="connsiteY2" fmla="*/ 1270861 h 1270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64949" h="1270861">
                  <a:moveTo>
                    <a:pt x="0" y="0"/>
                  </a:moveTo>
                  <a:cubicBezTo>
                    <a:pt x="116237" y="157566"/>
                    <a:pt x="232475" y="315132"/>
                    <a:pt x="309966" y="526942"/>
                  </a:cubicBezTo>
                  <a:cubicBezTo>
                    <a:pt x="387457" y="738752"/>
                    <a:pt x="426203" y="1004806"/>
                    <a:pt x="464949" y="1270861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5" name="Freeform 164"/>
            <p:cNvSpPr/>
            <p:nvPr/>
          </p:nvSpPr>
          <p:spPr>
            <a:xfrm>
              <a:off x="2603500" y="2736850"/>
              <a:ext cx="449263" cy="928688"/>
            </a:xfrm>
            <a:custGeom>
              <a:avLst/>
              <a:gdLst>
                <a:gd name="connsiteX0" fmla="*/ 0 w 449451"/>
                <a:gd name="connsiteY0" fmla="*/ 0 h 929899"/>
                <a:gd name="connsiteX1" fmla="*/ 92990 w 449451"/>
                <a:gd name="connsiteY1" fmla="*/ 402956 h 929899"/>
                <a:gd name="connsiteX2" fmla="*/ 449451 w 449451"/>
                <a:gd name="connsiteY2" fmla="*/ 929899 h 9298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9451" h="929899">
                  <a:moveTo>
                    <a:pt x="0" y="0"/>
                  </a:moveTo>
                  <a:cubicBezTo>
                    <a:pt x="9041" y="123986"/>
                    <a:pt x="18082" y="247973"/>
                    <a:pt x="92990" y="402956"/>
                  </a:cubicBezTo>
                  <a:cubicBezTo>
                    <a:pt x="167898" y="557939"/>
                    <a:pt x="308674" y="743919"/>
                    <a:pt x="449451" y="929899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6" name="Freeform 165"/>
            <p:cNvSpPr/>
            <p:nvPr/>
          </p:nvSpPr>
          <p:spPr>
            <a:xfrm>
              <a:off x="2092325" y="2751138"/>
              <a:ext cx="495300" cy="279400"/>
            </a:xfrm>
            <a:custGeom>
              <a:avLst/>
              <a:gdLst>
                <a:gd name="connsiteX0" fmla="*/ 0 w 495946"/>
                <a:gd name="connsiteY0" fmla="*/ 278969 h 278969"/>
                <a:gd name="connsiteX1" fmla="*/ 278970 w 495946"/>
                <a:gd name="connsiteY1" fmla="*/ 123986 h 278969"/>
                <a:gd name="connsiteX2" fmla="*/ 495946 w 495946"/>
                <a:gd name="connsiteY2" fmla="*/ 0 h 2789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5946" h="278969">
                  <a:moveTo>
                    <a:pt x="0" y="278969"/>
                  </a:moveTo>
                  <a:lnTo>
                    <a:pt x="278970" y="123986"/>
                  </a:lnTo>
                  <a:lnTo>
                    <a:pt x="495946" y="0"/>
                  </a:ln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8" name="Freeform 167"/>
            <p:cNvSpPr/>
            <p:nvPr/>
          </p:nvSpPr>
          <p:spPr>
            <a:xfrm>
              <a:off x="2138363" y="1435100"/>
              <a:ext cx="852487" cy="898525"/>
            </a:xfrm>
            <a:custGeom>
              <a:avLst/>
              <a:gdLst>
                <a:gd name="connsiteX0" fmla="*/ 852407 w 852407"/>
                <a:gd name="connsiteY0" fmla="*/ 898901 h 898901"/>
                <a:gd name="connsiteX1" fmla="*/ 573437 w 852407"/>
                <a:gd name="connsiteY1" fmla="*/ 418454 h 898901"/>
                <a:gd name="connsiteX2" fmla="*/ 0 w 852407"/>
                <a:gd name="connsiteY2" fmla="*/ 0 h 8989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2407" h="898901">
                  <a:moveTo>
                    <a:pt x="852407" y="898901"/>
                  </a:moveTo>
                  <a:cubicBezTo>
                    <a:pt x="783956" y="733586"/>
                    <a:pt x="715505" y="568271"/>
                    <a:pt x="573437" y="418454"/>
                  </a:cubicBezTo>
                  <a:cubicBezTo>
                    <a:pt x="431369" y="268637"/>
                    <a:pt x="215684" y="134318"/>
                    <a:pt x="0" y="0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9" name="Freeform 168"/>
            <p:cNvSpPr/>
            <p:nvPr/>
          </p:nvSpPr>
          <p:spPr>
            <a:xfrm>
              <a:off x="2619375" y="2333625"/>
              <a:ext cx="371475" cy="403225"/>
            </a:xfrm>
            <a:custGeom>
              <a:avLst/>
              <a:gdLst>
                <a:gd name="connsiteX0" fmla="*/ 0 w 371959"/>
                <a:gd name="connsiteY0" fmla="*/ 402956 h 402956"/>
                <a:gd name="connsiteX1" fmla="*/ 247972 w 371959"/>
                <a:gd name="connsiteY1" fmla="*/ 232475 h 402956"/>
                <a:gd name="connsiteX2" fmla="*/ 371959 w 371959"/>
                <a:gd name="connsiteY2" fmla="*/ 0 h 4029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959" h="402956">
                  <a:moveTo>
                    <a:pt x="0" y="402956"/>
                  </a:moveTo>
                  <a:cubicBezTo>
                    <a:pt x="92989" y="351295"/>
                    <a:pt x="185979" y="299634"/>
                    <a:pt x="247972" y="232475"/>
                  </a:cubicBezTo>
                  <a:cubicBezTo>
                    <a:pt x="309965" y="165316"/>
                    <a:pt x="340962" y="82658"/>
                    <a:pt x="371959" y="0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1" name="Freeform 170"/>
            <p:cNvSpPr/>
            <p:nvPr/>
          </p:nvSpPr>
          <p:spPr>
            <a:xfrm>
              <a:off x="2981325" y="2349500"/>
              <a:ext cx="87313" cy="1301750"/>
            </a:xfrm>
            <a:custGeom>
              <a:avLst/>
              <a:gdLst>
                <a:gd name="connsiteX0" fmla="*/ 25830 w 87823"/>
                <a:gd name="connsiteY0" fmla="*/ 0 h 1301857"/>
                <a:gd name="connsiteX1" fmla="*/ 10332 w 87823"/>
                <a:gd name="connsiteY1" fmla="*/ 464949 h 1301857"/>
                <a:gd name="connsiteX2" fmla="*/ 87823 w 87823"/>
                <a:gd name="connsiteY2" fmla="*/ 1301857 h 1301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7823" h="1301857">
                  <a:moveTo>
                    <a:pt x="25830" y="0"/>
                  </a:moveTo>
                  <a:cubicBezTo>
                    <a:pt x="12915" y="123986"/>
                    <a:pt x="0" y="247973"/>
                    <a:pt x="10332" y="464949"/>
                  </a:cubicBezTo>
                  <a:cubicBezTo>
                    <a:pt x="20664" y="681925"/>
                    <a:pt x="54243" y="991891"/>
                    <a:pt x="87823" y="1301857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2" name="Rectangle 171"/>
            <p:cNvSpPr/>
            <p:nvPr/>
          </p:nvSpPr>
          <p:spPr bwMode="auto">
            <a:xfrm>
              <a:off x="2328863" y="2506663"/>
              <a:ext cx="177800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</a:p>
          </p:txBody>
        </p:sp>
        <p:sp>
          <p:nvSpPr>
            <p:cNvPr id="173" name="Rectangle 172"/>
            <p:cNvSpPr/>
            <p:nvPr/>
          </p:nvSpPr>
          <p:spPr bwMode="auto">
            <a:xfrm>
              <a:off x="3065463" y="2108200"/>
              <a:ext cx="177800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</a:p>
          </p:txBody>
        </p:sp>
        <p:sp>
          <p:nvSpPr>
            <p:cNvPr id="175" name="Rectangle 174"/>
            <p:cNvSpPr/>
            <p:nvPr/>
          </p:nvSpPr>
          <p:spPr bwMode="auto">
            <a:xfrm>
              <a:off x="1266825" y="2005013"/>
              <a:ext cx="177800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</a:p>
          </p:txBody>
        </p:sp>
      </p:grpSp>
      <p:sp>
        <p:nvSpPr>
          <p:cNvPr id="176" name="Rounded Rectangle 175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10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2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7" grpId="1" animBg="1"/>
      <p:bldP spid="96" grpId="0" animBg="1"/>
      <p:bldP spid="99" grpId="0" animBg="1"/>
      <p:bldP spid="99" grpId="1" animBg="1"/>
      <p:bldP spid="210" grpId="0" animBg="1"/>
      <p:bldP spid="210" grpId="1" animBg="1"/>
      <p:bldP spid="211" grpId="0" animBg="1"/>
      <p:bldP spid="209" grpId="0" animBg="1"/>
      <p:bldP spid="209" grpId="1" animBg="1"/>
      <p:bldP spid="184" grpId="0"/>
      <p:bldP spid="185" grpId="0"/>
      <p:bldP spid="188" grpId="0"/>
      <p:bldP spid="18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" name="Group 93"/>
          <p:cNvGrpSpPr/>
          <p:nvPr/>
        </p:nvGrpSpPr>
        <p:grpSpPr>
          <a:xfrm>
            <a:off x="0" y="0"/>
            <a:ext cx="9144000" cy="6761163"/>
            <a:chOff x="0" y="0"/>
            <a:chExt cx="9144000" cy="6761163"/>
          </a:xfrm>
        </p:grpSpPr>
        <p:sp>
          <p:nvSpPr>
            <p:cNvPr id="104" name="Rectangle 103"/>
            <p:cNvSpPr/>
            <p:nvPr/>
          </p:nvSpPr>
          <p:spPr>
            <a:xfrm>
              <a:off x="0" y="0"/>
              <a:ext cx="9144000" cy="6414448"/>
            </a:xfrm>
            <a:prstGeom prst="rect">
              <a:avLst/>
            </a:prstGeom>
            <a:gradFill>
              <a:gsLst>
                <a:gs pos="0">
                  <a:srgbClr val="FF0000">
                    <a:alpha val="0"/>
                  </a:srgbClr>
                </a:gs>
                <a:gs pos="45000">
                  <a:srgbClr val="FF0000">
                    <a:alpha val="0"/>
                  </a:srgbClr>
                </a:gs>
                <a:gs pos="70000">
                  <a:srgbClr val="FF0300">
                    <a:alpha val="0"/>
                  </a:srgbClr>
                </a:gs>
                <a:gs pos="100000">
                  <a:srgbClr val="FF0000">
                    <a:alpha val="13000"/>
                  </a:srgb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ounded Rectangle 104"/>
            <p:cNvSpPr/>
            <p:nvPr/>
          </p:nvSpPr>
          <p:spPr>
            <a:xfrm>
              <a:off x="0" y="6445250"/>
              <a:ext cx="1882775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GD 2011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  <p:sp>
          <p:nvSpPr>
            <p:cNvPr id="106" name="Rounded Rectangle 105"/>
            <p:cNvSpPr/>
            <p:nvPr/>
          </p:nvSpPr>
          <p:spPr>
            <a:xfrm>
              <a:off x="7037388" y="6445250"/>
              <a:ext cx="2106612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September 21, 2011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</p:grpSp>
      <p:grpSp>
        <p:nvGrpSpPr>
          <p:cNvPr id="179" name="Group 178"/>
          <p:cNvGrpSpPr/>
          <p:nvPr/>
        </p:nvGrpSpPr>
        <p:grpSpPr>
          <a:xfrm>
            <a:off x="13648" y="2927614"/>
            <a:ext cx="9130352" cy="1301314"/>
            <a:chOff x="1764" y="1363411"/>
            <a:chExt cx="3749039" cy="1817881"/>
          </a:xfrm>
        </p:grpSpPr>
        <p:sp>
          <p:nvSpPr>
            <p:cNvPr id="180" name="Rounded Rectangle 179"/>
            <p:cNvSpPr/>
            <p:nvPr/>
          </p:nvSpPr>
          <p:spPr>
            <a:xfrm>
              <a:off x="1764" y="1363411"/>
              <a:ext cx="3749039" cy="1817881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sp>
          <p:nvSpPr>
            <p:cNvPr id="182" name="Rounded Rectangle 4"/>
            <p:cNvSpPr/>
            <p:nvPr/>
          </p:nvSpPr>
          <p:spPr>
            <a:xfrm>
              <a:off x="90506" y="1452153"/>
              <a:ext cx="3571555" cy="164039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2400" kern="1200" dirty="0" smtClean="0">
                  <a:latin typeface="Times New Roman" pitchFamily="18" charset="0"/>
                  <a:cs typeface="Times New Roman" pitchFamily="18" charset="0"/>
                </a:rPr>
                <a:t>How fast can we find a valid mapping for the representative vertex,</a:t>
              </a:r>
              <a:endParaRPr lang="en-US" sz="600" kern="1200" dirty="0" smtClean="0">
                <a:latin typeface="Times New Roman" pitchFamily="18" charset="0"/>
                <a:cs typeface="Times New Roman" pitchFamily="18" charset="0"/>
              </a:endParaRPr>
            </a:p>
            <a:p>
              <a:pPr lvl="0" algn="ctr" defTabSz="1066800">
                <a:lnSpc>
                  <a:spcPct val="90000"/>
                </a:lnSpc>
                <a:spcAft>
                  <a:spcPct val="35000"/>
                </a:spcAft>
              </a:pPr>
              <a:endParaRPr lang="en-US" sz="600" kern="1200" dirty="0" smtClean="0">
                <a:latin typeface="Times New Roman" pitchFamily="18" charset="0"/>
                <a:cs typeface="Times New Roman" pitchFamily="18" charset="0"/>
              </a:endParaRPr>
            </a:p>
            <a:p>
              <a:pPr lvl="0" algn="ctr" defTabSz="10668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2400" kern="1200" dirty="0" smtClean="0">
                  <a:latin typeface="Times New Roman" pitchFamily="18" charset="0"/>
                  <a:cs typeface="Times New Roman" pitchFamily="18" charset="0"/>
                </a:rPr>
                <a:t> if 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such a mapping exists?</a:t>
              </a:r>
              <a:endParaRPr lang="en-US" sz="24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01" name="Action Button: Help 200">
            <a:hlinkClick r:id="" action="ppaction://noaction" highlightClick="1"/>
          </p:cNvPr>
          <p:cNvSpPr/>
          <p:nvPr/>
        </p:nvSpPr>
        <p:spPr>
          <a:xfrm>
            <a:off x="4062799" y="1671623"/>
            <a:ext cx="1042416" cy="1042416"/>
          </a:xfrm>
          <a:prstGeom prst="actionButtonHelp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11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Freeform 101"/>
          <p:cNvSpPr/>
          <p:nvPr/>
        </p:nvSpPr>
        <p:spPr>
          <a:xfrm>
            <a:off x="4626591" y="3562066"/>
            <a:ext cx="3643951" cy="1323833"/>
          </a:xfrm>
          <a:custGeom>
            <a:avLst/>
            <a:gdLst>
              <a:gd name="connsiteX0" fmla="*/ 3316406 w 3316406"/>
              <a:gd name="connsiteY0" fmla="*/ 2866030 h 2866030"/>
              <a:gd name="connsiteX1" fmla="*/ 0 w 3316406"/>
              <a:gd name="connsiteY1" fmla="*/ 1501254 h 2866030"/>
              <a:gd name="connsiteX2" fmla="*/ 2183642 w 3316406"/>
              <a:gd name="connsiteY2" fmla="*/ 0 h 2866030"/>
              <a:gd name="connsiteX3" fmla="*/ 3316406 w 3316406"/>
              <a:gd name="connsiteY3" fmla="*/ 2866030 h 2866030"/>
              <a:gd name="connsiteX0" fmla="*/ 2033516 w 2033516"/>
              <a:gd name="connsiteY0" fmla="*/ 2866030 h 2866030"/>
              <a:gd name="connsiteX1" fmla="*/ 0 w 2033516"/>
              <a:gd name="connsiteY1" fmla="*/ 627797 h 2866030"/>
              <a:gd name="connsiteX2" fmla="*/ 900752 w 2033516"/>
              <a:gd name="connsiteY2" fmla="*/ 0 h 2866030"/>
              <a:gd name="connsiteX3" fmla="*/ 2033516 w 2033516"/>
              <a:gd name="connsiteY3" fmla="*/ 2866030 h 2866030"/>
              <a:gd name="connsiteX0" fmla="*/ 2189940 w 2189940"/>
              <a:gd name="connsiteY0" fmla="*/ 2866030 h 2866030"/>
              <a:gd name="connsiteX1" fmla="*/ 0 w 2189940"/>
              <a:gd name="connsiteY1" fmla="*/ 1196791 h 2866030"/>
              <a:gd name="connsiteX2" fmla="*/ 1057176 w 2189940"/>
              <a:gd name="connsiteY2" fmla="*/ 0 h 2866030"/>
              <a:gd name="connsiteX3" fmla="*/ 2189940 w 2189940"/>
              <a:gd name="connsiteY3" fmla="*/ 2866030 h 2866030"/>
              <a:gd name="connsiteX0" fmla="*/ 2189940 w 2189940"/>
              <a:gd name="connsiteY0" fmla="*/ 2381331 h 2381331"/>
              <a:gd name="connsiteX1" fmla="*/ 0 w 2189940"/>
              <a:gd name="connsiteY1" fmla="*/ 712092 h 2381331"/>
              <a:gd name="connsiteX2" fmla="*/ 382082 w 2189940"/>
              <a:gd name="connsiteY2" fmla="*/ 0 h 2381331"/>
              <a:gd name="connsiteX3" fmla="*/ 2189940 w 2189940"/>
              <a:gd name="connsiteY3" fmla="*/ 2381331 h 2381331"/>
              <a:gd name="connsiteX0" fmla="*/ 2189940 w 2189940"/>
              <a:gd name="connsiteY0" fmla="*/ 1669239 h 1669239"/>
              <a:gd name="connsiteX1" fmla="*/ 0 w 2189940"/>
              <a:gd name="connsiteY1" fmla="*/ 0 h 1669239"/>
              <a:gd name="connsiteX2" fmla="*/ 382082 w 2189940"/>
              <a:gd name="connsiteY2" fmla="*/ 67642 h 1669239"/>
              <a:gd name="connsiteX3" fmla="*/ 2189940 w 2189940"/>
              <a:gd name="connsiteY3" fmla="*/ 1669239 h 1669239"/>
              <a:gd name="connsiteX0" fmla="*/ 2189940 w 2189940"/>
              <a:gd name="connsiteY0" fmla="*/ 2023075 h 2023075"/>
              <a:gd name="connsiteX1" fmla="*/ 0 w 2189940"/>
              <a:gd name="connsiteY1" fmla="*/ 353836 h 2023075"/>
              <a:gd name="connsiteX2" fmla="*/ 200959 w 2189940"/>
              <a:gd name="connsiteY2" fmla="*/ 0 h 2023075"/>
              <a:gd name="connsiteX3" fmla="*/ 2189940 w 2189940"/>
              <a:gd name="connsiteY3" fmla="*/ 2023075 h 2023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89940" h="2023075">
                <a:moveTo>
                  <a:pt x="2189940" y="2023075"/>
                </a:moveTo>
                <a:lnTo>
                  <a:pt x="0" y="353836"/>
                </a:lnTo>
                <a:lnTo>
                  <a:pt x="200959" y="0"/>
                </a:lnTo>
                <a:lnTo>
                  <a:pt x="2189940" y="2023075"/>
                </a:lnTo>
                <a:close/>
              </a:path>
            </a:pathLst>
          </a:cu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618486" y="1309913"/>
            <a:ext cx="1595437" cy="1736725"/>
          </a:xfrm>
          <a:custGeom>
            <a:avLst/>
            <a:gdLst>
              <a:gd name="connsiteX0" fmla="*/ 1394848 w 1518834"/>
              <a:gd name="connsiteY0" fmla="*/ 1425844 h 1425844"/>
              <a:gd name="connsiteX1" fmla="*/ 433953 w 1518834"/>
              <a:gd name="connsiteY1" fmla="*/ 1208868 h 1425844"/>
              <a:gd name="connsiteX2" fmla="*/ 0 w 1518834"/>
              <a:gd name="connsiteY2" fmla="*/ 1038386 h 1425844"/>
              <a:gd name="connsiteX3" fmla="*/ 170482 w 1518834"/>
              <a:gd name="connsiteY3" fmla="*/ 542441 h 1425844"/>
              <a:gd name="connsiteX4" fmla="*/ 449451 w 1518834"/>
              <a:gd name="connsiteY4" fmla="*/ 247973 h 1425844"/>
              <a:gd name="connsiteX5" fmla="*/ 743919 w 1518834"/>
              <a:gd name="connsiteY5" fmla="*/ 108488 h 1425844"/>
              <a:gd name="connsiteX6" fmla="*/ 1069383 w 1518834"/>
              <a:gd name="connsiteY6" fmla="*/ 0 h 1425844"/>
              <a:gd name="connsiteX7" fmla="*/ 1425844 w 1518834"/>
              <a:gd name="connsiteY7" fmla="*/ 77492 h 1425844"/>
              <a:gd name="connsiteX8" fmla="*/ 1518834 w 1518834"/>
              <a:gd name="connsiteY8" fmla="*/ 464949 h 1425844"/>
              <a:gd name="connsiteX9" fmla="*/ 1503336 w 1518834"/>
              <a:gd name="connsiteY9" fmla="*/ 728420 h 1425844"/>
              <a:gd name="connsiteX10" fmla="*/ 1456841 w 1518834"/>
              <a:gd name="connsiteY10" fmla="*/ 1131376 h 1425844"/>
              <a:gd name="connsiteX11" fmla="*/ 1394848 w 1518834"/>
              <a:gd name="connsiteY11" fmla="*/ 1425844 h 1425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8834" h="1425844">
                <a:moveTo>
                  <a:pt x="1394848" y="1425844"/>
                </a:moveTo>
                <a:lnTo>
                  <a:pt x="433953" y="1208868"/>
                </a:lnTo>
                <a:lnTo>
                  <a:pt x="0" y="1038386"/>
                </a:lnTo>
                <a:lnTo>
                  <a:pt x="170482" y="542441"/>
                </a:lnTo>
                <a:lnTo>
                  <a:pt x="449451" y="247973"/>
                </a:lnTo>
                <a:lnTo>
                  <a:pt x="743919" y="108488"/>
                </a:lnTo>
                <a:lnTo>
                  <a:pt x="1069383" y="0"/>
                </a:lnTo>
                <a:lnTo>
                  <a:pt x="1425844" y="77492"/>
                </a:lnTo>
                <a:lnTo>
                  <a:pt x="1518834" y="464949"/>
                </a:lnTo>
                <a:lnTo>
                  <a:pt x="1503336" y="728420"/>
                </a:lnTo>
                <a:lnTo>
                  <a:pt x="1456841" y="1131376"/>
                </a:lnTo>
                <a:lnTo>
                  <a:pt x="1394848" y="1425844"/>
                </a:lnTo>
                <a:close/>
              </a:path>
            </a:pathLst>
          </a:custGeom>
          <a:solidFill>
            <a:srgbClr val="0070C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75"/>
          <p:cNvGrpSpPr/>
          <p:nvPr/>
        </p:nvGrpSpPr>
        <p:grpSpPr>
          <a:xfrm>
            <a:off x="0" y="0"/>
            <a:ext cx="9144000" cy="6761163"/>
            <a:chOff x="0" y="0"/>
            <a:chExt cx="9144000" cy="6761163"/>
          </a:xfrm>
        </p:grpSpPr>
        <p:sp>
          <p:nvSpPr>
            <p:cNvPr id="95" name="Rectangle 94"/>
            <p:cNvSpPr/>
            <p:nvPr/>
          </p:nvSpPr>
          <p:spPr>
            <a:xfrm>
              <a:off x="0" y="0"/>
              <a:ext cx="9144000" cy="6414448"/>
            </a:xfrm>
            <a:prstGeom prst="rect">
              <a:avLst/>
            </a:prstGeom>
            <a:gradFill>
              <a:gsLst>
                <a:gs pos="0">
                  <a:srgbClr val="FF0000">
                    <a:alpha val="0"/>
                  </a:srgbClr>
                </a:gs>
                <a:gs pos="45000">
                  <a:srgbClr val="FF0000">
                    <a:alpha val="0"/>
                  </a:srgbClr>
                </a:gs>
                <a:gs pos="70000">
                  <a:srgbClr val="FF0300">
                    <a:alpha val="0"/>
                  </a:srgbClr>
                </a:gs>
                <a:gs pos="100000">
                  <a:srgbClr val="FF0000">
                    <a:alpha val="13000"/>
                  </a:srgb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ounded Rectangle 125"/>
            <p:cNvSpPr/>
            <p:nvPr/>
          </p:nvSpPr>
          <p:spPr>
            <a:xfrm>
              <a:off x="0" y="6445250"/>
              <a:ext cx="1882775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GD 2011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  <p:sp>
          <p:nvSpPr>
            <p:cNvPr id="127" name="Rounded Rectangle 126"/>
            <p:cNvSpPr/>
            <p:nvPr/>
          </p:nvSpPr>
          <p:spPr>
            <a:xfrm>
              <a:off x="7037388" y="6445250"/>
              <a:ext cx="2106612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September 21, 2011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</p:grpSp>
      <p:sp>
        <p:nvSpPr>
          <p:cNvPr id="128" name="Rectangle 127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Finding a Valid Mapping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Freeform 90"/>
          <p:cNvSpPr/>
          <p:nvPr/>
        </p:nvSpPr>
        <p:spPr>
          <a:xfrm>
            <a:off x="630238" y="2606900"/>
            <a:ext cx="1006475" cy="882650"/>
          </a:xfrm>
          <a:custGeom>
            <a:avLst/>
            <a:gdLst>
              <a:gd name="connsiteX0" fmla="*/ 0 w 1193369"/>
              <a:gd name="connsiteY0" fmla="*/ 0 h 924733"/>
              <a:gd name="connsiteX1" fmla="*/ 309966 w 1193369"/>
              <a:gd name="connsiteY1" fmla="*/ 557939 h 924733"/>
              <a:gd name="connsiteX2" fmla="*/ 743919 w 1193369"/>
              <a:gd name="connsiteY2" fmla="*/ 867906 h 924733"/>
              <a:gd name="connsiteX3" fmla="*/ 1193369 w 1193369"/>
              <a:gd name="connsiteY3" fmla="*/ 898902 h 924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3369" h="924733">
                <a:moveTo>
                  <a:pt x="0" y="0"/>
                </a:moveTo>
                <a:cubicBezTo>
                  <a:pt x="92990" y="206644"/>
                  <a:pt x="185980" y="413288"/>
                  <a:pt x="309966" y="557939"/>
                </a:cubicBezTo>
                <a:cubicBezTo>
                  <a:pt x="433953" y="702590"/>
                  <a:pt x="596685" y="811079"/>
                  <a:pt x="743919" y="867906"/>
                </a:cubicBezTo>
                <a:cubicBezTo>
                  <a:pt x="891153" y="924733"/>
                  <a:pt x="1042261" y="911817"/>
                  <a:pt x="1193369" y="898902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Freeform 63"/>
          <p:cNvSpPr/>
          <p:nvPr/>
        </p:nvSpPr>
        <p:spPr>
          <a:xfrm>
            <a:off x="661657" y="2546884"/>
            <a:ext cx="2401887" cy="1782762"/>
          </a:xfrm>
          <a:custGeom>
            <a:avLst/>
            <a:gdLst>
              <a:gd name="connsiteX0" fmla="*/ 1394848 w 2324746"/>
              <a:gd name="connsiteY0" fmla="*/ 402956 h 1441343"/>
              <a:gd name="connsiteX1" fmla="*/ 1549831 w 2324746"/>
              <a:gd name="connsiteY1" fmla="*/ 557939 h 1441343"/>
              <a:gd name="connsiteX2" fmla="*/ 1813302 w 2324746"/>
              <a:gd name="connsiteY2" fmla="*/ 743919 h 1441343"/>
              <a:gd name="connsiteX3" fmla="*/ 2324746 w 2324746"/>
              <a:gd name="connsiteY3" fmla="*/ 929898 h 1441343"/>
              <a:gd name="connsiteX4" fmla="*/ 2200760 w 2324746"/>
              <a:gd name="connsiteY4" fmla="*/ 1100380 h 1441343"/>
              <a:gd name="connsiteX5" fmla="*/ 1844299 w 2324746"/>
              <a:gd name="connsiteY5" fmla="*/ 1348353 h 1441343"/>
              <a:gd name="connsiteX6" fmla="*/ 1472339 w 2324746"/>
              <a:gd name="connsiteY6" fmla="*/ 1441343 h 1441343"/>
              <a:gd name="connsiteX7" fmla="*/ 1084882 w 2324746"/>
              <a:gd name="connsiteY7" fmla="*/ 1410346 h 1441343"/>
              <a:gd name="connsiteX8" fmla="*/ 712922 w 2324746"/>
              <a:gd name="connsiteY8" fmla="*/ 1255363 h 1441343"/>
              <a:gd name="connsiteX9" fmla="*/ 402956 w 2324746"/>
              <a:gd name="connsiteY9" fmla="*/ 991892 h 1441343"/>
              <a:gd name="connsiteX10" fmla="*/ 139485 w 2324746"/>
              <a:gd name="connsiteY10" fmla="*/ 604434 h 1441343"/>
              <a:gd name="connsiteX11" fmla="*/ 0 w 2324746"/>
              <a:gd name="connsiteY11" fmla="*/ 30997 h 1441343"/>
              <a:gd name="connsiteX12" fmla="*/ 0 w 2324746"/>
              <a:gd name="connsiteY12" fmla="*/ 0 h 1441343"/>
              <a:gd name="connsiteX13" fmla="*/ 216977 w 2324746"/>
              <a:gd name="connsiteY13" fmla="*/ 108488 h 1441343"/>
              <a:gd name="connsiteX14" fmla="*/ 790414 w 2324746"/>
              <a:gd name="connsiteY14" fmla="*/ 294468 h 1441343"/>
              <a:gd name="connsiteX15" fmla="*/ 1394848 w 2324746"/>
              <a:gd name="connsiteY15" fmla="*/ 402956 h 1441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324746" h="1441343">
                <a:moveTo>
                  <a:pt x="1394848" y="402956"/>
                </a:moveTo>
                <a:lnTo>
                  <a:pt x="1549831" y="557939"/>
                </a:lnTo>
                <a:lnTo>
                  <a:pt x="1813302" y="743919"/>
                </a:lnTo>
                <a:lnTo>
                  <a:pt x="2324746" y="929898"/>
                </a:lnTo>
                <a:lnTo>
                  <a:pt x="2200760" y="1100380"/>
                </a:lnTo>
                <a:lnTo>
                  <a:pt x="1844299" y="1348353"/>
                </a:lnTo>
                <a:lnTo>
                  <a:pt x="1472339" y="1441343"/>
                </a:lnTo>
                <a:lnTo>
                  <a:pt x="1084882" y="1410346"/>
                </a:lnTo>
                <a:lnTo>
                  <a:pt x="712922" y="1255363"/>
                </a:lnTo>
                <a:lnTo>
                  <a:pt x="402956" y="991892"/>
                </a:lnTo>
                <a:lnTo>
                  <a:pt x="139485" y="604434"/>
                </a:lnTo>
                <a:lnTo>
                  <a:pt x="0" y="30997"/>
                </a:lnTo>
                <a:lnTo>
                  <a:pt x="0" y="0"/>
                </a:lnTo>
                <a:lnTo>
                  <a:pt x="216977" y="108488"/>
                </a:lnTo>
                <a:lnTo>
                  <a:pt x="790414" y="294468"/>
                </a:lnTo>
                <a:lnTo>
                  <a:pt x="1394848" y="402956"/>
                </a:lnTo>
                <a:close/>
              </a:path>
            </a:pathLst>
          </a:custGeom>
          <a:solidFill>
            <a:schemeClr val="accent3">
              <a:lumMod val="65000"/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387350" y="2518000"/>
            <a:ext cx="177800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2976563" y="3761013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1922463" y="2632300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1428750" y="3641950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80" name="Oval 79"/>
          <p:cNvSpPr/>
          <p:nvPr/>
        </p:nvSpPr>
        <p:spPr bwMode="auto">
          <a:xfrm>
            <a:off x="2995517" y="365213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Oval 80"/>
          <p:cNvSpPr/>
          <p:nvPr/>
        </p:nvSpPr>
        <p:spPr bwMode="auto">
          <a:xfrm>
            <a:off x="1596014" y="344532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Oval 81"/>
          <p:cNvSpPr/>
          <p:nvPr/>
        </p:nvSpPr>
        <p:spPr bwMode="auto">
          <a:xfrm>
            <a:off x="2040396" y="300145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Oval 82"/>
          <p:cNvSpPr/>
          <p:nvPr/>
        </p:nvSpPr>
        <p:spPr bwMode="auto">
          <a:xfrm>
            <a:off x="2090665" y="138155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Oval 83"/>
          <p:cNvSpPr/>
          <p:nvPr/>
        </p:nvSpPr>
        <p:spPr bwMode="auto">
          <a:xfrm>
            <a:off x="612741" y="254097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Freeform 84"/>
          <p:cNvSpPr/>
          <p:nvPr/>
        </p:nvSpPr>
        <p:spPr>
          <a:xfrm>
            <a:off x="642938" y="2606900"/>
            <a:ext cx="1423987" cy="442913"/>
          </a:xfrm>
          <a:custGeom>
            <a:avLst/>
            <a:gdLst>
              <a:gd name="connsiteX0" fmla="*/ 0 w 1689316"/>
              <a:gd name="connsiteY0" fmla="*/ 0 h 464950"/>
              <a:gd name="connsiteX1" fmla="*/ 914400 w 1689316"/>
              <a:gd name="connsiteY1" fmla="*/ 294468 h 464950"/>
              <a:gd name="connsiteX2" fmla="*/ 1689316 w 1689316"/>
              <a:gd name="connsiteY2" fmla="*/ 464950 h 464950"/>
              <a:gd name="connsiteX3" fmla="*/ 1689316 w 1689316"/>
              <a:gd name="connsiteY3" fmla="*/ 464950 h 46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64950">
                <a:moveTo>
                  <a:pt x="0" y="0"/>
                </a:moveTo>
                <a:cubicBezTo>
                  <a:pt x="316423" y="108488"/>
                  <a:pt x="632847" y="216976"/>
                  <a:pt x="914400" y="294468"/>
                </a:cubicBezTo>
                <a:cubicBezTo>
                  <a:pt x="1195953" y="371960"/>
                  <a:pt x="1689316" y="464950"/>
                  <a:pt x="1689316" y="464950"/>
                </a:cubicBezTo>
                <a:lnTo>
                  <a:pt x="1689316" y="464950"/>
                </a:ln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Freeform 85"/>
          <p:cNvSpPr/>
          <p:nvPr/>
        </p:nvSpPr>
        <p:spPr>
          <a:xfrm>
            <a:off x="2081213" y="1482950"/>
            <a:ext cx="138112" cy="1582738"/>
          </a:xfrm>
          <a:custGeom>
            <a:avLst/>
            <a:gdLst>
              <a:gd name="connsiteX0" fmla="*/ 61993 w 165315"/>
              <a:gd name="connsiteY0" fmla="*/ 0 h 1658319"/>
              <a:gd name="connsiteX1" fmla="*/ 154983 w 165315"/>
              <a:gd name="connsiteY1" fmla="*/ 650929 h 1658319"/>
              <a:gd name="connsiteX2" fmla="*/ 0 w 165315"/>
              <a:gd name="connsiteY2" fmla="*/ 1658319 h 1658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315" h="1658319">
                <a:moveTo>
                  <a:pt x="61993" y="0"/>
                </a:moveTo>
                <a:cubicBezTo>
                  <a:pt x="113654" y="187271"/>
                  <a:pt x="165315" y="374543"/>
                  <a:pt x="154983" y="650929"/>
                </a:cubicBezTo>
                <a:cubicBezTo>
                  <a:pt x="144651" y="927316"/>
                  <a:pt x="72325" y="1292817"/>
                  <a:pt x="0" y="1658319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Freeform 86"/>
          <p:cNvSpPr/>
          <p:nvPr/>
        </p:nvSpPr>
        <p:spPr>
          <a:xfrm>
            <a:off x="2081213" y="3035525"/>
            <a:ext cx="966787" cy="636588"/>
          </a:xfrm>
          <a:custGeom>
            <a:avLst/>
            <a:gdLst>
              <a:gd name="connsiteX0" fmla="*/ 0 w 1146874"/>
              <a:gd name="connsiteY0" fmla="*/ 0 h 666427"/>
              <a:gd name="connsiteX1" fmla="*/ 418454 w 1146874"/>
              <a:gd name="connsiteY1" fmla="*/ 371960 h 666427"/>
              <a:gd name="connsiteX2" fmla="*/ 1146874 w 1146874"/>
              <a:gd name="connsiteY2" fmla="*/ 666427 h 666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6874" h="666427">
                <a:moveTo>
                  <a:pt x="0" y="0"/>
                </a:moveTo>
                <a:cubicBezTo>
                  <a:pt x="113654" y="130444"/>
                  <a:pt x="227308" y="260889"/>
                  <a:pt x="418454" y="371960"/>
                </a:cubicBezTo>
                <a:cubicBezTo>
                  <a:pt x="609600" y="483031"/>
                  <a:pt x="878237" y="574729"/>
                  <a:pt x="1146874" y="66642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Arc 87"/>
          <p:cNvSpPr/>
          <p:nvPr/>
        </p:nvSpPr>
        <p:spPr>
          <a:xfrm>
            <a:off x="957263" y="1363888"/>
            <a:ext cx="2600325" cy="2617787"/>
          </a:xfrm>
          <a:prstGeom prst="arc">
            <a:avLst>
              <a:gd name="adj1" fmla="val 15839463"/>
              <a:gd name="adj2" fmla="val 2865363"/>
            </a:avLst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Freeform 88"/>
          <p:cNvSpPr/>
          <p:nvPr/>
        </p:nvSpPr>
        <p:spPr>
          <a:xfrm>
            <a:off x="630238" y="1322613"/>
            <a:ext cx="1541462" cy="1225550"/>
          </a:xfrm>
          <a:custGeom>
            <a:avLst/>
            <a:gdLst>
              <a:gd name="connsiteX0" fmla="*/ 0 w 1828800"/>
              <a:gd name="connsiteY0" fmla="*/ 1283776 h 1283776"/>
              <a:gd name="connsiteX1" fmla="*/ 154983 w 1828800"/>
              <a:gd name="connsiteY1" fmla="*/ 803329 h 1283776"/>
              <a:gd name="connsiteX2" fmla="*/ 433953 w 1828800"/>
              <a:gd name="connsiteY2" fmla="*/ 415871 h 1283776"/>
              <a:gd name="connsiteX3" fmla="*/ 821410 w 1828800"/>
              <a:gd name="connsiteY3" fmla="*/ 152400 h 1283776"/>
              <a:gd name="connsiteX4" fmla="*/ 1363851 w 1828800"/>
              <a:gd name="connsiteY4" fmla="*/ 12915 h 1283776"/>
              <a:gd name="connsiteX5" fmla="*/ 1828800 w 1828800"/>
              <a:gd name="connsiteY5" fmla="*/ 74908 h 128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800" h="1283776">
                <a:moveTo>
                  <a:pt x="0" y="1283776"/>
                </a:moveTo>
                <a:cubicBezTo>
                  <a:pt x="41329" y="1115878"/>
                  <a:pt x="82658" y="947980"/>
                  <a:pt x="154983" y="803329"/>
                </a:cubicBezTo>
                <a:cubicBezTo>
                  <a:pt x="227309" y="658678"/>
                  <a:pt x="322882" y="524359"/>
                  <a:pt x="433953" y="415871"/>
                </a:cubicBezTo>
                <a:cubicBezTo>
                  <a:pt x="545024" y="307383"/>
                  <a:pt x="666427" y="219559"/>
                  <a:pt x="821410" y="152400"/>
                </a:cubicBezTo>
                <a:cubicBezTo>
                  <a:pt x="976393" y="85241"/>
                  <a:pt x="1195953" y="25830"/>
                  <a:pt x="1363851" y="12915"/>
                </a:cubicBezTo>
                <a:cubicBezTo>
                  <a:pt x="1531749" y="0"/>
                  <a:pt x="1680274" y="37454"/>
                  <a:pt x="1828800" y="74908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Freeform 89"/>
          <p:cNvSpPr/>
          <p:nvPr/>
        </p:nvSpPr>
        <p:spPr>
          <a:xfrm>
            <a:off x="1622425" y="3065688"/>
            <a:ext cx="458788" cy="414337"/>
          </a:xfrm>
          <a:custGeom>
            <a:avLst/>
            <a:gdLst>
              <a:gd name="connsiteX0" fmla="*/ 0 w 542441"/>
              <a:gd name="connsiteY0" fmla="*/ 433952 h 433952"/>
              <a:gd name="connsiteX1" fmla="*/ 340963 w 542441"/>
              <a:gd name="connsiteY1" fmla="*/ 309966 h 433952"/>
              <a:gd name="connsiteX2" fmla="*/ 542441 w 542441"/>
              <a:gd name="connsiteY2" fmla="*/ 0 h 433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2441" h="433952">
                <a:moveTo>
                  <a:pt x="0" y="433952"/>
                </a:moveTo>
                <a:cubicBezTo>
                  <a:pt x="125278" y="408121"/>
                  <a:pt x="250556" y="382291"/>
                  <a:pt x="340963" y="309966"/>
                </a:cubicBezTo>
                <a:cubicBezTo>
                  <a:pt x="431370" y="237641"/>
                  <a:pt x="486905" y="118820"/>
                  <a:pt x="542441" y="0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Freeform 91"/>
          <p:cNvSpPr/>
          <p:nvPr/>
        </p:nvSpPr>
        <p:spPr>
          <a:xfrm>
            <a:off x="1636713" y="3508600"/>
            <a:ext cx="1423987" cy="406400"/>
          </a:xfrm>
          <a:custGeom>
            <a:avLst/>
            <a:gdLst>
              <a:gd name="connsiteX0" fmla="*/ 0 w 1689316"/>
              <a:gd name="connsiteY0" fmla="*/ 0 h 426204"/>
              <a:gd name="connsiteX1" fmla="*/ 371960 w 1689316"/>
              <a:gd name="connsiteY1" fmla="*/ 340963 h 426204"/>
              <a:gd name="connsiteX2" fmla="*/ 945397 w 1689316"/>
              <a:gd name="connsiteY2" fmla="*/ 402956 h 426204"/>
              <a:gd name="connsiteX3" fmla="*/ 1689316 w 1689316"/>
              <a:gd name="connsiteY3" fmla="*/ 201478 h 426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26204">
                <a:moveTo>
                  <a:pt x="0" y="0"/>
                </a:moveTo>
                <a:cubicBezTo>
                  <a:pt x="107197" y="136902"/>
                  <a:pt x="214394" y="273804"/>
                  <a:pt x="371960" y="340963"/>
                </a:cubicBezTo>
                <a:cubicBezTo>
                  <a:pt x="529526" y="408122"/>
                  <a:pt x="725838" y="426204"/>
                  <a:pt x="945397" y="402956"/>
                </a:cubicBezTo>
                <a:cubicBezTo>
                  <a:pt x="1164956" y="379709"/>
                  <a:pt x="1427136" y="290593"/>
                  <a:pt x="1689316" y="201478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Arc 92"/>
          <p:cNvSpPr/>
          <p:nvPr/>
        </p:nvSpPr>
        <p:spPr>
          <a:xfrm>
            <a:off x="615950" y="538388"/>
            <a:ext cx="2849563" cy="3756025"/>
          </a:xfrm>
          <a:prstGeom prst="arc">
            <a:avLst>
              <a:gd name="adj1" fmla="val 2842306"/>
              <a:gd name="adj2" fmla="val 1042132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Oval 107"/>
          <p:cNvSpPr/>
          <p:nvPr/>
        </p:nvSpPr>
        <p:spPr bwMode="auto">
          <a:xfrm>
            <a:off x="2568530" y="269858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2971485" y="229562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Oval 109"/>
          <p:cNvSpPr/>
          <p:nvPr/>
        </p:nvSpPr>
        <p:spPr bwMode="auto">
          <a:xfrm>
            <a:off x="1561140" y="224913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Freeform 110"/>
          <p:cNvSpPr/>
          <p:nvPr/>
        </p:nvSpPr>
        <p:spPr>
          <a:xfrm>
            <a:off x="1597025" y="2286225"/>
            <a:ext cx="463550" cy="760413"/>
          </a:xfrm>
          <a:custGeom>
            <a:avLst/>
            <a:gdLst>
              <a:gd name="connsiteX0" fmla="*/ 0 w 464950"/>
              <a:gd name="connsiteY0" fmla="*/ 0 h 759417"/>
              <a:gd name="connsiteX1" fmla="*/ 77492 w 464950"/>
              <a:gd name="connsiteY1" fmla="*/ 371960 h 759417"/>
              <a:gd name="connsiteX2" fmla="*/ 464950 w 464950"/>
              <a:gd name="connsiteY2" fmla="*/ 759417 h 759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50" h="759417">
                <a:moveTo>
                  <a:pt x="0" y="0"/>
                </a:moveTo>
                <a:cubicBezTo>
                  <a:pt x="0" y="122695"/>
                  <a:pt x="0" y="245391"/>
                  <a:pt x="77492" y="371960"/>
                </a:cubicBezTo>
                <a:cubicBezTo>
                  <a:pt x="154984" y="498529"/>
                  <a:pt x="309967" y="628973"/>
                  <a:pt x="464950" y="75941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Freeform 111"/>
          <p:cNvSpPr/>
          <p:nvPr/>
        </p:nvSpPr>
        <p:spPr>
          <a:xfrm>
            <a:off x="1576388" y="1387700"/>
            <a:ext cx="515937" cy="868363"/>
          </a:xfrm>
          <a:custGeom>
            <a:avLst/>
            <a:gdLst>
              <a:gd name="connsiteX0" fmla="*/ 20664 w 516610"/>
              <a:gd name="connsiteY0" fmla="*/ 867905 h 867905"/>
              <a:gd name="connsiteX1" fmla="*/ 82658 w 516610"/>
              <a:gd name="connsiteY1" fmla="*/ 371959 h 867905"/>
              <a:gd name="connsiteX2" fmla="*/ 516610 w 516610"/>
              <a:gd name="connsiteY2" fmla="*/ 0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6610" h="867905">
                <a:moveTo>
                  <a:pt x="20664" y="867905"/>
                </a:moveTo>
                <a:cubicBezTo>
                  <a:pt x="10332" y="692257"/>
                  <a:pt x="0" y="516610"/>
                  <a:pt x="82658" y="371959"/>
                </a:cubicBezTo>
                <a:cubicBezTo>
                  <a:pt x="165316" y="227308"/>
                  <a:pt x="340963" y="113654"/>
                  <a:pt x="51661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" name="Freeform 112"/>
          <p:cNvSpPr/>
          <p:nvPr/>
        </p:nvSpPr>
        <p:spPr>
          <a:xfrm>
            <a:off x="635000" y="2244950"/>
            <a:ext cx="946150" cy="290513"/>
          </a:xfrm>
          <a:custGeom>
            <a:avLst/>
            <a:gdLst>
              <a:gd name="connsiteX0" fmla="*/ 945396 w 945396"/>
              <a:gd name="connsiteY0" fmla="*/ 41329 h 289302"/>
              <a:gd name="connsiteX1" fmla="*/ 557938 w 945396"/>
              <a:gd name="connsiteY1" fmla="*/ 41329 h 289302"/>
              <a:gd name="connsiteX2" fmla="*/ 0 w 945396"/>
              <a:gd name="connsiteY2" fmla="*/ 289302 h 289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5396" h="289302">
                <a:moveTo>
                  <a:pt x="945396" y="41329"/>
                </a:moveTo>
                <a:cubicBezTo>
                  <a:pt x="830450" y="20664"/>
                  <a:pt x="715504" y="0"/>
                  <a:pt x="557938" y="41329"/>
                </a:cubicBezTo>
                <a:cubicBezTo>
                  <a:pt x="400372" y="82658"/>
                  <a:pt x="200186" y="185980"/>
                  <a:pt x="0" y="289302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" name="Freeform 113"/>
          <p:cNvSpPr/>
          <p:nvPr/>
        </p:nvSpPr>
        <p:spPr>
          <a:xfrm>
            <a:off x="2138363" y="1481363"/>
            <a:ext cx="465137" cy="1270000"/>
          </a:xfrm>
          <a:custGeom>
            <a:avLst/>
            <a:gdLst>
              <a:gd name="connsiteX0" fmla="*/ 0 w 464949"/>
              <a:gd name="connsiteY0" fmla="*/ 0 h 1270861"/>
              <a:gd name="connsiteX1" fmla="*/ 309966 w 464949"/>
              <a:gd name="connsiteY1" fmla="*/ 526942 h 1270861"/>
              <a:gd name="connsiteX2" fmla="*/ 464949 w 464949"/>
              <a:gd name="connsiteY2" fmla="*/ 1270861 h 127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49" h="1270861">
                <a:moveTo>
                  <a:pt x="0" y="0"/>
                </a:moveTo>
                <a:cubicBezTo>
                  <a:pt x="116237" y="157566"/>
                  <a:pt x="232475" y="315132"/>
                  <a:pt x="309966" y="526942"/>
                </a:cubicBezTo>
                <a:cubicBezTo>
                  <a:pt x="387457" y="738752"/>
                  <a:pt x="426203" y="1004806"/>
                  <a:pt x="464949" y="1270861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" name="Freeform 114"/>
          <p:cNvSpPr/>
          <p:nvPr/>
        </p:nvSpPr>
        <p:spPr>
          <a:xfrm>
            <a:off x="2603500" y="2737075"/>
            <a:ext cx="449263" cy="928688"/>
          </a:xfrm>
          <a:custGeom>
            <a:avLst/>
            <a:gdLst>
              <a:gd name="connsiteX0" fmla="*/ 0 w 449451"/>
              <a:gd name="connsiteY0" fmla="*/ 0 h 929899"/>
              <a:gd name="connsiteX1" fmla="*/ 92990 w 449451"/>
              <a:gd name="connsiteY1" fmla="*/ 402956 h 929899"/>
              <a:gd name="connsiteX2" fmla="*/ 449451 w 449451"/>
              <a:gd name="connsiteY2" fmla="*/ 929899 h 92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9451" h="929899">
                <a:moveTo>
                  <a:pt x="0" y="0"/>
                </a:moveTo>
                <a:cubicBezTo>
                  <a:pt x="9041" y="123986"/>
                  <a:pt x="18082" y="247973"/>
                  <a:pt x="92990" y="402956"/>
                </a:cubicBezTo>
                <a:cubicBezTo>
                  <a:pt x="167898" y="557939"/>
                  <a:pt x="308674" y="743919"/>
                  <a:pt x="449451" y="929899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" name="Freeform 115"/>
          <p:cNvSpPr/>
          <p:nvPr/>
        </p:nvSpPr>
        <p:spPr>
          <a:xfrm>
            <a:off x="2092325" y="2751363"/>
            <a:ext cx="495300" cy="279400"/>
          </a:xfrm>
          <a:custGeom>
            <a:avLst/>
            <a:gdLst>
              <a:gd name="connsiteX0" fmla="*/ 0 w 495946"/>
              <a:gd name="connsiteY0" fmla="*/ 278969 h 278969"/>
              <a:gd name="connsiteX1" fmla="*/ 278970 w 495946"/>
              <a:gd name="connsiteY1" fmla="*/ 123986 h 278969"/>
              <a:gd name="connsiteX2" fmla="*/ 495946 w 495946"/>
              <a:gd name="connsiteY2" fmla="*/ 0 h 278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5946" h="278969">
                <a:moveTo>
                  <a:pt x="0" y="278969"/>
                </a:moveTo>
                <a:lnTo>
                  <a:pt x="278970" y="123986"/>
                </a:lnTo>
                <a:lnTo>
                  <a:pt x="495946" y="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" name="Freeform 117"/>
          <p:cNvSpPr/>
          <p:nvPr/>
        </p:nvSpPr>
        <p:spPr>
          <a:xfrm>
            <a:off x="2138363" y="1435325"/>
            <a:ext cx="852487" cy="898525"/>
          </a:xfrm>
          <a:custGeom>
            <a:avLst/>
            <a:gdLst>
              <a:gd name="connsiteX0" fmla="*/ 852407 w 852407"/>
              <a:gd name="connsiteY0" fmla="*/ 898901 h 898901"/>
              <a:gd name="connsiteX1" fmla="*/ 573437 w 852407"/>
              <a:gd name="connsiteY1" fmla="*/ 418454 h 898901"/>
              <a:gd name="connsiteX2" fmla="*/ 0 w 852407"/>
              <a:gd name="connsiteY2" fmla="*/ 0 h 898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2407" h="898901">
                <a:moveTo>
                  <a:pt x="852407" y="898901"/>
                </a:moveTo>
                <a:cubicBezTo>
                  <a:pt x="783956" y="733586"/>
                  <a:pt x="715505" y="568271"/>
                  <a:pt x="573437" y="418454"/>
                </a:cubicBezTo>
                <a:cubicBezTo>
                  <a:pt x="431369" y="268637"/>
                  <a:pt x="215684" y="134318"/>
                  <a:pt x="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Freeform 123"/>
          <p:cNvSpPr/>
          <p:nvPr/>
        </p:nvSpPr>
        <p:spPr>
          <a:xfrm>
            <a:off x="2619375" y="2333850"/>
            <a:ext cx="371475" cy="403225"/>
          </a:xfrm>
          <a:custGeom>
            <a:avLst/>
            <a:gdLst>
              <a:gd name="connsiteX0" fmla="*/ 0 w 371959"/>
              <a:gd name="connsiteY0" fmla="*/ 402956 h 402956"/>
              <a:gd name="connsiteX1" fmla="*/ 247972 w 371959"/>
              <a:gd name="connsiteY1" fmla="*/ 232475 h 402956"/>
              <a:gd name="connsiteX2" fmla="*/ 371959 w 371959"/>
              <a:gd name="connsiteY2" fmla="*/ 0 h 402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59" h="402956">
                <a:moveTo>
                  <a:pt x="0" y="402956"/>
                </a:moveTo>
                <a:cubicBezTo>
                  <a:pt x="92989" y="351295"/>
                  <a:pt x="185979" y="299634"/>
                  <a:pt x="247972" y="232475"/>
                </a:cubicBezTo>
                <a:cubicBezTo>
                  <a:pt x="309965" y="165316"/>
                  <a:pt x="340962" y="82658"/>
                  <a:pt x="371959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Freeform 124"/>
          <p:cNvSpPr/>
          <p:nvPr/>
        </p:nvSpPr>
        <p:spPr>
          <a:xfrm>
            <a:off x="2981325" y="2349725"/>
            <a:ext cx="87313" cy="1301750"/>
          </a:xfrm>
          <a:custGeom>
            <a:avLst/>
            <a:gdLst>
              <a:gd name="connsiteX0" fmla="*/ 25830 w 87823"/>
              <a:gd name="connsiteY0" fmla="*/ 0 h 1301857"/>
              <a:gd name="connsiteX1" fmla="*/ 10332 w 87823"/>
              <a:gd name="connsiteY1" fmla="*/ 464949 h 1301857"/>
              <a:gd name="connsiteX2" fmla="*/ 87823 w 87823"/>
              <a:gd name="connsiteY2" fmla="*/ 1301857 h 1301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823" h="1301857">
                <a:moveTo>
                  <a:pt x="25830" y="0"/>
                </a:moveTo>
                <a:cubicBezTo>
                  <a:pt x="12915" y="123986"/>
                  <a:pt x="0" y="247973"/>
                  <a:pt x="10332" y="464949"/>
                </a:cubicBezTo>
                <a:cubicBezTo>
                  <a:pt x="20664" y="681925"/>
                  <a:pt x="54243" y="991891"/>
                  <a:pt x="87823" y="130185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5" name="Freeform 144"/>
          <p:cNvSpPr/>
          <p:nvPr/>
        </p:nvSpPr>
        <p:spPr>
          <a:xfrm>
            <a:off x="4633913" y="2028163"/>
            <a:ext cx="3641725" cy="2867025"/>
          </a:xfrm>
          <a:custGeom>
            <a:avLst/>
            <a:gdLst>
              <a:gd name="connsiteX0" fmla="*/ 0 w 3642102"/>
              <a:gd name="connsiteY0" fmla="*/ 1751309 h 2867187"/>
              <a:gd name="connsiteX1" fmla="*/ 2526224 w 3642102"/>
              <a:gd name="connsiteY1" fmla="*/ 0 h 2867187"/>
              <a:gd name="connsiteX2" fmla="*/ 3642102 w 3642102"/>
              <a:gd name="connsiteY2" fmla="*/ 2867187 h 2867187"/>
              <a:gd name="connsiteX3" fmla="*/ 0 w 3642102"/>
              <a:gd name="connsiteY3" fmla="*/ 1751309 h 286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42102" h="2867187">
                <a:moveTo>
                  <a:pt x="0" y="1751309"/>
                </a:moveTo>
                <a:lnTo>
                  <a:pt x="2526224" y="0"/>
                </a:lnTo>
                <a:lnTo>
                  <a:pt x="3642102" y="2867187"/>
                </a:lnTo>
                <a:lnTo>
                  <a:pt x="0" y="1751309"/>
                </a:lnTo>
                <a:close/>
              </a:path>
            </a:pathLst>
          </a:custGeom>
          <a:noFill/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1960563" y="1076550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7962900" y="4906301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66" name="Freeform 65"/>
          <p:cNvSpPr/>
          <p:nvPr/>
        </p:nvSpPr>
        <p:spPr>
          <a:xfrm>
            <a:off x="2060575" y="1387700"/>
            <a:ext cx="1503363" cy="2263775"/>
          </a:xfrm>
          <a:custGeom>
            <a:avLst/>
            <a:gdLst>
              <a:gd name="connsiteX0" fmla="*/ 0 w 1410346"/>
              <a:gd name="connsiteY0" fmla="*/ 1363851 h 1891745"/>
              <a:gd name="connsiteX1" fmla="*/ 247973 w 1410346"/>
              <a:gd name="connsiteY1" fmla="*/ 1611824 h 1891745"/>
              <a:gd name="connsiteX2" fmla="*/ 728421 w 1410346"/>
              <a:gd name="connsiteY2" fmla="*/ 1844298 h 1891745"/>
              <a:gd name="connsiteX3" fmla="*/ 991892 w 1410346"/>
              <a:gd name="connsiteY3" fmla="*/ 1890793 h 1891745"/>
              <a:gd name="connsiteX4" fmla="*/ 1239865 w 1410346"/>
              <a:gd name="connsiteY4" fmla="*/ 1627322 h 1891745"/>
              <a:gd name="connsiteX5" fmla="*/ 1410346 w 1410346"/>
              <a:gd name="connsiteY5" fmla="*/ 1317356 h 1891745"/>
              <a:gd name="connsiteX6" fmla="*/ 1394848 w 1410346"/>
              <a:gd name="connsiteY6" fmla="*/ 867905 h 1891745"/>
              <a:gd name="connsiteX7" fmla="*/ 1177872 w 1410346"/>
              <a:gd name="connsiteY7" fmla="*/ 402956 h 1891745"/>
              <a:gd name="connsiteX8" fmla="*/ 883404 w 1410346"/>
              <a:gd name="connsiteY8" fmla="*/ 170481 h 1891745"/>
              <a:gd name="connsiteX9" fmla="*/ 449451 w 1410346"/>
              <a:gd name="connsiteY9" fmla="*/ 0 h 1891745"/>
              <a:gd name="connsiteX10" fmla="*/ 77492 w 1410346"/>
              <a:gd name="connsiteY10" fmla="*/ 0 h 1891745"/>
              <a:gd name="connsiteX11" fmla="*/ 108489 w 1410346"/>
              <a:gd name="connsiteY11" fmla="*/ 247973 h 1891745"/>
              <a:gd name="connsiteX12" fmla="*/ 154984 w 1410346"/>
              <a:gd name="connsiteY12" fmla="*/ 511444 h 1891745"/>
              <a:gd name="connsiteX13" fmla="*/ 77492 w 1410346"/>
              <a:gd name="connsiteY13" fmla="*/ 1162373 h 1891745"/>
              <a:gd name="connsiteX14" fmla="*/ 0 w 1410346"/>
              <a:gd name="connsiteY14" fmla="*/ 1363851 h 189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410346" h="1891745">
                <a:moveTo>
                  <a:pt x="0" y="1363851"/>
                </a:moveTo>
                <a:lnTo>
                  <a:pt x="247973" y="1611824"/>
                </a:lnTo>
                <a:lnTo>
                  <a:pt x="728421" y="1844298"/>
                </a:lnTo>
                <a:cubicBezTo>
                  <a:pt x="981472" y="1891745"/>
                  <a:pt x="892296" y="1890793"/>
                  <a:pt x="991892" y="1890793"/>
                </a:cubicBezTo>
                <a:lnTo>
                  <a:pt x="1239865" y="1627322"/>
                </a:lnTo>
                <a:lnTo>
                  <a:pt x="1410346" y="1317356"/>
                </a:lnTo>
                <a:lnTo>
                  <a:pt x="1394848" y="867905"/>
                </a:lnTo>
                <a:lnTo>
                  <a:pt x="1177872" y="402956"/>
                </a:lnTo>
                <a:lnTo>
                  <a:pt x="883404" y="170481"/>
                </a:lnTo>
                <a:lnTo>
                  <a:pt x="449451" y="0"/>
                </a:lnTo>
                <a:lnTo>
                  <a:pt x="77492" y="0"/>
                </a:lnTo>
                <a:lnTo>
                  <a:pt x="108489" y="247973"/>
                </a:lnTo>
                <a:lnTo>
                  <a:pt x="154984" y="511444"/>
                </a:lnTo>
                <a:lnTo>
                  <a:pt x="77492" y="1162373"/>
                </a:lnTo>
                <a:lnTo>
                  <a:pt x="0" y="1363851"/>
                </a:lnTo>
                <a:close/>
              </a:path>
            </a:pathLst>
          </a:custGeom>
          <a:solidFill>
            <a:srgbClr val="FF000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Rectangle 9"/>
          <p:cNvSpPr>
            <a:spLocks noChangeArrowheads="1"/>
          </p:cNvSpPr>
          <p:nvPr/>
        </p:nvSpPr>
        <p:spPr bwMode="auto">
          <a:xfrm>
            <a:off x="204715" y="5322627"/>
            <a:ext cx="8666329" cy="111911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Representative vertex cannot be mapped in the shaded regions.</a:t>
            </a:r>
            <a:endParaRPr lang="en-US" sz="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sz="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At most min{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}+1 points in the white region are candidates.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2328863" y="250688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</a:p>
        </p:txBody>
      </p:sp>
      <p:sp>
        <p:nvSpPr>
          <p:cNvPr id="98" name="Rectangle 97"/>
          <p:cNvSpPr/>
          <p:nvPr/>
        </p:nvSpPr>
        <p:spPr bwMode="auto">
          <a:xfrm>
            <a:off x="3065463" y="2108425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99" name="Rectangle 98"/>
          <p:cNvSpPr/>
          <p:nvPr/>
        </p:nvSpPr>
        <p:spPr bwMode="auto">
          <a:xfrm>
            <a:off x="1266825" y="200523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100" name="Oval 99"/>
          <p:cNvSpPr/>
          <p:nvPr/>
        </p:nvSpPr>
        <p:spPr bwMode="auto">
          <a:xfrm>
            <a:off x="2037974" y="3003368"/>
            <a:ext cx="92252" cy="98132"/>
          </a:xfrm>
          <a:prstGeom prst="ellipse">
            <a:avLst/>
          </a:prstGeom>
          <a:solidFill>
            <a:srgbClr val="00B050"/>
          </a:solidFill>
          <a:ln w="15875">
            <a:solidFill>
              <a:srgbClr val="00B050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03"/>
          <p:cNvGrpSpPr/>
          <p:nvPr/>
        </p:nvGrpSpPr>
        <p:grpSpPr>
          <a:xfrm>
            <a:off x="387350" y="550863"/>
            <a:ext cx="3170238" cy="3756025"/>
            <a:chOff x="387350" y="550863"/>
            <a:chExt cx="3170238" cy="3756025"/>
          </a:xfrm>
        </p:grpSpPr>
        <p:sp>
          <p:nvSpPr>
            <p:cNvPr id="170" name="Rectangle 169"/>
            <p:cNvSpPr/>
            <p:nvPr/>
          </p:nvSpPr>
          <p:spPr bwMode="auto">
            <a:xfrm>
              <a:off x="1960563" y="1076325"/>
              <a:ext cx="179387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171" name="Rectangle 170"/>
            <p:cNvSpPr/>
            <p:nvPr/>
          </p:nvSpPr>
          <p:spPr bwMode="auto">
            <a:xfrm>
              <a:off x="387350" y="2517775"/>
              <a:ext cx="177800" cy="176213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172" name="Rectangle 171"/>
            <p:cNvSpPr/>
            <p:nvPr/>
          </p:nvSpPr>
          <p:spPr bwMode="auto">
            <a:xfrm>
              <a:off x="2976563" y="3760788"/>
              <a:ext cx="179387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173" name="Rectangle 172"/>
            <p:cNvSpPr/>
            <p:nvPr/>
          </p:nvSpPr>
          <p:spPr bwMode="auto">
            <a:xfrm>
              <a:off x="1922463" y="2632075"/>
              <a:ext cx="177800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174" name="Rectangle 173"/>
            <p:cNvSpPr/>
            <p:nvPr/>
          </p:nvSpPr>
          <p:spPr bwMode="auto">
            <a:xfrm>
              <a:off x="1428750" y="3641725"/>
              <a:ext cx="177800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</a:p>
          </p:txBody>
        </p:sp>
        <p:sp>
          <p:nvSpPr>
            <p:cNvPr id="175" name="Oval 174"/>
            <p:cNvSpPr/>
            <p:nvPr/>
          </p:nvSpPr>
          <p:spPr bwMode="auto">
            <a:xfrm>
              <a:off x="2995517" y="3651945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6" name="Oval 175"/>
            <p:cNvSpPr/>
            <p:nvPr/>
          </p:nvSpPr>
          <p:spPr bwMode="auto">
            <a:xfrm>
              <a:off x="1596014" y="3445141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7" name="Oval 176"/>
            <p:cNvSpPr/>
            <p:nvPr/>
          </p:nvSpPr>
          <p:spPr bwMode="auto">
            <a:xfrm>
              <a:off x="2040396" y="3001268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8" name="Oval 177"/>
            <p:cNvSpPr/>
            <p:nvPr/>
          </p:nvSpPr>
          <p:spPr bwMode="auto">
            <a:xfrm>
              <a:off x="2090665" y="1381370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9" name="Oval 178"/>
            <p:cNvSpPr/>
            <p:nvPr/>
          </p:nvSpPr>
          <p:spPr bwMode="auto">
            <a:xfrm>
              <a:off x="612741" y="2540791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0" name="Freeform 179"/>
            <p:cNvSpPr/>
            <p:nvPr/>
          </p:nvSpPr>
          <p:spPr>
            <a:xfrm>
              <a:off x="642938" y="2606675"/>
              <a:ext cx="1423987" cy="442913"/>
            </a:xfrm>
            <a:custGeom>
              <a:avLst/>
              <a:gdLst>
                <a:gd name="connsiteX0" fmla="*/ 0 w 1689316"/>
                <a:gd name="connsiteY0" fmla="*/ 0 h 464950"/>
                <a:gd name="connsiteX1" fmla="*/ 914400 w 1689316"/>
                <a:gd name="connsiteY1" fmla="*/ 294468 h 464950"/>
                <a:gd name="connsiteX2" fmla="*/ 1689316 w 1689316"/>
                <a:gd name="connsiteY2" fmla="*/ 464950 h 464950"/>
                <a:gd name="connsiteX3" fmla="*/ 1689316 w 1689316"/>
                <a:gd name="connsiteY3" fmla="*/ 464950 h 464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9316" h="464950">
                  <a:moveTo>
                    <a:pt x="0" y="0"/>
                  </a:moveTo>
                  <a:cubicBezTo>
                    <a:pt x="316423" y="108488"/>
                    <a:pt x="632847" y="216976"/>
                    <a:pt x="914400" y="294468"/>
                  </a:cubicBezTo>
                  <a:cubicBezTo>
                    <a:pt x="1195953" y="371960"/>
                    <a:pt x="1689316" y="464950"/>
                    <a:pt x="1689316" y="464950"/>
                  </a:cubicBezTo>
                  <a:lnTo>
                    <a:pt x="1689316" y="464950"/>
                  </a:ln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1" name="Freeform 180"/>
            <p:cNvSpPr/>
            <p:nvPr/>
          </p:nvSpPr>
          <p:spPr>
            <a:xfrm>
              <a:off x="2081213" y="1482725"/>
              <a:ext cx="138112" cy="1582738"/>
            </a:xfrm>
            <a:custGeom>
              <a:avLst/>
              <a:gdLst>
                <a:gd name="connsiteX0" fmla="*/ 61993 w 165315"/>
                <a:gd name="connsiteY0" fmla="*/ 0 h 1658319"/>
                <a:gd name="connsiteX1" fmla="*/ 154983 w 165315"/>
                <a:gd name="connsiteY1" fmla="*/ 650929 h 1658319"/>
                <a:gd name="connsiteX2" fmla="*/ 0 w 165315"/>
                <a:gd name="connsiteY2" fmla="*/ 1658319 h 16583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5315" h="1658319">
                  <a:moveTo>
                    <a:pt x="61993" y="0"/>
                  </a:moveTo>
                  <a:cubicBezTo>
                    <a:pt x="113654" y="187271"/>
                    <a:pt x="165315" y="374543"/>
                    <a:pt x="154983" y="650929"/>
                  </a:cubicBezTo>
                  <a:cubicBezTo>
                    <a:pt x="144651" y="927316"/>
                    <a:pt x="72325" y="1292817"/>
                    <a:pt x="0" y="1658319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2" name="Freeform 181"/>
            <p:cNvSpPr/>
            <p:nvPr/>
          </p:nvSpPr>
          <p:spPr>
            <a:xfrm>
              <a:off x="2081213" y="3035300"/>
              <a:ext cx="966787" cy="636588"/>
            </a:xfrm>
            <a:custGeom>
              <a:avLst/>
              <a:gdLst>
                <a:gd name="connsiteX0" fmla="*/ 0 w 1146874"/>
                <a:gd name="connsiteY0" fmla="*/ 0 h 666427"/>
                <a:gd name="connsiteX1" fmla="*/ 418454 w 1146874"/>
                <a:gd name="connsiteY1" fmla="*/ 371960 h 666427"/>
                <a:gd name="connsiteX2" fmla="*/ 1146874 w 1146874"/>
                <a:gd name="connsiteY2" fmla="*/ 666427 h 666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6874" h="666427">
                  <a:moveTo>
                    <a:pt x="0" y="0"/>
                  </a:moveTo>
                  <a:cubicBezTo>
                    <a:pt x="113654" y="130444"/>
                    <a:pt x="227308" y="260889"/>
                    <a:pt x="418454" y="371960"/>
                  </a:cubicBezTo>
                  <a:cubicBezTo>
                    <a:pt x="609600" y="483031"/>
                    <a:pt x="878237" y="574729"/>
                    <a:pt x="1146874" y="666427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3" name="Arc 182"/>
            <p:cNvSpPr/>
            <p:nvPr/>
          </p:nvSpPr>
          <p:spPr>
            <a:xfrm>
              <a:off x="957263" y="1363663"/>
              <a:ext cx="2600325" cy="2617787"/>
            </a:xfrm>
            <a:prstGeom prst="arc">
              <a:avLst>
                <a:gd name="adj1" fmla="val 15839463"/>
                <a:gd name="adj2" fmla="val 2865363"/>
              </a:avLst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4" name="Freeform 183"/>
            <p:cNvSpPr/>
            <p:nvPr/>
          </p:nvSpPr>
          <p:spPr>
            <a:xfrm>
              <a:off x="630238" y="1322388"/>
              <a:ext cx="1541462" cy="1225550"/>
            </a:xfrm>
            <a:custGeom>
              <a:avLst/>
              <a:gdLst>
                <a:gd name="connsiteX0" fmla="*/ 0 w 1828800"/>
                <a:gd name="connsiteY0" fmla="*/ 1283776 h 1283776"/>
                <a:gd name="connsiteX1" fmla="*/ 154983 w 1828800"/>
                <a:gd name="connsiteY1" fmla="*/ 803329 h 1283776"/>
                <a:gd name="connsiteX2" fmla="*/ 433953 w 1828800"/>
                <a:gd name="connsiteY2" fmla="*/ 415871 h 1283776"/>
                <a:gd name="connsiteX3" fmla="*/ 821410 w 1828800"/>
                <a:gd name="connsiteY3" fmla="*/ 152400 h 1283776"/>
                <a:gd name="connsiteX4" fmla="*/ 1363851 w 1828800"/>
                <a:gd name="connsiteY4" fmla="*/ 12915 h 1283776"/>
                <a:gd name="connsiteX5" fmla="*/ 1828800 w 1828800"/>
                <a:gd name="connsiteY5" fmla="*/ 74908 h 1283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28800" h="1283776">
                  <a:moveTo>
                    <a:pt x="0" y="1283776"/>
                  </a:moveTo>
                  <a:cubicBezTo>
                    <a:pt x="41329" y="1115878"/>
                    <a:pt x="82658" y="947980"/>
                    <a:pt x="154983" y="803329"/>
                  </a:cubicBezTo>
                  <a:cubicBezTo>
                    <a:pt x="227309" y="658678"/>
                    <a:pt x="322882" y="524359"/>
                    <a:pt x="433953" y="415871"/>
                  </a:cubicBezTo>
                  <a:cubicBezTo>
                    <a:pt x="545024" y="307383"/>
                    <a:pt x="666427" y="219559"/>
                    <a:pt x="821410" y="152400"/>
                  </a:cubicBezTo>
                  <a:cubicBezTo>
                    <a:pt x="976393" y="85241"/>
                    <a:pt x="1195953" y="25830"/>
                    <a:pt x="1363851" y="12915"/>
                  </a:cubicBezTo>
                  <a:cubicBezTo>
                    <a:pt x="1531749" y="0"/>
                    <a:pt x="1680274" y="37454"/>
                    <a:pt x="1828800" y="74908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5" name="Freeform 184"/>
            <p:cNvSpPr/>
            <p:nvPr/>
          </p:nvSpPr>
          <p:spPr>
            <a:xfrm>
              <a:off x="1622425" y="3065463"/>
              <a:ext cx="458788" cy="414337"/>
            </a:xfrm>
            <a:custGeom>
              <a:avLst/>
              <a:gdLst>
                <a:gd name="connsiteX0" fmla="*/ 0 w 542441"/>
                <a:gd name="connsiteY0" fmla="*/ 433952 h 433952"/>
                <a:gd name="connsiteX1" fmla="*/ 340963 w 542441"/>
                <a:gd name="connsiteY1" fmla="*/ 309966 h 433952"/>
                <a:gd name="connsiteX2" fmla="*/ 542441 w 542441"/>
                <a:gd name="connsiteY2" fmla="*/ 0 h 433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42441" h="433952">
                  <a:moveTo>
                    <a:pt x="0" y="433952"/>
                  </a:moveTo>
                  <a:cubicBezTo>
                    <a:pt x="125278" y="408121"/>
                    <a:pt x="250556" y="382291"/>
                    <a:pt x="340963" y="309966"/>
                  </a:cubicBezTo>
                  <a:cubicBezTo>
                    <a:pt x="431370" y="237641"/>
                    <a:pt x="486905" y="118820"/>
                    <a:pt x="542441" y="0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6" name="Freeform 185"/>
            <p:cNvSpPr/>
            <p:nvPr/>
          </p:nvSpPr>
          <p:spPr>
            <a:xfrm>
              <a:off x="630238" y="2606675"/>
              <a:ext cx="1006475" cy="882650"/>
            </a:xfrm>
            <a:custGeom>
              <a:avLst/>
              <a:gdLst>
                <a:gd name="connsiteX0" fmla="*/ 0 w 1193369"/>
                <a:gd name="connsiteY0" fmla="*/ 0 h 924733"/>
                <a:gd name="connsiteX1" fmla="*/ 309966 w 1193369"/>
                <a:gd name="connsiteY1" fmla="*/ 557939 h 924733"/>
                <a:gd name="connsiteX2" fmla="*/ 743919 w 1193369"/>
                <a:gd name="connsiteY2" fmla="*/ 867906 h 924733"/>
                <a:gd name="connsiteX3" fmla="*/ 1193369 w 1193369"/>
                <a:gd name="connsiteY3" fmla="*/ 898902 h 924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93369" h="924733">
                  <a:moveTo>
                    <a:pt x="0" y="0"/>
                  </a:moveTo>
                  <a:cubicBezTo>
                    <a:pt x="92990" y="206644"/>
                    <a:pt x="185980" y="413288"/>
                    <a:pt x="309966" y="557939"/>
                  </a:cubicBezTo>
                  <a:cubicBezTo>
                    <a:pt x="433953" y="702590"/>
                    <a:pt x="596685" y="811079"/>
                    <a:pt x="743919" y="867906"/>
                  </a:cubicBezTo>
                  <a:cubicBezTo>
                    <a:pt x="891153" y="924733"/>
                    <a:pt x="1042261" y="911817"/>
                    <a:pt x="1193369" y="898902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7" name="Freeform 186"/>
            <p:cNvSpPr/>
            <p:nvPr/>
          </p:nvSpPr>
          <p:spPr>
            <a:xfrm>
              <a:off x="1636713" y="3508375"/>
              <a:ext cx="1423987" cy="406400"/>
            </a:xfrm>
            <a:custGeom>
              <a:avLst/>
              <a:gdLst>
                <a:gd name="connsiteX0" fmla="*/ 0 w 1689316"/>
                <a:gd name="connsiteY0" fmla="*/ 0 h 426204"/>
                <a:gd name="connsiteX1" fmla="*/ 371960 w 1689316"/>
                <a:gd name="connsiteY1" fmla="*/ 340963 h 426204"/>
                <a:gd name="connsiteX2" fmla="*/ 945397 w 1689316"/>
                <a:gd name="connsiteY2" fmla="*/ 402956 h 426204"/>
                <a:gd name="connsiteX3" fmla="*/ 1689316 w 1689316"/>
                <a:gd name="connsiteY3" fmla="*/ 201478 h 426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9316" h="426204">
                  <a:moveTo>
                    <a:pt x="0" y="0"/>
                  </a:moveTo>
                  <a:cubicBezTo>
                    <a:pt x="107197" y="136902"/>
                    <a:pt x="214394" y="273804"/>
                    <a:pt x="371960" y="340963"/>
                  </a:cubicBezTo>
                  <a:cubicBezTo>
                    <a:pt x="529526" y="408122"/>
                    <a:pt x="725838" y="426204"/>
                    <a:pt x="945397" y="402956"/>
                  </a:cubicBezTo>
                  <a:cubicBezTo>
                    <a:pt x="1164956" y="379709"/>
                    <a:pt x="1427136" y="290593"/>
                    <a:pt x="1689316" y="201478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8" name="Arc 187"/>
            <p:cNvSpPr/>
            <p:nvPr/>
          </p:nvSpPr>
          <p:spPr>
            <a:xfrm>
              <a:off x="603250" y="550863"/>
              <a:ext cx="2849563" cy="3756025"/>
            </a:xfrm>
            <a:prstGeom prst="arc">
              <a:avLst>
                <a:gd name="adj1" fmla="val 2842306"/>
                <a:gd name="adj2" fmla="val 10421327"/>
              </a:avLst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9" name="Oval 188"/>
            <p:cNvSpPr/>
            <p:nvPr/>
          </p:nvSpPr>
          <p:spPr bwMode="auto">
            <a:xfrm>
              <a:off x="2568530" y="2698396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0" name="Oval 189"/>
            <p:cNvSpPr/>
            <p:nvPr/>
          </p:nvSpPr>
          <p:spPr bwMode="auto">
            <a:xfrm>
              <a:off x="2971485" y="2295440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1" name="Oval 190"/>
            <p:cNvSpPr/>
            <p:nvPr/>
          </p:nvSpPr>
          <p:spPr bwMode="auto">
            <a:xfrm>
              <a:off x="1561140" y="2248945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2" name="Freeform 191"/>
            <p:cNvSpPr/>
            <p:nvPr/>
          </p:nvSpPr>
          <p:spPr>
            <a:xfrm>
              <a:off x="1597025" y="2286000"/>
              <a:ext cx="463550" cy="760413"/>
            </a:xfrm>
            <a:custGeom>
              <a:avLst/>
              <a:gdLst>
                <a:gd name="connsiteX0" fmla="*/ 0 w 464950"/>
                <a:gd name="connsiteY0" fmla="*/ 0 h 759417"/>
                <a:gd name="connsiteX1" fmla="*/ 77492 w 464950"/>
                <a:gd name="connsiteY1" fmla="*/ 371960 h 759417"/>
                <a:gd name="connsiteX2" fmla="*/ 464950 w 464950"/>
                <a:gd name="connsiteY2" fmla="*/ 759417 h 759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64950" h="759417">
                  <a:moveTo>
                    <a:pt x="0" y="0"/>
                  </a:moveTo>
                  <a:cubicBezTo>
                    <a:pt x="0" y="122695"/>
                    <a:pt x="0" y="245391"/>
                    <a:pt x="77492" y="371960"/>
                  </a:cubicBezTo>
                  <a:cubicBezTo>
                    <a:pt x="154984" y="498529"/>
                    <a:pt x="309967" y="628973"/>
                    <a:pt x="464950" y="759417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3" name="Freeform 192"/>
            <p:cNvSpPr/>
            <p:nvPr/>
          </p:nvSpPr>
          <p:spPr>
            <a:xfrm>
              <a:off x="1576388" y="1387475"/>
              <a:ext cx="515937" cy="868363"/>
            </a:xfrm>
            <a:custGeom>
              <a:avLst/>
              <a:gdLst>
                <a:gd name="connsiteX0" fmla="*/ 20664 w 516610"/>
                <a:gd name="connsiteY0" fmla="*/ 867905 h 867905"/>
                <a:gd name="connsiteX1" fmla="*/ 82658 w 516610"/>
                <a:gd name="connsiteY1" fmla="*/ 371959 h 867905"/>
                <a:gd name="connsiteX2" fmla="*/ 516610 w 516610"/>
                <a:gd name="connsiteY2" fmla="*/ 0 h 867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16610" h="867905">
                  <a:moveTo>
                    <a:pt x="20664" y="867905"/>
                  </a:moveTo>
                  <a:cubicBezTo>
                    <a:pt x="10332" y="692257"/>
                    <a:pt x="0" y="516610"/>
                    <a:pt x="82658" y="371959"/>
                  </a:cubicBezTo>
                  <a:cubicBezTo>
                    <a:pt x="165316" y="227308"/>
                    <a:pt x="340963" y="113654"/>
                    <a:pt x="516610" y="0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4" name="Freeform 193"/>
            <p:cNvSpPr/>
            <p:nvPr/>
          </p:nvSpPr>
          <p:spPr>
            <a:xfrm>
              <a:off x="635000" y="2244725"/>
              <a:ext cx="946150" cy="290513"/>
            </a:xfrm>
            <a:custGeom>
              <a:avLst/>
              <a:gdLst>
                <a:gd name="connsiteX0" fmla="*/ 945396 w 945396"/>
                <a:gd name="connsiteY0" fmla="*/ 41329 h 289302"/>
                <a:gd name="connsiteX1" fmla="*/ 557938 w 945396"/>
                <a:gd name="connsiteY1" fmla="*/ 41329 h 289302"/>
                <a:gd name="connsiteX2" fmla="*/ 0 w 945396"/>
                <a:gd name="connsiteY2" fmla="*/ 289302 h 289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45396" h="289302">
                  <a:moveTo>
                    <a:pt x="945396" y="41329"/>
                  </a:moveTo>
                  <a:cubicBezTo>
                    <a:pt x="830450" y="20664"/>
                    <a:pt x="715504" y="0"/>
                    <a:pt x="557938" y="41329"/>
                  </a:cubicBezTo>
                  <a:cubicBezTo>
                    <a:pt x="400372" y="82658"/>
                    <a:pt x="200186" y="185980"/>
                    <a:pt x="0" y="289302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5" name="Freeform 194"/>
            <p:cNvSpPr/>
            <p:nvPr/>
          </p:nvSpPr>
          <p:spPr>
            <a:xfrm>
              <a:off x="2138363" y="1481138"/>
              <a:ext cx="465137" cy="1270000"/>
            </a:xfrm>
            <a:custGeom>
              <a:avLst/>
              <a:gdLst>
                <a:gd name="connsiteX0" fmla="*/ 0 w 464949"/>
                <a:gd name="connsiteY0" fmla="*/ 0 h 1270861"/>
                <a:gd name="connsiteX1" fmla="*/ 309966 w 464949"/>
                <a:gd name="connsiteY1" fmla="*/ 526942 h 1270861"/>
                <a:gd name="connsiteX2" fmla="*/ 464949 w 464949"/>
                <a:gd name="connsiteY2" fmla="*/ 1270861 h 1270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64949" h="1270861">
                  <a:moveTo>
                    <a:pt x="0" y="0"/>
                  </a:moveTo>
                  <a:cubicBezTo>
                    <a:pt x="116237" y="157566"/>
                    <a:pt x="232475" y="315132"/>
                    <a:pt x="309966" y="526942"/>
                  </a:cubicBezTo>
                  <a:cubicBezTo>
                    <a:pt x="387457" y="738752"/>
                    <a:pt x="426203" y="1004806"/>
                    <a:pt x="464949" y="1270861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6" name="Freeform 195"/>
            <p:cNvSpPr/>
            <p:nvPr/>
          </p:nvSpPr>
          <p:spPr>
            <a:xfrm>
              <a:off x="2603500" y="2736850"/>
              <a:ext cx="449263" cy="928688"/>
            </a:xfrm>
            <a:custGeom>
              <a:avLst/>
              <a:gdLst>
                <a:gd name="connsiteX0" fmla="*/ 0 w 449451"/>
                <a:gd name="connsiteY0" fmla="*/ 0 h 929899"/>
                <a:gd name="connsiteX1" fmla="*/ 92990 w 449451"/>
                <a:gd name="connsiteY1" fmla="*/ 402956 h 929899"/>
                <a:gd name="connsiteX2" fmla="*/ 449451 w 449451"/>
                <a:gd name="connsiteY2" fmla="*/ 929899 h 9298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9451" h="929899">
                  <a:moveTo>
                    <a:pt x="0" y="0"/>
                  </a:moveTo>
                  <a:cubicBezTo>
                    <a:pt x="9041" y="123986"/>
                    <a:pt x="18082" y="247973"/>
                    <a:pt x="92990" y="402956"/>
                  </a:cubicBezTo>
                  <a:cubicBezTo>
                    <a:pt x="167898" y="557939"/>
                    <a:pt x="308674" y="743919"/>
                    <a:pt x="449451" y="929899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7" name="Freeform 196"/>
            <p:cNvSpPr/>
            <p:nvPr/>
          </p:nvSpPr>
          <p:spPr>
            <a:xfrm>
              <a:off x="2092325" y="2751138"/>
              <a:ext cx="495300" cy="279400"/>
            </a:xfrm>
            <a:custGeom>
              <a:avLst/>
              <a:gdLst>
                <a:gd name="connsiteX0" fmla="*/ 0 w 495946"/>
                <a:gd name="connsiteY0" fmla="*/ 278969 h 278969"/>
                <a:gd name="connsiteX1" fmla="*/ 278970 w 495946"/>
                <a:gd name="connsiteY1" fmla="*/ 123986 h 278969"/>
                <a:gd name="connsiteX2" fmla="*/ 495946 w 495946"/>
                <a:gd name="connsiteY2" fmla="*/ 0 h 2789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5946" h="278969">
                  <a:moveTo>
                    <a:pt x="0" y="278969"/>
                  </a:moveTo>
                  <a:lnTo>
                    <a:pt x="278970" y="123986"/>
                  </a:lnTo>
                  <a:lnTo>
                    <a:pt x="495946" y="0"/>
                  </a:ln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8" name="Freeform 197"/>
            <p:cNvSpPr/>
            <p:nvPr/>
          </p:nvSpPr>
          <p:spPr>
            <a:xfrm>
              <a:off x="2138363" y="1435100"/>
              <a:ext cx="852487" cy="898525"/>
            </a:xfrm>
            <a:custGeom>
              <a:avLst/>
              <a:gdLst>
                <a:gd name="connsiteX0" fmla="*/ 852407 w 852407"/>
                <a:gd name="connsiteY0" fmla="*/ 898901 h 898901"/>
                <a:gd name="connsiteX1" fmla="*/ 573437 w 852407"/>
                <a:gd name="connsiteY1" fmla="*/ 418454 h 898901"/>
                <a:gd name="connsiteX2" fmla="*/ 0 w 852407"/>
                <a:gd name="connsiteY2" fmla="*/ 0 h 8989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2407" h="898901">
                  <a:moveTo>
                    <a:pt x="852407" y="898901"/>
                  </a:moveTo>
                  <a:cubicBezTo>
                    <a:pt x="783956" y="733586"/>
                    <a:pt x="715505" y="568271"/>
                    <a:pt x="573437" y="418454"/>
                  </a:cubicBezTo>
                  <a:cubicBezTo>
                    <a:pt x="431369" y="268637"/>
                    <a:pt x="215684" y="134318"/>
                    <a:pt x="0" y="0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9" name="Freeform 198"/>
            <p:cNvSpPr/>
            <p:nvPr/>
          </p:nvSpPr>
          <p:spPr>
            <a:xfrm>
              <a:off x="2619375" y="2333625"/>
              <a:ext cx="371475" cy="403225"/>
            </a:xfrm>
            <a:custGeom>
              <a:avLst/>
              <a:gdLst>
                <a:gd name="connsiteX0" fmla="*/ 0 w 371959"/>
                <a:gd name="connsiteY0" fmla="*/ 402956 h 402956"/>
                <a:gd name="connsiteX1" fmla="*/ 247972 w 371959"/>
                <a:gd name="connsiteY1" fmla="*/ 232475 h 402956"/>
                <a:gd name="connsiteX2" fmla="*/ 371959 w 371959"/>
                <a:gd name="connsiteY2" fmla="*/ 0 h 4029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959" h="402956">
                  <a:moveTo>
                    <a:pt x="0" y="402956"/>
                  </a:moveTo>
                  <a:cubicBezTo>
                    <a:pt x="92989" y="351295"/>
                    <a:pt x="185979" y="299634"/>
                    <a:pt x="247972" y="232475"/>
                  </a:cubicBezTo>
                  <a:cubicBezTo>
                    <a:pt x="309965" y="165316"/>
                    <a:pt x="340962" y="82658"/>
                    <a:pt x="371959" y="0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0" name="Freeform 199"/>
            <p:cNvSpPr/>
            <p:nvPr/>
          </p:nvSpPr>
          <p:spPr>
            <a:xfrm>
              <a:off x="2981325" y="2349500"/>
              <a:ext cx="87313" cy="1301750"/>
            </a:xfrm>
            <a:custGeom>
              <a:avLst/>
              <a:gdLst>
                <a:gd name="connsiteX0" fmla="*/ 25830 w 87823"/>
                <a:gd name="connsiteY0" fmla="*/ 0 h 1301857"/>
                <a:gd name="connsiteX1" fmla="*/ 10332 w 87823"/>
                <a:gd name="connsiteY1" fmla="*/ 464949 h 1301857"/>
                <a:gd name="connsiteX2" fmla="*/ 87823 w 87823"/>
                <a:gd name="connsiteY2" fmla="*/ 1301857 h 1301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7823" h="1301857">
                  <a:moveTo>
                    <a:pt x="25830" y="0"/>
                  </a:moveTo>
                  <a:cubicBezTo>
                    <a:pt x="12915" y="123986"/>
                    <a:pt x="0" y="247973"/>
                    <a:pt x="10332" y="464949"/>
                  </a:cubicBezTo>
                  <a:cubicBezTo>
                    <a:pt x="20664" y="681925"/>
                    <a:pt x="54243" y="991891"/>
                    <a:pt x="87823" y="1301857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1" name="Rectangle 200"/>
            <p:cNvSpPr/>
            <p:nvPr/>
          </p:nvSpPr>
          <p:spPr bwMode="auto">
            <a:xfrm>
              <a:off x="2328863" y="2506663"/>
              <a:ext cx="177800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</a:p>
          </p:txBody>
        </p:sp>
        <p:sp>
          <p:nvSpPr>
            <p:cNvPr id="202" name="Rectangle 201"/>
            <p:cNvSpPr/>
            <p:nvPr/>
          </p:nvSpPr>
          <p:spPr bwMode="auto">
            <a:xfrm>
              <a:off x="3065463" y="2108200"/>
              <a:ext cx="177800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</a:p>
          </p:txBody>
        </p:sp>
        <p:sp>
          <p:nvSpPr>
            <p:cNvPr id="203" name="Rectangle 202"/>
            <p:cNvSpPr/>
            <p:nvPr/>
          </p:nvSpPr>
          <p:spPr bwMode="auto">
            <a:xfrm>
              <a:off x="1266825" y="2005013"/>
              <a:ext cx="177800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</a:p>
          </p:txBody>
        </p:sp>
      </p:grpSp>
      <p:sp>
        <p:nvSpPr>
          <p:cNvPr id="133" name="Freeform 132"/>
          <p:cNvSpPr/>
          <p:nvPr/>
        </p:nvSpPr>
        <p:spPr>
          <a:xfrm>
            <a:off x="6264323" y="2033530"/>
            <a:ext cx="2033516" cy="2866030"/>
          </a:xfrm>
          <a:custGeom>
            <a:avLst/>
            <a:gdLst>
              <a:gd name="connsiteX0" fmla="*/ 3316406 w 3316406"/>
              <a:gd name="connsiteY0" fmla="*/ 2866030 h 2866030"/>
              <a:gd name="connsiteX1" fmla="*/ 0 w 3316406"/>
              <a:gd name="connsiteY1" fmla="*/ 1501254 h 2866030"/>
              <a:gd name="connsiteX2" fmla="*/ 2183642 w 3316406"/>
              <a:gd name="connsiteY2" fmla="*/ 0 h 2866030"/>
              <a:gd name="connsiteX3" fmla="*/ 3316406 w 3316406"/>
              <a:gd name="connsiteY3" fmla="*/ 2866030 h 2866030"/>
              <a:gd name="connsiteX0" fmla="*/ 2033516 w 2033516"/>
              <a:gd name="connsiteY0" fmla="*/ 2866030 h 2866030"/>
              <a:gd name="connsiteX1" fmla="*/ 0 w 2033516"/>
              <a:gd name="connsiteY1" fmla="*/ 627797 h 2866030"/>
              <a:gd name="connsiteX2" fmla="*/ 900752 w 2033516"/>
              <a:gd name="connsiteY2" fmla="*/ 0 h 2866030"/>
              <a:gd name="connsiteX3" fmla="*/ 2033516 w 2033516"/>
              <a:gd name="connsiteY3" fmla="*/ 2866030 h 2866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33516" h="2866030">
                <a:moveTo>
                  <a:pt x="2033516" y="2866030"/>
                </a:moveTo>
                <a:lnTo>
                  <a:pt x="0" y="627797"/>
                </a:lnTo>
                <a:lnTo>
                  <a:pt x="900752" y="0"/>
                </a:lnTo>
                <a:lnTo>
                  <a:pt x="2033516" y="2866030"/>
                </a:lnTo>
                <a:close/>
              </a:path>
            </a:pathLst>
          </a:cu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 bwMode="auto">
          <a:xfrm>
            <a:off x="6892557" y="332337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Rectangle 9"/>
          <p:cNvSpPr>
            <a:spLocks noChangeArrowheads="1"/>
          </p:cNvSpPr>
          <p:nvPr/>
        </p:nvSpPr>
        <p:spPr bwMode="auto">
          <a:xfrm>
            <a:off x="4913194" y="928048"/>
            <a:ext cx="3957850" cy="53226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Assume that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≤ min{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}.</a:t>
            </a:r>
            <a:endParaRPr lang="en-US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7170572" y="1719074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28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7109531" y="199052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" name="Oval Callout 119"/>
          <p:cNvSpPr/>
          <p:nvPr/>
        </p:nvSpPr>
        <p:spPr>
          <a:xfrm>
            <a:off x="7493806" y="2069377"/>
            <a:ext cx="1173163" cy="882650"/>
          </a:xfrm>
          <a:prstGeom prst="wedgeEllipseCallout">
            <a:avLst>
              <a:gd name="adj1" fmla="val -55508"/>
              <a:gd name="adj2" fmla="val 49987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2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" name="Oval Callout 120"/>
          <p:cNvSpPr/>
          <p:nvPr/>
        </p:nvSpPr>
        <p:spPr>
          <a:xfrm>
            <a:off x="4544704" y="4216128"/>
            <a:ext cx="1143000" cy="882650"/>
          </a:xfrm>
          <a:prstGeom prst="wedgeEllipseCallout">
            <a:avLst>
              <a:gd name="adj1" fmla="val 60365"/>
              <a:gd name="adj2" fmla="val -69128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1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6" name="Oval 135"/>
          <p:cNvSpPr/>
          <p:nvPr/>
        </p:nvSpPr>
        <p:spPr bwMode="auto">
          <a:xfrm>
            <a:off x="8240909" y="485770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7" name="Oval 136"/>
          <p:cNvSpPr/>
          <p:nvPr/>
        </p:nvSpPr>
        <p:spPr bwMode="auto">
          <a:xfrm>
            <a:off x="6257127" y="364884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" name="Oval 138"/>
          <p:cNvSpPr/>
          <p:nvPr/>
        </p:nvSpPr>
        <p:spPr bwMode="auto">
          <a:xfrm>
            <a:off x="7450497" y="350935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1" name="Oval 140"/>
          <p:cNvSpPr/>
          <p:nvPr/>
        </p:nvSpPr>
        <p:spPr bwMode="auto">
          <a:xfrm>
            <a:off x="6086645" y="398980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Oval 102"/>
          <p:cNvSpPr/>
          <p:nvPr/>
        </p:nvSpPr>
        <p:spPr bwMode="auto">
          <a:xfrm>
            <a:off x="6629085" y="391231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Oval 106"/>
          <p:cNvSpPr/>
          <p:nvPr/>
        </p:nvSpPr>
        <p:spPr bwMode="auto">
          <a:xfrm>
            <a:off x="4614306" y="375732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4359275" y="3466438"/>
            <a:ext cx="179388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8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Oval Callout 103"/>
          <p:cNvSpPr/>
          <p:nvPr/>
        </p:nvSpPr>
        <p:spPr>
          <a:xfrm>
            <a:off x="0" y="914625"/>
            <a:ext cx="1114425" cy="882650"/>
          </a:xfrm>
          <a:prstGeom prst="wedgeEllipseCallout">
            <a:avLst>
              <a:gd name="adj1" fmla="val 79241"/>
              <a:gd name="adj2" fmla="val 8599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1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Oval Callout 104"/>
          <p:cNvSpPr/>
          <p:nvPr/>
        </p:nvSpPr>
        <p:spPr>
          <a:xfrm>
            <a:off x="0" y="3697513"/>
            <a:ext cx="1143000" cy="882650"/>
          </a:xfrm>
          <a:prstGeom prst="wedgeEllipseCallout">
            <a:avLst>
              <a:gd name="adj1" fmla="val 87828"/>
              <a:gd name="adj2" fmla="val 1998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1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" name="Oval Callout 121"/>
          <p:cNvSpPr/>
          <p:nvPr/>
        </p:nvSpPr>
        <p:spPr>
          <a:xfrm>
            <a:off x="2935453" y="868374"/>
            <a:ext cx="1173163" cy="882650"/>
          </a:xfrm>
          <a:prstGeom prst="wedgeEllipseCallout">
            <a:avLst>
              <a:gd name="adj1" fmla="val -22935"/>
              <a:gd name="adj2" fmla="val 65449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2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" name="Rounded Rectangle 116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12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animBg="1"/>
      <p:bldP spid="102" grpId="1" animBg="1"/>
      <p:bldP spid="133" grpId="0" animBg="1"/>
      <p:bldP spid="120" grpId="0" animBg="1"/>
      <p:bldP spid="1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Freeform 132"/>
          <p:cNvSpPr/>
          <p:nvPr/>
        </p:nvSpPr>
        <p:spPr>
          <a:xfrm>
            <a:off x="4981433" y="2033530"/>
            <a:ext cx="3316406" cy="2866030"/>
          </a:xfrm>
          <a:custGeom>
            <a:avLst/>
            <a:gdLst>
              <a:gd name="connsiteX0" fmla="*/ 3316406 w 3316406"/>
              <a:gd name="connsiteY0" fmla="*/ 2866030 h 2866030"/>
              <a:gd name="connsiteX1" fmla="*/ 0 w 3316406"/>
              <a:gd name="connsiteY1" fmla="*/ 1501254 h 2866030"/>
              <a:gd name="connsiteX2" fmla="*/ 2183642 w 3316406"/>
              <a:gd name="connsiteY2" fmla="*/ 0 h 2866030"/>
              <a:gd name="connsiteX3" fmla="*/ 3316406 w 3316406"/>
              <a:gd name="connsiteY3" fmla="*/ 2866030 h 2866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16406" h="2866030">
                <a:moveTo>
                  <a:pt x="3316406" y="2866030"/>
                </a:moveTo>
                <a:lnTo>
                  <a:pt x="0" y="1501254"/>
                </a:lnTo>
                <a:lnTo>
                  <a:pt x="2183642" y="0"/>
                </a:lnTo>
                <a:lnTo>
                  <a:pt x="3316406" y="2866030"/>
                </a:lnTo>
                <a:close/>
              </a:path>
            </a:pathLst>
          </a:cu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618486" y="1309913"/>
            <a:ext cx="1595437" cy="1736725"/>
          </a:xfrm>
          <a:custGeom>
            <a:avLst/>
            <a:gdLst>
              <a:gd name="connsiteX0" fmla="*/ 1394848 w 1518834"/>
              <a:gd name="connsiteY0" fmla="*/ 1425844 h 1425844"/>
              <a:gd name="connsiteX1" fmla="*/ 433953 w 1518834"/>
              <a:gd name="connsiteY1" fmla="*/ 1208868 h 1425844"/>
              <a:gd name="connsiteX2" fmla="*/ 0 w 1518834"/>
              <a:gd name="connsiteY2" fmla="*/ 1038386 h 1425844"/>
              <a:gd name="connsiteX3" fmla="*/ 170482 w 1518834"/>
              <a:gd name="connsiteY3" fmla="*/ 542441 h 1425844"/>
              <a:gd name="connsiteX4" fmla="*/ 449451 w 1518834"/>
              <a:gd name="connsiteY4" fmla="*/ 247973 h 1425844"/>
              <a:gd name="connsiteX5" fmla="*/ 743919 w 1518834"/>
              <a:gd name="connsiteY5" fmla="*/ 108488 h 1425844"/>
              <a:gd name="connsiteX6" fmla="*/ 1069383 w 1518834"/>
              <a:gd name="connsiteY6" fmla="*/ 0 h 1425844"/>
              <a:gd name="connsiteX7" fmla="*/ 1425844 w 1518834"/>
              <a:gd name="connsiteY7" fmla="*/ 77492 h 1425844"/>
              <a:gd name="connsiteX8" fmla="*/ 1518834 w 1518834"/>
              <a:gd name="connsiteY8" fmla="*/ 464949 h 1425844"/>
              <a:gd name="connsiteX9" fmla="*/ 1503336 w 1518834"/>
              <a:gd name="connsiteY9" fmla="*/ 728420 h 1425844"/>
              <a:gd name="connsiteX10" fmla="*/ 1456841 w 1518834"/>
              <a:gd name="connsiteY10" fmla="*/ 1131376 h 1425844"/>
              <a:gd name="connsiteX11" fmla="*/ 1394848 w 1518834"/>
              <a:gd name="connsiteY11" fmla="*/ 1425844 h 1425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8834" h="1425844">
                <a:moveTo>
                  <a:pt x="1394848" y="1425844"/>
                </a:moveTo>
                <a:lnTo>
                  <a:pt x="433953" y="1208868"/>
                </a:lnTo>
                <a:lnTo>
                  <a:pt x="0" y="1038386"/>
                </a:lnTo>
                <a:lnTo>
                  <a:pt x="170482" y="542441"/>
                </a:lnTo>
                <a:lnTo>
                  <a:pt x="449451" y="247973"/>
                </a:lnTo>
                <a:lnTo>
                  <a:pt x="743919" y="108488"/>
                </a:lnTo>
                <a:lnTo>
                  <a:pt x="1069383" y="0"/>
                </a:lnTo>
                <a:lnTo>
                  <a:pt x="1425844" y="77492"/>
                </a:lnTo>
                <a:lnTo>
                  <a:pt x="1518834" y="464949"/>
                </a:lnTo>
                <a:lnTo>
                  <a:pt x="1503336" y="728420"/>
                </a:lnTo>
                <a:lnTo>
                  <a:pt x="1456841" y="1131376"/>
                </a:lnTo>
                <a:lnTo>
                  <a:pt x="1394848" y="1425844"/>
                </a:lnTo>
                <a:close/>
              </a:path>
            </a:pathLst>
          </a:custGeom>
          <a:solidFill>
            <a:srgbClr val="0070C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75"/>
          <p:cNvGrpSpPr/>
          <p:nvPr/>
        </p:nvGrpSpPr>
        <p:grpSpPr>
          <a:xfrm>
            <a:off x="0" y="0"/>
            <a:ext cx="9144000" cy="6761163"/>
            <a:chOff x="0" y="0"/>
            <a:chExt cx="9144000" cy="6761163"/>
          </a:xfrm>
        </p:grpSpPr>
        <p:sp>
          <p:nvSpPr>
            <p:cNvPr id="95" name="Rectangle 94"/>
            <p:cNvSpPr/>
            <p:nvPr/>
          </p:nvSpPr>
          <p:spPr>
            <a:xfrm>
              <a:off x="0" y="0"/>
              <a:ext cx="9144000" cy="6414448"/>
            </a:xfrm>
            <a:prstGeom prst="rect">
              <a:avLst/>
            </a:prstGeom>
            <a:gradFill>
              <a:gsLst>
                <a:gs pos="0">
                  <a:srgbClr val="FF0000">
                    <a:alpha val="0"/>
                  </a:srgbClr>
                </a:gs>
                <a:gs pos="45000">
                  <a:srgbClr val="FF0000">
                    <a:alpha val="0"/>
                  </a:srgbClr>
                </a:gs>
                <a:gs pos="70000">
                  <a:srgbClr val="FF0300">
                    <a:alpha val="0"/>
                  </a:srgbClr>
                </a:gs>
                <a:gs pos="100000">
                  <a:srgbClr val="FF0000">
                    <a:alpha val="13000"/>
                  </a:srgb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ounded Rectangle 125"/>
            <p:cNvSpPr/>
            <p:nvPr/>
          </p:nvSpPr>
          <p:spPr>
            <a:xfrm>
              <a:off x="0" y="6445250"/>
              <a:ext cx="1882775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GD 2011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  <p:sp>
          <p:nvSpPr>
            <p:cNvPr id="127" name="Rounded Rectangle 126"/>
            <p:cNvSpPr/>
            <p:nvPr/>
          </p:nvSpPr>
          <p:spPr>
            <a:xfrm>
              <a:off x="7037388" y="6445250"/>
              <a:ext cx="2106612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September 21, 2011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</p:grpSp>
      <p:sp>
        <p:nvSpPr>
          <p:cNvPr id="128" name="Rectangle 127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Finding a Valid Mapping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Freeform 90"/>
          <p:cNvSpPr/>
          <p:nvPr/>
        </p:nvSpPr>
        <p:spPr>
          <a:xfrm>
            <a:off x="630238" y="2606900"/>
            <a:ext cx="1006475" cy="882650"/>
          </a:xfrm>
          <a:custGeom>
            <a:avLst/>
            <a:gdLst>
              <a:gd name="connsiteX0" fmla="*/ 0 w 1193369"/>
              <a:gd name="connsiteY0" fmla="*/ 0 h 924733"/>
              <a:gd name="connsiteX1" fmla="*/ 309966 w 1193369"/>
              <a:gd name="connsiteY1" fmla="*/ 557939 h 924733"/>
              <a:gd name="connsiteX2" fmla="*/ 743919 w 1193369"/>
              <a:gd name="connsiteY2" fmla="*/ 867906 h 924733"/>
              <a:gd name="connsiteX3" fmla="*/ 1193369 w 1193369"/>
              <a:gd name="connsiteY3" fmla="*/ 898902 h 924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3369" h="924733">
                <a:moveTo>
                  <a:pt x="0" y="0"/>
                </a:moveTo>
                <a:cubicBezTo>
                  <a:pt x="92990" y="206644"/>
                  <a:pt x="185980" y="413288"/>
                  <a:pt x="309966" y="557939"/>
                </a:cubicBezTo>
                <a:cubicBezTo>
                  <a:pt x="433953" y="702590"/>
                  <a:pt x="596685" y="811079"/>
                  <a:pt x="743919" y="867906"/>
                </a:cubicBezTo>
                <a:cubicBezTo>
                  <a:pt x="891153" y="924733"/>
                  <a:pt x="1042261" y="911817"/>
                  <a:pt x="1193369" y="898902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Freeform 63"/>
          <p:cNvSpPr/>
          <p:nvPr/>
        </p:nvSpPr>
        <p:spPr>
          <a:xfrm>
            <a:off x="661657" y="2546884"/>
            <a:ext cx="2401887" cy="1782762"/>
          </a:xfrm>
          <a:custGeom>
            <a:avLst/>
            <a:gdLst>
              <a:gd name="connsiteX0" fmla="*/ 1394848 w 2324746"/>
              <a:gd name="connsiteY0" fmla="*/ 402956 h 1441343"/>
              <a:gd name="connsiteX1" fmla="*/ 1549831 w 2324746"/>
              <a:gd name="connsiteY1" fmla="*/ 557939 h 1441343"/>
              <a:gd name="connsiteX2" fmla="*/ 1813302 w 2324746"/>
              <a:gd name="connsiteY2" fmla="*/ 743919 h 1441343"/>
              <a:gd name="connsiteX3" fmla="*/ 2324746 w 2324746"/>
              <a:gd name="connsiteY3" fmla="*/ 929898 h 1441343"/>
              <a:gd name="connsiteX4" fmla="*/ 2200760 w 2324746"/>
              <a:gd name="connsiteY4" fmla="*/ 1100380 h 1441343"/>
              <a:gd name="connsiteX5" fmla="*/ 1844299 w 2324746"/>
              <a:gd name="connsiteY5" fmla="*/ 1348353 h 1441343"/>
              <a:gd name="connsiteX6" fmla="*/ 1472339 w 2324746"/>
              <a:gd name="connsiteY6" fmla="*/ 1441343 h 1441343"/>
              <a:gd name="connsiteX7" fmla="*/ 1084882 w 2324746"/>
              <a:gd name="connsiteY7" fmla="*/ 1410346 h 1441343"/>
              <a:gd name="connsiteX8" fmla="*/ 712922 w 2324746"/>
              <a:gd name="connsiteY8" fmla="*/ 1255363 h 1441343"/>
              <a:gd name="connsiteX9" fmla="*/ 402956 w 2324746"/>
              <a:gd name="connsiteY9" fmla="*/ 991892 h 1441343"/>
              <a:gd name="connsiteX10" fmla="*/ 139485 w 2324746"/>
              <a:gd name="connsiteY10" fmla="*/ 604434 h 1441343"/>
              <a:gd name="connsiteX11" fmla="*/ 0 w 2324746"/>
              <a:gd name="connsiteY11" fmla="*/ 30997 h 1441343"/>
              <a:gd name="connsiteX12" fmla="*/ 0 w 2324746"/>
              <a:gd name="connsiteY12" fmla="*/ 0 h 1441343"/>
              <a:gd name="connsiteX13" fmla="*/ 216977 w 2324746"/>
              <a:gd name="connsiteY13" fmla="*/ 108488 h 1441343"/>
              <a:gd name="connsiteX14" fmla="*/ 790414 w 2324746"/>
              <a:gd name="connsiteY14" fmla="*/ 294468 h 1441343"/>
              <a:gd name="connsiteX15" fmla="*/ 1394848 w 2324746"/>
              <a:gd name="connsiteY15" fmla="*/ 402956 h 1441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324746" h="1441343">
                <a:moveTo>
                  <a:pt x="1394848" y="402956"/>
                </a:moveTo>
                <a:lnTo>
                  <a:pt x="1549831" y="557939"/>
                </a:lnTo>
                <a:lnTo>
                  <a:pt x="1813302" y="743919"/>
                </a:lnTo>
                <a:lnTo>
                  <a:pt x="2324746" y="929898"/>
                </a:lnTo>
                <a:lnTo>
                  <a:pt x="2200760" y="1100380"/>
                </a:lnTo>
                <a:lnTo>
                  <a:pt x="1844299" y="1348353"/>
                </a:lnTo>
                <a:lnTo>
                  <a:pt x="1472339" y="1441343"/>
                </a:lnTo>
                <a:lnTo>
                  <a:pt x="1084882" y="1410346"/>
                </a:lnTo>
                <a:lnTo>
                  <a:pt x="712922" y="1255363"/>
                </a:lnTo>
                <a:lnTo>
                  <a:pt x="402956" y="991892"/>
                </a:lnTo>
                <a:lnTo>
                  <a:pt x="139485" y="604434"/>
                </a:lnTo>
                <a:lnTo>
                  <a:pt x="0" y="30997"/>
                </a:lnTo>
                <a:lnTo>
                  <a:pt x="0" y="0"/>
                </a:lnTo>
                <a:lnTo>
                  <a:pt x="216977" y="108488"/>
                </a:lnTo>
                <a:lnTo>
                  <a:pt x="790414" y="294468"/>
                </a:lnTo>
                <a:lnTo>
                  <a:pt x="1394848" y="402956"/>
                </a:lnTo>
                <a:close/>
              </a:path>
            </a:pathLst>
          </a:custGeom>
          <a:solidFill>
            <a:schemeClr val="accent3">
              <a:lumMod val="65000"/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0" name="Straight Connector 59"/>
          <p:cNvCxnSpPr>
            <a:stCxn id="145" idx="2"/>
          </p:cNvCxnSpPr>
          <p:nvPr/>
        </p:nvCxnSpPr>
        <p:spPr>
          <a:xfrm flipH="1" flipV="1">
            <a:off x="4421875" y="3302772"/>
            <a:ext cx="3853763" cy="1592416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 bwMode="auto">
          <a:xfrm>
            <a:off x="7170572" y="1719074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28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387350" y="2518000"/>
            <a:ext cx="177800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2976563" y="3761013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1922463" y="2632300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1428750" y="3641950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80" name="Oval 79"/>
          <p:cNvSpPr/>
          <p:nvPr/>
        </p:nvSpPr>
        <p:spPr bwMode="auto">
          <a:xfrm>
            <a:off x="2995517" y="365213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Oval 80"/>
          <p:cNvSpPr/>
          <p:nvPr/>
        </p:nvSpPr>
        <p:spPr bwMode="auto">
          <a:xfrm>
            <a:off x="1596014" y="344532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Oval 81"/>
          <p:cNvSpPr/>
          <p:nvPr/>
        </p:nvSpPr>
        <p:spPr bwMode="auto">
          <a:xfrm>
            <a:off x="2040396" y="300145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Oval 82"/>
          <p:cNvSpPr/>
          <p:nvPr/>
        </p:nvSpPr>
        <p:spPr bwMode="auto">
          <a:xfrm>
            <a:off x="2090665" y="138155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Oval 83"/>
          <p:cNvSpPr/>
          <p:nvPr/>
        </p:nvSpPr>
        <p:spPr bwMode="auto">
          <a:xfrm>
            <a:off x="612741" y="254097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Freeform 84"/>
          <p:cNvSpPr/>
          <p:nvPr/>
        </p:nvSpPr>
        <p:spPr>
          <a:xfrm>
            <a:off x="642938" y="2606900"/>
            <a:ext cx="1423987" cy="442913"/>
          </a:xfrm>
          <a:custGeom>
            <a:avLst/>
            <a:gdLst>
              <a:gd name="connsiteX0" fmla="*/ 0 w 1689316"/>
              <a:gd name="connsiteY0" fmla="*/ 0 h 464950"/>
              <a:gd name="connsiteX1" fmla="*/ 914400 w 1689316"/>
              <a:gd name="connsiteY1" fmla="*/ 294468 h 464950"/>
              <a:gd name="connsiteX2" fmla="*/ 1689316 w 1689316"/>
              <a:gd name="connsiteY2" fmla="*/ 464950 h 464950"/>
              <a:gd name="connsiteX3" fmla="*/ 1689316 w 1689316"/>
              <a:gd name="connsiteY3" fmla="*/ 464950 h 46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64950">
                <a:moveTo>
                  <a:pt x="0" y="0"/>
                </a:moveTo>
                <a:cubicBezTo>
                  <a:pt x="316423" y="108488"/>
                  <a:pt x="632847" y="216976"/>
                  <a:pt x="914400" y="294468"/>
                </a:cubicBezTo>
                <a:cubicBezTo>
                  <a:pt x="1195953" y="371960"/>
                  <a:pt x="1689316" y="464950"/>
                  <a:pt x="1689316" y="464950"/>
                </a:cubicBezTo>
                <a:lnTo>
                  <a:pt x="1689316" y="464950"/>
                </a:ln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Freeform 85"/>
          <p:cNvSpPr/>
          <p:nvPr/>
        </p:nvSpPr>
        <p:spPr>
          <a:xfrm>
            <a:off x="2081213" y="1482950"/>
            <a:ext cx="138112" cy="1582738"/>
          </a:xfrm>
          <a:custGeom>
            <a:avLst/>
            <a:gdLst>
              <a:gd name="connsiteX0" fmla="*/ 61993 w 165315"/>
              <a:gd name="connsiteY0" fmla="*/ 0 h 1658319"/>
              <a:gd name="connsiteX1" fmla="*/ 154983 w 165315"/>
              <a:gd name="connsiteY1" fmla="*/ 650929 h 1658319"/>
              <a:gd name="connsiteX2" fmla="*/ 0 w 165315"/>
              <a:gd name="connsiteY2" fmla="*/ 1658319 h 1658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315" h="1658319">
                <a:moveTo>
                  <a:pt x="61993" y="0"/>
                </a:moveTo>
                <a:cubicBezTo>
                  <a:pt x="113654" y="187271"/>
                  <a:pt x="165315" y="374543"/>
                  <a:pt x="154983" y="650929"/>
                </a:cubicBezTo>
                <a:cubicBezTo>
                  <a:pt x="144651" y="927316"/>
                  <a:pt x="72325" y="1292817"/>
                  <a:pt x="0" y="1658319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Freeform 86"/>
          <p:cNvSpPr/>
          <p:nvPr/>
        </p:nvSpPr>
        <p:spPr>
          <a:xfrm>
            <a:off x="2081213" y="3035525"/>
            <a:ext cx="966787" cy="636588"/>
          </a:xfrm>
          <a:custGeom>
            <a:avLst/>
            <a:gdLst>
              <a:gd name="connsiteX0" fmla="*/ 0 w 1146874"/>
              <a:gd name="connsiteY0" fmla="*/ 0 h 666427"/>
              <a:gd name="connsiteX1" fmla="*/ 418454 w 1146874"/>
              <a:gd name="connsiteY1" fmla="*/ 371960 h 666427"/>
              <a:gd name="connsiteX2" fmla="*/ 1146874 w 1146874"/>
              <a:gd name="connsiteY2" fmla="*/ 666427 h 666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6874" h="666427">
                <a:moveTo>
                  <a:pt x="0" y="0"/>
                </a:moveTo>
                <a:cubicBezTo>
                  <a:pt x="113654" y="130444"/>
                  <a:pt x="227308" y="260889"/>
                  <a:pt x="418454" y="371960"/>
                </a:cubicBezTo>
                <a:cubicBezTo>
                  <a:pt x="609600" y="483031"/>
                  <a:pt x="878237" y="574729"/>
                  <a:pt x="1146874" y="66642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Arc 87"/>
          <p:cNvSpPr/>
          <p:nvPr/>
        </p:nvSpPr>
        <p:spPr>
          <a:xfrm>
            <a:off x="957263" y="1363888"/>
            <a:ext cx="2600325" cy="2617787"/>
          </a:xfrm>
          <a:prstGeom prst="arc">
            <a:avLst>
              <a:gd name="adj1" fmla="val 15839463"/>
              <a:gd name="adj2" fmla="val 2865363"/>
            </a:avLst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Freeform 88"/>
          <p:cNvSpPr/>
          <p:nvPr/>
        </p:nvSpPr>
        <p:spPr>
          <a:xfrm>
            <a:off x="630238" y="1322613"/>
            <a:ext cx="1541462" cy="1225550"/>
          </a:xfrm>
          <a:custGeom>
            <a:avLst/>
            <a:gdLst>
              <a:gd name="connsiteX0" fmla="*/ 0 w 1828800"/>
              <a:gd name="connsiteY0" fmla="*/ 1283776 h 1283776"/>
              <a:gd name="connsiteX1" fmla="*/ 154983 w 1828800"/>
              <a:gd name="connsiteY1" fmla="*/ 803329 h 1283776"/>
              <a:gd name="connsiteX2" fmla="*/ 433953 w 1828800"/>
              <a:gd name="connsiteY2" fmla="*/ 415871 h 1283776"/>
              <a:gd name="connsiteX3" fmla="*/ 821410 w 1828800"/>
              <a:gd name="connsiteY3" fmla="*/ 152400 h 1283776"/>
              <a:gd name="connsiteX4" fmla="*/ 1363851 w 1828800"/>
              <a:gd name="connsiteY4" fmla="*/ 12915 h 1283776"/>
              <a:gd name="connsiteX5" fmla="*/ 1828800 w 1828800"/>
              <a:gd name="connsiteY5" fmla="*/ 74908 h 128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800" h="1283776">
                <a:moveTo>
                  <a:pt x="0" y="1283776"/>
                </a:moveTo>
                <a:cubicBezTo>
                  <a:pt x="41329" y="1115878"/>
                  <a:pt x="82658" y="947980"/>
                  <a:pt x="154983" y="803329"/>
                </a:cubicBezTo>
                <a:cubicBezTo>
                  <a:pt x="227309" y="658678"/>
                  <a:pt x="322882" y="524359"/>
                  <a:pt x="433953" y="415871"/>
                </a:cubicBezTo>
                <a:cubicBezTo>
                  <a:pt x="545024" y="307383"/>
                  <a:pt x="666427" y="219559"/>
                  <a:pt x="821410" y="152400"/>
                </a:cubicBezTo>
                <a:cubicBezTo>
                  <a:pt x="976393" y="85241"/>
                  <a:pt x="1195953" y="25830"/>
                  <a:pt x="1363851" y="12915"/>
                </a:cubicBezTo>
                <a:cubicBezTo>
                  <a:pt x="1531749" y="0"/>
                  <a:pt x="1680274" y="37454"/>
                  <a:pt x="1828800" y="74908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Freeform 89"/>
          <p:cNvSpPr/>
          <p:nvPr/>
        </p:nvSpPr>
        <p:spPr>
          <a:xfrm>
            <a:off x="1622425" y="3065688"/>
            <a:ext cx="458788" cy="414337"/>
          </a:xfrm>
          <a:custGeom>
            <a:avLst/>
            <a:gdLst>
              <a:gd name="connsiteX0" fmla="*/ 0 w 542441"/>
              <a:gd name="connsiteY0" fmla="*/ 433952 h 433952"/>
              <a:gd name="connsiteX1" fmla="*/ 340963 w 542441"/>
              <a:gd name="connsiteY1" fmla="*/ 309966 h 433952"/>
              <a:gd name="connsiteX2" fmla="*/ 542441 w 542441"/>
              <a:gd name="connsiteY2" fmla="*/ 0 h 433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2441" h="433952">
                <a:moveTo>
                  <a:pt x="0" y="433952"/>
                </a:moveTo>
                <a:cubicBezTo>
                  <a:pt x="125278" y="408121"/>
                  <a:pt x="250556" y="382291"/>
                  <a:pt x="340963" y="309966"/>
                </a:cubicBezTo>
                <a:cubicBezTo>
                  <a:pt x="431370" y="237641"/>
                  <a:pt x="486905" y="118820"/>
                  <a:pt x="542441" y="0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Freeform 91"/>
          <p:cNvSpPr/>
          <p:nvPr/>
        </p:nvSpPr>
        <p:spPr>
          <a:xfrm>
            <a:off x="1636713" y="3508600"/>
            <a:ext cx="1423987" cy="406400"/>
          </a:xfrm>
          <a:custGeom>
            <a:avLst/>
            <a:gdLst>
              <a:gd name="connsiteX0" fmla="*/ 0 w 1689316"/>
              <a:gd name="connsiteY0" fmla="*/ 0 h 426204"/>
              <a:gd name="connsiteX1" fmla="*/ 371960 w 1689316"/>
              <a:gd name="connsiteY1" fmla="*/ 340963 h 426204"/>
              <a:gd name="connsiteX2" fmla="*/ 945397 w 1689316"/>
              <a:gd name="connsiteY2" fmla="*/ 402956 h 426204"/>
              <a:gd name="connsiteX3" fmla="*/ 1689316 w 1689316"/>
              <a:gd name="connsiteY3" fmla="*/ 201478 h 426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26204">
                <a:moveTo>
                  <a:pt x="0" y="0"/>
                </a:moveTo>
                <a:cubicBezTo>
                  <a:pt x="107197" y="136902"/>
                  <a:pt x="214394" y="273804"/>
                  <a:pt x="371960" y="340963"/>
                </a:cubicBezTo>
                <a:cubicBezTo>
                  <a:pt x="529526" y="408122"/>
                  <a:pt x="725838" y="426204"/>
                  <a:pt x="945397" y="402956"/>
                </a:cubicBezTo>
                <a:cubicBezTo>
                  <a:pt x="1164956" y="379709"/>
                  <a:pt x="1427136" y="290593"/>
                  <a:pt x="1689316" y="201478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Arc 92"/>
          <p:cNvSpPr/>
          <p:nvPr/>
        </p:nvSpPr>
        <p:spPr>
          <a:xfrm>
            <a:off x="615950" y="538388"/>
            <a:ext cx="2849563" cy="3756025"/>
          </a:xfrm>
          <a:prstGeom prst="arc">
            <a:avLst>
              <a:gd name="adj1" fmla="val 2842306"/>
              <a:gd name="adj2" fmla="val 1042132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Oval 106"/>
          <p:cNvSpPr/>
          <p:nvPr/>
        </p:nvSpPr>
        <p:spPr bwMode="auto">
          <a:xfrm>
            <a:off x="4614306" y="375732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Oval 107"/>
          <p:cNvSpPr/>
          <p:nvPr/>
        </p:nvSpPr>
        <p:spPr bwMode="auto">
          <a:xfrm>
            <a:off x="2568530" y="269858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2971485" y="229562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Oval 109"/>
          <p:cNvSpPr/>
          <p:nvPr/>
        </p:nvSpPr>
        <p:spPr bwMode="auto">
          <a:xfrm>
            <a:off x="1561140" y="224913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Freeform 110"/>
          <p:cNvSpPr/>
          <p:nvPr/>
        </p:nvSpPr>
        <p:spPr>
          <a:xfrm>
            <a:off x="1597025" y="2286225"/>
            <a:ext cx="463550" cy="760413"/>
          </a:xfrm>
          <a:custGeom>
            <a:avLst/>
            <a:gdLst>
              <a:gd name="connsiteX0" fmla="*/ 0 w 464950"/>
              <a:gd name="connsiteY0" fmla="*/ 0 h 759417"/>
              <a:gd name="connsiteX1" fmla="*/ 77492 w 464950"/>
              <a:gd name="connsiteY1" fmla="*/ 371960 h 759417"/>
              <a:gd name="connsiteX2" fmla="*/ 464950 w 464950"/>
              <a:gd name="connsiteY2" fmla="*/ 759417 h 759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50" h="759417">
                <a:moveTo>
                  <a:pt x="0" y="0"/>
                </a:moveTo>
                <a:cubicBezTo>
                  <a:pt x="0" y="122695"/>
                  <a:pt x="0" y="245391"/>
                  <a:pt x="77492" y="371960"/>
                </a:cubicBezTo>
                <a:cubicBezTo>
                  <a:pt x="154984" y="498529"/>
                  <a:pt x="309967" y="628973"/>
                  <a:pt x="464950" y="75941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Freeform 111"/>
          <p:cNvSpPr/>
          <p:nvPr/>
        </p:nvSpPr>
        <p:spPr>
          <a:xfrm>
            <a:off x="1576388" y="1387700"/>
            <a:ext cx="515937" cy="868363"/>
          </a:xfrm>
          <a:custGeom>
            <a:avLst/>
            <a:gdLst>
              <a:gd name="connsiteX0" fmla="*/ 20664 w 516610"/>
              <a:gd name="connsiteY0" fmla="*/ 867905 h 867905"/>
              <a:gd name="connsiteX1" fmla="*/ 82658 w 516610"/>
              <a:gd name="connsiteY1" fmla="*/ 371959 h 867905"/>
              <a:gd name="connsiteX2" fmla="*/ 516610 w 516610"/>
              <a:gd name="connsiteY2" fmla="*/ 0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6610" h="867905">
                <a:moveTo>
                  <a:pt x="20664" y="867905"/>
                </a:moveTo>
                <a:cubicBezTo>
                  <a:pt x="10332" y="692257"/>
                  <a:pt x="0" y="516610"/>
                  <a:pt x="82658" y="371959"/>
                </a:cubicBezTo>
                <a:cubicBezTo>
                  <a:pt x="165316" y="227308"/>
                  <a:pt x="340963" y="113654"/>
                  <a:pt x="51661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" name="Freeform 112"/>
          <p:cNvSpPr/>
          <p:nvPr/>
        </p:nvSpPr>
        <p:spPr>
          <a:xfrm>
            <a:off x="635000" y="2244950"/>
            <a:ext cx="946150" cy="290513"/>
          </a:xfrm>
          <a:custGeom>
            <a:avLst/>
            <a:gdLst>
              <a:gd name="connsiteX0" fmla="*/ 945396 w 945396"/>
              <a:gd name="connsiteY0" fmla="*/ 41329 h 289302"/>
              <a:gd name="connsiteX1" fmla="*/ 557938 w 945396"/>
              <a:gd name="connsiteY1" fmla="*/ 41329 h 289302"/>
              <a:gd name="connsiteX2" fmla="*/ 0 w 945396"/>
              <a:gd name="connsiteY2" fmla="*/ 289302 h 289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5396" h="289302">
                <a:moveTo>
                  <a:pt x="945396" y="41329"/>
                </a:moveTo>
                <a:cubicBezTo>
                  <a:pt x="830450" y="20664"/>
                  <a:pt x="715504" y="0"/>
                  <a:pt x="557938" y="41329"/>
                </a:cubicBezTo>
                <a:cubicBezTo>
                  <a:pt x="400372" y="82658"/>
                  <a:pt x="200186" y="185980"/>
                  <a:pt x="0" y="289302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" name="Freeform 113"/>
          <p:cNvSpPr/>
          <p:nvPr/>
        </p:nvSpPr>
        <p:spPr>
          <a:xfrm>
            <a:off x="2138363" y="1481363"/>
            <a:ext cx="465137" cy="1270000"/>
          </a:xfrm>
          <a:custGeom>
            <a:avLst/>
            <a:gdLst>
              <a:gd name="connsiteX0" fmla="*/ 0 w 464949"/>
              <a:gd name="connsiteY0" fmla="*/ 0 h 1270861"/>
              <a:gd name="connsiteX1" fmla="*/ 309966 w 464949"/>
              <a:gd name="connsiteY1" fmla="*/ 526942 h 1270861"/>
              <a:gd name="connsiteX2" fmla="*/ 464949 w 464949"/>
              <a:gd name="connsiteY2" fmla="*/ 1270861 h 127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49" h="1270861">
                <a:moveTo>
                  <a:pt x="0" y="0"/>
                </a:moveTo>
                <a:cubicBezTo>
                  <a:pt x="116237" y="157566"/>
                  <a:pt x="232475" y="315132"/>
                  <a:pt x="309966" y="526942"/>
                </a:cubicBezTo>
                <a:cubicBezTo>
                  <a:pt x="387457" y="738752"/>
                  <a:pt x="426203" y="1004806"/>
                  <a:pt x="464949" y="1270861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" name="Freeform 114"/>
          <p:cNvSpPr/>
          <p:nvPr/>
        </p:nvSpPr>
        <p:spPr>
          <a:xfrm>
            <a:off x="2603500" y="2737075"/>
            <a:ext cx="449263" cy="928688"/>
          </a:xfrm>
          <a:custGeom>
            <a:avLst/>
            <a:gdLst>
              <a:gd name="connsiteX0" fmla="*/ 0 w 449451"/>
              <a:gd name="connsiteY0" fmla="*/ 0 h 929899"/>
              <a:gd name="connsiteX1" fmla="*/ 92990 w 449451"/>
              <a:gd name="connsiteY1" fmla="*/ 402956 h 929899"/>
              <a:gd name="connsiteX2" fmla="*/ 449451 w 449451"/>
              <a:gd name="connsiteY2" fmla="*/ 929899 h 92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9451" h="929899">
                <a:moveTo>
                  <a:pt x="0" y="0"/>
                </a:moveTo>
                <a:cubicBezTo>
                  <a:pt x="9041" y="123986"/>
                  <a:pt x="18082" y="247973"/>
                  <a:pt x="92990" y="402956"/>
                </a:cubicBezTo>
                <a:cubicBezTo>
                  <a:pt x="167898" y="557939"/>
                  <a:pt x="308674" y="743919"/>
                  <a:pt x="449451" y="929899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" name="Freeform 115"/>
          <p:cNvSpPr/>
          <p:nvPr/>
        </p:nvSpPr>
        <p:spPr>
          <a:xfrm>
            <a:off x="2092325" y="2751363"/>
            <a:ext cx="495300" cy="279400"/>
          </a:xfrm>
          <a:custGeom>
            <a:avLst/>
            <a:gdLst>
              <a:gd name="connsiteX0" fmla="*/ 0 w 495946"/>
              <a:gd name="connsiteY0" fmla="*/ 278969 h 278969"/>
              <a:gd name="connsiteX1" fmla="*/ 278970 w 495946"/>
              <a:gd name="connsiteY1" fmla="*/ 123986 h 278969"/>
              <a:gd name="connsiteX2" fmla="*/ 495946 w 495946"/>
              <a:gd name="connsiteY2" fmla="*/ 0 h 278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5946" h="278969">
                <a:moveTo>
                  <a:pt x="0" y="278969"/>
                </a:moveTo>
                <a:lnTo>
                  <a:pt x="278970" y="123986"/>
                </a:lnTo>
                <a:lnTo>
                  <a:pt x="495946" y="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" name="Freeform 117"/>
          <p:cNvSpPr/>
          <p:nvPr/>
        </p:nvSpPr>
        <p:spPr>
          <a:xfrm>
            <a:off x="2138363" y="1435325"/>
            <a:ext cx="852487" cy="898525"/>
          </a:xfrm>
          <a:custGeom>
            <a:avLst/>
            <a:gdLst>
              <a:gd name="connsiteX0" fmla="*/ 852407 w 852407"/>
              <a:gd name="connsiteY0" fmla="*/ 898901 h 898901"/>
              <a:gd name="connsiteX1" fmla="*/ 573437 w 852407"/>
              <a:gd name="connsiteY1" fmla="*/ 418454 h 898901"/>
              <a:gd name="connsiteX2" fmla="*/ 0 w 852407"/>
              <a:gd name="connsiteY2" fmla="*/ 0 h 898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2407" h="898901">
                <a:moveTo>
                  <a:pt x="852407" y="898901"/>
                </a:moveTo>
                <a:cubicBezTo>
                  <a:pt x="783956" y="733586"/>
                  <a:pt x="715505" y="568271"/>
                  <a:pt x="573437" y="418454"/>
                </a:cubicBezTo>
                <a:cubicBezTo>
                  <a:pt x="431369" y="268637"/>
                  <a:pt x="215684" y="134318"/>
                  <a:pt x="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Freeform 123"/>
          <p:cNvSpPr/>
          <p:nvPr/>
        </p:nvSpPr>
        <p:spPr>
          <a:xfrm>
            <a:off x="2619375" y="2333850"/>
            <a:ext cx="371475" cy="403225"/>
          </a:xfrm>
          <a:custGeom>
            <a:avLst/>
            <a:gdLst>
              <a:gd name="connsiteX0" fmla="*/ 0 w 371959"/>
              <a:gd name="connsiteY0" fmla="*/ 402956 h 402956"/>
              <a:gd name="connsiteX1" fmla="*/ 247972 w 371959"/>
              <a:gd name="connsiteY1" fmla="*/ 232475 h 402956"/>
              <a:gd name="connsiteX2" fmla="*/ 371959 w 371959"/>
              <a:gd name="connsiteY2" fmla="*/ 0 h 402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59" h="402956">
                <a:moveTo>
                  <a:pt x="0" y="402956"/>
                </a:moveTo>
                <a:cubicBezTo>
                  <a:pt x="92989" y="351295"/>
                  <a:pt x="185979" y="299634"/>
                  <a:pt x="247972" y="232475"/>
                </a:cubicBezTo>
                <a:cubicBezTo>
                  <a:pt x="309965" y="165316"/>
                  <a:pt x="340962" y="82658"/>
                  <a:pt x="371959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Freeform 124"/>
          <p:cNvSpPr/>
          <p:nvPr/>
        </p:nvSpPr>
        <p:spPr>
          <a:xfrm>
            <a:off x="2981325" y="2349725"/>
            <a:ext cx="87313" cy="1301750"/>
          </a:xfrm>
          <a:custGeom>
            <a:avLst/>
            <a:gdLst>
              <a:gd name="connsiteX0" fmla="*/ 25830 w 87823"/>
              <a:gd name="connsiteY0" fmla="*/ 0 h 1301857"/>
              <a:gd name="connsiteX1" fmla="*/ 10332 w 87823"/>
              <a:gd name="connsiteY1" fmla="*/ 464949 h 1301857"/>
              <a:gd name="connsiteX2" fmla="*/ 87823 w 87823"/>
              <a:gd name="connsiteY2" fmla="*/ 1301857 h 1301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823" h="1301857">
                <a:moveTo>
                  <a:pt x="25830" y="0"/>
                </a:moveTo>
                <a:cubicBezTo>
                  <a:pt x="12915" y="123986"/>
                  <a:pt x="0" y="247973"/>
                  <a:pt x="10332" y="464949"/>
                </a:cubicBezTo>
                <a:cubicBezTo>
                  <a:pt x="20664" y="681925"/>
                  <a:pt x="54243" y="991891"/>
                  <a:pt x="87823" y="130185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7109531" y="199052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6" name="Oval 135"/>
          <p:cNvSpPr/>
          <p:nvPr/>
        </p:nvSpPr>
        <p:spPr bwMode="auto">
          <a:xfrm>
            <a:off x="8240909" y="485770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7" name="Oval 136"/>
          <p:cNvSpPr/>
          <p:nvPr/>
        </p:nvSpPr>
        <p:spPr bwMode="auto">
          <a:xfrm>
            <a:off x="6257127" y="364884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" name="Oval 138"/>
          <p:cNvSpPr/>
          <p:nvPr/>
        </p:nvSpPr>
        <p:spPr bwMode="auto">
          <a:xfrm>
            <a:off x="7450497" y="350935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1" name="Oval 140"/>
          <p:cNvSpPr/>
          <p:nvPr/>
        </p:nvSpPr>
        <p:spPr bwMode="auto">
          <a:xfrm>
            <a:off x="6086645" y="398980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" name="Oval 143"/>
          <p:cNvSpPr/>
          <p:nvPr/>
        </p:nvSpPr>
        <p:spPr bwMode="auto">
          <a:xfrm>
            <a:off x="6892557" y="332337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5" name="Freeform 144"/>
          <p:cNvSpPr/>
          <p:nvPr/>
        </p:nvSpPr>
        <p:spPr>
          <a:xfrm>
            <a:off x="4633913" y="2028163"/>
            <a:ext cx="3641725" cy="2867025"/>
          </a:xfrm>
          <a:custGeom>
            <a:avLst/>
            <a:gdLst>
              <a:gd name="connsiteX0" fmla="*/ 0 w 3642102"/>
              <a:gd name="connsiteY0" fmla="*/ 1751309 h 2867187"/>
              <a:gd name="connsiteX1" fmla="*/ 2526224 w 3642102"/>
              <a:gd name="connsiteY1" fmla="*/ 0 h 2867187"/>
              <a:gd name="connsiteX2" fmla="*/ 3642102 w 3642102"/>
              <a:gd name="connsiteY2" fmla="*/ 2867187 h 2867187"/>
              <a:gd name="connsiteX3" fmla="*/ 0 w 3642102"/>
              <a:gd name="connsiteY3" fmla="*/ 1751309 h 286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42102" h="2867187">
                <a:moveTo>
                  <a:pt x="0" y="1751309"/>
                </a:moveTo>
                <a:lnTo>
                  <a:pt x="2526224" y="0"/>
                </a:lnTo>
                <a:lnTo>
                  <a:pt x="3642102" y="2867187"/>
                </a:lnTo>
                <a:lnTo>
                  <a:pt x="0" y="1751309"/>
                </a:lnTo>
                <a:close/>
              </a:path>
            </a:pathLst>
          </a:custGeom>
          <a:noFill/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1960563" y="1076550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7962900" y="4906301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4359275" y="3466438"/>
            <a:ext cx="179388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66" name="Freeform 65"/>
          <p:cNvSpPr/>
          <p:nvPr/>
        </p:nvSpPr>
        <p:spPr>
          <a:xfrm>
            <a:off x="2060575" y="1387700"/>
            <a:ext cx="1503363" cy="2263775"/>
          </a:xfrm>
          <a:custGeom>
            <a:avLst/>
            <a:gdLst>
              <a:gd name="connsiteX0" fmla="*/ 0 w 1410346"/>
              <a:gd name="connsiteY0" fmla="*/ 1363851 h 1891745"/>
              <a:gd name="connsiteX1" fmla="*/ 247973 w 1410346"/>
              <a:gd name="connsiteY1" fmla="*/ 1611824 h 1891745"/>
              <a:gd name="connsiteX2" fmla="*/ 728421 w 1410346"/>
              <a:gd name="connsiteY2" fmla="*/ 1844298 h 1891745"/>
              <a:gd name="connsiteX3" fmla="*/ 991892 w 1410346"/>
              <a:gd name="connsiteY3" fmla="*/ 1890793 h 1891745"/>
              <a:gd name="connsiteX4" fmla="*/ 1239865 w 1410346"/>
              <a:gd name="connsiteY4" fmla="*/ 1627322 h 1891745"/>
              <a:gd name="connsiteX5" fmla="*/ 1410346 w 1410346"/>
              <a:gd name="connsiteY5" fmla="*/ 1317356 h 1891745"/>
              <a:gd name="connsiteX6" fmla="*/ 1394848 w 1410346"/>
              <a:gd name="connsiteY6" fmla="*/ 867905 h 1891745"/>
              <a:gd name="connsiteX7" fmla="*/ 1177872 w 1410346"/>
              <a:gd name="connsiteY7" fmla="*/ 402956 h 1891745"/>
              <a:gd name="connsiteX8" fmla="*/ 883404 w 1410346"/>
              <a:gd name="connsiteY8" fmla="*/ 170481 h 1891745"/>
              <a:gd name="connsiteX9" fmla="*/ 449451 w 1410346"/>
              <a:gd name="connsiteY9" fmla="*/ 0 h 1891745"/>
              <a:gd name="connsiteX10" fmla="*/ 77492 w 1410346"/>
              <a:gd name="connsiteY10" fmla="*/ 0 h 1891745"/>
              <a:gd name="connsiteX11" fmla="*/ 108489 w 1410346"/>
              <a:gd name="connsiteY11" fmla="*/ 247973 h 1891745"/>
              <a:gd name="connsiteX12" fmla="*/ 154984 w 1410346"/>
              <a:gd name="connsiteY12" fmla="*/ 511444 h 1891745"/>
              <a:gd name="connsiteX13" fmla="*/ 77492 w 1410346"/>
              <a:gd name="connsiteY13" fmla="*/ 1162373 h 1891745"/>
              <a:gd name="connsiteX14" fmla="*/ 0 w 1410346"/>
              <a:gd name="connsiteY14" fmla="*/ 1363851 h 189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410346" h="1891745">
                <a:moveTo>
                  <a:pt x="0" y="1363851"/>
                </a:moveTo>
                <a:lnTo>
                  <a:pt x="247973" y="1611824"/>
                </a:lnTo>
                <a:lnTo>
                  <a:pt x="728421" y="1844298"/>
                </a:lnTo>
                <a:cubicBezTo>
                  <a:pt x="981472" y="1891745"/>
                  <a:pt x="892296" y="1890793"/>
                  <a:pt x="991892" y="1890793"/>
                </a:cubicBezTo>
                <a:lnTo>
                  <a:pt x="1239865" y="1627322"/>
                </a:lnTo>
                <a:lnTo>
                  <a:pt x="1410346" y="1317356"/>
                </a:lnTo>
                <a:lnTo>
                  <a:pt x="1394848" y="867905"/>
                </a:lnTo>
                <a:lnTo>
                  <a:pt x="1177872" y="402956"/>
                </a:lnTo>
                <a:lnTo>
                  <a:pt x="883404" y="170481"/>
                </a:lnTo>
                <a:lnTo>
                  <a:pt x="449451" y="0"/>
                </a:lnTo>
                <a:lnTo>
                  <a:pt x="77492" y="0"/>
                </a:lnTo>
                <a:lnTo>
                  <a:pt x="108489" y="247973"/>
                </a:lnTo>
                <a:lnTo>
                  <a:pt x="154984" y="511444"/>
                </a:lnTo>
                <a:lnTo>
                  <a:pt x="77492" y="1162373"/>
                </a:lnTo>
                <a:lnTo>
                  <a:pt x="0" y="1363851"/>
                </a:lnTo>
                <a:close/>
              </a:path>
            </a:pathLst>
          </a:custGeom>
          <a:solidFill>
            <a:srgbClr val="FF000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Oval 102"/>
          <p:cNvSpPr/>
          <p:nvPr/>
        </p:nvSpPr>
        <p:spPr bwMode="auto">
          <a:xfrm>
            <a:off x="6629085" y="391231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2328863" y="250688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</a:p>
        </p:txBody>
      </p:sp>
      <p:sp>
        <p:nvSpPr>
          <p:cNvPr id="98" name="Rectangle 97"/>
          <p:cNvSpPr/>
          <p:nvPr/>
        </p:nvSpPr>
        <p:spPr bwMode="auto">
          <a:xfrm>
            <a:off x="3065463" y="2108425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99" name="Rectangle 98"/>
          <p:cNvSpPr/>
          <p:nvPr/>
        </p:nvSpPr>
        <p:spPr bwMode="auto">
          <a:xfrm>
            <a:off x="1266825" y="200523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100" name="Oval 99"/>
          <p:cNvSpPr/>
          <p:nvPr/>
        </p:nvSpPr>
        <p:spPr bwMode="auto">
          <a:xfrm>
            <a:off x="2037974" y="3003368"/>
            <a:ext cx="92252" cy="98132"/>
          </a:xfrm>
          <a:prstGeom prst="ellipse">
            <a:avLst/>
          </a:prstGeom>
          <a:solidFill>
            <a:srgbClr val="00B050"/>
          </a:solidFill>
          <a:ln w="15875">
            <a:solidFill>
              <a:srgbClr val="00B050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03"/>
          <p:cNvGrpSpPr/>
          <p:nvPr/>
        </p:nvGrpSpPr>
        <p:grpSpPr>
          <a:xfrm>
            <a:off x="387350" y="550863"/>
            <a:ext cx="3170238" cy="3756025"/>
            <a:chOff x="387350" y="550863"/>
            <a:chExt cx="3170238" cy="3756025"/>
          </a:xfrm>
        </p:grpSpPr>
        <p:sp>
          <p:nvSpPr>
            <p:cNvPr id="170" name="Rectangle 169"/>
            <p:cNvSpPr/>
            <p:nvPr/>
          </p:nvSpPr>
          <p:spPr bwMode="auto">
            <a:xfrm>
              <a:off x="1960563" y="1076325"/>
              <a:ext cx="179387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171" name="Rectangle 170"/>
            <p:cNvSpPr/>
            <p:nvPr/>
          </p:nvSpPr>
          <p:spPr bwMode="auto">
            <a:xfrm>
              <a:off x="387350" y="2517775"/>
              <a:ext cx="177800" cy="176213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172" name="Rectangle 171"/>
            <p:cNvSpPr/>
            <p:nvPr/>
          </p:nvSpPr>
          <p:spPr bwMode="auto">
            <a:xfrm>
              <a:off x="2976563" y="3760788"/>
              <a:ext cx="179387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173" name="Rectangle 172"/>
            <p:cNvSpPr/>
            <p:nvPr/>
          </p:nvSpPr>
          <p:spPr bwMode="auto">
            <a:xfrm>
              <a:off x="1922463" y="2632075"/>
              <a:ext cx="177800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174" name="Rectangle 173"/>
            <p:cNvSpPr/>
            <p:nvPr/>
          </p:nvSpPr>
          <p:spPr bwMode="auto">
            <a:xfrm>
              <a:off x="1428750" y="3641725"/>
              <a:ext cx="177800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</a:p>
          </p:txBody>
        </p:sp>
        <p:sp>
          <p:nvSpPr>
            <p:cNvPr id="175" name="Oval 174"/>
            <p:cNvSpPr/>
            <p:nvPr/>
          </p:nvSpPr>
          <p:spPr bwMode="auto">
            <a:xfrm>
              <a:off x="2995517" y="3651945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6" name="Oval 175"/>
            <p:cNvSpPr/>
            <p:nvPr/>
          </p:nvSpPr>
          <p:spPr bwMode="auto">
            <a:xfrm>
              <a:off x="1596014" y="3445141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7" name="Oval 176"/>
            <p:cNvSpPr/>
            <p:nvPr/>
          </p:nvSpPr>
          <p:spPr bwMode="auto">
            <a:xfrm>
              <a:off x="2040396" y="3001268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8" name="Oval 177"/>
            <p:cNvSpPr/>
            <p:nvPr/>
          </p:nvSpPr>
          <p:spPr bwMode="auto">
            <a:xfrm>
              <a:off x="2090665" y="1381370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9" name="Oval 178"/>
            <p:cNvSpPr/>
            <p:nvPr/>
          </p:nvSpPr>
          <p:spPr bwMode="auto">
            <a:xfrm>
              <a:off x="612741" y="2540791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0" name="Freeform 179"/>
            <p:cNvSpPr/>
            <p:nvPr/>
          </p:nvSpPr>
          <p:spPr>
            <a:xfrm>
              <a:off x="642938" y="2606675"/>
              <a:ext cx="1423987" cy="442913"/>
            </a:xfrm>
            <a:custGeom>
              <a:avLst/>
              <a:gdLst>
                <a:gd name="connsiteX0" fmla="*/ 0 w 1689316"/>
                <a:gd name="connsiteY0" fmla="*/ 0 h 464950"/>
                <a:gd name="connsiteX1" fmla="*/ 914400 w 1689316"/>
                <a:gd name="connsiteY1" fmla="*/ 294468 h 464950"/>
                <a:gd name="connsiteX2" fmla="*/ 1689316 w 1689316"/>
                <a:gd name="connsiteY2" fmla="*/ 464950 h 464950"/>
                <a:gd name="connsiteX3" fmla="*/ 1689316 w 1689316"/>
                <a:gd name="connsiteY3" fmla="*/ 464950 h 464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9316" h="464950">
                  <a:moveTo>
                    <a:pt x="0" y="0"/>
                  </a:moveTo>
                  <a:cubicBezTo>
                    <a:pt x="316423" y="108488"/>
                    <a:pt x="632847" y="216976"/>
                    <a:pt x="914400" y="294468"/>
                  </a:cubicBezTo>
                  <a:cubicBezTo>
                    <a:pt x="1195953" y="371960"/>
                    <a:pt x="1689316" y="464950"/>
                    <a:pt x="1689316" y="464950"/>
                  </a:cubicBezTo>
                  <a:lnTo>
                    <a:pt x="1689316" y="464950"/>
                  </a:ln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1" name="Freeform 180"/>
            <p:cNvSpPr/>
            <p:nvPr/>
          </p:nvSpPr>
          <p:spPr>
            <a:xfrm>
              <a:off x="2081213" y="1482725"/>
              <a:ext cx="138112" cy="1582738"/>
            </a:xfrm>
            <a:custGeom>
              <a:avLst/>
              <a:gdLst>
                <a:gd name="connsiteX0" fmla="*/ 61993 w 165315"/>
                <a:gd name="connsiteY0" fmla="*/ 0 h 1658319"/>
                <a:gd name="connsiteX1" fmla="*/ 154983 w 165315"/>
                <a:gd name="connsiteY1" fmla="*/ 650929 h 1658319"/>
                <a:gd name="connsiteX2" fmla="*/ 0 w 165315"/>
                <a:gd name="connsiteY2" fmla="*/ 1658319 h 16583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5315" h="1658319">
                  <a:moveTo>
                    <a:pt x="61993" y="0"/>
                  </a:moveTo>
                  <a:cubicBezTo>
                    <a:pt x="113654" y="187271"/>
                    <a:pt x="165315" y="374543"/>
                    <a:pt x="154983" y="650929"/>
                  </a:cubicBezTo>
                  <a:cubicBezTo>
                    <a:pt x="144651" y="927316"/>
                    <a:pt x="72325" y="1292817"/>
                    <a:pt x="0" y="1658319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2" name="Freeform 181"/>
            <p:cNvSpPr/>
            <p:nvPr/>
          </p:nvSpPr>
          <p:spPr>
            <a:xfrm>
              <a:off x="2081213" y="3035300"/>
              <a:ext cx="966787" cy="636588"/>
            </a:xfrm>
            <a:custGeom>
              <a:avLst/>
              <a:gdLst>
                <a:gd name="connsiteX0" fmla="*/ 0 w 1146874"/>
                <a:gd name="connsiteY0" fmla="*/ 0 h 666427"/>
                <a:gd name="connsiteX1" fmla="*/ 418454 w 1146874"/>
                <a:gd name="connsiteY1" fmla="*/ 371960 h 666427"/>
                <a:gd name="connsiteX2" fmla="*/ 1146874 w 1146874"/>
                <a:gd name="connsiteY2" fmla="*/ 666427 h 666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6874" h="666427">
                  <a:moveTo>
                    <a:pt x="0" y="0"/>
                  </a:moveTo>
                  <a:cubicBezTo>
                    <a:pt x="113654" y="130444"/>
                    <a:pt x="227308" y="260889"/>
                    <a:pt x="418454" y="371960"/>
                  </a:cubicBezTo>
                  <a:cubicBezTo>
                    <a:pt x="609600" y="483031"/>
                    <a:pt x="878237" y="574729"/>
                    <a:pt x="1146874" y="666427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3" name="Arc 182"/>
            <p:cNvSpPr/>
            <p:nvPr/>
          </p:nvSpPr>
          <p:spPr>
            <a:xfrm>
              <a:off x="957263" y="1363663"/>
              <a:ext cx="2600325" cy="2617787"/>
            </a:xfrm>
            <a:prstGeom prst="arc">
              <a:avLst>
                <a:gd name="adj1" fmla="val 15839463"/>
                <a:gd name="adj2" fmla="val 2865363"/>
              </a:avLst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4" name="Freeform 183"/>
            <p:cNvSpPr/>
            <p:nvPr/>
          </p:nvSpPr>
          <p:spPr>
            <a:xfrm>
              <a:off x="630238" y="1322388"/>
              <a:ext cx="1541462" cy="1225550"/>
            </a:xfrm>
            <a:custGeom>
              <a:avLst/>
              <a:gdLst>
                <a:gd name="connsiteX0" fmla="*/ 0 w 1828800"/>
                <a:gd name="connsiteY0" fmla="*/ 1283776 h 1283776"/>
                <a:gd name="connsiteX1" fmla="*/ 154983 w 1828800"/>
                <a:gd name="connsiteY1" fmla="*/ 803329 h 1283776"/>
                <a:gd name="connsiteX2" fmla="*/ 433953 w 1828800"/>
                <a:gd name="connsiteY2" fmla="*/ 415871 h 1283776"/>
                <a:gd name="connsiteX3" fmla="*/ 821410 w 1828800"/>
                <a:gd name="connsiteY3" fmla="*/ 152400 h 1283776"/>
                <a:gd name="connsiteX4" fmla="*/ 1363851 w 1828800"/>
                <a:gd name="connsiteY4" fmla="*/ 12915 h 1283776"/>
                <a:gd name="connsiteX5" fmla="*/ 1828800 w 1828800"/>
                <a:gd name="connsiteY5" fmla="*/ 74908 h 1283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28800" h="1283776">
                  <a:moveTo>
                    <a:pt x="0" y="1283776"/>
                  </a:moveTo>
                  <a:cubicBezTo>
                    <a:pt x="41329" y="1115878"/>
                    <a:pt x="82658" y="947980"/>
                    <a:pt x="154983" y="803329"/>
                  </a:cubicBezTo>
                  <a:cubicBezTo>
                    <a:pt x="227309" y="658678"/>
                    <a:pt x="322882" y="524359"/>
                    <a:pt x="433953" y="415871"/>
                  </a:cubicBezTo>
                  <a:cubicBezTo>
                    <a:pt x="545024" y="307383"/>
                    <a:pt x="666427" y="219559"/>
                    <a:pt x="821410" y="152400"/>
                  </a:cubicBezTo>
                  <a:cubicBezTo>
                    <a:pt x="976393" y="85241"/>
                    <a:pt x="1195953" y="25830"/>
                    <a:pt x="1363851" y="12915"/>
                  </a:cubicBezTo>
                  <a:cubicBezTo>
                    <a:pt x="1531749" y="0"/>
                    <a:pt x="1680274" y="37454"/>
                    <a:pt x="1828800" y="74908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5" name="Freeform 184"/>
            <p:cNvSpPr/>
            <p:nvPr/>
          </p:nvSpPr>
          <p:spPr>
            <a:xfrm>
              <a:off x="1622425" y="3065463"/>
              <a:ext cx="458788" cy="414337"/>
            </a:xfrm>
            <a:custGeom>
              <a:avLst/>
              <a:gdLst>
                <a:gd name="connsiteX0" fmla="*/ 0 w 542441"/>
                <a:gd name="connsiteY0" fmla="*/ 433952 h 433952"/>
                <a:gd name="connsiteX1" fmla="*/ 340963 w 542441"/>
                <a:gd name="connsiteY1" fmla="*/ 309966 h 433952"/>
                <a:gd name="connsiteX2" fmla="*/ 542441 w 542441"/>
                <a:gd name="connsiteY2" fmla="*/ 0 h 433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42441" h="433952">
                  <a:moveTo>
                    <a:pt x="0" y="433952"/>
                  </a:moveTo>
                  <a:cubicBezTo>
                    <a:pt x="125278" y="408121"/>
                    <a:pt x="250556" y="382291"/>
                    <a:pt x="340963" y="309966"/>
                  </a:cubicBezTo>
                  <a:cubicBezTo>
                    <a:pt x="431370" y="237641"/>
                    <a:pt x="486905" y="118820"/>
                    <a:pt x="542441" y="0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6" name="Freeform 185"/>
            <p:cNvSpPr/>
            <p:nvPr/>
          </p:nvSpPr>
          <p:spPr>
            <a:xfrm>
              <a:off x="630238" y="2606675"/>
              <a:ext cx="1006475" cy="882650"/>
            </a:xfrm>
            <a:custGeom>
              <a:avLst/>
              <a:gdLst>
                <a:gd name="connsiteX0" fmla="*/ 0 w 1193369"/>
                <a:gd name="connsiteY0" fmla="*/ 0 h 924733"/>
                <a:gd name="connsiteX1" fmla="*/ 309966 w 1193369"/>
                <a:gd name="connsiteY1" fmla="*/ 557939 h 924733"/>
                <a:gd name="connsiteX2" fmla="*/ 743919 w 1193369"/>
                <a:gd name="connsiteY2" fmla="*/ 867906 h 924733"/>
                <a:gd name="connsiteX3" fmla="*/ 1193369 w 1193369"/>
                <a:gd name="connsiteY3" fmla="*/ 898902 h 924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93369" h="924733">
                  <a:moveTo>
                    <a:pt x="0" y="0"/>
                  </a:moveTo>
                  <a:cubicBezTo>
                    <a:pt x="92990" y="206644"/>
                    <a:pt x="185980" y="413288"/>
                    <a:pt x="309966" y="557939"/>
                  </a:cubicBezTo>
                  <a:cubicBezTo>
                    <a:pt x="433953" y="702590"/>
                    <a:pt x="596685" y="811079"/>
                    <a:pt x="743919" y="867906"/>
                  </a:cubicBezTo>
                  <a:cubicBezTo>
                    <a:pt x="891153" y="924733"/>
                    <a:pt x="1042261" y="911817"/>
                    <a:pt x="1193369" y="898902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7" name="Freeform 186"/>
            <p:cNvSpPr/>
            <p:nvPr/>
          </p:nvSpPr>
          <p:spPr>
            <a:xfrm>
              <a:off x="1636713" y="3508375"/>
              <a:ext cx="1423987" cy="406400"/>
            </a:xfrm>
            <a:custGeom>
              <a:avLst/>
              <a:gdLst>
                <a:gd name="connsiteX0" fmla="*/ 0 w 1689316"/>
                <a:gd name="connsiteY0" fmla="*/ 0 h 426204"/>
                <a:gd name="connsiteX1" fmla="*/ 371960 w 1689316"/>
                <a:gd name="connsiteY1" fmla="*/ 340963 h 426204"/>
                <a:gd name="connsiteX2" fmla="*/ 945397 w 1689316"/>
                <a:gd name="connsiteY2" fmla="*/ 402956 h 426204"/>
                <a:gd name="connsiteX3" fmla="*/ 1689316 w 1689316"/>
                <a:gd name="connsiteY3" fmla="*/ 201478 h 426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9316" h="426204">
                  <a:moveTo>
                    <a:pt x="0" y="0"/>
                  </a:moveTo>
                  <a:cubicBezTo>
                    <a:pt x="107197" y="136902"/>
                    <a:pt x="214394" y="273804"/>
                    <a:pt x="371960" y="340963"/>
                  </a:cubicBezTo>
                  <a:cubicBezTo>
                    <a:pt x="529526" y="408122"/>
                    <a:pt x="725838" y="426204"/>
                    <a:pt x="945397" y="402956"/>
                  </a:cubicBezTo>
                  <a:cubicBezTo>
                    <a:pt x="1164956" y="379709"/>
                    <a:pt x="1427136" y="290593"/>
                    <a:pt x="1689316" y="201478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8" name="Arc 187"/>
            <p:cNvSpPr/>
            <p:nvPr/>
          </p:nvSpPr>
          <p:spPr>
            <a:xfrm>
              <a:off x="603250" y="550863"/>
              <a:ext cx="2849563" cy="3756025"/>
            </a:xfrm>
            <a:prstGeom prst="arc">
              <a:avLst>
                <a:gd name="adj1" fmla="val 2842306"/>
                <a:gd name="adj2" fmla="val 10421327"/>
              </a:avLst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9" name="Oval 188"/>
            <p:cNvSpPr/>
            <p:nvPr/>
          </p:nvSpPr>
          <p:spPr bwMode="auto">
            <a:xfrm>
              <a:off x="2568530" y="2698396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0" name="Oval 189"/>
            <p:cNvSpPr/>
            <p:nvPr/>
          </p:nvSpPr>
          <p:spPr bwMode="auto">
            <a:xfrm>
              <a:off x="2971485" y="2295440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1" name="Oval 190"/>
            <p:cNvSpPr/>
            <p:nvPr/>
          </p:nvSpPr>
          <p:spPr bwMode="auto">
            <a:xfrm>
              <a:off x="1561140" y="2248945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2" name="Freeform 191"/>
            <p:cNvSpPr/>
            <p:nvPr/>
          </p:nvSpPr>
          <p:spPr>
            <a:xfrm>
              <a:off x="1597025" y="2286000"/>
              <a:ext cx="463550" cy="760413"/>
            </a:xfrm>
            <a:custGeom>
              <a:avLst/>
              <a:gdLst>
                <a:gd name="connsiteX0" fmla="*/ 0 w 464950"/>
                <a:gd name="connsiteY0" fmla="*/ 0 h 759417"/>
                <a:gd name="connsiteX1" fmla="*/ 77492 w 464950"/>
                <a:gd name="connsiteY1" fmla="*/ 371960 h 759417"/>
                <a:gd name="connsiteX2" fmla="*/ 464950 w 464950"/>
                <a:gd name="connsiteY2" fmla="*/ 759417 h 759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64950" h="759417">
                  <a:moveTo>
                    <a:pt x="0" y="0"/>
                  </a:moveTo>
                  <a:cubicBezTo>
                    <a:pt x="0" y="122695"/>
                    <a:pt x="0" y="245391"/>
                    <a:pt x="77492" y="371960"/>
                  </a:cubicBezTo>
                  <a:cubicBezTo>
                    <a:pt x="154984" y="498529"/>
                    <a:pt x="309967" y="628973"/>
                    <a:pt x="464950" y="759417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3" name="Freeform 192"/>
            <p:cNvSpPr/>
            <p:nvPr/>
          </p:nvSpPr>
          <p:spPr>
            <a:xfrm>
              <a:off x="1576388" y="1387475"/>
              <a:ext cx="515937" cy="868363"/>
            </a:xfrm>
            <a:custGeom>
              <a:avLst/>
              <a:gdLst>
                <a:gd name="connsiteX0" fmla="*/ 20664 w 516610"/>
                <a:gd name="connsiteY0" fmla="*/ 867905 h 867905"/>
                <a:gd name="connsiteX1" fmla="*/ 82658 w 516610"/>
                <a:gd name="connsiteY1" fmla="*/ 371959 h 867905"/>
                <a:gd name="connsiteX2" fmla="*/ 516610 w 516610"/>
                <a:gd name="connsiteY2" fmla="*/ 0 h 867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16610" h="867905">
                  <a:moveTo>
                    <a:pt x="20664" y="867905"/>
                  </a:moveTo>
                  <a:cubicBezTo>
                    <a:pt x="10332" y="692257"/>
                    <a:pt x="0" y="516610"/>
                    <a:pt x="82658" y="371959"/>
                  </a:cubicBezTo>
                  <a:cubicBezTo>
                    <a:pt x="165316" y="227308"/>
                    <a:pt x="340963" y="113654"/>
                    <a:pt x="516610" y="0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4" name="Freeform 193"/>
            <p:cNvSpPr/>
            <p:nvPr/>
          </p:nvSpPr>
          <p:spPr>
            <a:xfrm>
              <a:off x="635000" y="2244725"/>
              <a:ext cx="946150" cy="290513"/>
            </a:xfrm>
            <a:custGeom>
              <a:avLst/>
              <a:gdLst>
                <a:gd name="connsiteX0" fmla="*/ 945396 w 945396"/>
                <a:gd name="connsiteY0" fmla="*/ 41329 h 289302"/>
                <a:gd name="connsiteX1" fmla="*/ 557938 w 945396"/>
                <a:gd name="connsiteY1" fmla="*/ 41329 h 289302"/>
                <a:gd name="connsiteX2" fmla="*/ 0 w 945396"/>
                <a:gd name="connsiteY2" fmla="*/ 289302 h 289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45396" h="289302">
                  <a:moveTo>
                    <a:pt x="945396" y="41329"/>
                  </a:moveTo>
                  <a:cubicBezTo>
                    <a:pt x="830450" y="20664"/>
                    <a:pt x="715504" y="0"/>
                    <a:pt x="557938" y="41329"/>
                  </a:cubicBezTo>
                  <a:cubicBezTo>
                    <a:pt x="400372" y="82658"/>
                    <a:pt x="200186" y="185980"/>
                    <a:pt x="0" y="289302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5" name="Freeform 194"/>
            <p:cNvSpPr/>
            <p:nvPr/>
          </p:nvSpPr>
          <p:spPr>
            <a:xfrm>
              <a:off x="2138363" y="1481138"/>
              <a:ext cx="465137" cy="1270000"/>
            </a:xfrm>
            <a:custGeom>
              <a:avLst/>
              <a:gdLst>
                <a:gd name="connsiteX0" fmla="*/ 0 w 464949"/>
                <a:gd name="connsiteY0" fmla="*/ 0 h 1270861"/>
                <a:gd name="connsiteX1" fmla="*/ 309966 w 464949"/>
                <a:gd name="connsiteY1" fmla="*/ 526942 h 1270861"/>
                <a:gd name="connsiteX2" fmla="*/ 464949 w 464949"/>
                <a:gd name="connsiteY2" fmla="*/ 1270861 h 1270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64949" h="1270861">
                  <a:moveTo>
                    <a:pt x="0" y="0"/>
                  </a:moveTo>
                  <a:cubicBezTo>
                    <a:pt x="116237" y="157566"/>
                    <a:pt x="232475" y="315132"/>
                    <a:pt x="309966" y="526942"/>
                  </a:cubicBezTo>
                  <a:cubicBezTo>
                    <a:pt x="387457" y="738752"/>
                    <a:pt x="426203" y="1004806"/>
                    <a:pt x="464949" y="1270861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6" name="Freeform 195"/>
            <p:cNvSpPr/>
            <p:nvPr/>
          </p:nvSpPr>
          <p:spPr>
            <a:xfrm>
              <a:off x="2603500" y="2736850"/>
              <a:ext cx="449263" cy="928688"/>
            </a:xfrm>
            <a:custGeom>
              <a:avLst/>
              <a:gdLst>
                <a:gd name="connsiteX0" fmla="*/ 0 w 449451"/>
                <a:gd name="connsiteY0" fmla="*/ 0 h 929899"/>
                <a:gd name="connsiteX1" fmla="*/ 92990 w 449451"/>
                <a:gd name="connsiteY1" fmla="*/ 402956 h 929899"/>
                <a:gd name="connsiteX2" fmla="*/ 449451 w 449451"/>
                <a:gd name="connsiteY2" fmla="*/ 929899 h 9298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9451" h="929899">
                  <a:moveTo>
                    <a:pt x="0" y="0"/>
                  </a:moveTo>
                  <a:cubicBezTo>
                    <a:pt x="9041" y="123986"/>
                    <a:pt x="18082" y="247973"/>
                    <a:pt x="92990" y="402956"/>
                  </a:cubicBezTo>
                  <a:cubicBezTo>
                    <a:pt x="167898" y="557939"/>
                    <a:pt x="308674" y="743919"/>
                    <a:pt x="449451" y="929899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7" name="Freeform 196"/>
            <p:cNvSpPr/>
            <p:nvPr/>
          </p:nvSpPr>
          <p:spPr>
            <a:xfrm>
              <a:off x="2092325" y="2751138"/>
              <a:ext cx="495300" cy="279400"/>
            </a:xfrm>
            <a:custGeom>
              <a:avLst/>
              <a:gdLst>
                <a:gd name="connsiteX0" fmla="*/ 0 w 495946"/>
                <a:gd name="connsiteY0" fmla="*/ 278969 h 278969"/>
                <a:gd name="connsiteX1" fmla="*/ 278970 w 495946"/>
                <a:gd name="connsiteY1" fmla="*/ 123986 h 278969"/>
                <a:gd name="connsiteX2" fmla="*/ 495946 w 495946"/>
                <a:gd name="connsiteY2" fmla="*/ 0 h 2789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5946" h="278969">
                  <a:moveTo>
                    <a:pt x="0" y="278969"/>
                  </a:moveTo>
                  <a:lnTo>
                    <a:pt x="278970" y="123986"/>
                  </a:lnTo>
                  <a:lnTo>
                    <a:pt x="495946" y="0"/>
                  </a:ln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8" name="Freeform 197"/>
            <p:cNvSpPr/>
            <p:nvPr/>
          </p:nvSpPr>
          <p:spPr>
            <a:xfrm>
              <a:off x="2138363" y="1435100"/>
              <a:ext cx="852487" cy="898525"/>
            </a:xfrm>
            <a:custGeom>
              <a:avLst/>
              <a:gdLst>
                <a:gd name="connsiteX0" fmla="*/ 852407 w 852407"/>
                <a:gd name="connsiteY0" fmla="*/ 898901 h 898901"/>
                <a:gd name="connsiteX1" fmla="*/ 573437 w 852407"/>
                <a:gd name="connsiteY1" fmla="*/ 418454 h 898901"/>
                <a:gd name="connsiteX2" fmla="*/ 0 w 852407"/>
                <a:gd name="connsiteY2" fmla="*/ 0 h 8989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2407" h="898901">
                  <a:moveTo>
                    <a:pt x="852407" y="898901"/>
                  </a:moveTo>
                  <a:cubicBezTo>
                    <a:pt x="783956" y="733586"/>
                    <a:pt x="715505" y="568271"/>
                    <a:pt x="573437" y="418454"/>
                  </a:cubicBezTo>
                  <a:cubicBezTo>
                    <a:pt x="431369" y="268637"/>
                    <a:pt x="215684" y="134318"/>
                    <a:pt x="0" y="0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9" name="Freeform 198"/>
            <p:cNvSpPr/>
            <p:nvPr/>
          </p:nvSpPr>
          <p:spPr>
            <a:xfrm>
              <a:off x="2619375" y="2333625"/>
              <a:ext cx="371475" cy="403225"/>
            </a:xfrm>
            <a:custGeom>
              <a:avLst/>
              <a:gdLst>
                <a:gd name="connsiteX0" fmla="*/ 0 w 371959"/>
                <a:gd name="connsiteY0" fmla="*/ 402956 h 402956"/>
                <a:gd name="connsiteX1" fmla="*/ 247972 w 371959"/>
                <a:gd name="connsiteY1" fmla="*/ 232475 h 402956"/>
                <a:gd name="connsiteX2" fmla="*/ 371959 w 371959"/>
                <a:gd name="connsiteY2" fmla="*/ 0 h 4029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959" h="402956">
                  <a:moveTo>
                    <a:pt x="0" y="402956"/>
                  </a:moveTo>
                  <a:cubicBezTo>
                    <a:pt x="92989" y="351295"/>
                    <a:pt x="185979" y="299634"/>
                    <a:pt x="247972" y="232475"/>
                  </a:cubicBezTo>
                  <a:cubicBezTo>
                    <a:pt x="309965" y="165316"/>
                    <a:pt x="340962" y="82658"/>
                    <a:pt x="371959" y="0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0" name="Freeform 199"/>
            <p:cNvSpPr/>
            <p:nvPr/>
          </p:nvSpPr>
          <p:spPr>
            <a:xfrm>
              <a:off x="2981325" y="2349500"/>
              <a:ext cx="87313" cy="1301750"/>
            </a:xfrm>
            <a:custGeom>
              <a:avLst/>
              <a:gdLst>
                <a:gd name="connsiteX0" fmla="*/ 25830 w 87823"/>
                <a:gd name="connsiteY0" fmla="*/ 0 h 1301857"/>
                <a:gd name="connsiteX1" fmla="*/ 10332 w 87823"/>
                <a:gd name="connsiteY1" fmla="*/ 464949 h 1301857"/>
                <a:gd name="connsiteX2" fmla="*/ 87823 w 87823"/>
                <a:gd name="connsiteY2" fmla="*/ 1301857 h 1301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7823" h="1301857">
                  <a:moveTo>
                    <a:pt x="25830" y="0"/>
                  </a:moveTo>
                  <a:cubicBezTo>
                    <a:pt x="12915" y="123986"/>
                    <a:pt x="0" y="247973"/>
                    <a:pt x="10332" y="464949"/>
                  </a:cubicBezTo>
                  <a:cubicBezTo>
                    <a:pt x="20664" y="681925"/>
                    <a:pt x="54243" y="991891"/>
                    <a:pt x="87823" y="1301857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1" name="Rectangle 200"/>
            <p:cNvSpPr/>
            <p:nvPr/>
          </p:nvSpPr>
          <p:spPr bwMode="auto">
            <a:xfrm>
              <a:off x="2328863" y="2506663"/>
              <a:ext cx="177800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</a:p>
          </p:txBody>
        </p:sp>
        <p:sp>
          <p:nvSpPr>
            <p:cNvPr id="202" name="Rectangle 201"/>
            <p:cNvSpPr/>
            <p:nvPr/>
          </p:nvSpPr>
          <p:spPr bwMode="auto">
            <a:xfrm>
              <a:off x="3065463" y="2108200"/>
              <a:ext cx="177800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</a:p>
          </p:txBody>
        </p:sp>
        <p:sp>
          <p:nvSpPr>
            <p:cNvPr id="203" name="Rectangle 202"/>
            <p:cNvSpPr/>
            <p:nvPr/>
          </p:nvSpPr>
          <p:spPr bwMode="auto">
            <a:xfrm>
              <a:off x="1266825" y="2005013"/>
              <a:ext cx="177800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</a:p>
          </p:txBody>
        </p:sp>
      </p:grpSp>
      <p:sp>
        <p:nvSpPr>
          <p:cNvPr id="123" name="Oval 122"/>
          <p:cNvSpPr>
            <a:spLocks noChangeAspect="1"/>
          </p:cNvSpPr>
          <p:nvPr/>
        </p:nvSpPr>
        <p:spPr bwMode="auto">
          <a:xfrm>
            <a:off x="6087982" y="3989293"/>
            <a:ext cx="95989" cy="102106"/>
          </a:xfrm>
          <a:prstGeom prst="ellipse">
            <a:avLst/>
          </a:prstGeom>
          <a:solidFill>
            <a:srgbClr val="FF0000"/>
          </a:solidFill>
          <a:ln w="15875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5901474" y="3643966"/>
            <a:ext cx="253668" cy="244346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endParaRPr lang="en-US" sz="28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" name="Rectangular Callout 134"/>
          <p:cNvSpPr/>
          <p:nvPr/>
        </p:nvSpPr>
        <p:spPr>
          <a:xfrm>
            <a:off x="4408227" y="950643"/>
            <a:ext cx="4735773" cy="700736"/>
          </a:xfrm>
          <a:prstGeom prst="wedgeRectCallout">
            <a:avLst>
              <a:gd name="adj1" fmla="val -16893"/>
              <a:gd name="adj2" fmla="val 208379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Choose a random point </a:t>
            </a:r>
            <a:r>
              <a:rPr lang="en-US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 </a:t>
            </a:r>
            <a:r>
              <a:rPr lang="el-GR" sz="2400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ϵ</a:t>
            </a:r>
            <a:r>
              <a:rPr lang="el-GR" sz="2000" i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Δ</a:t>
            </a:r>
            <a:r>
              <a:rPr lang="en-US" sz="2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abc</a:t>
            </a:r>
            <a:endParaRPr lang="en-US" sz="22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 need </a:t>
            </a:r>
            <a:r>
              <a:rPr lang="en-US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2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points in this region</a:t>
            </a:r>
            <a:endParaRPr lang="en-US" sz="2200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8" name="Rectangle 9"/>
          <p:cNvSpPr>
            <a:spLocks noChangeArrowheads="1"/>
          </p:cNvSpPr>
          <p:nvPr/>
        </p:nvSpPr>
        <p:spPr bwMode="auto">
          <a:xfrm>
            <a:off x="204715" y="5322627"/>
            <a:ext cx="8666329" cy="111911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How do we select the shaded regions?</a:t>
            </a:r>
            <a:endParaRPr lang="en-US" sz="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sz="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Oval Callout 103"/>
          <p:cNvSpPr/>
          <p:nvPr/>
        </p:nvSpPr>
        <p:spPr>
          <a:xfrm>
            <a:off x="0" y="914625"/>
            <a:ext cx="1114425" cy="882650"/>
          </a:xfrm>
          <a:prstGeom prst="wedgeEllipseCallout">
            <a:avLst>
              <a:gd name="adj1" fmla="val 79241"/>
              <a:gd name="adj2" fmla="val 8599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1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Oval Callout 104"/>
          <p:cNvSpPr/>
          <p:nvPr/>
        </p:nvSpPr>
        <p:spPr>
          <a:xfrm>
            <a:off x="0" y="3697513"/>
            <a:ext cx="1143000" cy="882650"/>
          </a:xfrm>
          <a:prstGeom prst="wedgeEllipseCallout">
            <a:avLst>
              <a:gd name="adj1" fmla="val 87828"/>
              <a:gd name="adj2" fmla="val 1998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1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Oval Callout 105"/>
          <p:cNvSpPr/>
          <p:nvPr/>
        </p:nvSpPr>
        <p:spPr>
          <a:xfrm>
            <a:off x="2935453" y="868374"/>
            <a:ext cx="1173163" cy="882650"/>
          </a:xfrm>
          <a:prstGeom prst="wedgeEllipseCallout">
            <a:avLst>
              <a:gd name="adj1" fmla="val -22935"/>
              <a:gd name="adj2" fmla="val 65449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2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" name="Rounded Rectangle 116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13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67 0.00254 L 0.05538 -0.03145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" y="-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 animBg="1"/>
      <p:bldP spid="55" grpId="0"/>
      <p:bldP spid="123" grpId="0" animBg="1"/>
      <p:bldP spid="130" grpId="0"/>
      <p:bldP spid="13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Freeform 119"/>
          <p:cNvSpPr/>
          <p:nvPr/>
        </p:nvSpPr>
        <p:spPr>
          <a:xfrm>
            <a:off x="6810233" y="2033516"/>
            <a:ext cx="1446663" cy="2866030"/>
          </a:xfrm>
          <a:custGeom>
            <a:avLst/>
            <a:gdLst>
              <a:gd name="connsiteX0" fmla="*/ 1446663 w 1446663"/>
              <a:gd name="connsiteY0" fmla="*/ 2866030 h 2866030"/>
              <a:gd name="connsiteX1" fmla="*/ 0 w 1446663"/>
              <a:gd name="connsiteY1" fmla="*/ 245660 h 2866030"/>
              <a:gd name="connsiteX2" fmla="*/ 368489 w 1446663"/>
              <a:gd name="connsiteY2" fmla="*/ 0 h 2866030"/>
              <a:gd name="connsiteX3" fmla="*/ 1446663 w 1446663"/>
              <a:gd name="connsiteY3" fmla="*/ 2866030 h 2866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6663" h="2866030">
                <a:moveTo>
                  <a:pt x="1446663" y="2866030"/>
                </a:moveTo>
                <a:lnTo>
                  <a:pt x="0" y="245660"/>
                </a:lnTo>
                <a:lnTo>
                  <a:pt x="368489" y="0"/>
                </a:lnTo>
                <a:lnTo>
                  <a:pt x="1446663" y="2866030"/>
                </a:lnTo>
                <a:close/>
              </a:path>
            </a:pathLst>
          </a:cu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dk1"/>
              </a:solidFill>
            </a:endParaRPr>
          </a:p>
        </p:txBody>
      </p:sp>
      <p:sp>
        <p:nvSpPr>
          <p:cNvPr id="65" name="Freeform 64"/>
          <p:cNvSpPr/>
          <p:nvPr/>
        </p:nvSpPr>
        <p:spPr>
          <a:xfrm>
            <a:off x="618486" y="1309913"/>
            <a:ext cx="1595437" cy="1736725"/>
          </a:xfrm>
          <a:custGeom>
            <a:avLst/>
            <a:gdLst>
              <a:gd name="connsiteX0" fmla="*/ 1394848 w 1518834"/>
              <a:gd name="connsiteY0" fmla="*/ 1425844 h 1425844"/>
              <a:gd name="connsiteX1" fmla="*/ 433953 w 1518834"/>
              <a:gd name="connsiteY1" fmla="*/ 1208868 h 1425844"/>
              <a:gd name="connsiteX2" fmla="*/ 0 w 1518834"/>
              <a:gd name="connsiteY2" fmla="*/ 1038386 h 1425844"/>
              <a:gd name="connsiteX3" fmla="*/ 170482 w 1518834"/>
              <a:gd name="connsiteY3" fmla="*/ 542441 h 1425844"/>
              <a:gd name="connsiteX4" fmla="*/ 449451 w 1518834"/>
              <a:gd name="connsiteY4" fmla="*/ 247973 h 1425844"/>
              <a:gd name="connsiteX5" fmla="*/ 743919 w 1518834"/>
              <a:gd name="connsiteY5" fmla="*/ 108488 h 1425844"/>
              <a:gd name="connsiteX6" fmla="*/ 1069383 w 1518834"/>
              <a:gd name="connsiteY6" fmla="*/ 0 h 1425844"/>
              <a:gd name="connsiteX7" fmla="*/ 1425844 w 1518834"/>
              <a:gd name="connsiteY7" fmla="*/ 77492 h 1425844"/>
              <a:gd name="connsiteX8" fmla="*/ 1518834 w 1518834"/>
              <a:gd name="connsiteY8" fmla="*/ 464949 h 1425844"/>
              <a:gd name="connsiteX9" fmla="*/ 1503336 w 1518834"/>
              <a:gd name="connsiteY9" fmla="*/ 728420 h 1425844"/>
              <a:gd name="connsiteX10" fmla="*/ 1456841 w 1518834"/>
              <a:gd name="connsiteY10" fmla="*/ 1131376 h 1425844"/>
              <a:gd name="connsiteX11" fmla="*/ 1394848 w 1518834"/>
              <a:gd name="connsiteY11" fmla="*/ 1425844 h 1425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8834" h="1425844">
                <a:moveTo>
                  <a:pt x="1394848" y="1425844"/>
                </a:moveTo>
                <a:lnTo>
                  <a:pt x="433953" y="1208868"/>
                </a:lnTo>
                <a:lnTo>
                  <a:pt x="0" y="1038386"/>
                </a:lnTo>
                <a:lnTo>
                  <a:pt x="170482" y="542441"/>
                </a:lnTo>
                <a:lnTo>
                  <a:pt x="449451" y="247973"/>
                </a:lnTo>
                <a:lnTo>
                  <a:pt x="743919" y="108488"/>
                </a:lnTo>
                <a:lnTo>
                  <a:pt x="1069383" y="0"/>
                </a:lnTo>
                <a:lnTo>
                  <a:pt x="1425844" y="77492"/>
                </a:lnTo>
                <a:lnTo>
                  <a:pt x="1518834" y="464949"/>
                </a:lnTo>
                <a:lnTo>
                  <a:pt x="1503336" y="728420"/>
                </a:lnTo>
                <a:lnTo>
                  <a:pt x="1456841" y="1131376"/>
                </a:lnTo>
                <a:lnTo>
                  <a:pt x="1394848" y="1425844"/>
                </a:lnTo>
                <a:close/>
              </a:path>
            </a:pathLst>
          </a:custGeom>
          <a:solidFill>
            <a:srgbClr val="0070C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75"/>
          <p:cNvGrpSpPr/>
          <p:nvPr/>
        </p:nvGrpSpPr>
        <p:grpSpPr>
          <a:xfrm>
            <a:off x="0" y="0"/>
            <a:ext cx="9144000" cy="6761163"/>
            <a:chOff x="0" y="0"/>
            <a:chExt cx="9144000" cy="6761163"/>
          </a:xfrm>
        </p:grpSpPr>
        <p:sp>
          <p:nvSpPr>
            <p:cNvPr id="95" name="Rectangle 94"/>
            <p:cNvSpPr/>
            <p:nvPr/>
          </p:nvSpPr>
          <p:spPr>
            <a:xfrm>
              <a:off x="0" y="0"/>
              <a:ext cx="9144000" cy="6414448"/>
            </a:xfrm>
            <a:prstGeom prst="rect">
              <a:avLst/>
            </a:prstGeom>
            <a:gradFill>
              <a:gsLst>
                <a:gs pos="0">
                  <a:srgbClr val="FF0000">
                    <a:alpha val="0"/>
                  </a:srgbClr>
                </a:gs>
                <a:gs pos="45000">
                  <a:srgbClr val="FF0000">
                    <a:alpha val="0"/>
                  </a:srgbClr>
                </a:gs>
                <a:gs pos="70000">
                  <a:srgbClr val="FF0300">
                    <a:alpha val="0"/>
                  </a:srgbClr>
                </a:gs>
                <a:gs pos="100000">
                  <a:srgbClr val="FF0000">
                    <a:alpha val="13000"/>
                  </a:srgb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ounded Rectangle 125"/>
            <p:cNvSpPr/>
            <p:nvPr/>
          </p:nvSpPr>
          <p:spPr>
            <a:xfrm>
              <a:off x="0" y="6445250"/>
              <a:ext cx="1882775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GD 2011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  <p:sp>
          <p:nvSpPr>
            <p:cNvPr id="127" name="Rounded Rectangle 126"/>
            <p:cNvSpPr/>
            <p:nvPr/>
          </p:nvSpPr>
          <p:spPr>
            <a:xfrm>
              <a:off x="7037388" y="6445250"/>
              <a:ext cx="2106612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September 21, 2011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</p:grpSp>
      <p:sp>
        <p:nvSpPr>
          <p:cNvPr id="128" name="Rectangle 127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Finding a Valid Mapping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Freeform 90"/>
          <p:cNvSpPr/>
          <p:nvPr/>
        </p:nvSpPr>
        <p:spPr>
          <a:xfrm>
            <a:off x="630238" y="2606900"/>
            <a:ext cx="1006475" cy="882650"/>
          </a:xfrm>
          <a:custGeom>
            <a:avLst/>
            <a:gdLst>
              <a:gd name="connsiteX0" fmla="*/ 0 w 1193369"/>
              <a:gd name="connsiteY0" fmla="*/ 0 h 924733"/>
              <a:gd name="connsiteX1" fmla="*/ 309966 w 1193369"/>
              <a:gd name="connsiteY1" fmla="*/ 557939 h 924733"/>
              <a:gd name="connsiteX2" fmla="*/ 743919 w 1193369"/>
              <a:gd name="connsiteY2" fmla="*/ 867906 h 924733"/>
              <a:gd name="connsiteX3" fmla="*/ 1193369 w 1193369"/>
              <a:gd name="connsiteY3" fmla="*/ 898902 h 924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3369" h="924733">
                <a:moveTo>
                  <a:pt x="0" y="0"/>
                </a:moveTo>
                <a:cubicBezTo>
                  <a:pt x="92990" y="206644"/>
                  <a:pt x="185980" y="413288"/>
                  <a:pt x="309966" y="557939"/>
                </a:cubicBezTo>
                <a:cubicBezTo>
                  <a:pt x="433953" y="702590"/>
                  <a:pt x="596685" y="811079"/>
                  <a:pt x="743919" y="867906"/>
                </a:cubicBezTo>
                <a:cubicBezTo>
                  <a:pt x="891153" y="924733"/>
                  <a:pt x="1042261" y="911817"/>
                  <a:pt x="1193369" y="898902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Freeform 63"/>
          <p:cNvSpPr/>
          <p:nvPr/>
        </p:nvSpPr>
        <p:spPr>
          <a:xfrm>
            <a:off x="661657" y="2546884"/>
            <a:ext cx="2401887" cy="1782762"/>
          </a:xfrm>
          <a:custGeom>
            <a:avLst/>
            <a:gdLst>
              <a:gd name="connsiteX0" fmla="*/ 1394848 w 2324746"/>
              <a:gd name="connsiteY0" fmla="*/ 402956 h 1441343"/>
              <a:gd name="connsiteX1" fmla="*/ 1549831 w 2324746"/>
              <a:gd name="connsiteY1" fmla="*/ 557939 h 1441343"/>
              <a:gd name="connsiteX2" fmla="*/ 1813302 w 2324746"/>
              <a:gd name="connsiteY2" fmla="*/ 743919 h 1441343"/>
              <a:gd name="connsiteX3" fmla="*/ 2324746 w 2324746"/>
              <a:gd name="connsiteY3" fmla="*/ 929898 h 1441343"/>
              <a:gd name="connsiteX4" fmla="*/ 2200760 w 2324746"/>
              <a:gd name="connsiteY4" fmla="*/ 1100380 h 1441343"/>
              <a:gd name="connsiteX5" fmla="*/ 1844299 w 2324746"/>
              <a:gd name="connsiteY5" fmla="*/ 1348353 h 1441343"/>
              <a:gd name="connsiteX6" fmla="*/ 1472339 w 2324746"/>
              <a:gd name="connsiteY6" fmla="*/ 1441343 h 1441343"/>
              <a:gd name="connsiteX7" fmla="*/ 1084882 w 2324746"/>
              <a:gd name="connsiteY7" fmla="*/ 1410346 h 1441343"/>
              <a:gd name="connsiteX8" fmla="*/ 712922 w 2324746"/>
              <a:gd name="connsiteY8" fmla="*/ 1255363 h 1441343"/>
              <a:gd name="connsiteX9" fmla="*/ 402956 w 2324746"/>
              <a:gd name="connsiteY9" fmla="*/ 991892 h 1441343"/>
              <a:gd name="connsiteX10" fmla="*/ 139485 w 2324746"/>
              <a:gd name="connsiteY10" fmla="*/ 604434 h 1441343"/>
              <a:gd name="connsiteX11" fmla="*/ 0 w 2324746"/>
              <a:gd name="connsiteY11" fmla="*/ 30997 h 1441343"/>
              <a:gd name="connsiteX12" fmla="*/ 0 w 2324746"/>
              <a:gd name="connsiteY12" fmla="*/ 0 h 1441343"/>
              <a:gd name="connsiteX13" fmla="*/ 216977 w 2324746"/>
              <a:gd name="connsiteY13" fmla="*/ 108488 h 1441343"/>
              <a:gd name="connsiteX14" fmla="*/ 790414 w 2324746"/>
              <a:gd name="connsiteY14" fmla="*/ 294468 h 1441343"/>
              <a:gd name="connsiteX15" fmla="*/ 1394848 w 2324746"/>
              <a:gd name="connsiteY15" fmla="*/ 402956 h 1441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324746" h="1441343">
                <a:moveTo>
                  <a:pt x="1394848" y="402956"/>
                </a:moveTo>
                <a:lnTo>
                  <a:pt x="1549831" y="557939"/>
                </a:lnTo>
                <a:lnTo>
                  <a:pt x="1813302" y="743919"/>
                </a:lnTo>
                <a:lnTo>
                  <a:pt x="2324746" y="929898"/>
                </a:lnTo>
                <a:lnTo>
                  <a:pt x="2200760" y="1100380"/>
                </a:lnTo>
                <a:lnTo>
                  <a:pt x="1844299" y="1348353"/>
                </a:lnTo>
                <a:lnTo>
                  <a:pt x="1472339" y="1441343"/>
                </a:lnTo>
                <a:lnTo>
                  <a:pt x="1084882" y="1410346"/>
                </a:lnTo>
                <a:lnTo>
                  <a:pt x="712922" y="1255363"/>
                </a:lnTo>
                <a:lnTo>
                  <a:pt x="402956" y="991892"/>
                </a:lnTo>
                <a:lnTo>
                  <a:pt x="139485" y="604434"/>
                </a:lnTo>
                <a:lnTo>
                  <a:pt x="0" y="30997"/>
                </a:lnTo>
                <a:lnTo>
                  <a:pt x="0" y="0"/>
                </a:lnTo>
                <a:lnTo>
                  <a:pt x="216977" y="108488"/>
                </a:lnTo>
                <a:lnTo>
                  <a:pt x="790414" y="294468"/>
                </a:lnTo>
                <a:lnTo>
                  <a:pt x="1394848" y="402956"/>
                </a:lnTo>
                <a:close/>
              </a:path>
            </a:pathLst>
          </a:custGeom>
          <a:solidFill>
            <a:schemeClr val="accent3">
              <a:lumMod val="65000"/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0" name="Straight Connector 59"/>
          <p:cNvCxnSpPr>
            <a:stCxn id="145" idx="2"/>
          </p:cNvCxnSpPr>
          <p:nvPr/>
        </p:nvCxnSpPr>
        <p:spPr>
          <a:xfrm flipH="1" flipV="1">
            <a:off x="4421875" y="3302772"/>
            <a:ext cx="3853763" cy="1592416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 bwMode="auto">
          <a:xfrm>
            <a:off x="6897612" y="1719074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28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387350" y="2518000"/>
            <a:ext cx="177800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2976563" y="3761013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1922463" y="2632300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1428750" y="3641950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80" name="Oval 79"/>
          <p:cNvSpPr/>
          <p:nvPr/>
        </p:nvSpPr>
        <p:spPr bwMode="auto">
          <a:xfrm>
            <a:off x="2995517" y="365213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Oval 80"/>
          <p:cNvSpPr/>
          <p:nvPr/>
        </p:nvSpPr>
        <p:spPr bwMode="auto">
          <a:xfrm>
            <a:off x="1596014" y="344532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Oval 81"/>
          <p:cNvSpPr/>
          <p:nvPr/>
        </p:nvSpPr>
        <p:spPr bwMode="auto">
          <a:xfrm>
            <a:off x="2040396" y="300145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Oval 82"/>
          <p:cNvSpPr/>
          <p:nvPr/>
        </p:nvSpPr>
        <p:spPr bwMode="auto">
          <a:xfrm>
            <a:off x="2090665" y="138155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Oval 83"/>
          <p:cNvSpPr/>
          <p:nvPr/>
        </p:nvSpPr>
        <p:spPr bwMode="auto">
          <a:xfrm>
            <a:off x="612741" y="254097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Freeform 84"/>
          <p:cNvSpPr/>
          <p:nvPr/>
        </p:nvSpPr>
        <p:spPr>
          <a:xfrm>
            <a:off x="642938" y="2606900"/>
            <a:ext cx="1423987" cy="442913"/>
          </a:xfrm>
          <a:custGeom>
            <a:avLst/>
            <a:gdLst>
              <a:gd name="connsiteX0" fmla="*/ 0 w 1689316"/>
              <a:gd name="connsiteY0" fmla="*/ 0 h 464950"/>
              <a:gd name="connsiteX1" fmla="*/ 914400 w 1689316"/>
              <a:gd name="connsiteY1" fmla="*/ 294468 h 464950"/>
              <a:gd name="connsiteX2" fmla="*/ 1689316 w 1689316"/>
              <a:gd name="connsiteY2" fmla="*/ 464950 h 464950"/>
              <a:gd name="connsiteX3" fmla="*/ 1689316 w 1689316"/>
              <a:gd name="connsiteY3" fmla="*/ 464950 h 46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64950">
                <a:moveTo>
                  <a:pt x="0" y="0"/>
                </a:moveTo>
                <a:cubicBezTo>
                  <a:pt x="316423" y="108488"/>
                  <a:pt x="632847" y="216976"/>
                  <a:pt x="914400" y="294468"/>
                </a:cubicBezTo>
                <a:cubicBezTo>
                  <a:pt x="1195953" y="371960"/>
                  <a:pt x="1689316" y="464950"/>
                  <a:pt x="1689316" y="464950"/>
                </a:cubicBezTo>
                <a:lnTo>
                  <a:pt x="1689316" y="464950"/>
                </a:ln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Freeform 85"/>
          <p:cNvSpPr/>
          <p:nvPr/>
        </p:nvSpPr>
        <p:spPr>
          <a:xfrm>
            <a:off x="2081213" y="1482950"/>
            <a:ext cx="138112" cy="1582738"/>
          </a:xfrm>
          <a:custGeom>
            <a:avLst/>
            <a:gdLst>
              <a:gd name="connsiteX0" fmla="*/ 61993 w 165315"/>
              <a:gd name="connsiteY0" fmla="*/ 0 h 1658319"/>
              <a:gd name="connsiteX1" fmla="*/ 154983 w 165315"/>
              <a:gd name="connsiteY1" fmla="*/ 650929 h 1658319"/>
              <a:gd name="connsiteX2" fmla="*/ 0 w 165315"/>
              <a:gd name="connsiteY2" fmla="*/ 1658319 h 1658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315" h="1658319">
                <a:moveTo>
                  <a:pt x="61993" y="0"/>
                </a:moveTo>
                <a:cubicBezTo>
                  <a:pt x="113654" y="187271"/>
                  <a:pt x="165315" y="374543"/>
                  <a:pt x="154983" y="650929"/>
                </a:cubicBezTo>
                <a:cubicBezTo>
                  <a:pt x="144651" y="927316"/>
                  <a:pt x="72325" y="1292817"/>
                  <a:pt x="0" y="1658319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Freeform 86"/>
          <p:cNvSpPr/>
          <p:nvPr/>
        </p:nvSpPr>
        <p:spPr>
          <a:xfrm>
            <a:off x="2081213" y="3035525"/>
            <a:ext cx="966787" cy="636588"/>
          </a:xfrm>
          <a:custGeom>
            <a:avLst/>
            <a:gdLst>
              <a:gd name="connsiteX0" fmla="*/ 0 w 1146874"/>
              <a:gd name="connsiteY0" fmla="*/ 0 h 666427"/>
              <a:gd name="connsiteX1" fmla="*/ 418454 w 1146874"/>
              <a:gd name="connsiteY1" fmla="*/ 371960 h 666427"/>
              <a:gd name="connsiteX2" fmla="*/ 1146874 w 1146874"/>
              <a:gd name="connsiteY2" fmla="*/ 666427 h 666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6874" h="666427">
                <a:moveTo>
                  <a:pt x="0" y="0"/>
                </a:moveTo>
                <a:cubicBezTo>
                  <a:pt x="113654" y="130444"/>
                  <a:pt x="227308" y="260889"/>
                  <a:pt x="418454" y="371960"/>
                </a:cubicBezTo>
                <a:cubicBezTo>
                  <a:pt x="609600" y="483031"/>
                  <a:pt x="878237" y="574729"/>
                  <a:pt x="1146874" y="66642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Arc 87"/>
          <p:cNvSpPr/>
          <p:nvPr/>
        </p:nvSpPr>
        <p:spPr>
          <a:xfrm>
            <a:off x="957263" y="1363888"/>
            <a:ext cx="2600325" cy="2617787"/>
          </a:xfrm>
          <a:prstGeom prst="arc">
            <a:avLst>
              <a:gd name="adj1" fmla="val 15839463"/>
              <a:gd name="adj2" fmla="val 2865363"/>
            </a:avLst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Freeform 88"/>
          <p:cNvSpPr/>
          <p:nvPr/>
        </p:nvSpPr>
        <p:spPr>
          <a:xfrm>
            <a:off x="630238" y="1322613"/>
            <a:ext cx="1541462" cy="1225550"/>
          </a:xfrm>
          <a:custGeom>
            <a:avLst/>
            <a:gdLst>
              <a:gd name="connsiteX0" fmla="*/ 0 w 1828800"/>
              <a:gd name="connsiteY0" fmla="*/ 1283776 h 1283776"/>
              <a:gd name="connsiteX1" fmla="*/ 154983 w 1828800"/>
              <a:gd name="connsiteY1" fmla="*/ 803329 h 1283776"/>
              <a:gd name="connsiteX2" fmla="*/ 433953 w 1828800"/>
              <a:gd name="connsiteY2" fmla="*/ 415871 h 1283776"/>
              <a:gd name="connsiteX3" fmla="*/ 821410 w 1828800"/>
              <a:gd name="connsiteY3" fmla="*/ 152400 h 1283776"/>
              <a:gd name="connsiteX4" fmla="*/ 1363851 w 1828800"/>
              <a:gd name="connsiteY4" fmla="*/ 12915 h 1283776"/>
              <a:gd name="connsiteX5" fmla="*/ 1828800 w 1828800"/>
              <a:gd name="connsiteY5" fmla="*/ 74908 h 128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800" h="1283776">
                <a:moveTo>
                  <a:pt x="0" y="1283776"/>
                </a:moveTo>
                <a:cubicBezTo>
                  <a:pt x="41329" y="1115878"/>
                  <a:pt x="82658" y="947980"/>
                  <a:pt x="154983" y="803329"/>
                </a:cubicBezTo>
                <a:cubicBezTo>
                  <a:pt x="227309" y="658678"/>
                  <a:pt x="322882" y="524359"/>
                  <a:pt x="433953" y="415871"/>
                </a:cubicBezTo>
                <a:cubicBezTo>
                  <a:pt x="545024" y="307383"/>
                  <a:pt x="666427" y="219559"/>
                  <a:pt x="821410" y="152400"/>
                </a:cubicBezTo>
                <a:cubicBezTo>
                  <a:pt x="976393" y="85241"/>
                  <a:pt x="1195953" y="25830"/>
                  <a:pt x="1363851" y="12915"/>
                </a:cubicBezTo>
                <a:cubicBezTo>
                  <a:pt x="1531749" y="0"/>
                  <a:pt x="1680274" y="37454"/>
                  <a:pt x="1828800" y="74908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Freeform 89"/>
          <p:cNvSpPr/>
          <p:nvPr/>
        </p:nvSpPr>
        <p:spPr>
          <a:xfrm>
            <a:off x="1622425" y="3065688"/>
            <a:ext cx="458788" cy="414337"/>
          </a:xfrm>
          <a:custGeom>
            <a:avLst/>
            <a:gdLst>
              <a:gd name="connsiteX0" fmla="*/ 0 w 542441"/>
              <a:gd name="connsiteY0" fmla="*/ 433952 h 433952"/>
              <a:gd name="connsiteX1" fmla="*/ 340963 w 542441"/>
              <a:gd name="connsiteY1" fmla="*/ 309966 h 433952"/>
              <a:gd name="connsiteX2" fmla="*/ 542441 w 542441"/>
              <a:gd name="connsiteY2" fmla="*/ 0 h 433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2441" h="433952">
                <a:moveTo>
                  <a:pt x="0" y="433952"/>
                </a:moveTo>
                <a:cubicBezTo>
                  <a:pt x="125278" y="408121"/>
                  <a:pt x="250556" y="382291"/>
                  <a:pt x="340963" y="309966"/>
                </a:cubicBezTo>
                <a:cubicBezTo>
                  <a:pt x="431370" y="237641"/>
                  <a:pt x="486905" y="118820"/>
                  <a:pt x="542441" y="0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Freeform 91"/>
          <p:cNvSpPr/>
          <p:nvPr/>
        </p:nvSpPr>
        <p:spPr>
          <a:xfrm>
            <a:off x="1636713" y="3508600"/>
            <a:ext cx="1423987" cy="406400"/>
          </a:xfrm>
          <a:custGeom>
            <a:avLst/>
            <a:gdLst>
              <a:gd name="connsiteX0" fmla="*/ 0 w 1689316"/>
              <a:gd name="connsiteY0" fmla="*/ 0 h 426204"/>
              <a:gd name="connsiteX1" fmla="*/ 371960 w 1689316"/>
              <a:gd name="connsiteY1" fmla="*/ 340963 h 426204"/>
              <a:gd name="connsiteX2" fmla="*/ 945397 w 1689316"/>
              <a:gd name="connsiteY2" fmla="*/ 402956 h 426204"/>
              <a:gd name="connsiteX3" fmla="*/ 1689316 w 1689316"/>
              <a:gd name="connsiteY3" fmla="*/ 201478 h 426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26204">
                <a:moveTo>
                  <a:pt x="0" y="0"/>
                </a:moveTo>
                <a:cubicBezTo>
                  <a:pt x="107197" y="136902"/>
                  <a:pt x="214394" y="273804"/>
                  <a:pt x="371960" y="340963"/>
                </a:cubicBezTo>
                <a:cubicBezTo>
                  <a:pt x="529526" y="408122"/>
                  <a:pt x="725838" y="426204"/>
                  <a:pt x="945397" y="402956"/>
                </a:cubicBezTo>
                <a:cubicBezTo>
                  <a:pt x="1164956" y="379709"/>
                  <a:pt x="1427136" y="290593"/>
                  <a:pt x="1689316" y="201478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Arc 92"/>
          <p:cNvSpPr/>
          <p:nvPr/>
        </p:nvSpPr>
        <p:spPr>
          <a:xfrm>
            <a:off x="615950" y="538388"/>
            <a:ext cx="2849563" cy="3756025"/>
          </a:xfrm>
          <a:prstGeom prst="arc">
            <a:avLst>
              <a:gd name="adj1" fmla="val 2842306"/>
              <a:gd name="adj2" fmla="val 1042132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Oval 106"/>
          <p:cNvSpPr/>
          <p:nvPr/>
        </p:nvSpPr>
        <p:spPr bwMode="auto">
          <a:xfrm>
            <a:off x="4614306" y="375732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Oval 107"/>
          <p:cNvSpPr/>
          <p:nvPr/>
        </p:nvSpPr>
        <p:spPr bwMode="auto">
          <a:xfrm>
            <a:off x="2568530" y="269858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2971485" y="229562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Oval 109"/>
          <p:cNvSpPr/>
          <p:nvPr/>
        </p:nvSpPr>
        <p:spPr bwMode="auto">
          <a:xfrm>
            <a:off x="1561140" y="224913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Freeform 110"/>
          <p:cNvSpPr/>
          <p:nvPr/>
        </p:nvSpPr>
        <p:spPr>
          <a:xfrm>
            <a:off x="1597025" y="2286225"/>
            <a:ext cx="463550" cy="760413"/>
          </a:xfrm>
          <a:custGeom>
            <a:avLst/>
            <a:gdLst>
              <a:gd name="connsiteX0" fmla="*/ 0 w 464950"/>
              <a:gd name="connsiteY0" fmla="*/ 0 h 759417"/>
              <a:gd name="connsiteX1" fmla="*/ 77492 w 464950"/>
              <a:gd name="connsiteY1" fmla="*/ 371960 h 759417"/>
              <a:gd name="connsiteX2" fmla="*/ 464950 w 464950"/>
              <a:gd name="connsiteY2" fmla="*/ 759417 h 759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50" h="759417">
                <a:moveTo>
                  <a:pt x="0" y="0"/>
                </a:moveTo>
                <a:cubicBezTo>
                  <a:pt x="0" y="122695"/>
                  <a:pt x="0" y="245391"/>
                  <a:pt x="77492" y="371960"/>
                </a:cubicBezTo>
                <a:cubicBezTo>
                  <a:pt x="154984" y="498529"/>
                  <a:pt x="309967" y="628973"/>
                  <a:pt x="464950" y="75941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Freeform 111"/>
          <p:cNvSpPr/>
          <p:nvPr/>
        </p:nvSpPr>
        <p:spPr>
          <a:xfrm>
            <a:off x="1576388" y="1387700"/>
            <a:ext cx="515937" cy="868363"/>
          </a:xfrm>
          <a:custGeom>
            <a:avLst/>
            <a:gdLst>
              <a:gd name="connsiteX0" fmla="*/ 20664 w 516610"/>
              <a:gd name="connsiteY0" fmla="*/ 867905 h 867905"/>
              <a:gd name="connsiteX1" fmla="*/ 82658 w 516610"/>
              <a:gd name="connsiteY1" fmla="*/ 371959 h 867905"/>
              <a:gd name="connsiteX2" fmla="*/ 516610 w 516610"/>
              <a:gd name="connsiteY2" fmla="*/ 0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6610" h="867905">
                <a:moveTo>
                  <a:pt x="20664" y="867905"/>
                </a:moveTo>
                <a:cubicBezTo>
                  <a:pt x="10332" y="692257"/>
                  <a:pt x="0" y="516610"/>
                  <a:pt x="82658" y="371959"/>
                </a:cubicBezTo>
                <a:cubicBezTo>
                  <a:pt x="165316" y="227308"/>
                  <a:pt x="340963" y="113654"/>
                  <a:pt x="51661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" name="Freeform 112"/>
          <p:cNvSpPr/>
          <p:nvPr/>
        </p:nvSpPr>
        <p:spPr>
          <a:xfrm>
            <a:off x="635000" y="2244950"/>
            <a:ext cx="946150" cy="290513"/>
          </a:xfrm>
          <a:custGeom>
            <a:avLst/>
            <a:gdLst>
              <a:gd name="connsiteX0" fmla="*/ 945396 w 945396"/>
              <a:gd name="connsiteY0" fmla="*/ 41329 h 289302"/>
              <a:gd name="connsiteX1" fmla="*/ 557938 w 945396"/>
              <a:gd name="connsiteY1" fmla="*/ 41329 h 289302"/>
              <a:gd name="connsiteX2" fmla="*/ 0 w 945396"/>
              <a:gd name="connsiteY2" fmla="*/ 289302 h 289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5396" h="289302">
                <a:moveTo>
                  <a:pt x="945396" y="41329"/>
                </a:moveTo>
                <a:cubicBezTo>
                  <a:pt x="830450" y="20664"/>
                  <a:pt x="715504" y="0"/>
                  <a:pt x="557938" y="41329"/>
                </a:cubicBezTo>
                <a:cubicBezTo>
                  <a:pt x="400372" y="82658"/>
                  <a:pt x="200186" y="185980"/>
                  <a:pt x="0" y="289302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" name="Freeform 113"/>
          <p:cNvSpPr/>
          <p:nvPr/>
        </p:nvSpPr>
        <p:spPr>
          <a:xfrm>
            <a:off x="2138363" y="1481363"/>
            <a:ext cx="465137" cy="1270000"/>
          </a:xfrm>
          <a:custGeom>
            <a:avLst/>
            <a:gdLst>
              <a:gd name="connsiteX0" fmla="*/ 0 w 464949"/>
              <a:gd name="connsiteY0" fmla="*/ 0 h 1270861"/>
              <a:gd name="connsiteX1" fmla="*/ 309966 w 464949"/>
              <a:gd name="connsiteY1" fmla="*/ 526942 h 1270861"/>
              <a:gd name="connsiteX2" fmla="*/ 464949 w 464949"/>
              <a:gd name="connsiteY2" fmla="*/ 1270861 h 127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49" h="1270861">
                <a:moveTo>
                  <a:pt x="0" y="0"/>
                </a:moveTo>
                <a:cubicBezTo>
                  <a:pt x="116237" y="157566"/>
                  <a:pt x="232475" y="315132"/>
                  <a:pt x="309966" y="526942"/>
                </a:cubicBezTo>
                <a:cubicBezTo>
                  <a:pt x="387457" y="738752"/>
                  <a:pt x="426203" y="1004806"/>
                  <a:pt x="464949" y="1270861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" name="Freeform 114"/>
          <p:cNvSpPr/>
          <p:nvPr/>
        </p:nvSpPr>
        <p:spPr>
          <a:xfrm>
            <a:off x="2603500" y="2737075"/>
            <a:ext cx="449263" cy="928688"/>
          </a:xfrm>
          <a:custGeom>
            <a:avLst/>
            <a:gdLst>
              <a:gd name="connsiteX0" fmla="*/ 0 w 449451"/>
              <a:gd name="connsiteY0" fmla="*/ 0 h 929899"/>
              <a:gd name="connsiteX1" fmla="*/ 92990 w 449451"/>
              <a:gd name="connsiteY1" fmla="*/ 402956 h 929899"/>
              <a:gd name="connsiteX2" fmla="*/ 449451 w 449451"/>
              <a:gd name="connsiteY2" fmla="*/ 929899 h 92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9451" h="929899">
                <a:moveTo>
                  <a:pt x="0" y="0"/>
                </a:moveTo>
                <a:cubicBezTo>
                  <a:pt x="9041" y="123986"/>
                  <a:pt x="18082" y="247973"/>
                  <a:pt x="92990" y="402956"/>
                </a:cubicBezTo>
                <a:cubicBezTo>
                  <a:pt x="167898" y="557939"/>
                  <a:pt x="308674" y="743919"/>
                  <a:pt x="449451" y="929899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" name="Freeform 115"/>
          <p:cNvSpPr/>
          <p:nvPr/>
        </p:nvSpPr>
        <p:spPr>
          <a:xfrm>
            <a:off x="2092325" y="2751363"/>
            <a:ext cx="495300" cy="279400"/>
          </a:xfrm>
          <a:custGeom>
            <a:avLst/>
            <a:gdLst>
              <a:gd name="connsiteX0" fmla="*/ 0 w 495946"/>
              <a:gd name="connsiteY0" fmla="*/ 278969 h 278969"/>
              <a:gd name="connsiteX1" fmla="*/ 278970 w 495946"/>
              <a:gd name="connsiteY1" fmla="*/ 123986 h 278969"/>
              <a:gd name="connsiteX2" fmla="*/ 495946 w 495946"/>
              <a:gd name="connsiteY2" fmla="*/ 0 h 278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5946" h="278969">
                <a:moveTo>
                  <a:pt x="0" y="278969"/>
                </a:moveTo>
                <a:lnTo>
                  <a:pt x="278970" y="123986"/>
                </a:lnTo>
                <a:lnTo>
                  <a:pt x="495946" y="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" name="Freeform 117"/>
          <p:cNvSpPr/>
          <p:nvPr/>
        </p:nvSpPr>
        <p:spPr>
          <a:xfrm>
            <a:off x="2138363" y="1435325"/>
            <a:ext cx="852487" cy="898525"/>
          </a:xfrm>
          <a:custGeom>
            <a:avLst/>
            <a:gdLst>
              <a:gd name="connsiteX0" fmla="*/ 852407 w 852407"/>
              <a:gd name="connsiteY0" fmla="*/ 898901 h 898901"/>
              <a:gd name="connsiteX1" fmla="*/ 573437 w 852407"/>
              <a:gd name="connsiteY1" fmla="*/ 418454 h 898901"/>
              <a:gd name="connsiteX2" fmla="*/ 0 w 852407"/>
              <a:gd name="connsiteY2" fmla="*/ 0 h 898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2407" h="898901">
                <a:moveTo>
                  <a:pt x="852407" y="898901"/>
                </a:moveTo>
                <a:cubicBezTo>
                  <a:pt x="783956" y="733586"/>
                  <a:pt x="715505" y="568271"/>
                  <a:pt x="573437" y="418454"/>
                </a:cubicBezTo>
                <a:cubicBezTo>
                  <a:pt x="431369" y="268637"/>
                  <a:pt x="215684" y="134318"/>
                  <a:pt x="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Freeform 123"/>
          <p:cNvSpPr/>
          <p:nvPr/>
        </p:nvSpPr>
        <p:spPr>
          <a:xfrm>
            <a:off x="2619375" y="2333850"/>
            <a:ext cx="371475" cy="403225"/>
          </a:xfrm>
          <a:custGeom>
            <a:avLst/>
            <a:gdLst>
              <a:gd name="connsiteX0" fmla="*/ 0 w 371959"/>
              <a:gd name="connsiteY0" fmla="*/ 402956 h 402956"/>
              <a:gd name="connsiteX1" fmla="*/ 247972 w 371959"/>
              <a:gd name="connsiteY1" fmla="*/ 232475 h 402956"/>
              <a:gd name="connsiteX2" fmla="*/ 371959 w 371959"/>
              <a:gd name="connsiteY2" fmla="*/ 0 h 402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59" h="402956">
                <a:moveTo>
                  <a:pt x="0" y="402956"/>
                </a:moveTo>
                <a:cubicBezTo>
                  <a:pt x="92989" y="351295"/>
                  <a:pt x="185979" y="299634"/>
                  <a:pt x="247972" y="232475"/>
                </a:cubicBezTo>
                <a:cubicBezTo>
                  <a:pt x="309965" y="165316"/>
                  <a:pt x="340962" y="82658"/>
                  <a:pt x="371959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Freeform 124"/>
          <p:cNvSpPr/>
          <p:nvPr/>
        </p:nvSpPr>
        <p:spPr>
          <a:xfrm>
            <a:off x="2981325" y="2349725"/>
            <a:ext cx="87313" cy="1301750"/>
          </a:xfrm>
          <a:custGeom>
            <a:avLst/>
            <a:gdLst>
              <a:gd name="connsiteX0" fmla="*/ 25830 w 87823"/>
              <a:gd name="connsiteY0" fmla="*/ 0 h 1301857"/>
              <a:gd name="connsiteX1" fmla="*/ 10332 w 87823"/>
              <a:gd name="connsiteY1" fmla="*/ 464949 h 1301857"/>
              <a:gd name="connsiteX2" fmla="*/ 87823 w 87823"/>
              <a:gd name="connsiteY2" fmla="*/ 1301857 h 1301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823" h="1301857">
                <a:moveTo>
                  <a:pt x="25830" y="0"/>
                </a:moveTo>
                <a:cubicBezTo>
                  <a:pt x="12915" y="123986"/>
                  <a:pt x="0" y="247973"/>
                  <a:pt x="10332" y="464949"/>
                </a:cubicBezTo>
                <a:cubicBezTo>
                  <a:pt x="20664" y="681925"/>
                  <a:pt x="54243" y="991891"/>
                  <a:pt x="87823" y="130185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7109531" y="199052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6" name="Oval 135"/>
          <p:cNvSpPr/>
          <p:nvPr/>
        </p:nvSpPr>
        <p:spPr bwMode="auto">
          <a:xfrm>
            <a:off x="8240909" y="485770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7" name="Oval 136"/>
          <p:cNvSpPr/>
          <p:nvPr/>
        </p:nvSpPr>
        <p:spPr bwMode="auto">
          <a:xfrm>
            <a:off x="6257127" y="364884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" name="Oval 138"/>
          <p:cNvSpPr/>
          <p:nvPr/>
        </p:nvSpPr>
        <p:spPr bwMode="auto">
          <a:xfrm>
            <a:off x="7450497" y="350935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1" name="Oval 140"/>
          <p:cNvSpPr/>
          <p:nvPr/>
        </p:nvSpPr>
        <p:spPr bwMode="auto">
          <a:xfrm>
            <a:off x="6086645" y="398980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" name="Oval 143"/>
          <p:cNvSpPr/>
          <p:nvPr/>
        </p:nvSpPr>
        <p:spPr bwMode="auto">
          <a:xfrm>
            <a:off x="6892557" y="332337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5" name="Freeform 144"/>
          <p:cNvSpPr/>
          <p:nvPr/>
        </p:nvSpPr>
        <p:spPr>
          <a:xfrm>
            <a:off x="4633913" y="2028163"/>
            <a:ext cx="3641725" cy="2867025"/>
          </a:xfrm>
          <a:custGeom>
            <a:avLst/>
            <a:gdLst>
              <a:gd name="connsiteX0" fmla="*/ 0 w 3642102"/>
              <a:gd name="connsiteY0" fmla="*/ 1751309 h 2867187"/>
              <a:gd name="connsiteX1" fmla="*/ 2526224 w 3642102"/>
              <a:gd name="connsiteY1" fmla="*/ 0 h 2867187"/>
              <a:gd name="connsiteX2" fmla="*/ 3642102 w 3642102"/>
              <a:gd name="connsiteY2" fmla="*/ 2867187 h 2867187"/>
              <a:gd name="connsiteX3" fmla="*/ 0 w 3642102"/>
              <a:gd name="connsiteY3" fmla="*/ 1751309 h 286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42102" h="2867187">
                <a:moveTo>
                  <a:pt x="0" y="1751309"/>
                </a:moveTo>
                <a:lnTo>
                  <a:pt x="2526224" y="0"/>
                </a:lnTo>
                <a:lnTo>
                  <a:pt x="3642102" y="2867187"/>
                </a:lnTo>
                <a:lnTo>
                  <a:pt x="0" y="1751309"/>
                </a:lnTo>
                <a:close/>
              </a:path>
            </a:pathLst>
          </a:custGeom>
          <a:noFill/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1960563" y="1076550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7962900" y="4906301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4864243" y="3261722"/>
            <a:ext cx="179388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66" name="Freeform 65"/>
          <p:cNvSpPr/>
          <p:nvPr/>
        </p:nvSpPr>
        <p:spPr>
          <a:xfrm>
            <a:off x="2060575" y="1387700"/>
            <a:ext cx="1503363" cy="2263775"/>
          </a:xfrm>
          <a:custGeom>
            <a:avLst/>
            <a:gdLst>
              <a:gd name="connsiteX0" fmla="*/ 0 w 1410346"/>
              <a:gd name="connsiteY0" fmla="*/ 1363851 h 1891745"/>
              <a:gd name="connsiteX1" fmla="*/ 247973 w 1410346"/>
              <a:gd name="connsiteY1" fmla="*/ 1611824 h 1891745"/>
              <a:gd name="connsiteX2" fmla="*/ 728421 w 1410346"/>
              <a:gd name="connsiteY2" fmla="*/ 1844298 h 1891745"/>
              <a:gd name="connsiteX3" fmla="*/ 991892 w 1410346"/>
              <a:gd name="connsiteY3" fmla="*/ 1890793 h 1891745"/>
              <a:gd name="connsiteX4" fmla="*/ 1239865 w 1410346"/>
              <a:gd name="connsiteY4" fmla="*/ 1627322 h 1891745"/>
              <a:gd name="connsiteX5" fmla="*/ 1410346 w 1410346"/>
              <a:gd name="connsiteY5" fmla="*/ 1317356 h 1891745"/>
              <a:gd name="connsiteX6" fmla="*/ 1394848 w 1410346"/>
              <a:gd name="connsiteY6" fmla="*/ 867905 h 1891745"/>
              <a:gd name="connsiteX7" fmla="*/ 1177872 w 1410346"/>
              <a:gd name="connsiteY7" fmla="*/ 402956 h 1891745"/>
              <a:gd name="connsiteX8" fmla="*/ 883404 w 1410346"/>
              <a:gd name="connsiteY8" fmla="*/ 170481 h 1891745"/>
              <a:gd name="connsiteX9" fmla="*/ 449451 w 1410346"/>
              <a:gd name="connsiteY9" fmla="*/ 0 h 1891745"/>
              <a:gd name="connsiteX10" fmla="*/ 77492 w 1410346"/>
              <a:gd name="connsiteY10" fmla="*/ 0 h 1891745"/>
              <a:gd name="connsiteX11" fmla="*/ 108489 w 1410346"/>
              <a:gd name="connsiteY11" fmla="*/ 247973 h 1891745"/>
              <a:gd name="connsiteX12" fmla="*/ 154984 w 1410346"/>
              <a:gd name="connsiteY12" fmla="*/ 511444 h 1891745"/>
              <a:gd name="connsiteX13" fmla="*/ 77492 w 1410346"/>
              <a:gd name="connsiteY13" fmla="*/ 1162373 h 1891745"/>
              <a:gd name="connsiteX14" fmla="*/ 0 w 1410346"/>
              <a:gd name="connsiteY14" fmla="*/ 1363851 h 189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410346" h="1891745">
                <a:moveTo>
                  <a:pt x="0" y="1363851"/>
                </a:moveTo>
                <a:lnTo>
                  <a:pt x="247973" y="1611824"/>
                </a:lnTo>
                <a:lnTo>
                  <a:pt x="728421" y="1844298"/>
                </a:lnTo>
                <a:cubicBezTo>
                  <a:pt x="981472" y="1891745"/>
                  <a:pt x="892296" y="1890793"/>
                  <a:pt x="991892" y="1890793"/>
                </a:cubicBezTo>
                <a:lnTo>
                  <a:pt x="1239865" y="1627322"/>
                </a:lnTo>
                <a:lnTo>
                  <a:pt x="1410346" y="1317356"/>
                </a:lnTo>
                <a:lnTo>
                  <a:pt x="1394848" y="867905"/>
                </a:lnTo>
                <a:lnTo>
                  <a:pt x="1177872" y="402956"/>
                </a:lnTo>
                <a:lnTo>
                  <a:pt x="883404" y="170481"/>
                </a:lnTo>
                <a:lnTo>
                  <a:pt x="449451" y="0"/>
                </a:lnTo>
                <a:lnTo>
                  <a:pt x="77492" y="0"/>
                </a:lnTo>
                <a:lnTo>
                  <a:pt x="108489" y="247973"/>
                </a:lnTo>
                <a:lnTo>
                  <a:pt x="154984" y="511444"/>
                </a:lnTo>
                <a:lnTo>
                  <a:pt x="77492" y="1162373"/>
                </a:lnTo>
                <a:lnTo>
                  <a:pt x="0" y="1363851"/>
                </a:lnTo>
                <a:close/>
              </a:path>
            </a:pathLst>
          </a:custGeom>
          <a:solidFill>
            <a:srgbClr val="FF000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Oval 102"/>
          <p:cNvSpPr/>
          <p:nvPr/>
        </p:nvSpPr>
        <p:spPr bwMode="auto">
          <a:xfrm>
            <a:off x="6629085" y="391231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2328863" y="250688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</a:p>
        </p:txBody>
      </p:sp>
      <p:sp>
        <p:nvSpPr>
          <p:cNvPr id="98" name="Rectangle 97"/>
          <p:cNvSpPr/>
          <p:nvPr/>
        </p:nvSpPr>
        <p:spPr bwMode="auto">
          <a:xfrm>
            <a:off x="3065463" y="2108425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99" name="Rectangle 98"/>
          <p:cNvSpPr/>
          <p:nvPr/>
        </p:nvSpPr>
        <p:spPr bwMode="auto">
          <a:xfrm>
            <a:off x="1266825" y="200523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100" name="Oval 99"/>
          <p:cNvSpPr/>
          <p:nvPr/>
        </p:nvSpPr>
        <p:spPr bwMode="auto">
          <a:xfrm>
            <a:off x="2037974" y="3003368"/>
            <a:ext cx="92252" cy="98132"/>
          </a:xfrm>
          <a:prstGeom prst="ellipse">
            <a:avLst/>
          </a:prstGeom>
          <a:solidFill>
            <a:srgbClr val="00B050"/>
          </a:solidFill>
          <a:ln w="15875">
            <a:solidFill>
              <a:srgbClr val="00B050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03"/>
          <p:cNvGrpSpPr/>
          <p:nvPr/>
        </p:nvGrpSpPr>
        <p:grpSpPr>
          <a:xfrm>
            <a:off x="387350" y="550863"/>
            <a:ext cx="3170238" cy="3756025"/>
            <a:chOff x="387350" y="550863"/>
            <a:chExt cx="3170238" cy="3756025"/>
          </a:xfrm>
        </p:grpSpPr>
        <p:sp>
          <p:nvSpPr>
            <p:cNvPr id="170" name="Rectangle 169"/>
            <p:cNvSpPr/>
            <p:nvPr/>
          </p:nvSpPr>
          <p:spPr bwMode="auto">
            <a:xfrm>
              <a:off x="1960563" y="1076325"/>
              <a:ext cx="179387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171" name="Rectangle 170"/>
            <p:cNvSpPr/>
            <p:nvPr/>
          </p:nvSpPr>
          <p:spPr bwMode="auto">
            <a:xfrm>
              <a:off x="387350" y="2517775"/>
              <a:ext cx="177800" cy="176213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172" name="Rectangle 171"/>
            <p:cNvSpPr/>
            <p:nvPr/>
          </p:nvSpPr>
          <p:spPr bwMode="auto">
            <a:xfrm>
              <a:off x="2976563" y="3760788"/>
              <a:ext cx="179387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173" name="Rectangle 172"/>
            <p:cNvSpPr/>
            <p:nvPr/>
          </p:nvSpPr>
          <p:spPr bwMode="auto">
            <a:xfrm>
              <a:off x="1922463" y="2632075"/>
              <a:ext cx="177800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174" name="Rectangle 173"/>
            <p:cNvSpPr/>
            <p:nvPr/>
          </p:nvSpPr>
          <p:spPr bwMode="auto">
            <a:xfrm>
              <a:off x="1428750" y="3641725"/>
              <a:ext cx="177800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</a:p>
          </p:txBody>
        </p:sp>
        <p:sp>
          <p:nvSpPr>
            <p:cNvPr id="175" name="Oval 174"/>
            <p:cNvSpPr/>
            <p:nvPr/>
          </p:nvSpPr>
          <p:spPr bwMode="auto">
            <a:xfrm>
              <a:off x="2995517" y="3651945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6" name="Oval 175"/>
            <p:cNvSpPr/>
            <p:nvPr/>
          </p:nvSpPr>
          <p:spPr bwMode="auto">
            <a:xfrm>
              <a:off x="1596014" y="3445141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7" name="Oval 176"/>
            <p:cNvSpPr/>
            <p:nvPr/>
          </p:nvSpPr>
          <p:spPr bwMode="auto">
            <a:xfrm>
              <a:off x="2040396" y="3001268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8" name="Oval 177"/>
            <p:cNvSpPr/>
            <p:nvPr/>
          </p:nvSpPr>
          <p:spPr bwMode="auto">
            <a:xfrm>
              <a:off x="2090665" y="1381370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9" name="Oval 178"/>
            <p:cNvSpPr/>
            <p:nvPr/>
          </p:nvSpPr>
          <p:spPr bwMode="auto">
            <a:xfrm>
              <a:off x="612741" y="2540791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0" name="Freeform 179"/>
            <p:cNvSpPr/>
            <p:nvPr/>
          </p:nvSpPr>
          <p:spPr>
            <a:xfrm>
              <a:off x="642938" y="2606675"/>
              <a:ext cx="1423987" cy="442913"/>
            </a:xfrm>
            <a:custGeom>
              <a:avLst/>
              <a:gdLst>
                <a:gd name="connsiteX0" fmla="*/ 0 w 1689316"/>
                <a:gd name="connsiteY0" fmla="*/ 0 h 464950"/>
                <a:gd name="connsiteX1" fmla="*/ 914400 w 1689316"/>
                <a:gd name="connsiteY1" fmla="*/ 294468 h 464950"/>
                <a:gd name="connsiteX2" fmla="*/ 1689316 w 1689316"/>
                <a:gd name="connsiteY2" fmla="*/ 464950 h 464950"/>
                <a:gd name="connsiteX3" fmla="*/ 1689316 w 1689316"/>
                <a:gd name="connsiteY3" fmla="*/ 464950 h 464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9316" h="464950">
                  <a:moveTo>
                    <a:pt x="0" y="0"/>
                  </a:moveTo>
                  <a:cubicBezTo>
                    <a:pt x="316423" y="108488"/>
                    <a:pt x="632847" y="216976"/>
                    <a:pt x="914400" y="294468"/>
                  </a:cubicBezTo>
                  <a:cubicBezTo>
                    <a:pt x="1195953" y="371960"/>
                    <a:pt x="1689316" y="464950"/>
                    <a:pt x="1689316" y="464950"/>
                  </a:cubicBezTo>
                  <a:lnTo>
                    <a:pt x="1689316" y="464950"/>
                  </a:ln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1" name="Freeform 180"/>
            <p:cNvSpPr/>
            <p:nvPr/>
          </p:nvSpPr>
          <p:spPr>
            <a:xfrm>
              <a:off x="2081213" y="1482725"/>
              <a:ext cx="138112" cy="1582738"/>
            </a:xfrm>
            <a:custGeom>
              <a:avLst/>
              <a:gdLst>
                <a:gd name="connsiteX0" fmla="*/ 61993 w 165315"/>
                <a:gd name="connsiteY0" fmla="*/ 0 h 1658319"/>
                <a:gd name="connsiteX1" fmla="*/ 154983 w 165315"/>
                <a:gd name="connsiteY1" fmla="*/ 650929 h 1658319"/>
                <a:gd name="connsiteX2" fmla="*/ 0 w 165315"/>
                <a:gd name="connsiteY2" fmla="*/ 1658319 h 16583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5315" h="1658319">
                  <a:moveTo>
                    <a:pt x="61993" y="0"/>
                  </a:moveTo>
                  <a:cubicBezTo>
                    <a:pt x="113654" y="187271"/>
                    <a:pt x="165315" y="374543"/>
                    <a:pt x="154983" y="650929"/>
                  </a:cubicBezTo>
                  <a:cubicBezTo>
                    <a:pt x="144651" y="927316"/>
                    <a:pt x="72325" y="1292817"/>
                    <a:pt x="0" y="1658319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2" name="Freeform 181"/>
            <p:cNvSpPr/>
            <p:nvPr/>
          </p:nvSpPr>
          <p:spPr>
            <a:xfrm>
              <a:off x="2081213" y="3035300"/>
              <a:ext cx="966787" cy="636588"/>
            </a:xfrm>
            <a:custGeom>
              <a:avLst/>
              <a:gdLst>
                <a:gd name="connsiteX0" fmla="*/ 0 w 1146874"/>
                <a:gd name="connsiteY0" fmla="*/ 0 h 666427"/>
                <a:gd name="connsiteX1" fmla="*/ 418454 w 1146874"/>
                <a:gd name="connsiteY1" fmla="*/ 371960 h 666427"/>
                <a:gd name="connsiteX2" fmla="*/ 1146874 w 1146874"/>
                <a:gd name="connsiteY2" fmla="*/ 666427 h 666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6874" h="666427">
                  <a:moveTo>
                    <a:pt x="0" y="0"/>
                  </a:moveTo>
                  <a:cubicBezTo>
                    <a:pt x="113654" y="130444"/>
                    <a:pt x="227308" y="260889"/>
                    <a:pt x="418454" y="371960"/>
                  </a:cubicBezTo>
                  <a:cubicBezTo>
                    <a:pt x="609600" y="483031"/>
                    <a:pt x="878237" y="574729"/>
                    <a:pt x="1146874" y="666427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3" name="Arc 182"/>
            <p:cNvSpPr/>
            <p:nvPr/>
          </p:nvSpPr>
          <p:spPr>
            <a:xfrm>
              <a:off x="957263" y="1363663"/>
              <a:ext cx="2600325" cy="2617787"/>
            </a:xfrm>
            <a:prstGeom prst="arc">
              <a:avLst>
                <a:gd name="adj1" fmla="val 15839463"/>
                <a:gd name="adj2" fmla="val 2865363"/>
              </a:avLst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4" name="Freeform 183"/>
            <p:cNvSpPr/>
            <p:nvPr/>
          </p:nvSpPr>
          <p:spPr>
            <a:xfrm>
              <a:off x="630238" y="1322388"/>
              <a:ext cx="1541462" cy="1225550"/>
            </a:xfrm>
            <a:custGeom>
              <a:avLst/>
              <a:gdLst>
                <a:gd name="connsiteX0" fmla="*/ 0 w 1828800"/>
                <a:gd name="connsiteY0" fmla="*/ 1283776 h 1283776"/>
                <a:gd name="connsiteX1" fmla="*/ 154983 w 1828800"/>
                <a:gd name="connsiteY1" fmla="*/ 803329 h 1283776"/>
                <a:gd name="connsiteX2" fmla="*/ 433953 w 1828800"/>
                <a:gd name="connsiteY2" fmla="*/ 415871 h 1283776"/>
                <a:gd name="connsiteX3" fmla="*/ 821410 w 1828800"/>
                <a:gd name="connsiteY3" fmla="*/ 152400 h 1283776"/>
                <a:gd name="connsiteX4" fmla="*/ 1363851 w 1828800"/>
                <a:gd name="connsiteY4" fmla="*/ 12915 h 1283776"/>
                <a:gd name="connsiteX5" fmla="*/ 1828800 w 1828800"/>
                <a:gd name="connsiteY5" fmla="*/ 74908 h 1283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28800" h="1283776">
                  <a:moveTo>
                    <a:pt x="0" y="1283776"/>
                  </a:moveTo>
                  <a:cubicBezTo>
                    <a:pt x="41329" y="1115878"/>
                    <a:pt x="82658" y="947980"/>
                    <a:pt x="154983" y="803329"/>
                  </a:cubicBezTo>
                  <a:cubicBezTo>
                    <a:pt x="227309" y="658678"/>
                    <a:pt x="322882" y="524359"/>
                    <a:pt x="433953" y="415871"/>
                  </a:cubicBezTo>
                  <a:cubicBezTo>
                    <a:pt x="545024" y="307383"/>
                    <a:pt x="666427" y="219559"/>
                    <a:pt x="821410" y="152400"/>
                  </a:cubicBezTo>
                  <a:cubicBezTo>
                    <a:pt x="976393" y="85241"/>
                    <a:pt x="1195953" y="25830"/>
                    <a:pt x="1363851" y="12915"/>
                  </a:cubicBezTo>
                  <a:cubicBezTo>
                    <a:pt x="1531749" y="0"/>
                    <a:pt x="1680274" y="37454"/>
                    <a:pt x="1828800" y="74908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5" name="Freeform 184"/>
            <p:cNvSpPr/>
            <p:nvPr/>
          </p:nvSpPr>
          <p:spPr>
            <a:xfrm>
              <a:off x="1622425" y="3065463"/>
              <a:ext cx="458788" cy="414337"/>
            </a:xfrm>
            <a:custGeom>
              <a:avLst/>
              <a:gdLst>
                <a:gd name="connsiteX0" fmla="*/ 0 w 542441"/>
                <a:gd name="connsiteY0" fmla="*/ 433952 h 433952"/>
                <a:gd name="connsiteX1" fmla="*/ 340963 w 542441"/>
                <a:gd name="connsiteY1" fmla="*/ 309966 h 433952"/>
                <a:gd name="connsiteX2" fmla="*/ 542441 w 542441"/>
                <a:gd name="connsiteY2" fmla="*/ 0 h 433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42441" h="433952">
                  <a:moveTo>
                    <a:pt x="0" y="433952"/>
                  </a:moveTo>
                  <a:cubicBezTo>
                    <a:pt x="125278" y="408121"/>
                    <a:pt x="250556" y="382291"/>
                    <a:pt x="340963" y="309966"/>
                  </a:cubicBezTo>
                  <a:cubicBezTo>
                    <a:pt x="431370" y="237641"/>
                    <a:pt x="486905" y="118820"/>
                    <a:pt x="542441" y="0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6" name="Freeform 185"/>
            <p:cNvSpPr/>
            <p:nvPr/>
          </p:nvSpPr>
          <p:spPr>
            <a:xfrm>
              <a:off x="630238" y="2606675"/>
              <a:ext cx="1006475" cy="882650"/>
            </a:xfrm>
            <a:custGeom>
              <a:avLst/>
              <a:gdLst>
                <a:gd name="connsiteX0" fmla="*/ 0 w 1193369"/>
                <a:gd name="connsiteY0" fmla="*/ 0 h 924733"/>
                <a:gd name="connsiteX1" fmla="*/ 309966 w 1193369"/>
                <a:gd name="connsiteY1" fmla="*/ 557939 h 924733"/>
                <a:gd name="connsiteX2" fmla="*/ 743919 w 1193369"/>
                <a:gd name="connsiteY2" fmla="*/ 867906 h 924733"/>
                <a:gd name="connsiteX3" fmla="*/ 1193369 w 1193369"/>
                <a:gd name="connsiteY3" fmla="*/ 898902 h 924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93369" h="924733">
                  <a:moveTo>
                    <a:pt x="0" y="0"/>
                  </a:moveTo>
                  <a:cubicBezTo>
                    <a:pt x="92990" y="206644"/>
                    <a:pt x="185980" y="413288"/>
                    <a:pt x="309966" y="557939"/>
                  </a:cubicBezTo>
                  <a:cubicBezTo>
                    <a:pt x="433953" y="702590"/>
                    <a:pt x="596685" y="811079"/>
                    <a:pt x="743919" y="867906"/>
                  </a:cubicBezTo>
                  <a:cubicBezTo>
                    <a:pt x="891153" y="924733"/>
                    <a:pt x="1042261" y="911817"/>
                    <a:pt x="1193369" y="898902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7" name="Freeform 186"/>
            <p:cNvSpPr/>
            <p:nvPr/>
          </p:nvSpPr>
          <p:spPr>
            <a:xfrm>
              <a:off x="1636713" y="3508375"/>
              <a:ext cx="1423987" cy="406400"/>
            </a:xfrm>
            <a:custGeom>
              <a:avLst/>
              <a:gdLst>
                <a:gd name="connsiteX0" fmla="*/ 0 w 1689316"/>
                <a:gd name="connsiteY0" fmla="*/ 0 h 426204"/>
                <a:gd name="connsiteX1" fmla="*/ 371960 w 1689316"/>
                <a:gd name="connsiteY1" fmla="*/ 340963 h 426204"/>
                <a:gd name="connsiteX2" fmla="*/ 945397 w 1689316"/>
                <a:gd name="connsiteY2" fmla="*/ 402956 h 426204"/>
                <a:gd name="connsiteX3" fmla="*/ 1689316 w 1689316"/>
                <a:gd name="connsiteY3" fmla="*/ 201478 h 426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9316" h="426204">
                  <a:moveTo>
                    <a:pt x="0" y="0"/>
                  </a:moveTo>
                  <a:cubicBezTo>
                    <a:pt x="107197" y="136902"/>
                    <a:pt x="214394" y="273804"/>
                    <a:pt x="371960" y="340963"/>
                  </a:cubicBezTo>
                  <a:cubicBezTo>
                    <a:pt x="529526" y="408122"/>
                    <a:pt x="725838" y="426204"/>
                    <a:pt x="945397" y="402956"/>
                  </a:cubicBezTo>
                  <a:cubicBezTo>
                    <a:pt x="1164956" y="379709"/>
                    <a:pt x="1427136" y="290593"/>
                    <a:pt x="1689316" y="201478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8" name="Arc 187"/>
            <p:cNvSpPr/>
            <p:nvPr/>
          </p:nvSpPr>
          <p:spPr>
            <a:xfrm>
              <a:off x="603250" y="550863"/>
              <a:ext cx="2849563" cy="3756025"/>
            </a:xfrm>
            <a:prstGeom prst="arc">
              <a:avLst>
                <a:gd name="adj1" fmla="val 2842306"/>
                <a:gd name="adj2" fmla="val 10421327"/>
              </a:avLst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9" name="Oval 188"/>
            <p:cNvSpPr/>
            <p:nvPr/>
          </p:nvSpPr>
          <p:spPr bwMode="auto">
            <a:xfrm>
              <a:off x="2568530" y="2698396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0" name="Oval 189"/>
            <p:cNvSpPr/>
            <p:nvPr/>
          </p:nvSpPr>
          <p:spPr bwMode="auto">
            <a:xfrm>
              <a:off x="2971485" y="2295440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1" name="Oval 190"/>
            <p:cNvSpPr/>
            <p:nvPr/>
          </p:nvSpPr>
          <p:spPr bwMode="auto">
            <a:xfrm>
              <a:off x="1561140" y="2248945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2" name="Freeform 191"/>
            <p:cNvSpPr/>
            <p:nvPr/>
          </p:nvSpPr>
          <p:spPr>
            <a:xfrm>
              <a:off x="1597025" y="2286000"/>
              <a:ext cx="463550" cy="760413"/>
            </a:xfrm>
            <a:custGeom>
              <a:avLst/>
              <a:gdLst>
                <a:gd name="connsiteX0" fmla="*/ 0 w 464950"/>
                <a:gd name="connsiteY0" fmla="*/ 0 h 759417"/>
                <a:gd name="connsiteX1" fmla="*/ 77492 w 464950"/>
                <a:gd name="connsiteY1" fmla="*/ 371960 h 759417"/>
                <a:gd name="connsiteX2" fmla="*/ 464950 w 464950"/>
                <a:gd name="connsiteY2" fmla="*/ 759417 h 759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64950" h="759417">
                  <a:moveTo>
                    <a:pt x="0" y="0"/>
                  </a:moveTo>
                  <a:cubicBezTo>
                    <a:pt x="0" y="122695"/>
                    <a:pt x="0" y="245391"/>
                    <a:pt x="77492" y="371960"/>
                  </a:cubicBezTo>
                  <a:cubicBezTo>
                    <a:pt x="154984" y="498529"/>
                    <a:pt x="309967" y="628973"/>
                    <a:pt x="464950" y="759417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3" name="Freeform 192"/>
            <p:cNvSpPr/>
            <p:nvPr/>
          </p:nvSpPr>
          <p:spPr>
            <a:xfrm>
              <a:off x="1576388" y="1387475"/>
              <a:ext cx="515937" cy="868363"/>
            </a:xfrm>
            <a:custGeom>
              <a:avLst/>
              <a:gdLst>
                <a:gd name="connsiteX0" fmla="*/ 20664 w 516610"/>
                <a:gd name="connsiteY0" fmla="*/ 867905 h 867905"/>
                <a:gd name="connsiteX1" fmla="*/ 82658 w 516610"/>
                <a:gd name="connsiteY1" fmla="*/ 371959 h 867905"/>
                <a:gd name="connsiteX2" fmla="*/ 516610 w 516610"/>
                <a:gd name="connsiteY2" fmla="*/ 0 h 867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16610" h="867905">
                  <a:moveTo>
                    <a:pt x="20664" y="867905"/>
                  </a:moveTo>
                  <a:cubicBezTo>
                    <a:pt x="10332" y="692257"/>
                    <a:pt x="0" y="516610"/>
                    <a:pt x="82658" y="371959"/>
                  </a:cubicBezTo>
                  <a:cubicBezTo>
                    <a:pt x="165316" y="227308"/>
                    <a:pt x="340963" y="113654"/>
                    <a:pt x="516610" y="0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4" name="Freeform 193"/>
            <p:cNvSpPr/>
            <p:nvPr/>
          </p:nvSpPr>
          <p:spPr>
            <a:xfrm>
              <a:off x="635000" y="2244725"/>
              <a:ext cx="946150" cy="290513"/>
            </a:xfrm>
            <a:custGeom>
              <a:avLst/>
              <a:gdLst>
                <a:gd name="connsiteX0" fmla="*/ 945396 w 945396"/>
                <a:gd name="connsiteY0" fmla="*/ 41329 h 289302"/>
                <a:gd name="connsiteX1" fmla="*/ 557938 w 945396"/>
                <a:gd name="connsiteY1" fmla="*/ 41329 h 289302"/>
                <a:gd name="connsiteX2" fmla="*/ 0 w 945396"/>
                <a:gd name="connsiteY2" fmla="*/ 289302 h 289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45396" h="289302">
                  <a:moveTo>
                    <a:pt x="945396" y="41329"/>
                  </a:moveTo>
                  <a:cubicBezTo>
                    <a:pt x="830450" y="20664"/>
                    <a:pt x="715504" y="0"/>
                    <a:pt x="557938" y="41329"/>
                  </a:cubicBezTo>
                  <a:cubicBezTo>
                    <a:pt x="400372" y="82658"/>
                    <a:pt x="200186" y="185980"/>
                    <a:pt x="0" y="289302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5" name="Freeform 194"/>
            <p:cNvSpPr/>
            <p:nvPr/>
          </p:nvSpPr>
          <p:spPr>
            <a:xfrm>
              <a:off x="2138363" y="1481138"/>
              <a:ext cx="465137" cy="1270000"/>
            </a:xfrm>
            <a:custGeom>
              <a:avLst/>
              <a:gdLst>
                <a:gd name="connsiteX0" fmla="*/ 0 w 464949"/>
                <a:gd name="connsiteY0" fmla="*/ 0 h 1270861"/>
                <a:gd name="connsiteX1" fmla="*/ 309966 w 464949"/>
                <a:gd name="connsiteY1" fmla="*/ 526942 h 1270861"/>
                <a:gd name="connsiteX2" fmla="*/ 464949 w 464949"/>
                <a:gd name="connsiteY2" fmla="*/ 1270861 h 1270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64949" h="1270861">
                  <a:moveTo>
                    <a:pt x="0" y="0"/>
                  </a:moveTo>
                  <a:cubicBezTo>
                    <a:pt x="116237" y="157566"/>
                    <a:pt x="232475" y="315132"/>
                    <a:pt x="309966" y="526942"/>
                  </a:cubicBezTo>
                  <a:cubicBezTo>
                    <a:pt x="387457" y="738752"/>
                    <a:pt x="426203" y="1004806"/>
                    <a:pt x="464949" y="1270861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6" name="Freeform 195"/>
            <p:cNvSpPr/>
            <p:nvPr/>
          </p:nvSpPr>
          <p:spPr>
            <a:xfrm>
              <a:off x="2603500" y="2736850"/>
              <a:ext cx="449263" cy="928688"/>
            </a:xfrm>
            <a:custGeom>
              <a:avLst/>
              <a:gdLst>
                <a:gd name="connsiteX0" fmla="*/ 0 w 449451"/>
                <a:gd name="connsiteY0" fmla="*/ 0 h 929899"/>
                <a:gd name="connsiteX1" fmla="*/ 92990 w 449451"/>
                <a:gd name="connsiteY1" fmla="*/ 402956 h 929899"/>
                <a:gd name="connsiteX2" fmla="*/ 449451 w 449451"/>
                <a:gd name="connsiteY2" fmla="*/ 929899 h 9298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9451" h="929899">
                  <a:moveTo>
                    <a:pt x="0" y="0"/>
                  </a:moveTo>
                  <a:cubicBezTo>
                    <a:pt x="9041" y="123986"/>
                    <a:pt x="18082" y="247973"/>
                    <a:pt x="92990" y="402956"/>
                  </a:cubicBezTo>
                  <a:cubicBezTo>
                    <a:pt x="167898" y="557939"/>
                    <a:pt x="308674" y="743919"/>
                    <a:pt x="449451" y="929899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7" name="Freeform 196"/>
            <p:cNvSpPr/>
            <p:nvPr/>
          </p:nvSpPr>
          <p:spPr>
            <a:xfrm>
              <a:off x="2092325" y="2751138"/>
              <a:ext cx="495300" cy="279400"/>
            </a:xfrm>
            <a:custGeom>
              <a:avLst/>
              <a:gdLst>
                <a:gd name="connsiteX0" fmla="*/ 0 w 495946"/>
                <a:gd name="connsiteY0" fmla="*/ 278969 h 278969"/>
                <a:gd name="connsiteX1" fmla="*/ 278970 w 495946"/>
                <a:gd name="connsiteY1" fmla="*/ 123986 h 278969"/>
                <a:gd name="connsiteX2" fmla="*/ 495946 w 495946"/>
                <a:gd name="connsiteY2" fmla="*/ 0 h 2789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5946" h="278969">
                  <a:moveTo>
                    <a:pt x="0" y="278969"/>
                  </a:moveTo>
                  <a:lnTo>
                    <a:pt x="278970" y="123986"/>
                  </a:lnTo>
                  <a:lnTo>
                    <a:pt x="495946" y="0"/>
                  </a:ln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8" name="Freeform 197"/>
            <p:cNvSpPr/>
            <p:nvPr/>
          </p:nvSpPr>
          <p:spPr>
            <a:xfrm>
              <a:off x="2138363" y="1435100"/>
              <a:ext cx="852487" cy="898525"/>
            </a:xfrm>
            <a:custGeom>
              <a:avLst/>
              <a:gdLst>
                <a:gd name="connsiteX0" fmla="*/ 852407 w 852407"/>
                <a:gd name="connsiteY0" fmla="*/ 898901 h 898901"/>
                <a:gd name="connsiteX1" fmla="*/ 573437 w 852407"/>
                <a:gd name="connsiteY1" fmla="*/ 418454 h 898901"/>
                <a:gd name="connsiteX2" fmla="*/ 0 w 852407"/>
                <a:gd name="connsiteY2" fmla="*/ 0 h 8989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2407" h="898901">
                  <a:moveTo>
                    <a:pt x="852407" y="898901"/>
                  </a:moveTo>
                  <a:cubicBezTo>
                    <a:pt x="783956" y="733586"/>
                    <a:pt x="715505" y="568271"/>
                    <a:pt x="573437" y="418454"/>
                  </a:cubicBezTo>
                  <a:cubicBezTo>
                    <a:pt x="431369" y="268637"/>
                    <a:pt x="215684" y="134318"/>
                    <a:pt x="0" y="0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9" name="Freeform 198"/>
            <p:cNvSpPr/>
            <p:nvPr/>
          </p:nvSpPr>
          <p:spPr>
            <a:xfrm>
              <a:off x="2619375" y="2333625"/>
              <a:ext cx="371475" cy="403225"/>
            </a:xfrm>
            <a:custGeom>
              <a:avLst/>
              <a:gdLst>
                <a:gd name="connsiteX0" fmla="*/ 0 w 371959"/>
                <a:gd name="connsiteY0" fmla="*/ 402956 h 402956"/>
                <a:gd name="connsiteX1" fmla="*/ 247972 w 371959"/>
                <a:gd name="connsiteY1" fmla="*/ 232475 h 402956"/>
                <a:gd name="connsiteX2" fmla="*/ 371959 w 371959"/>
                <a:gd name="connsiteY2" fmla="*/ 0 h 4029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959" h="402956">
                  <a:moveTo>
                    <a:pt x="0" y="402956"/>
                  </a:moveTo>
                  <a:cubicBezTo>
                    <a:pt x="92989" y="351295"/>
                    <a:pt x="185979" y="299634"/>
                    <a:pt x="247972" y="232475"/>
                  </a:cubicBezTo>
                  <a:cubicBezTo>
                    <a:pt x="309965" y="165316"/>
                    <a:pt x="340962" y="82658"/>
                    <a:pt x="371959" y="0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0" name="Freeform 199"/>
            <p:cNvSpPr/>
            <p:nvPr/>
          </p:nvSpPr>
          <p:spPr>
            <a:xfrm>
              <a:off x="2981325" y="2349500"/>
              <a:ext cx="87313" cy="1301750"/>
            </a:xfrm>
            <a:custGeom>
              <a:avLst/>
              <a:gdLst>
                <a:gd name="connsiteX0" fmla="*/ 25830 w 87823"/>
                <a:gd name="connsiteY0" fmla="*/ 0 h 1301857"/>
                <a:gd name="connsiteX1" fmla="*/ 10332 w 87823"/>
                <a:gd name="connsiteY1" fmla="*/ 464949 h 1301857"/>
                <a:gd name="connsiteX2" fmla="*/ 87823 w 87823"/>
                <a:gd name="connsiteY2" fmla="*/ 1301857 h 1301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7823" h="1301857">
                  <a:moveTo>
                    <a:pt x="25830" y="0"/>
                  </a:moveTo>
                  <a:cubicBezTo>
                    <a:pt x="12915" y="123986"/>
                    <a:pt x="0" y="247973"/>
                    <a:pt x="10332" y="464949"/>
                  </a:cubicBezTo>
                  <a:cubicBezTo>
                    <a:pt x="20664" y="681925"/>
                    <a:pt x="54243" y="991891"/>
                    <a:pt x="87823" y="1301857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1" name="Rectangle 200"/>
            <p:cNvSpPr/>
            <p:nvPr/>
          </p:nvSpPr>
          <p:spPr bwMode="auto">
            <a:xfrm>
              <a:off x="2328863" y="2506663"/>
              <a:ext cx="177800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</a:p>
          </p:txBody>
        </p:sp>
        <p:sp>
          <p:nvSpPr>
            <p:cNvPr id="202" name="Rectangle 201"/>
            <p:cNvSpPr/>
            <p:nvPr/>
          </p:nvSpPr>
          <p:spPr bwMode="auto">
            <a:xfrm>
              <a:off x="3065463" y="2108200"/>
              <a:ext cx="177800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</a:p>
          </p:txBody>
        </p:sp>
        <p:sp>
          <p:nvSpPr>
            <p:cNvPr id="203" name="Rectangle 202"/>
            <p:cNvSpPr/>
            <p:nvPr/>
          </p:nvSpPr>
          <p:spPr bwMode="auto">
            <a:xfrm>
              <a:off x="1266825" y="2005013"/>
              <a:ext cx="177800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</a:p>
          </p:txBody>
        </p:sp>
      </p:grpSp>
      <p:sp>
        <p:nvSpPr>
          <p:cNvPr id="123" name="Oval 122"/>
          <p:cNvSpPr>
            <a:spLocks noChangeAspect="1"/>
          </p:cNvSpPr>
          <p:nvPr/>
        </p:nvSpPr>
        <p:spPr bwMode="auto">
          <a:xfrm>
            <a:off x="7452782" y="3511613"/>
            <a:ext cx="95989" cy="102106"/>
          </a:xfrm>
          <a:prstGeom prst="ellipse">
            <a:avLst/>
          </a:prstGeom>
          <a:solidFill>
            <a:srgbClr val="FF0000"/>
          </a:solidFill>
          <a:ln w="15875">
            <a:noFill/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8" name="Rectangle 9"/>
          <p:cNvSpPr>
            <a:spLocks noChangeArrowheads="1"/>
          </p:cNvSpPr>
          <p:nvPr/>
        </p:nvSpPr>
        <p:spPr bwMode="auto">
          <a:xfrm>
            <a:off x="204715" y="5322627"/>
            <a:ext cx="8666329" cy="111911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How do we select the shaded regions?</a:t>
            </a:r>
            <a:endParaRPr lang="en-US" sz="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sz="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7238954" y="3643965"/>
            <a:ext cx="253668" cy="244346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endParaRPr lang="en-US" sz="28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2" name="Straight Connector 101"/>
          <p:cNvCxnSpPr>
            <a:stCxn id="136" idx="3"/>
          </p:cNvCxnSpPr>
          <p:nvPr/>
        </p:nvCxnSpPr>
        <p:spPr>
          <a:xfrm rot="5400000" flipH="1">
            <a:off x="5805394" y="2492446"/>
            <a:ext cx="3180909" cy="1717141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Rectangular Callout 121"/>
          <p:cNvSpPr/>
          <p:nvPr/>
        </p:nvSpPr>
        <p:spPr>
          <a:xfrm>
            <a:off x="4408227" y="950643"/>
            <a:ext cx="4735773" cy="700736"/>
          </a:xfrm>
          <a:prstGeom prst="wedgeRectCallout">
            <a:avLst>
              <a:gd name="adj1" fmla="val 11349"/>
              <a:gd name="adj2" fmla="val 161636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Choose a random point </a:t>
            </a:r>
            <a:r>
              <a:rPr lang="en-US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 </a:t>
            </a:r>
            <a:r>
              <a:rPr lang="el-GR" sz="2400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ϵ</a:t>
            </a:r>
            <a:r>
              <a:rPr lang="el-GR" sz="2000" i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Δ</a:t>
            </a:r>
            <a:r>
              <a:rPr lang="en-US" sz="2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abc</a:t>
            </a:r>
            <a:endParaRPr lang="en-US" sz="22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 need </a:t>
            </a:r>
            <a:r>
              <a:rPr lang="en-US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2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points in this region</a:t>
            </a:r>
            <a:endParaRPr lang="en-US" sz="2200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Oval Callout 103"/>
          <p:cNvSpPr/>
          <p:nvPr/>
        </p:nvSpPr>
        <p:spPr>
          <a:xfrm>
            <a:off x="0" y="914625"/>
            <a:ext cx="1114425" cy="882650"/>
          </a:xfrm>
          <a:prstGeom prst="wedgeEllipseCallout">
            <a:avLst>
              <a:gd name="adj1" fmla="val 79241"/>
              <a:gd name="adj2" fmla="val 8599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1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Oval Callout 104"/>
          <p:cNvSpPr/>
          <p:nvPr/>
        </p:nvSpPr>
        <p:spPr>
          <a:xfrm>
            <a:off x="0" y="3697513"/>
            <a:ext cx="1143000" cy="882650"/>
          </a:xfrm>
          <a:prstGeom prst="wedgeEllipseCallout">
            <a:avLst>
              <a:gd name="adj1" fmla="val 87828"/>
              <a:gd name="adj2" fmla="val 1998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1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" name="Oval Callout 120"/>
          <p:cNvSpPr/>
          <p:nvPr/>
        </p:nvSpPr>
        <p:spPr>
          <a:xfrm>
            <a:off x="2935453" y="868374"/>
            <a:ext cx="1173163" cy="882650"/>
          </a:xfrm>
          <a:prstGeom prst="wedgeEllipseCallout">
            <a:avLst>
              <a:gd name="adj1" fmla="val -22935"/>
              <a:gd name="adj2" fmla="val 65449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2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Rounded Rectangle 118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14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55 0.02267 L -0.04687 0.05828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" y="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" grpId="0" animBg="1"/>
      <p:bldP spid="67" grpId="0"/>
      <p:bldP spid="12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5"/>
          <p:cNvGrpSpPr/>
          <p:nvPr/>
        </p:nvGrpSpPr>
        <p:grpSpPr>
          <a:xfrm>
            <a:off x="0" y="0"/>
            <a:ext cx="9144000" cy="6761163"/>
            <a:chOff x="0" y="0"/>
            <a:chExt cx="9144000" cy="6761163"/>
          </a:xfrm>
        </p:grpSpPr>
        <p:sp>
          <p:nvSpPr>
            <p:cNvPr id="95" name="Rectangle 94"/>
            <p:cNvSpPr/>
            <p:nvPr/>
          </p:nvSpPr>
          <p:spPr>
            <a:xfrm>
              <a:off x="0" y="0"/>
              <a:ext cx="9144000" cy="6414448"/>
            </a:xfrm>
            <a:prstGeom prst="rect">
              <a:avLst/>
            </a:prstGeom>
            <a:gradFill>
              <a:gsLst>
                <a:gs pos="0">
                  <a:srgbClr val="FF0000">
                    <a:alpha val="0"/>
                  </a:srgbClr>
                </a:gs>
                <a:gs pos="45000">
                  <a:srgbClr val="FF0000">
                    <a:alpha val="0"/>
                  </a:srgbClr>
                </a:gs>
                <a:gs pos="70000">
                  <a:srgbClr val="FF0300">
                    <a:alpha val="0"/>
                  </a:srgbClr>
                </a:gs>
                <a:gs pos="100000">
                  <a:srgbClr val="FF0000">
                    <a:alpha val="13000"/>
                  </a:srgb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ounded Rectangle 125"/>
            <p:cNvSpPr/>
            <p:nvPr/>
          </p:nvSpPr>
          <p:spPr>
            <a:xfrm>
              <a:off x="0" y="6445250"/>
              <a:ext cx="1882775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GD 2011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  <p:sp>
          <p:nvSpPr>
            <p:cNvPr id="127" name="Rounded Rectangle 126"/>
            <p:cNvSpPr/>
            <p:nvPr/>
          </p:nvSpPr>
          <p:spPr>
            <a:xfrm>
              <a:off x="7037388" y="6445250"/>
              <a:ext cx="2106612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September 21, 2011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</p:grpSp>
      <p:sp>
        <p:nvSpPr>
          <p:cNvPr id="151" name="Rectangle 9"/>
          <p:cNvSpPr>
            <a:spLocks noChangeArrowheads="1"/>
          </p:cNvSpPr>
          <p:nvPr/>
        </p:nvSpPr>
        <p:spPr bwMode="auto">
          <a:xfrm>
            <a:off x="206987" y="5324899"/>
            <a:ext cx="8666329" cy="111911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How do we select the shaded regions?</a:t>
            </a:r>
            <a:endParaRPr lang="en-US" sz="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sz="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Freeform 64"/>
          <p:cNvSpPr/>
          <p:nvPr/>
        </p:nvSpPr>
        <p:spPr>
          <a:xfrm>
            <a:off x="618486" y="1309913"/>
            <a:ext cx="1595437" cy="1736725"/>
          </a:xfrm>
          <a:custGeom>
            <a:avLst/>
            <a:gdLst>
              <a:gd name="connsiteX0" fmla="*/ 1394848 w 1518834"/>
              <a:gd name="connsiteY0" fmla="*/ 1425844 h 1425844"/>
              <a:gd name="connsiteX1" fmla="*/ 433953 w 1518834"/>
              <a:gd name="connsiteY1" fmla="*/ 1208868 h 1425844"/>
              <a:gd name="connsiteX2" fmla="*/ 0 w 1518834"/>
              <a:gd name="connsiteY2" fmla="*/ 1038386 h 1425844"/>
              <a:gd name="connsiteX3" fmla="*/ 170482 w 1518834"/>
              <a:gd name="connsiteY3" fmla="*/ 542441 h 1425844"/>
              <a:gd name="connsiteX4" fmla="*/ 449451 w 1518834"/>
              <a:gd name="connsiteY4" fmla="*/ 247973 h 1425844"/>
              <a:gd name="connsiteX5" fmla="*/ 743919 w 1518834"/>
              <a:gd name="connsiteY5" fmla="*/ 108488 h 1425844"/>
              <a:gd name="connsiteX6" fmla="*/ 1069383 w 1518834"/>
              <a:gd name="connsiteY6" fmla="*/ 0 h 1425844"/>
              <a:gd name="connsiteX7" fmla="*/ 1425844 w 1518834"/>
              <a:gd name="connsiteY7" fmla="*/ 77492 h 1425844"/>
              <a:gd name="connsiteX8" fmla="*/ 1518834 w 1518834"/>
              <a:gd name="connsiteY8" fmla="*/ 464949 h 1425844"/>
              <a:gd name="connsiteX9" fmla="*/ 1503336 w 1518834"/>
              <a:gd name="connsiteY9" fmla="*/ 728420 h 1425844"/>
              <a:gd name="connsiteX10" fmla="*/ 1456841 w 1518834"/>
              <a:gd name="connsiteY10" fmla="*/ 1131376 h 1425844"/>
              <a:gd name="connsiteX11" fmla="*/ 1394848 w 1518834"/>
              <a:gd name="connsiteY11" fmla="*/ 1425844 h 1425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8834" h="1425844">
                <a:moveTo>
                  <a:pt x="1394848" y="1425844"/>
                </a:moveTo>
                <a:lnTo>
                  <a:pt x="433953" y="1208868"/>
                </a:lnTo>
                <a:lnTo>
                  <a:pt x="0" y="1038386"/>
                </a:lnTo>
                <a:lnTo>
                  <a:pt x="170482" y="542441"/>
                </a:lnTo>
                <a:lnTo>
                  <a:pt x="449451" y="247973"/>
                </a:lnTo>
                <a:lnTo>
                  <a:pt x="743919" y="108488"/>
                </a:lnTo>
                <a:lnTo>
                  <a:pt x="1069383" y="0"/>
                </a:lnTo>
                <a:lnTo>
                  <a:pt x="1425844" y="77492"/>
                </a:lnTo>
                <a:lnTo>
                  <a:pt x="1518834" y="464949"/>
                </a:lnTo>
                <a:lnTo>
                  <a:pt x="1503336" y="728420"/>
                </a:lnTo>
                <a:lnTo>
                  <a:pt x="1456841" y="1131376"/>
                </a:lnTo>
                <a:lnTo>
                  <a:pt x="1394848" y="1425844"/>
                </a:lnTo>
                <a:close/>
              </a:path>
            </a:pathLst>
          </a:custGeom>
          <a:solidFill>
            <a:srgbClr val="0070C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Finding a Valid Mapping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Freeform 90"/>
          <p:cNvSpPr/>
          <p:nvPr/>
        </p:nvSpPr>
        <p:spPr>
          <a:xfrm>
            <a:off x="630238" y="2606900"/>
            <a:ext cx="1006475" cy="882650"/>
          </a:xfrm>
          <a:custGeom>
            <a:avLst/>
            <a:gdLst>
              <a:gd name="connsiteX0" fmla="*/ 0 w 1193369"/>
              <a:gd name="connsiteY0" fmla="*/ 0 h 924733"/>
              <a:gd name="connsiteX1" fmla="*/ 309966 w 1193369"/>
              <a:gd name="connsiteY1" fmla="*/ 557939 h 924733"/>
              <a:gd name="connsiteX2" fmla="*/ 743919 w 1193369"/>
              <a:gd name="connsiteY2" fmla="*/ 867906 h 924733"/>
              <a:gd name="connsiteX3" fmla="*/ 1193369 w 1193369"/>
              <a:gd name="connsiteY3" fmla="*/ 898902 h 924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3369" h="924733">
                <a:moveTo>
                  <a:pt x="0" y="0"/>
                </a:moveTo>
                <a:cubicBezTo>
                  <a:pt x="92990" y="206644"/>
                  <a:pt x="185980" y="413288"/>
                  <a:pt x="309966" y="557939"/>
                </a:cubicBezTo>
                <a:cubicBezTo>
                  <a:pt x="433953" y="702590"/>
                  <a:pt x="596685" y="811079"/>
                  <a:pt x="743919" y="867906"/>
                </a:cubicBezTo>
                <a:cubicBezTo>
                  <a:pt x="891153" y="924733"/>
                  <a:pt x="1042261" y="911817"/>
                  <a:pt x="1193369" y="898902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Freeform 63"/>
          <p:cNvSpPr/>
          <p:nvPr/>
        </p:nvSpPr>
        <p:spPr>
          <a:xfrm>
            <a:off x="661657" y="2546884"/>
            <a:ext cx="2401887" cy="1782762"/>
          </a:xfrm>
          <a:custGeom>
            <a:avLst/>
            <a:gdLst>
              <a:gd name="connsiteX0" fmla="*/ 1394848 w 2324746"/>
              <a:gd name="connsiteY0" fmla="*/ 402956 h 1441343"/>
              <a:gd name="connsiteX1" fmla="*/ 1549831 w 2324746"/>
              <a:gd name="connsiteY1" fmla="*/ 557939 h 1441343"/>
              <a:gd name="connsiteX2" fmla="*/ 1813302 w 2324746"/>
              <a:gd name="connsiteY2" fmla="*/ 743919 h 1441343"/>
              <a:gd name="connsiteX3" fmla="*/ 2324746 w 2324746"/>
              <a:gd name="connsiteY3" fmla="*/ 929898 h 1441343"/>
              <a:gd name="connsiteX4" fmla="*/ 2200760 w 2324746"/>
              <a:gd name="connsiteY4" fmla="*/ 1100380 h 1441343"/>
              <a:gd name="connsiteX5" fmla="*/ 1844299 w 2324746"/>
              <a:gd name="connsiteY5" fmla="*/ 1348353 h 1441343"/>
              <a:gd name="connsiteX6" fmla="*/ 1472339 w 2324746"/>
              <a:gd name="connsiteY6" fmla="*/ 1441343 h 1441343"/>
              <a:gd name="connsiteX7" fmla="*/ 1084882 w 2324746"/>
              <a:gd name="connsiteY7" fmla="*/ 1410346 h 1441343"/>
              <a:gd name="connsiteX8" fmla="*/ 712922 w 2324746"/>
              <a:gd name="connsiteY8" fmla="*/ 1255363 h 1441343"/>
              <a:gd name="connsiteX9" fmla="*/ 402956 w 2324746"/>
              <a:gd name="connsiteY9" fmla="*/ 991892 h 1441343"/>
              <a:gd name="connsiteX10" fmla="*/ 139485 w 2324746"/>
              <a:gd name="connsiteY10" fmla="*/ 604434 h 1441343"/>
              <a:gd name="connsiteX11" fmla="*/ 0 w 2324746"/>
              <a:gd name="connsiteY11" fmla="*/ 30997 h 1441343"/>
              <a:gd name="connsiteX12" fmla="*/ 0 w 2324746"/>
              <a:gd name="connsiteY12" fmla="*/ 0 h 1441343"/>
              <a:gd name="connsiteX13" fmla="*/ 216977 w 2324746"/>
              <a:gd name="connsiteY13" fmla="*/ 108488 h 1441343"/>
              <a:gd name="connsiteX14" fmla="*/ 790414 w 2324746"/>
              <a:gd name="connsiteY14" fmla="*/ 294468 h 1441343"/>
              <a:gd name="connsiteX15" fmla="*/ 1394848 w 2324746"/>
              <a:gd name="connsiteY15" fmla="*/ 402956 h 1441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324746" h="1441343">
                <a:moveTo>
                  <a:pt x="1394848" y="402956"/>
                </a:moveTo>
                <a:lnTo>
                  <a:pt x="1549831" y="557939"/>
                </a:lnTo>
                <a:lnTo>
                  <a:pt x="1813302" y="743919"/>
                </a:lnTo>
                <a:lnTo>
                  <a:pt x="2324746" y="929898"/>
                </a:lnTo>
                <a:lnTo>
                  <a:pt x="2200760" y="1100380"/>
                </a:lnTo>
                <a:lnTo>
                  <a:pt x="1844299" y="1348353"/>
                </a:lnTo>
                <a:lnTo>
                  <a:pt x="1472339" y="1441343"/>
                </a:lnTo>
                <a:lnTo>
                  <a:pt x="1084882" y="1410346"/>
                </a:lnTo>
                <a:lnTo>
                  <a:pt x="712922" y="1255363"/>
                </a:lnTo>
                <a:lnTo>
                  <a:pt x="402956" y="991892"/>
                </a:lnTo>
                <a:lnTo>
                  <a:pt x="139485" y="604434"/>
                </a:lnTo>
                <a:lnTo>
                  <a:pt x="0" y="30997"/>
                </a:lnTo>
                <a:lnTo>
                  <a:pt x="0" y="0"/>
                </a:lnTo>
                <a:lnTo>
                  <a:pt x="216977" y="108488"/>
                </a:lnTo>
                <a:lnTo>
                  <a:pt x="790414" y="294468"/>
                </a:lnTo>
                <a:lnTo>
                  <a:pt x="1394848" y="402956"/>
                </a:lnTo>
                <a:close/>
              </a:path>
            </a:pathLst>
          </a:custGeom>
          <a:solidFill>
            <a:schemeClr val="accent3">
              <a:lumMod val="65000"/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387350" y="2518000"/>
            <a:ext cx="177800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2976563" y="3761013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1922463" y="2632300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1428750" y="3641950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80" name="Oval 79"/>
          <p:cNvSpPr/>
          <p:nvPr/>
        </p:nvSpPr>
        <p:spPr bwMode="auto">
          <a:xfrm>
            <a:off x="2995517" y="365213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Oval 80"/>
          <p:cNvSpPr/>
          <p:nvPr/>
        </p:nvSpPr>
        <p:spPr bwMode="auto">
          <a:xfrm>
            <a:off x="1596014" y="344532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Oval 81"/>
          <p:cNvSpPr/>
          <p:nvPr/>
        </p:nvSpPr>
        <p:spPr bwMode="auto">
          <a:xfrm>
            <a:off x="2040396" y="300145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Oval 82"/>
          <p:cNvSpPr/>
          <p:nvPr/>
        </p:nvSpPr>
        <p:spPr bwMode="auto">
          <a:xfrm>
            <a:off x="2090665" y="138155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Oval 83"/>
          <p:cNvSpPr/>
          <p:nvPr/>
        </p:nvSpPr>
        <p:spPr bwMode="auto">
          <a:xfrm>
            <a:off x="612741" y="254097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Freeform 84"/>
          <p:cNvSpPr/>
          <p:nvPr/>
        </p:nvSpPr>
        <p:spPr>
          <a:xfrm>
            <a:off x="642938" y="2606900"/>
            <a:ext cx="1423987" cy="442913"/>
          </a:xfrm>
          <a:custGeom>
            <a:avLst/>
            <a:gdLst>
              <a:gd name="connsiteX0" fmla="*/ 0 w 1689316"/>
              <a:gd name="connsiteY0" fmla="*/ 0 h 464950"/>
              <a:gd name="connsiteX1" fmla="*/ 914400 w 1689316"/>
              <a:gd name="connsiteY1" fmla="*/ 294468 h 464950"/>
              <a:gd name="connsiteX2" fmla="*/ 1689316 w 1689316"/>
              <a:gd name="connsiteY2" fmla="*/ 464950 h 464950"/>
              <a:gd name="connsiteX3" fmla="*/ 1689316 w 1689316"/>
              <a:gd name="connsiteY3" fmla="*/ 464950 h 46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64950">
                <a:moveTo>
                  <a:pt x="0" y="0"/>
                </a:moveTo>
                <a:cubicBezTo>
                  <a:pt x="316423" y="108488"/>
                  <a:pt x="632847" y="216976"/>
                  <a:pt x="914400" y="294468"/>
                </a:cubicBezTo>
                <a:cubicBezTo>
                  <a:pt x="1195953" y="371960"/>
                  <a:pt x="1689316" y="464950"/>
                  <a:pt x="1689316" y="464950"/>
                </a:cubicBezTo>
                <a:lnTo>
                  <a:pt x="1689316" y="464950"/>
                </a:ln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Freeform 85"/>
          <p:cNvSpPr/>
          <p:nvPr/>
        </p:nvSpPr>
        <p:spPr>
          <a:xfrm>
            <a:off x="2081213" y="1482950"/>
            <a:ext cx="138112" cy="1582738"/>
          </a:xfrm>
          <a:custGeom>
            <a:avLst/>
            <a:gdLst>
              <a:gd name="connsiteX0" fmla="*/ 61993 w 165315"/>
              <a:gd name="connsiteY0" fmla="*/ 0 h 1658319"/>
              <a:gd name="connsiteX1" fmla="*/ 154983 w 165315"/>
              <a:gd name="connsiteY1" fmla="*/ 650929 h 1658319"/>
              <a:gd name="connsiteX2" fmla="*/ 0 w 165315"/>
              <a:gd name="connsiteY2" fmla="*/ 1658319 h 1658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315" h="1658319">
                <a:moveTo>
                  <a:pt x="61993" y="0"/>
                </a:moveTo>
                <a:cubicBezTo>
                  <a:pt x="113654" y="187271"/>
                  <a:pt x="165315" y="374543"/>
                  <a:pt x="154983" y="650929"/>
                </a:cubicBezTo>
                <a:cubicBezTo>
                  <a:pt x="144651" y="927316"/>
                  <a:pt x="72325" y="1292817"/>
                  <a:pt x="0" y="1658319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Freeform 86"/>
          <p:cNvSpPr/>
          <p:nvPr/>
        </p:nvSpPr>
        <p:spPr>
          <a:xfrm>
            <a:off x="2081213" y="3035525"/>
            <a:ext cx="966787" cy="636588"/>
          </a:xfrm>
          <a:custGeom>
            <a:avLst/>
            <a:gdLst>
              <a:gd name="connsiteX0" fmla="*/ 0 w 1146874"/>
              <a:gd name="connsiteY0" fmla="*/ 0 h 666427"/>
              <a:gd name="connsiteX1" fmla="*/ 418454 w 1146874"/>
              <a:gd name="connsiteY1" fmla="*/ 371960 h 666427"/>
              <a:gd name="connsiteX2" fmla="*/ 1146874 w 1146874"/>
              <a:gd name="connsiteY2" fmla="*/ 666427 h 666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6874" h="666427">
                <a:moveTo>
                  <a:pt x="0" y="0"/>
                </a:moveTo>
                <a:cubicBezTo>
                  <a:pt x="113654" y="130444"/>
                  <a:pt x="227308" y="260889"/>
                  <a:pt x="418454" y="371960"/>
                </a:cubicBezTo>
                <a:cubicBezTo>
                  <a:pt x="609600" y="483031"/>
                  <a:pt x="878237" y="574729"/>
                  <a:pt x="1146874" y="66642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Arc 87"/>
          <p:cNvSpPr/>
          <p:nvPr/>
        </p:nvSpPr>
        <p:spPr>
          <a:xfrm>
            <a:off x="957263" y="1363888"/>
            <a:ext cx="2600325" cy="2617787"/>
          </a:xfrm>
          <a:prstGeom prst="arc">
            <a:avLst>
              <a:gd name="adj1" fmla="val 15839463"/>
              <a:gd name="adj2" fmla="val 2865363"/>
            </a:avLst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Freeform 88"/>
          <p:cNvSpPr/>
          <p:nvPr/>
        </p:nvSpPr>
        <p:spPr>
          <a:xfrm>
            <a:off x="630238" y="1322613"/>
            <a:ext cx="1541462" cy="1225550"/>
          </a:xfrm>
          <a:custGeom>
            <a:avLst/>
            <a:gdLst>
              <a:gd name="connsiteX0" fmla="*/ 0 w 1828800"/>
              <a:gd name="connsiteY0" fmla="*/ 1283776 h 1283776"/>
              <a:gd name="connsiteX1" fmla="*/ 154983 w 1828800"/>
              <a:gd name="connsiteY1" fmla="*/ 803329 h 1283776"/>
              <a:gd name="connsiteX2" fmla="*/ 433953 w 1828800"/>
              <a:gd name="connsiteY2" fmla="*/ 415871 h 1283776"/>
              <a:gd name="connsiteX3" fmla="*/ 821410 w 1828800"/>
              <a:gd name="connsiteY3" fmla="*/ 152400 h 1283776"/>
              <a:gd name="connsiteX4" fmla="*/ 1363851 w 1828800"/>
              <a:gd name="connsiteY4" fmla="*/ 12915 h 1283776"/>
              <a:gd name="connsiteX5" fmla="*/ 1828800 w 1828800"/>
              <a:gd name="connsiteY5" fmla="*/ 74908 h 128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800" h="1283776">
                <a:moveTo>
                  <a:pt x="0" y="1283776"/>
                </a:moveTo>
                <a:cubicBezTo>
                  <a:pt x="41329" y="1115878"/>
                  <a:pt x="82658" y="947980"/>
                  <a:pt x="154983" y="803329"/>
                </a:cubicBezTo>
                <a:cubicBezTo>
                  <a:pt x="227309" y="658678"/>
                  <a:pt x="322882" y="524359"/>
                  <a:pt x="433953" y="415871"/>
                </a:cubicBezTo>
                <a:cubicBezTo>
                  <a:pt x="545024" y="307383"/>
                  <a:pt x="666427" y="219559"/>
                  <a:pt x="821410" y="152400"/>
                </a:cubicBezTo>
                <a:cubicBezTo>
                  <a:pt x="976393" y="85241"/>
                  <a:pt x="1195953" y="25830"/>
                  <a:pt x="1363851" y="12915"/>
                </a:cubicBezTo>
                <a:cubicBezTo>
                  <a:pt x="1531749" y="0"/>
                  <a:pt x="1680274" y="37454"/>
                  <a:pt x="1828800" y="74908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Freeform 89"/>
          <p:cNvSpPr/>
          <p:nvPr/>
        </p:nvSpPr>
        <p:spPr>
          <a:xfrm>
            <a:off x="1622425" y="3065688"/>
            <a:ext cx="458788" cy="414337"/>
          </a:xfrm>
          <a:custGeom>
            <a:avLst/>
            <a:gdLst>
              <a:gd name="connsiteX0" fmla="*/ 0 w 542441"/>
              <a:gd name="connsiteY0" fmla="*/ 433952 h 433952"/>
              <a:gd name="connsiteX1" fmla="*/ 340963 w 542441"/>
              <a:gd name="connsiteY1" fmla="*/ 309966 h 433952"/>
              <a:gd name="connsiteX2" fmla="*/ 542441 w 542441"/>
              <a:gd name="connsiteY2" fmla="*/ 0 h 433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2441" h="433952">
                <a:moveTo>
                  <a:pt x="0" y="433952"/>
                </a:moveTo>
                <a:cubicBezTo>
                  <a:pt x="125278" y="408121"/>
                  <a:pt x="250556" y="382291"/>
                  <a:pt x="340963" y="309966"/>
                </a:cubicBezTo>
                <a:cubicBezTo>
                  <a:pt x="431370" y="237641"/>
                  <a:pt x="486905" y="118820"/>
                  <a:pt x="542441" y="0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Freeform 91"/>
          <p:cNvSpPr/>
          <p:nvPr/>
        </p:nvSpPr>
        <p:spPr>
          <a:xfrm>
            <a:off x="1636713" y="3508600"/>
            <a:ext cx="1423987" cy="406400"/>
          </a:xfrm>
          <a:custGeom>
            <a:avLst/>
            <a:gdLst>
              <a:gd name="connsiteX0" fmla="*/ 0 w 1689316"/>
              <a:gd name="connsiteY0" fmla="*/ 0 h 426204"/>
              <a:gd name="connsiteX1" fmla="*/ 371960 w 1689316"/>
              <a:gd name="connsiteY1" fmla="*/ 340963 h 426204"/>
              <a:gd name="connsiteX2" fmla="*/ 945397 w 1689316"/>
              <a:gd name="connsiteY2" fmla="*/ 402956 h 426204"/>
              <a:gd name="connsiteX3" fmla="*/ 1689316 w 1689316"/>
              <a:gd name="connsiteY3" fmla="*/ 201478 h 426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26204">
                <a:moveTo>
                  <a:pt x="0" y="0"/>
                </a:moveTo>
                <a:cubicBezTo>
                  <a:pt x="107197" y="136902"/>
                  <a:pt x="214394" y="273804"/>
                  <a:pt x="371960" y="340963"/>
                </a:cubicBezTo>
                <a:cubicBezTo>
                  <a:pt x="529526" y="408122"/>
                  <a:pt x="725838" y="426204"/>
                  <a:pt x="945397" y="402956"/>
                </a:cubicBezTo>
                <a:cubicBezTo>
                  <a:pt x="1164956" y="379709"/>
                  <a:pt x="1427136" y="290593"/>
                  <a:pt x="1689316" y="201478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Arc 92"/>
          <p:cNvSpPr/>
          <p:nvPr/>
        </p:nvSpPr>
        <p:spPr>
          <a:xfrm>
            <a:off x="615950" y="538388"/>
            <a:ext cx="2849563" cy="3756025"/>
          </a:xfrm>
          <a:prstGeom prst="arc">
            <a:avLst>
              <a:gd name="adj1" fmla="val 2842306"/>
              <a:gd name="adj2" fmla="val 1042132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Oval 107"/>
          <p:cNvSpPr/>
          <p:nvPr/>
        </p:nvSpPr>
        <p:spPr bwMode="auto">
          <a:xfrm>
            <a:off x="2568530" y="269858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2971485" y="229562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Oval 109"/>
          <p:cNvSpPr/>
          <p:nvPr/>
        </p:nvSpPr>
        <p:spPr bwMode="auto">
          <a:xfrm>
            <a:off x="1561140" y="224913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Freeform 110"/>
          <p:cNvSpPr/>
          <p:nvPr/>
        </p:nvSpPr>
        <p:spPr>
          <a:xfrm>
            <a:off x="1597025" y="2286225"/>
            <a:ext cx="463550" cy="760413"/>
          </a:xfrm>
          <a:custGeom>
            <a:avLst/>
            <a:gdLst>
              <a:gd name="connsiteX0" fmla="*/ 0 w 464950"/>
              <a:gd name="connsiteY0" fmla="*/ 0 h 759417"/>
              <a:gd name="connsiteX1" fmla="*/ 77492 w 464950"/>
              <a:gd name="connsiteY1" fmla="*/ 371960 h 759417"/>
              <a:gd name="connsiteX2" fmla="*/ 464950 w 464950"/>
              <a:gd name="connsiteY2" fmla="*/ 759417 h 759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50" h="759417">
                <a:moveTo>
                  <a:pt x="0" y="0"/>
                </a:moveTo>
                <a:cubicBezTo>
                  <a:pt x="0" y="122695"/>
                  <a:pt x="0" y="245391"/>
                  <a:pt x="77492" y="371960"/>
                </a:cubicBezTo>
                <a:cubicBezTo>
                  <a:pt x="154984" y="498529"/>
                  <a:pt x="309967" y="628973"/>
                  <a:pt x="464950" y="75941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Freeform 111"/>
          <p:cNvSpPr/>
          <p:nvPr/>
        </p:nvSpPr>
        <p:spPr>
          <a:xfrm>
            <a:off x="1576388" y="1387700"/>
            <a:ext cx="515937" cy="868363"/>
          </a:xfrm>
          <a:custGeom>
            <a:avLst/>
            <a:gdLst>
              <a:gd name="connsiteX0" fmla="*/ 20664 w 516610"/>
              <a:gd name="connsiteY0" fmla="*/ 867905 h 867905"/>
              <a:gd name="connsiteX1" fmla="*/ 82658 w 516610"/>
              <a:gd name="connsiteY1" fmla="*/ 371959 h 867905"/>
              <a:gd name="connsiteX2" fmla="*/ 516610 w 516610"/>
              <a:gd name="connsiteY2" fmla="*/ 0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6610" h="867905">
                <a:moveTo>
                  <a:pt x="20664" y="867905"/>
                </a:moveTo>
                <a:cubicBezTo>
                  <a:pt x="10332" y="692257"/>
                  <a:pt x="0" y="516610"/>
                  <a:pt x="82658" y="371959"/>
                </a:cubicBezTo>
                <a:cubicBezTo>
                  <a:pt x="165316" y="227308"/>
                  <a:pt x="340963" y="113654"/>
                  <a:pt x="51661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" name="Freeform 112"/>
          <p:cNvSpPr/>
          <p:nvPr/>
        </p:nvSpPr>
        <p:spPr>
          <a:xfrm>
            <a:off x="635000" y="2244950"/>
            <a:ext cx="946150" cy="290513"/>
          </a:xfrm>
          <a:custGeom>
            <a:avLst/>
            <a:gdLst>
              <a:gd name="connsiteX0" fmla="*/ 945396 w 945396"/>
              <a:gd name="connsiteY0" fmla="*/ 41329 h 289302"/>
              <a:gd name="connsiteX1" fmla="*/ 557938 w 945396"/>
              <a:gd name="connsiteY1" fmla="*/ 41329 h 289302"/>
              <a:gd name="connsiteX2" fmla="*/ 0 w 945396"/>
              <a:gd name="connsiteY2" fmla="*/ 289302 h 289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5396" h="289302">
                <a:moveTo>
                  <a:pt x="945396" y="41329"/>
                </a:moveTo>
                <a:cubicBezTo>
                  <a:pt x="830450" y="20664"/>
                  <a:pt x="715504" y="0"/>
                  <a:pt x="557938" y="41329"/>
                </a:cubicBezTo>
                <a:cubicBezTo>
                  <a:pt x="400372" y="82658"/>
                  <a:pt x="200186" y="185980"/>
                  <a:pt x="0" y="289302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" name="Freeform 113"/>
          <p:cNvSpPr/>
          <p:nvPr/>
        </p:nvSpPr>
        <p:spPr>
          <a:xfrm>
            <a:off x="2138363" y="1481363"/>
            <a:ext cx="465137" cy="1270000"/>
          </a:xfrm>
          <a:custGeom>
            <a:avLst/>
            <a:gdLst>
              <a:gd name="connsiteX0" fmla="*/ 0 w 464949"/>
              <a:gd name="connsiteY0" fmla="*/ 0 h 1270861"/>
              <a:gd name="connsiteX1" fmla="*/ 309966 w 464949"/>
              <a:gd name="connsiteY1" fmla="*/ 526942 h 1270861"/>
              <a:gd name="connsiteX2" fmla="*/ 464949 w 464949"/>
              <a:gd name="connsiteY2" fmla="*/ 1270861 h 127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49" h="1270861">
                <a:moveTo>
                  <a:pt x="0" y="0"/>
                </a:moveTo>
                <a:cubicBezTo>
                  <a:pt x="116237" y="157566"/>
                  <a:pt x="232475" y="315132"/>
                  <a:pt x="309966" y="526942"/>
                </a:cubicBezTo>
                <a:cubicBezTo>
                  <a:pt x="387457" y="738752"/>
                  <a:pt x="426203" y="1004806"/>
                  <a:pt x="464949" y="1270861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" name="Freeform 114"/>
          <p:cNvSpPr/>
          <p:nvPr/>
        </p:nvSpPr>
        <p:spPr>
          <a:xfrm>
            <a:off x="2603500" y="2737075"/>
            <a:ext cx="449263" cy="928688"/>
          </a:xfrm>
          <a:custGeom>
            <a:avLst/>
            <a:gdLst>
              <a:gd name="connsiteX0" fmla="*/ 0 w 449451"/>
              <a:gd name="connsiteY0" fmla="*/ 0 h 929899"/>
              <a:gd name="connsiteX1" fmla="*/ 92990 w 449451"/>
              <a:gd name="connsiteY1" fmla="*/ 402956 h 929899"/>
              <a:gd name="connsiteX2" fmla="*/ 449451 w 449451"/>
              <a:gd name="connsiteY2" fmla="*/ 929899 h 92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9451" h="929899">
                <a:moveTo>
                  <a:pt x="0" y="0"/>
                </a:moveTo>
                <a:cubicBezTo>
                  <a:pt x="9041" y="123986"/>
                  <a:pt x="18082" y="247973"/>
                  <a:pt x="92990" y="402956"/>
                </a:cubicBezTo>
                <a:cubicBezTo>
                  <a:pt x="167898" y="557939"/>
                  <a:pt x="308674" y="743919"/>
                  <a:pt x="449451" y="929899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" name="Freeform 115"/>
          <p:cNvSpPr/>
          <p:nvPr/>
        </p:nvSpPr>
        <p:spPr>
          <a:xfrm>
            <a:off x="2092325" y="2751363"/>
            <a:ext cx="495300" cy="279400"/>
          </a:xfrm>
          <a:custGeom>
            <a:avLst/>
            <a:gdLst>
              <a:gd name="connsiteX0" fmla="*/ 0 w 495946"/>
              <a:gd name="connsiteY0" fmla="*/ 278969 h 278969"/>
              <a:gd name="connsiteX1" fmla="*/ 278970 w 495946"/>
              <a:gd name="connsiteY1" fmla="*/ 123986 h 278969"/>
              <a:gd name="connsiteX2" fmla="*/ 495946 w 495946"/>
              <a:gd name="connsiteY2" fmla="*/ 0 h 278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5946" h="278969">
                <a:moveTo>
                  <a:pt x="0" y="278969"/>
                </a:moveTo>
                <a:lnTo>
                  <a:pt x="278970" y="123986"/>
                </a:lnTo>
                <a:lnTo>
                  <a:pt x="495946" y="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" name="Freeform 117"/>
          <p:cNvSpPr/>
          <p:nvPr/>
        </p:nvSpPr>
        <p:spPr>
          <a:xfrm>
            <a:off x="2138363" y="1435325"/>
            <a:ext cx="852487" cy="898525"/>
          </a:xfrm>
          <a:custGeom>
            <a:avLst/>
            <a:gdLst>
              <a:gd name="connsiteX0" fmla="*/ 852407 w 852407"/>
              <a:gd name="connsiteY0" fmla="*/ 898901 h 898901"/>
              <a:gd name="connsiteX1" fmla="*/ 573437 w 852407"/>
              <a:gd name="connsiteY1" fmla="*/ 418454 h 898901"/>
              <a:gd name="connsiteX2" fmla="*/ 0 w 852407"/>
              <a:gd name="connsiteY2" fmla="*/ 0 h 898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2407" h="898901">
                <a:moveTo>
                  <a:pt x="852407" y="898901"/>
                </a:moveTo>
                <a:cubicBezTo>
                  <a:pt x="783956" y="733586"/>
                  <a:pt x="715505" y="568271"/>
                  <a:pt x="573437" y="418454"/>
                </a:cubicBezTo>
                <a:cubicBezTo>
                  <a:pt x="431369" y="268637"/>
                  <a:pt x="215684" y="134318"/>
                  <a:pt x="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Freeform 123"/>
          <p:cNvSpPr/>
          <p:nvPr/>
        </p:nvSpPr>
        <p:spPr>
          <a:xfrm>
            <a:off x="2619375" y="2333850"/>
            <a:ext cx="371475" cy="403225"/>
          </a:xfrm>
          <a:custGeom>
            <a:avLst/>
            <a:gdLst>
              <a:gd name="connsiteX0" fmla="*/ 0 w 371959"/>
              <a:gd name="connsiteY0" fmla="*/ 402956 h 402956"/>
              <a:gd name="connsiteX1" fmla="*/ 247972 w 371959"/>
              <a:gd name="connsiteY1" fmla="*/ 232475 h 402956"/>
              <a:gd name="connsiteX2" fmla="*/ 371959 w 371959"/>
              <a:gd name="connsiteY2" fmla="*/ 0 h 402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59" h="402956">
                <a:moveTo>
                  <a:pt x="0" y="402956"/>
                </a:moveTo>
                <a:cubicBezTo>
                  <a:pt x="92989" y="351295"/>
                  <a:pt x="185979" y="299634"/>
                  <a:pt x="247972" y="232475"/>
                </a:cubicBezTo>
                <a:cubicBezTo>
                  <a:pt x="309965" y="165316"/>
                  <a:pt x="340962" y="82658"/>
                  <a:pt x="371959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Freeform 124"/>
          <p:cNvSpPr/>
          <p:nvPr/>
        </p:nvSpPr>
        <p:spPr>
          <a:xfrm>
            <a:off x="2981325" y="2349725"/>
            <a:ext cx="87313" cy="1301750"/>
          </a:xfrm>
          <a:custGeom>
            <a:avLst/>
            <a:gdLst>
              <a:gd name="connsiteX0" fmla="*/ 25830 w 87823"/>
              <a:gd name="connsiteY0" fmla="*/ 0 h 1301857"/>
              <a:gd name="connsiteX1" fmla="*/ 10332 w 87823"/>
              <a:gd name="connsiteY1" fmla="*/ 464949 h 1301857"/>
              <a:gd name="connsiteX2" fmla="*/ 87823 w 87823"/>
              <a:gd name="connsiteY2" fmla="*/ 1301857 h 1301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823" h="1301857">
                <a:moveTo>
                  <a:pt x="25830" y="0"/>
                </a:moveTo>
                <a:cubicBezTo>
                  <a:pt x="12915" y="123986"/>
                  <a:pt x="0" y="247973"/>
                  <a:pt x="10332" y="464949"/>
                </a:cubicBezTo>
                <a:cubicBezTo>
                  <a:pt x="20664" y="681925"/>
                  <a:pt x="54243" y="991891"/>
                  <a:pt x="87823" y="130185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1960563" y="1076550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66" name="Freeform 65"/>
          <p:cNvSpPr/>
          <p:nvPr/>
        </p:nvSpPr>
        <p:spPr>
          <a:xfrm>
            <a:off x="2060575" y="1387700"/>
            <a:ext cx="1503363" cy="2263775"/>
          </a:xfrm>
          <a:custGeom>
            <a:avLst/>
            <a:gdLst>
              <a:gd name="connsiteX0" fmla="*/ 0 w 1410346"/>
              <a:gd name="connsiteY0" fmla="*/ 1363851 h 1891745"/>
              <a:gd name="connsiteX1" fmla="*/ 247973 w 1410346"/>
              <a:gd name="connsiteY1" fmla="*/ 1611824 h 1891745"/>
              <a:gd name="connsiteX2" fmla="*/ 728421 w 1410346"/>
              <a:gd name="connsiteY2" fmla="*/ 1844298 h 1891745"/>
              <a:gd name="connsiteX3" fmla="*/ 991892 w 1410346"/>
              <a:gd name="connsiteY3" fmla="*/ 1890793 h 1891745"/>
              <a:gd name="connsiteX4" fmla="*/ 1239865 w 1410346"/>
              <a:gd name="connsiteY4" fmla="*/ 1627322 h 1891745"/>
              <a:gd name="connsiteX5" fmla="*/ 1410346 w 1410346"/>
              <a:gd name="connsiteY5" fmla="*/ 1317356 h 1891745"/>
              <a:gd name="connsiteX6" fmla="*/ 1394848 w 1410346"/>
              <a:gd name="connsiteY6" fmla="*/ 867905 h 1891745"/>
              <a:gd name="connsiteX7" fmla="*/ 1177872 w 1410346"/>
              <a:gd name="connsiteY7" fmla="*/ 402956 h 1891745"/>
              <a:gd name="connsiteX8" fmla="*/ 883404 w 1410346"/>
              <a:gd name="connsiteY8" fmla="*/ 170481 h 1891745"/>
              <a:gd name="connsiteX9" fmla="*/ 449451 w 1410346"/>
              <a:gd name="connsiteY9" fmla="*/ 0 h 1891745"/>
              <a:gd name="connsiteX10" fmla="*/ 77492 w 1410346"/>
              <a:gd name="connsiteY10" fmla="*/ 0 h 1891745"/>
              <a:gd name="connsiteX11" fmla="*/ 108489 w 1410346"/>
              <a:gd name="connsiteY11" fmla="*/ 247973 h 1891745"/>
              <a:gd name="connsiteX12" fmla="*/ 154984 w 1410346"/>
              <a:gd name="connsiteY12" fmla="*/ 511444 h 1891745"/>
              <a:gd name="connsiteX13" fmla="*/ 77492 w 1410346"/>
              <a:gd name="connsiteY13" fmla="*/ 1162373 h 1891745"/>
              <a:gd name="connsiteX14" fmla="*/ 0 w 1410346"/>
              <a:gd name="connsiteY14" fmla="*/ 1363851 h 189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410346" h="1891745">
                <a:moveTo>
                  <a:pt x="0" y="1363851"/>
                </a:moveTo>
                <a:lnTo>
                  <a:pt x="247973" y="1611824"/>
                </a:lnTo>
                <a:lnTo>
                  <a:pt x="728421" y="1844298"/>
                </a:lnTo>
                <a:cubicBezTo>
                  <a:pt x="981472" y="1891745"/>
                  <a:pt x="892296" y="1890793"/>
                  <a:pt x="991892" y="1890793"/>
                </a:cubicBezTo>
                <a:lnTo>
                  <a:pt x="1239865" y="1627322"/>
                </a:lnTo>
                <a:lnTo>
                  <a:pt x="1410346" y="1317356"/>
                </a:lnTo>
                <a:lnTo>
                  <a:pt x="1394848" y="867905"/>
                </a:lnTo>
                <a:lnTo>
                  <a:pt x="1177872" y="402956"/>
                </a:lnTo>
                <a:lnTo>
                  <a:pt x="883404" y="170481"/>
                </a:lnTo>
                <a:lnTo>
                  <a:pt x="449451" y="0"/>
                </a:lnTo>
                <a:lnTo>
                  <a:pt x="77492" y="0"/>
                </a:lnTo>
                <a:lnTo>
                  <a:pt x="108489" y="247973"/>
                </a:lnTo>
                <a:lnTo>
                  <a:pt x="154984" y="511444"/>
                </a:lnTo>
                <a:lnTo>
                  <a:pt x="77492" y="1162373"/>
                </a:lnTo>
                <a:lnTo>
                  <a:pt x="0" y="1363851"/>
                </a:lnTo>
                <a:close/>
              </a:path>
            </a:pathLst>
          </a:custGeom>
          <a:solidFill>
            <a:srgbClr val="FF000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2328863" y="250688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</a:p>
        </p:txBody>
      </p:sp>
      <p:sp>
        <p:nvSpPr>
          <p:cNvPr id="98" name="Rectangle 97"/>
          <p:cNvSpPr/>
          <p:nvPr/>
        </p:nvSpPr>
        <p:spPr bwMode="auto">
          <a:xfrm>
            <a:off x="3065463" y="2108425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99" name="Rectangle 98"/>
          <p:cNvSpPr/>
          <p:nvPr/>
        </p:nvSpPr>
        <p:spPr bwMode="auto">
          <a:xfrm>
            <a:off x="1266825" y="200523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100" name="Oval 99"/>
          <p:cNvSpPr/>
          <p:nvPr/>
        </p:nvSpPr>
        <p:spPr bwMode="auto">
          <a:xfrm>
            <a:off x="2037974" y="3003368"/>
            <a:ext cx="92252" cy="98132"/>
          </a:xfrm>
          <a:prstGeom prst="ellipse">
            <a:avLst/>
          </a:prstGeom>
          <a:solidFill>
            <a:srgbClr val="00B050"/>
          </a:solidFill>
          <a:ln w="15875">
            <a:solidFill>
              <a:srgbClr val="00B050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03"/>
          <p:cNvGrpSpPr/>
          <p:nvPr/>
        </p:nvGrpSpPr>
        <p:grpSpPr>
          <a:xfrm>
            <a:off x="387350" y="550863"/>
            <a:ext cx="3170238" cy="3756025"/>
            <a:chOff x="387350" y="550863"/>
            <a:chExt cx="3170238" cy="3756025"/>
          </a:xfrm>
        </p:grpSpPr>
        <p:sp>
          <p:nvSpPr>
            <p:cNvPr id="170" name="Rectangle 169"/>
            <p:cNvSpPr/>
            <p:nvPr/>
          </p:nvSpPr>
          <p:spPr bwMode="auto">
            <a:xfrm>
              <a:off x="1960563" y="1076325"/>
              <a:ext cx="179387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171" name="Rectangle 170"/>
            <p:cNvSpPr/>
            <p:nvPr/>
          </p:nvSpPr>
          <p:spPr bwMode="auto">
            <a:xfrm>
              <a:off x="387350" y="2517775"/>
              <a:ext cx="177800" cy="176213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172" name="Rectangle 171"/>
            <p:cNvSpPr/>
            <p:nvPr/>
          </p:nvSpPr>
          <p:spPr bwMode="auto">
            <a:xfrm>
              <a:off x="2976563" y="3760788"/>
              <a:ext cx="179387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173" name="Rectangle 172"/>
            <p:cNvSpPr/>
            <p:nvPr/>
          </p:nvSpPr>
          <p:spPr bwMode="auto">
            <a:xfrm>
              <a:off x="1922463" y="2632075"/>
              <a:ext cx="177800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174" name="Rectangle 173"/>
            <p:cNvSpPr/>
            <p:nvPr/>
          </p:nvSpPr>
          <p:spPr bwMode="auto">
            <a:xfrm>
              <a:off x="1428750" y="3641725"/>
              <a:ext cx="177800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</a:p>
          </p:txBody>
        </p:sp>
        <p:sp>
          <p:nvSpPr>
            <p:cNvPr id="175" name="Oval 174"/>
            <p:cNvSpPr/>
            <p:nvPr/>
          </p:nvSpPr>
          <p:spPr bwMode="auto">
            <a:xfrm>
              <a:off x="2995517" y="3651945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6" name="Oval 175"/>
            <p:cNvSpPr/>
            <p:nvPr/>
          </p:nvSpPr>
          <p:spPr bwMode="auto">
            <a:xfrm>
              <a:off x="1596014" y="3445141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7" name="Oval 176"/>
            <p:cNvSpPr/>
            <p:nvPr/>
          </p:nvSpPr>
          <p:spPr bwMode="auto">
            <a:xfrm>
              <a:off x="2040396" y="3001268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8" name="Oval 177"/>
            <p:cNvSpPr/>
            <p:nvPr/>
          </p:nvSpPr>
          <p:spPr bwMode="auto">
            <a:xfrm>
              <a:off x="2090665" y="1381370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9" name="Oval 178"/>
            <p:cNvSpPr/>
            <p:nvPr/>
          </p:nvSpPr>
          <p:spPr bwMode="auto">
            <a:xfrm>
              <a:off x="612741" y="2540791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0" name="Freeform 179"/>
            <p:cNvSpPr/>
            <p:nvPr/>
          </p:nvSpPr>
          <p:spPr>
            <a:xfrm>
              <a:off x="642938" y="2606675"/>
              <a:ext cx="1423987" cy="442913"/>
            </a:xfrm>
            <a:custGeom>
              <a:avLst/>
              <a:gdLst>
                <a:gd name="connsiteX0" fmla="*/ 0 w 1689316"/>
                <a:gd name="connsiteY0" fmla="*/ 0 h 464950"/>
                <a:gd name="connsiteX1" fmla="*/ 914400 w 1689316"/>
                <a:gd name="connsiteY1" fmla="*/ 294468 h 464950"/>
                <a:gd name="connsiteX2" fmla="*/ 1689316 w 1689316"/>
                <a:gd name="connsiteY2" fmla="*/ 464950 h 464950"/>
                <a:gd name="connsiteX3" fmla="*/ 1689316 w 1689316"/>
                <a:gd name="connsiteY3" fmla="*/ 464950 h 464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9316" h="464950">
                  <a:moveTo>
                    <a:pt x="0" y="0"/>
                  </a:moveTo>
                  <a:cubicBezTo>
                    <a:pt x="316423" y="108488"/>
                    <a:pt x="632847" y="216976"/>
                    <a:pt x="914400" y="294468"/>
                  </a:cubicBezTo>
                  <a:cubicBezTo>
                    <a:pt x="1195953" y="371960"/>
                    <a:pt x="1689316" y="464950"/>
                    <a:pt x="1689316" y="464950"/>
                  </a:cubicBezTo>
                  <a:lnTo>
                    <a:pt x="1689316" y="464950"/>
                  </a:ln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1" name="Freeform 180"/>
            <p:cNvSpPr/>
            <p:nvPr/>
          </p:nvSpPr>
          <p:spPr>
            <a:xfrm>
              <a:off x="2081213" y="1482725"/>
              <a:ext cx="138112" cy="1582738"/>
            </a:xfrm>
            <a:custGeom>
              <a:avLst/>
              <a:gdLst>
                <a:gd name="connsiteX0" fmla="*/ 61993 w 165315"/>
                <a:gd name="connsiteY0" fmla="*/ 0 h 1658319"/>
                <a:gd name="connsiteX1" fmla="*/ 154983 w 165315"/>
                <a:gd name="connsiteY1" fmla="*/ 650929 h 1658319"/>
                <a:gd name="connsiteX2" fmla="*/ 0 w 165315"/>
                <a:gd name="connsiteY2" fmla="*/ 1658319 h 16583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5315" h="1658319">
                  <a:moveTo>
                    <a:pt x="61993" y="0"/>
                  </a:moveTo>
                  <a:cubicBezTo>
                    <a:pt x="113654" y="187271"/>
                    <a:pt x="165315" y="374543"/>
                    <a:pt x="154983" y="650929"/>
                  </a:cubicBezTo>
                  <a:cubicBezTo>
                    <a:pt x="144651" y="927316"/>
                    <a:pt x="72325" y="1292817"/>
                    <a:pt x="0" y="1658319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2" name="Freeform 181"/>
            <p:cNvSpPr/>
            <p:nvPr/>
          </p:nvSpPr>
          <p:spPr>
            <a:xfrm>
              <a:off x="2081213" y="3035300"/>
              <a:ext cx="966787" cy="636588"/>
            </a:xfrm>
            <a:custGeom>
              <a:avLst/>
              <a:gdLst>
                <a:gd name="connsiteX0" fmla="*/ 0 w 1146874"/>
                <a:gd name="connsiteY0" fmla="*/ 0 h 666427"/>
                <a:gd name="connsiteX1" fmla="*/ 418454 w 1146874"/>
                <a:gd name="connsiteY1" fmla="*/ 371960 h 666427"/>
                <a:gd name="connsiteX2" fmla="*/ 1146874 w 1146874"/>
                <a:gd name="connsiteY2" fmla="*/ 666427 h 666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6874" h="666427">
                  <a:moveTo>
                    <a:pt x="0" y="0"/>
                  </a:moveTo>
                  <a:cubicBezTo>
                    <a:pt x="113654" y="130444"/>
                    <a:pt x="227308" y="260889"/>
                    <a:pt x="418454" y="371960"/>
                  </a:cubicBezTo>
                  <a:cubicBezTo>
                    <a:pt x="609600" y="483031"/>
                    <a:pt x="878237" y="574729"/>
                    <a:pt x="1146874" y="666427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3" name="Arc 182"/>
            <p:cNvSpPr/>
            <p:nvPr/>
          </p:nvSpPr>
          <p:spPr>
            <a:xfrm>
              <a:off x="957263" y="1363663"/>
              <a:ext cx="2600325" cy="2617787"/>
            </a:xfrm>
            <a:prstGeom prst="arc">
              <a:avLst>
                <a:gd name="adj1" fmla="val 15839463"/>
                <a:gd name="adj2" fmla="val 2865363"/>
              </a:avLst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4" name="Freeform 183"/>
            <p:cNvSpPr/>
            <p:nvPr/>
          </p:nvSpPr>
          <p:spPr>
            <a:xfrm>
              <a:off x="630238" y="1322388"/>
              <a:ext cx="1541462" cy="1225550"/>
            </a:xfrm>
            <a:custGeom>
              <a:avLst/>
              <a:gdLst>
                <a:gd name="connsiteX0" fmla="*/ 0 w 1828800"/>
                <a:gd name="connsiteY0" fmla="*/ 1283776 h 1283776"/>
                <a:gd name="connsiteX1" fmla="*/ 154983 w 1828800"/>
                <a:gd name="connsiteY1" fmla="*/ 803329 h 1283776"/>
                <a:gd name="connsiteX2" fmla="*/ 433953 w 1828800"/>
                <a:gd name="connsiteY2" fmla="*/ 415871 h 1283776"/>
                <a:gd name="connsiteX3" fmla="*/ 821410 w 1828800"/>
                <a:gd name="connsiteY3" fmla="*/ 152400 h 1283776"/>
                <a:gd name="connsiteX4" fmla="*/ 1363851 w 1828800"/>
                <a:gd name="connsiteY4" fmla="*/ 12915 h 1283776"/>
                <a:gd name="connsiteX5" fmla="*/ 1828800 w 1828800"/>
                <a:gd name="connsiteY5" fmla="*/ 74908 h 1283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28800" h="1283776">
                  <a:moveTo>
                    <a:pt x="0" y="1283776"/>
                  </a:moveTo>
                  <a:cubicBezTo>
                    <a:pt x="41329" y="1115878"/>
                    <a:pt x="82658" y="947980"/>
                    <a:pt x="154983" y="803329"/>
                  </a:cubicBezTo>
                  <a:cubicBezTo>
                    <a:pt x="227309" y="658678"/>
                    <a:pt x="322882" y="524359"/>
                    <a:pt x="433953" y="415871"/>
                  </a:cubicBezTo>
                  <a:cubicBezTo>
                    <a:pt x="545024" y="307383"/>
                    <a:pt x="666427" y="219559"/>
                    <a:pt x="821410" y="152400"/>
                  </a:cubicBezTo>
                  <a:cubicBezTo>
                    <a:pt x="976393" y="85241"/>
                    <a:pt x="1195953" y="25830"/>
                    <a:pt x="1363851" y="12915"/>
                  </a:cubicBezTo>
                  <a:cubicBezTo>
                    <a:pt x="1531749" y="0"/>
                    <a:pt x="1680274" y="37454"/>
                    <a:pt x="1828800" y="74908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5" name="Freeform 184"/>
            <p:cNvSpPr/>
            <p:nvPr/>
          </p:nvSpPr>
          <p:spPr>
            <a:xfrm>
              <a:off x="1622425" y="3065463"/>
              <a:ext cx="458788" cy="414337"/>
            </a:xfrm>
            <a:custGeom>
              <a:avLst/>
              <a:gdLst>
                <a:gd name="connsiteX0" fmla="*/ 0 w 542441"/>
                <a:gd name="connsiteY0" fmla="*/ 433952 h 433952"/>
                <a:gd name="connsiteX1" fmla="*/ 340963 w 542441"/>
                <a:gd name="connsiteY1" fmla="*/ 309966 h 433952"/>
                <a:gd name="connsiteX2" fmla="*/ 542441 w 542441"/>
                <a:gd name="connsiteY2" fmla="*/ 0 h 433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42441" h="433952">
                  <a:moveTo>
                    <a:pt x="0" y="433952"/>
                  </a:moveTo>
                  <a:cubicBezTo>
                    <a:pt x="125278" y="408121"/>
                    <a:pt x="250556" y="382291"/>
                    <a:pt x="340963" y="309966"/>
                  </a:cubicBezTo>
                  <a:cubicBezTo>
                    <a:pt x="431370" y="237641"/>
                    <a:pt x="486905" y="118820"/>
                    <a:pt x="542441" y="0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6" name="Freeform 185"/>
            <p:cNvSpPr/>
            <p:nvPr/>
          </p:nvSpPr>
          <p:spPr>
            <a:xfrm>
              <a:off x="630238" y="2606675"/>
              <a:ext cx="1006475" cy="882650"/>
            </a:xfrm>
            <a:custGeom>
              <a:avLst/>
              <a:gdLst>
                <a:gd name="connsiteX0" fmla="*/ 0 w 1193369"/>
                <a:gd name="connsiteY0" fmla="*/ 0 h 924733"/>
                <a:gd name="connsiteX1" fmla="*/ 309966 w 1193369"/>
                <a:gd name="connsiteY1" fmla="*/ 557939 h 924733"/>
                <a:gd name="connsiteX2" fmla="*/ 743919 w 1193369"/>
                <a:gd name="connsiteY2" fmla="*/ 867906 h 924733"/>
                <a:gd name="connsiteX3" fmla="*/ 1193369 w 1193369"/>
                <a:gd name="connsiteY3" fmla="*/ 898902 h 924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93369" h="924733">
                  <a:moveTo>
                    <a:pt x="0" y="0"/>
                  </a:moveTo>
                  <a:cubicBezTo>
                    <a:pt x="92990" y="206644"/>
                    <a:pt x="185980" y="413288"/>
                    <a:pt x="309966" y="557939"/>
                  </a:cubicBezTo>
                  <a:cubicBezTo>
                    <a:pt x="433953" y="702590"/>
                    <a:pt x="596685" y="811079"/>
                    <a:pt x="743919" y="867906"/>
                  </a:cubicBezTo>
                  <a:cubicBezTo>
                    <a:pt x="891153" y="924733"/>
                    <a:pt x="1042261" y="911817"/>
                    <a:pt x="1193369" y="898902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7" name="Freeform 186"/>
            <p:cNvSpPr/>
            <p:nvPr/>
          </p:nvSpPr>
          <p:spPr>
            <a:xfrm>
              <a:off x="1636713" y="3508375"/>
              <a:ext cx="1423987" cy="406400"/>
            </a:xfrm>
            <a:custGeom>
              <a:avLst/>
              <a:gdLst>
                <a:gd name="connsiteX0" fmla="*/ 0 w 1689316"/>
                <a:gd name="connsiteY0" fmla="*/ 0 h 426204"/>
                <a:gd name="connsiteX1" fmla="*/ 371960 w 1689316"/>
                <a:gd name="connsiteY1" fmla="*/ 340963 h 426204"/>
                <a:gd name="connsiteX2" fmla="*/ 945397 w 1689316"/>
                <a:gd name="connsiteY2" fmla="*/ 402956 h 426204"/>
                <a:gd name="connsiteX3" fmla="*/ 1689316 w 1689316"/>
                <a:gd name="connsiteY3" fmla="*/ 201478 h 426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9316" h="426204">
                  <a:moveTo>
                    <a:pt x="0" y="0"/>
                  </a:moveTo>
                  <a:cubicBezTo>
                    <a:pt x="107197" y="136902"/>
                    <a:pt x="214394" y="273804"/>
                    <a:pt x="371960" y="340963"/>
                  </a:cubicBezTo>
                  <a:cubicBezTo>
                    <a:pt x="529526" y="408122"/>
                    <a:pt x="725838" y="426204"/>
                    <a:pt x="945397" y="402956"/>
                  </a:cubicBezTo>
                  <a:cubicBezTo>
                    <a:pt x="1164956" y="379709"/>
                    <a:pt x="1427136" y="290593"/>
                    <a:pt x="1689316" y="201478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8" name="Arc 187"/>
            <p:cNvSpPr/>
            <p:nvPr/>
          </p:nvSpPr>
          <p:spPr>
            <a:xfrm>
              <a:off x="603250" y="550863"/>
              <a:ext cx="2849563" cy="3756025"/>
            </a:xfrm>
            <a:prstGeom prst="arc">
              <a:avLst>
                <a:gd name="adj1" fmla="val 2842306"/>
                <a:gd name="adj2" fmla="val 10421327"/>
              </a:avLst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9" name="Oval 188"/>
            <p:cNvSpPr/>
            <p:nvPr/>
          </p:nvSpPr>
          <p:spPr bwMode="auto">
            <a:xfrm>
              <a:off x="2568530" y="2698396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0" name="Oval 189"/>
            <p:cNvSpPr/>
            <p:nvPr/>
          </p:nvSpPr>
          <p:spPr bwMode="auto">
            <a:xfrm>
              <a:off x="2971485" y="2295440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1" name="Oval 190"/>
            <p:cNvSpPr/>
            <p:nvPr/>
          </p:nvSpPr>
          <p:spPr bwMode="auto">
            <a:xfrm>
              <a:off x="1561140" y="2248945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2" name="Freeform 191"/>
            <p:cNvSpPr/>
            <p:nvPr/>
          </p:nvSpPr>
          <p:spPr>
            <a:xfrm>
              <a:off x="1597025" y="2286000"/>
              <a:ext cx="463550" cy="760413"/>
            </a:xfrm>
            <a:custGeom>
              <a:avLst/>
              <a:gdLst>
                <a:gd name="connsiteX0" fmla="*/ 0 w 464950"/>
                <a:gd name="connsiteY0" fmla="*/ 0 h 759417"/>
                <a:gd name="connsiteX1" fmla="*/ 77492 w 464950"/>
                <a:gd name="connsiteY1" fmla="*/ 371960 h 759417"/>
                <a:gd name="connsiteX2" fmla="*/ 464950 w 464950"/>
                <a:gd name="connsiteY2" fmla="*/ 759417 h 759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64950" h="759417">
                  <a:moveTo>
                    <a:pt x="0" y="0"/>
                  </a:moveTo>
                  <a:cubicBezTo>
                    <a:pt x="0" y="122695"/>
                    <a:pt x="0" y="245391"/>
                    <a:pt x="77492" y="371960"/>
                  </a:cubicBezTo>
                  <a:cubicBezTo>
                    <a:pt x="154984" y="498529"/>
                    <a:pt x="309967" y="628973"/>
                    <a:pt x="464950" y="759417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3" name="Freeform 192"/>
            <p:cNvSpPr/>
            <p:nvPr/>
          </p:nvSpPr>
          <p:spPr>
            <a:xfrm>
              <a:off x="1576388" y="1387475"/>
              <a:ext cx="515937" cy="868363"/>
            </a:xfrm>
            <a:custGeom>
              <a:avLst/>
              <a:gdLst>
                <a:gd name="connsiteX0" fmla="*/ 20664 w 516610"/>
                <a:gd name="connsiteY0" fmla="*/ 867905 h 867905"/>
                <a:gd name="connsiteX1" fmla="*/ 82658 w 516610"/>
                <a:gd name="connsiteY1" fmla="*/ 371959 h 867905"/>
                <a:gd name="connsiteX2" fmla="*/ 516610 w 516610"/>
                <a:gd name="connsiteY2" fmla="*/ 0 h 867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16610" h="867905">
                  <a:moveTo>
                    <a:pt x="20664" y="867905"/>
                  </a:moveTo>
                  <a:cubicBezTo>
                    <a:pt x="10332" y="692257"/>
                    <a:pt x="0" y="516610"/>
                    <a:pt x="82658" y="371959"/>
                  </a:cubicBezTo>
                  <a:cubicBezTo>
                    <a:pt x="165316" y="227308"/>
                    <a:pt x="340963" y="113654"/>
                    <a:pt x="516610" y="0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4" name="Freeform 193"/>
            <p:cNvSpPr/>
            <p:nvPr/>
          </p:nvSpPr>
          <p:spPr>
            <a:xfrm>
              <a:off x="635000" y="2244725"/>
              <a:ext cx="946150" cy="290513"/>
            </a:xfrm>
            <a:custGeom>
              <a:avLst/>
              <a:gdLst>
                <a:gd name="connsiteX0" fmla="*/ 945396 w 945396"/>
                <a:gd name="connsiteY0" fmla="*/ 41329 h 289302"/>
                <a:gd name="connsiteX1" fmla="*/ 557938 w 945396"/>
                <a:gd name="connsiteY1" fmla="*/ 41329 h 289302"/>
                <a:gd name="connsiteX2" fmla="*/ 0 w 945396"/>
                <a:gd name="connsiteY2" fmla="*/ 289302 h 289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45396" h="289302">
                  <a:moveTo>
                    <a:pt x="945396" y="41329"/>
                  </a:moveTo>
                  <a:cubicBezTo>
                    <a:pt x="830450" y="20664"/>
                    <a:pt x="715504" y="0"/>
                    <a:pt x="557938" y="41329"/>
                  </a:cubicBezTo>
                  <a:cubicBezTo>
                    <a:pt x="400372" y="82658"/>
                    <a:pt x="200186" y="185980"/>
                    <a:pt x="0" y="289302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5" name="Freeform 194"/>
            <p:cNvSpPr/>
            <p:nvPr/>
          </p:nvSpPr>
          <p:spPr>
            <a:xfrm>
              <a:off x="2138363" y="1481138"/>
              <a:ext cx="465137" cy="1270000"/>
            </a:xfrm>
            <a:custGeom>
              <a:avLst/>
              <a:gdLst>
                <a:gd name="connsiteX0" fmla="*/ 0 w 464949"/>
                <a:gd name="connsiteY0" fmla="*/ 0 h 1270861"/>
                <a:gd name="connsiteX1" fmla="*/ 309966 w 464949"/>
                <a:gd name="connsiteY1" fmla="*/ 526942 h 1270861"/>
                <a:gd name="connsiteX2" fmla="*/ 464949 w 464949"/>
                <a:gd name="connsiteY2" fmla="*/ 1270861 h 1270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64949" h="1270861">
                  <a:moveTo>
                    <a:pt x="0" y="0"/>
                  </a:moveTo>
                  <a:cubicBezTo>
                    <a:pt x="116237" y="157566"/>
                    <a:pt x="232475" y="315132"/>
                    <a:pt x="309966" y="526942"/>
                  </a:cubicBezTo>
                  <a:cubicBezTo>
                    <a:pt x="387457" y="738752"/>
                    <a:pt x="426203" y="1004806"/>
                    <a:pt x="464949" y="1270861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6" name="Freeform 195"/>
            <p:cNvSpPr/>
            <p:nvPr/>
          </p:nvSpPr>
          <p:spPr>
            <a:xfrm>
              <a:off x="2603500" y="2736850"/>
              <a:ext cx="449263" cy="928688"/>
            </a:xfrm>
            <a:custGeom>
              <a:avLst/>
              <a:gdLst>
                <a:gd name="connsiteX0" fmla="*/ 0 w 449451"/>
                <a:gd name="connsiteY0" fmla="*/ 0 h 929899"/>
                <a:gd name="connsiteX1" fmla="*/ 92990 w 449451"/>
                <a:gd name="connsiteY1" fmla="*/ 402956 h 929899"/>
                <a:gd name="connsiteX2" fmla="*/ 449451 w 449451"/>
                <a:gd name="connsiteY2" fmla="*/ 929899 h 9298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9451" h="929899">
                  <a:moveTo>
                    <a:pt x="0" y="0"/>
                  </a:moveTo>
                  <a:cubicBezTo>
                    <a:pt x="9041" y="123986"/>
                    <a:pt x="18082" y="247973"/>
                    <a:pt x="92990" y="402956"/>
                  </a:cubicBezTo>
                  <a:cubicBezTo>
                    <a:pt x="167898" y="557939"/>
                    <a:pt x="308674" y="743919"/>
                    <a:pt x="449451" y="929899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7" name="Freeform 196"/>
            <p:cNvSpPr/>
            <p:nvPr/>
          </p:nvSpPr>
          <p:spPr>
            <a:xfrm>
              <a:off x="2092325" y="2751138"/>
              <a:ext cx="495300" cy="279400"/>
            </a:xfrm>
            <a:custGeom>
              <a:avLst/>
              <a:gdLst>
                <a:gd name="connsiteX0" fmla="*/ 0 w 495946"/>
                <a:gd name="connsiteY0" fmla="*/ 278969 h 278969"/>
                <a:gd name="connsiteX1" fmla="*/ 278970 w 495946"/>
                <a:gd name="connsiteY1" fmla="*/ 123986 h 278969"/>
                <a:gd name="connsiteX2" fmla="*/ 495946 w 495946"/>
                <a:gd name="connsiteY2" fmla="*/ 0 h 2789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5946" h="278969">
                  <a:moveTo>
                    <a:pt x="0" y="278969"/>
                  </a:moveTo>
                  <a:lnTo>
                    <a:pt x="278970" y="123986"/>
                  </a:lnTo>
                  <a:lnTo>
                    <a:pt x="495946" y="0"/>
                  </a:ln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8" name="Freeform 197"/>
            <p:cNvSpPr/>
            <p:nvPr/>
          </p:nvSpPr>
          <p:spPr>
            <a:xfrm>
              <a:off x="2138363" y="1435100"/>
              <a:ext cx="852487" cy="898525"/>
            </a:xfrm>
            <a:custGeom>
              <a:avLst/>
              <a:gdLst>
                <a:gd name="connsiteX0" fmla="*/ 852407 w 852407"/>
                <a:gd name="connsiteY0" fmla="*/ 898901 h 898901"/>
                <a:gd name="connsiteX1" fmla="*/ 573437 w 852407"/>
                <a:gd name="connsiteY1" fmla="*/ 418454 h 898901"/>
                <a:gd name="connsiteX2" fmla="*/ 0 w 852407"/>
                <a:gd name="connsiteY2" fmla="*/ 0 h 8989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2407" h="898901">
                  <a:moveTo>
                    <a:pt x="852407" y="898901"/>
                  </a:moveTo>
                  <a:cubicBezTo>
                    <a:pt x="783956" y="733586"/>
                    <a:pt x="715505" y="568271"/>
                    <a:pt x="573437" y="418454"/>
                  </a:cubicBezTo>
                  <a:cubicBezTo>
                    <a:pt x="431369" y="268637"/>
                    <a:pt x="215684" y="134318"/>
                    <a:pt x="0" y="0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9" name="Freeform 198"/>
            <p:cNvSpPr/>
            <p:nvPr/>
          </p:nvSpPr>
          <p:spPr>
            <a:xfrm>
              <a:off x="2619375" y="2333625"/>
              <a:ext cx="371475" cy="403225"/>
            </a:xfrm>
            <a:custGeom>
              <a:avLst/>
              <a:gdLst>
                <a:gd name="connsiteX0" fmla="*/ 0 w 371959"/>
                <a:gd name="connsiteY0" fmla="*/ 402956 h 402956"/>
                <a:gd name="connsiteX1" fmla="*/ 247972 w 371959"/>
                <a:gd name="connsiteY1" fmla="*/ 232475 h 402956"/>
                <a:gd name="connsiteX2" fmla="*/ 371959 w 371959"/>
                <a:gd name="connsiteY2" fmla="*/ 0 h 4029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959" h="402956">
                  <a:moveTo>
                    <a:pt x="0" y="402956"/>
                  </a:moveTo>
                  <a:cubicBezTo>
                    <a:pt x="92989" y="351295"/>
                    <a:pt x="185979" y="299634"/>
                    <a:pt x="247972" y="232475"/>
                  </a:cubicBezTo>
                  <a:cubicBezTo>
                    <a:pt x="309965" y="165316"/>
                    <a:pt x="340962" y="82658"/>
                    <a:pt x="371959" y="0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0" name="Freeform 199"/>
            <p:cNvSpPr/>
            <p:nvPr/>
          </p:nvSpPr>
          <p:spPr>
            <a:xfrm>
              <a:off x="2981325" y="2349500"/>
              <a:ext cx="87313" cy="1301750"/>
            </a:xfrm>
            <a:custGeom>
              <a:avLst/>
              <a:gdLst>
                <a:gd name="connsiteX0" fmla="*/ 25830 w 87823"/>
                <a:gd name="connsiteY0" fmla="*/ 0 h 1301857"/>
                <a:gd name="connsiteX1" fmla="*/ 10332 w 87823"/>
                <a:gd name="connsiteY1" fmla="*/ 464949 h 1301857"/>
                <a:gd name="connsiteX2" fmla="*/ 87823 w 87823"/>
                <a:gd name="connsiteY2" fmla="*/ 1301857 h 1301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7823" h="1301857">
                  <a:moveTo>
                    <a:pt x="25830" y="0"/>
                  </a:moveTo>
                  <a:cubicBezTo>
                    <a:pt x="12915" y="123986"/>
                    <a:pt x="0" y="247973"/>
                    <a:pt x="10332" y="464949"/>
                  </a:cubicBezTo>
                  <a:cubicBezTo>
                    <a:pt x="20664" y="681925"/>
                    <a:pt x="54243" y="991891"/>
                    <a:pt x="87823" y="1301857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1" name="Rectangle 200"/>
            <p:cNvSpPr/>
            <p:nvPr/>
          </p:nvSpPr>
          <p:spPr bwMode="auto">
            <a:xfrm>
              <a:off x="2328863" y="2506663"/>
              <a:ext cx="177800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</a:p>
          </p:txBody>
        </p:sp>
        <p:sp>
          <p:nvSpPr>
            <p:cNvPr id="202" name="Rectangle 201"/>
            <p:cNvSpPr/>
            <p:nvPr/>
          </p:nvSpPr>
          <p:spPr bwMode="auto">
            <a:xfrm>
              <a:off x="3065463" y="2108200"/>
              <a:ext cx="177800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</a:p>
          </p:txBody>
        </p:sp>
        <p:sp>
          <p:nvSpPr>
            <p:cNvPr id="203" name="Rectangle 202"/>
            <p:cNvSpPr/>
            <p:nvPr/>
          </p:nvSpPr>
          <p:spPr bwMode="auto">
            <a:xfrm>
              <a:off x="1266825" y="2005013"/>
              <a:ext cx="177800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</a:p>
          </p:txBody>
        </p:sp>
      </p:grpSp>
      <p:sp>
        <p:nvSpPr>
          <p:cNvPr id="117" name="Freeform 116"/>
          <p:cNvSpPr/>
          <p:nvPr/>
        </p:nvSpPr>
        <p:spPr>
          <a:xfrm>
            <a:off x="4612943" y="3562066"/>
            <a:ext cx="3657599" cy="1323833"/>
          </a:xfrm>
          <a:custGeom>
            <a:avLst/>
            <a:gdLst>
              <a:gd name="connsiteX0" fmla="*/ 3316406 w 3316406"/>
              <a:gd name="connsiteY0" fmla="*/ 2866030 h 2866030"/>
              <a:gd name="connsiteX1" fmla="*/ 0 w 3316406"/>
              <a:gd name="connsiteY1" fmla="*/ 1501254 h 2866030"/>
              <a:gd name="connsiteX2" fmla="*/ 2183642 w 3316406"/>
              <a:gd name="connsiteY2" fmla="*/ 0 h 2866030"/>
              <a:gd name="connsiteX3" fmla="*/ 3316406 w 3316406"/>
              <a:gd name="connsiteY3" fmla="*/ 2866030 h 2866030"/>
              <a:gd name="connsiteX0" fmla="*/ 2033516 w 2033516"/>
              <a:gd name="connsiteY0" fmla="*/ 2866030 h 2866030"/>
              <a:gd name="connsiteX1" fmla="*/ 0 w 2033516"/>
              <a:gd name="connsiteY1" fmla="*/ 627797 h 2866030"/>
              <a:gd name="connsiteX2" fmla="*/ 900752 w 2033516"/>
              <a:gd name="connsiteY2" fmla="*/ 0 h 2866030"/>
              <a:gd name="connsiteX3" fmla="*/ 2033516 w 2033516"/>
              <a:gd name="connsiteY3" fmla="*/ 2866030 h 2866030"/>
              <a:gd name="connsiteX0" fmla="*/ 2189940 w 2189940"/>
              <a:gd name="connsiteY0" fmla="*/ 2866030 h 2866030"/>
              <a:gd name="connsiteX1" fmla="*/ 0 w 2189940"/>
              <a:gd name="connsiteY1" fmla="*/ 1196791 h 2866030"/>
              <a:gd name="connsiteX2" fmla="*/ 1057176 w 2189940"/>
              <a:gd name="connsiteY2" fmla="*/ 0 h 2866030"/>
              <a:gd name="connsiteX3" fmla="*/ 2189940 w 2189940"/>
              <a:gd name="connsiteY3" fmla="*/ 2866030 h 2866030"/>
              <a:gd name="connsiteX0" fmla="*/ 2189940 w 2189940"/>
              <a:gd name="connsiteY0" fmla="*/ 2381331 h 2381331"/>
              <a:gd name="connsiteX1" fmla="*/ 0 w 2189940"/>
              <a:gd name="connsiteY1" fmla="*/ 712092 h 2381331"/>
              <a:gd name="connsiteX2" fmla="*/ 382082 w 2189940"/>
              <a:gd name="connsiteY2" fmla="*/ 0 h 2381331"/>
              <a:gd name="connsiteX3" fmla="*/ 2189940 w 2189940"/>
              <a:gd name="connsiteY3" fmla="*/ 2381331 h 2381331"/>
              <a:gd name="connsiteX0" fmla="*/ 2189940 w 2189940"/>
              <a:gd name="connsiteY0" fmla="*/ 1669239 h 1669239"/>
              <a:gd name="connsiteX1" fmla="*/ 0 w 2189940"/>
              <a:gd name="connsiteY1" fmla="*/ 0 h 1669239"/>
              <a:gd name="connsiteX2" fmla="*/ 382082 w 2189940"/>
              <a:gd name="connsiteY2" fmla="*/ 67642 h 1669239"/>
              <a:gd name="connsiteX3" fmla="*/ 2189940 w 2189940"/>
              <a:gd name="connsiteY3" fmla="*/ 1669239 h 1669239"/>
              <a:gd name="connsiteX0" fmla="*/ 2189940 w 2189940"/>
              <a:gd name="connsiteY0" fmla="*/ 2023075 h 2023075"/>
              <a:gd name="connsiteX1" fmla="*/ 0 w 2189940"/>
              <a:gd name="connsiteY1" fmla="*/ 353836 h 2023075"/>
              <a:gd name="connsiteX2" fmla="*/ 200959 w 2189940"/>
              <a:gd name="connsiteY2" fmla="*/ 0 h 2023075"/>
              <a:gd name="connsiteX3" fmla="*/ 2189940 w 2189940"/>
              <a:gd name="connsiteY3" fmla="*/ 2023075 h 2023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89940" h="2023075">
                <a:moveTo>
                  <a:pt x="2189940" y="2023075"/>
                </a:moveTo>
                <a:lnTo>
                  <a:pt x="0" y="353836"/>
                </a:lnTo>
                <a:lnTo>
                  <a:pt x="200959" y="0"/>
                </a:lnTo>
                <a:lnTo>
                  <a:pt x="2189940" y="2023075"/>
                </a:lnTo>
                <a:close/>
              </a:path>
            </a:pathLst>
          </a:cu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Freeform 118"/>
          <p:cNvSpPr/>
          <p:nvPr/>
        </p:nvSpPr>
        <p:spPr>
          <a:xfrm>
            <a:off x="4633913" y="2028163"/>
            <a:ext cx="3641725" cy="2867025"/>
          </a:xfrm>
          <a:custGeom>
            <a:avLst/>
            <a:gdLst>
              <a:gd name="connsiteX0" fmla="*/ 0 w 3642102"/>
              <a:gd name="connsiteY0" fmla="*/ 1751309 h 2867187"/>
              <a:gd name="connsiteX1" fmla="*/ 2526224 w 3642102"/>
              <a:gd name="connsiteY1" fmla="*/ 0 h 2867187"/>
              <a:gd name="connsiteX2" fmla="*/ 3642102 w 3642102"/>
              <a:gd name="connsiteY2" fmla="*/ 2867187 h 2867187"/>
              <a:gd name="connsiteX3" fmla="*/ 0 w 3642102"/>
              <a:gd name="connsiteY3" fmla="*/ 1751309 h 286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42102" h="2867187">
                <a:moveTo>
                  <a:pt x="0" y="1751309"/>
                </a:moveTo>
                <a:lnTo>
                  <a:pt x="2526224" y="0"/>
                </a:lnTo>
                <a:lnTo>
                  <a:pt x="3642102" y="2867187"/>
                </a:lnTo>
                <a:lnTo>
                  <a:pt x="0" y="1751309"/>
                </a:lnTo>
                <a:close/>
              </a:path>
            </a:pathLst>
          </a:custGeom>
          <a:noFill/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9" name="Rectangle 128"/>
          <p:cNvSpPr/>
          <p:nvPr/>
        </p:nvSpPr>
        <p:spPr bwMode="auto">
          <a:xfrm>
            <a:off x="7962900" y="4906301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30" name="Freeform 129"/>
          <p:cNvSpPr/>
          <p:nvPr/>
        </p:nvSpPr>
        <p:spPr>
          <a:xfrm>
            <a:off x="6264323" y="2033530"/>
            <a:ext cx="2033516" cy="2866030"/>
          </a:xfrm>
          <a:custGeom>
            <a:avLst/>
            <a:gdLst>
              <a:gd name="connsiteX0" fmla="*/ 3316406 w 3316406"/>
              <a:gd name="connsiteY0" fmla="*/ 2866030 h 2866030"/>
              <a:gd name="connsiteX1" fmla="*/ 0 w 3316406"/>
              <a:gd name="connsiteY1" fmla="*/ 1501254 h 2866030"/>
              <a:gd name="connsiteX2" fmla="*/ 2183642 w 3316406"/>
              <a:gd name="connsiteY2" fmla="*/ 0 h 2866030"/>
              <a:gd name="connsiteX3" fmla="*/ 3316406 w 3316406"/>
              <a:gd name="connsiteY3" fmla="*/ 2866030 h 2866030"/>
              <a:gd name="connsiteX0" fmla="*/ 2033516 w 2033516"/>
              <a:gd name="connsiteY0" fmla="*/ 2866030 h 2866030"/>
              <a:gd name="connsiteX1" fmla="*/ 0 w 2033516"/>
              <a:gd name="connsiteY1" fmla="*/ 627797 h 2866030"/>
              <a:gd name="connsiteX2" fmla="*/ 900752 w 2033516"/>
              <a:gd name="connsiteY2" fmla="*/ 0 h 2866030"/>
              <a:gd name="connsiteX3" fmla="*/ 2033516 w 2033516"/>
              <a:gd name="connsiteY3" fmla="*/ 2866030 h 2866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33516" h="2866030">
                <a:moveTo>
                  <a:pt x="2033516" y="2866030"/>
                </a:moveTo>
                <a:lnTo>
                  <a:pt x="0" y="627797"/>
                </a:lnTo>
                <a:lnTo>
                  <a:pt x="900752" y="0"/>
                </a:lnTo>
                <a:lnTo>
                  <a:pt x="2033516" y="2866030"/>
                </a:lnTo>
                <a:close/>
              </a:path>
            </a:pathLst>
          </a:cu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 bwMode="auto">
          <a:xfrm>
            <a:off x="8240909" y="485770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" name="Oval 132"/>
          <p:cNvSpPr/>
          <p:nvPr/>
        </p:nvSpPr>
        <p:spPr bwMode="auto">
          <a:xfrm>
            <a:off x="6257127" y="364884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4" name="Oval 133"/>
          <p:cNvSpPr/>
          <p:nvPr/>
        </p:nvSpPr>
        <p:spPr bwMode="auto">
          <a:xfrm>
            <a:off x="7450497" y="350935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" name="Oval 134"/>
          <p:cNvSpPr/>
          <p:nvPr/>
        </p:nvSpPr>
        <p:spPr bwMode="auto">
          <a:xfrm>
            <a:off x="6086645" y="398980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0" name="Oval 139"/>
          <p:cNvSpPr/>
          <p:nvPr/>
        </p:nvSpPr>
        <p:spPr bwMode="auto">
          <a:xfrm>
            <a:off x="6892557" y="332337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2" name="Oval 141"/>
          <p:cNvSpPr/>
          <p:nvPr/>
        </p:nvSpPr>
        <p:spPr bwMode="auto">
          <a:xfrm>
            <a:off x="6629085" y="391231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" name="Rectangle 142"/>
          <p:cNvSpPr/>
          <p:nvPr/>
        </p:nvSpPr>
        <p:spPr bwMode="auto">
          <a:xfrm>
            <a:off x="7170572" y="1719074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28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6" name="Oval 145"/>
          <p:cNvSpPr/>
          <p:nvPr/>
        </p:nvSpPr>
        <p:spPr bwMode="auto">
          <a:xfrm>
            <a:off x="7109531" y="199052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7" name="Oval 146"/>
          <p:cNvSpPr/>
          <p:nvPr/>
        </p:nvSpPr>
        <p:spPr bwMode="auto">
          <a:xfrm>
            <a:off x="4614306" y="375732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4359275" y="3466438"/>
            <a:ext cx="179388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8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9" name="Oval Callout 148"/>
          <p:cNvSpPr/>
          <p:nvPr/>
        </p:nvSpPr>
        <p:spPr>
          <a:xfrm>
            <a:off x="7493806" y="2069377"/>
            <a:ext cx="1173163" cy="882650"/>
          </a:xfrm>
          <a:prstGeom prst="wedgeEllipseCallout">
            <a:avLst>
              <a:gd name="adj1" fmla="val -55508"/>
              <a:gd name="adj2" fmla="val 49987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2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0" name="Oval Callout 149"/>
          <p:cNvSpPr/>
          <p:nvPr/>
        </p:nvSpPr>
        <p:spPr>
          <a:xfrm>
            <a:off x="4544704" y="4216128"/>
            <a:ext cx="1143000" cy="882650"/>
          </a:xfrm>
          <a:prstGeom prst="wedgeEllipseCallout">
            <a:avLst>
              <a:gd name="adj1" fmla="val 60365"/>
              <a:gd name="adj2" fmla="val -69128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1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Oval Callout 103"/>
          <p:cNvSpPr/>
          <p:nvPr/>
        </p:nvSpPr>
        <p:spPr>
          <a:xfrm>
            <a:off x="0" y="914625"/>
            <a:ext cx="1114425" cy="882650"/>
          </a:xfrm>
          <a:prstGeom prst="wedgeEllipseCallout">
            <a:avLst>
              <a:gd name="adj1" fmla="val 79241"/>
              <a:gd name="adj2" fmla="val 8599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1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Oval Callout 104"/>
          <p:cNvSpPr/>
          <p:nvPr/>
        </p:nvSpPr>
        <p:spPr>
          <a:xfrm>
            <a:off x="0" y="3697513"/>
            <a:ext cx="1143000" cy="882650"/>
          </a:xfrm>
          <a:prstGeom prst="wedgeEllipseCallout">
            <a:avLst>
              <a:gd name="adj1" fmla="val 87828"/>
              <a:gd name="adj2" fmla="val 1998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1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" name="Oval Callout 120"/>
          <p:cNvSpPr/>
          <p:nvPr/>
        </p:nvSpPr>
        <p:spPr>
          <a:xfrm>
            <a:off x="2935453" y="868374"/>
            <a:ext cx="1173163" cy="882650"/>
          </a:xfrm>
          <a:prstGeom prst="wedgeEllipseCallout">
            <a:avLst>
              <a:gd name="adj1" fmla="val -22935"/>
              <a:gd name="adj2" fmla="val 65449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2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Rectangle 9"/>
          <p:cNvSpPr>
            <a:spLocks noChangeArrowheads="1"/>
          </p:cNvSpPr>
          <p:nvPr/>
        </p:nvSpPr>
        <p:spPr bwMode="auto">
          <a:xfrm>
            <a:off x="204715" y="5322627"/>
            <a:ext cx="8666329" cy="111911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Selecting the shaded regions takes O(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i="1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log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expected time.</a:t>
            </a:r>
            <a:endParaRPr lang="en-US" sz="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sz="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At most min{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}+1 points in the white region are candidates.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Rounded Rectangle 105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15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" grpId="0" animBg="1"/>
      <p:bldP spid="150" grpId="0" animBg="1"/>
      <p:bldP spid="10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1"/>
          <p:cNvGrpSpPr/>
          <p:nvPr/>
        </p:nvGrpSpPr>
        <p:grpSpPr>
          <a:xfrm>
            <a:off x="0" y="0"/>
            <a:ext cx="9144000" cy="6761163"/>
            <a:chOff x="0" y="0"/>
            <a:chExt cx="9144000" cy="6761163"/>
          </a:xfrm>
        </p:grpSpPr>
        <p:sp>
          <p:nvSpPr>
            <p:cNvPr id="173" name="Rectangle 172"/>
            <p:cNvSpPr/>
            <p:nvPr/>
          </p:nvSpPr>
          <p:spPr>
            <a:xfrm>
              <a:off x="0" y="0"/>
              <a:ext cx="9144000" cy="6414448"/>
            </a:xfrm>
            <a:prstGeom prst="rect">
              <a:avLst/>
            </a:prstGeom>
            <a:gradFill>
              <a:gsLst>
                <a:gs pos="0">
                  <a:srgbClr val="FF0000">
                    <a:alpha val="0"/>
                  </a:srgbClr>
                </a:gs>
                <a:gs pos="45000">
                  <a:srgbClr val="FF0000">
                    <a:alpha val="0"/>
                  </a:srgbClr>
                </a:gs>
                <a:gs pos="70000">
                  <a:srgbClr val="FF0300">
                    <a:alpha val="0"/>
                  </a:srgbClr>
                </a:gs>
                <a:gs pos="100000">
                  <a:srgbClr val="FF0000">
                    <a:alpha val="13000"/>
                  </a:srgb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ounded Rectangle 173"/>
            <p:cNvSpPr/>
            <p:nvPr/>
          </p:nvSpPr>
          <p:spPr>
            <a:xfrm>
              <a:off x="0" y="6445250"/>
              <a:ext cx="1882775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GD 2011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  <p:sp>
          <p:nvSpPr>
            <p:cNvPr id="175" name="Rounded Rectangle 174"/>
            <p:cNvSpPr/>
            <p:nvPr/>
          </p:nvSpPr>
          <p:spPr>
            <a:xfrm>
              <a:off x="7037388" y="6445250"/>
              <a:ext cx="2106612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September 21, 2011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</p:grpSp>
      <p:sp>
        <p:nvSpPr>
          <p:cNvPr id="105" name="Freeform 104"/>
          <p:cNvSpPr/>
          <p:nvPr/>
        </p:nvSpPr>
        <p:spPr>
          <a:xfrm>
            <a:off x="4614863" y="3021238"/>
            <a:ext cx="3697287" cy="1128712"/>
          </a:xfrm>
          <a:custGeom>
            <a:avLst/>
            <a:gdLst>
              <a:gd name="connsiteX0" fmla="*/ 2039815 w 3698439"/>
              <a:gd name="connsiteY0" fmla="*/ 154744 h 1129226"/>
              <a:gd name="connsiteX1" fmla="*/ 0 w 3698439"/>
              <a:gd name="connsiteY1" fmla="*/ 0 h 1129226"/>
              <a:gd name="connsiteX2" fmla="*/ 3685735 w 3698439"/>
              <a:gd name="connsiteY2" fmla="*/ 1125415 h 1129226"/>
              <a:gd name="connsiteX3" fmla="*/ 3657600 w 3698439"/>
              <a:gd name="connsiteY3" fmla="*/ 1097280 h 1129226"/>
              <a:gd name="connsiteX4" fmla="*/ 2039815 w 3698439"/>
              <a:gd name="connsiteY4" fmla="*/ 154744 h 11292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98439" h="1129226">
                <a:moveTo>
                  <a:pt x="2039815" y="154744"/>
                </a:moveTo>
                <a:lnTo>
                  <a:pt x="0" y="0"/>
                </a:lnTo>
                <a:lnTo>
                  <a:pt x="3685735" y="1125415"/>
                </a:lnTo>
                <a:cubicBezTo>
                  <a:pt x="3698439" y="1129226"/>
                  <a:pt x="3666978" y="1106658"/>
                  <a:pt x="3657600" y="1097280"/>
                </a:cubicBezTo>
                <a:lnTo>
                  <a:pt x="2039815" y="154744"/>
                </a:lnTo>
                <a:close/>
              </a:path>
            </a:pathLst>
          </a:custGeom>
          <a:solidFill>
            <a:schemeClr val="accent3">
              <a:lumMod val="6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Freeform 105"/>
          <p:cNvSpPr/>
          <p:nvPr/>
        </p:nvSpPr>
        <p:spPr>
          <a:xfrm>
            <a:off x="6654800" y="1276575"/>
            <a:ext cx="1644650" cy="2855913"/>
          </a:xfrm>
          <a:custGeom>
            <a:avLst/>
            <a:gdLst>
              <a:gd name="connsiteX0" fmla="*/ 0 w 1645920"/>
              <a:gd name="connsiteY0" fmla="*/ 1913206 h 2855741"/>
              <a:gd name="connsiteX1" fmla="*/ 1645920 w 1645920"/>
              <a:gd name="connsiteY1" fmla="*/ 2855741 h 2855741"/>
              <a:gd name="connsiteX2" fmla="*/ 506437 w 1645920"/>
              <a:gd name="connsiteY2" fmla="*/ 0 h 2855741"/>
              <a:gd name="connsiteX3" fmla="*/ 0 w 1645920"/>
              <a:gd name="connsiteY3" fmla="*/ 1913206 h 2855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45920" h="2855741">
                <a:moveTo>
                  <a:pt x="0" y="1913206"/>
                </a:moveTo>
                <a:lnTo>
                  <a:pt x="1645920" y="2855741"/>
                </a:lnTo>
                <a:lnTo>
                  <a:pt x="506437" y="0"/>
                </a:lnTo>
                <a:lnTo>
                  <a:pt x="0" y="1913206"/>
                </a:lnTo>
                <a:close/>
              </a:path>
            </a:pathLst>
          </a:custGeom>
          <a:solidFill>
            <a:srgbClr val="FF000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Freeform 103"/>
          <p:cNvSpPr/>
          <p:nvPr/>
        </p:nvSpPr>
        <p:spPr>
          <a:xfrm>
            <a:off x="4627563" y="1262288"/>
            <a:ext cx="2546350" cy="1914525"/>
          </a:xfrm>
          <a:custGeom>
            <a:avLst/>
            <a:gdLst>
              <a:gd name="connsiteX0" fmla="*/ 2025747 w 2546252"/>
              <a:gd name="connsiteY0" fmla="*/ 1913206 h 1913206"/>
              <a:gd name="connsiteX1" fmla="*/ 0 w 2546252"/>
              <a:gd name="connsiteY1" fmla="*/ 1758462 h 1913206"/>
              <a:gd name="connsiteX2" fmla="*/ 2546252 w 2546252"/>
              <a:gd name="connsiteY2" fmla="*/ 0 h 1913206"/>
              <a:gd name="connsiteX3" fmla="*/ 2025747 w 2546252"/>
              <a:gd name="connsiteY3" fmla="*/ 1913206 h 1913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6252" h="1913206">
                <a:moveTo>
                  <a:pt x="2025747" y="1913206"/>
                </a:moveTo>
                <a:lnTo>
                  <a:pt x="0" y="1758462"/>
                </a:lnTo>
                <a:lnTo>
                  <a:pt x="2546252" y="0"/>
                </a:lnTo>
                <a:lnTo>
                  <a:pt x="2025747" y="1913206"/>
                </a:lnTo>
                <a:close/>
              </a:path>
            </a:pathLst>
          </a:custGeom>
          <a:solidFill>
            <a:srgbClr val="0070C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6" name="Straight Connector 55"/>
          <p:cNvCxnSpPr>
            <a:stCxn id="145" idx="0"/>
          </p:cNvCxnSpPr>
          <p:nvPr/>
        </p:nvCxnSpPr>
        <p:spPr>
          <a:xfrm>
            <a:off x="4633913" y="3014888"/>
            <a:ext cx="2008187" cy="147637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45" idx="2"/>
          </p:cNvCxnSpPr>
          <p:nvPr/>
        </p:nvCxnSpPr>
        <p:spPr>
          <a:xfrm flipH="1" flipV="1">
            <a:off x="6707188" y="3230788"/>
            <a:ext cx="1568450" cy="900112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Oval 106"/>
          <p:cNvSpPr/>
          <p:nvPr/>
        </p:nvSpPr>
        <p:spPr bwMode="auto">
          <a:xfrm>
            <a:off x="4614306" y="299303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7109531" y="122622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6" name="Oval 135"/>
          <p:cNvSpPr/>
          <p:nvPr/>
        </p:nvSpPr>
        <p:spPr bwMode="auto">
          <a:xfrm>
            <a:off x="8240909" y="409341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7" name="Oval 136"/>
          <p:cNvSpPr/>
          <p:nvPr/>
        </p:nvSpPr>
        <p:spPr bwMode="auto">
          <a:xfrm>
            <a:off x="6257127" y="288454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" name="Oval 138"/>
          <p:cNvSpPr/>
          <p:nvPr/>
        </p:nvSpPr>
        <p:spPr bwMode="auto">
          <a:xfrm>
            <a:off x="7450497" y="2745060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1" name="Oval 140"/>
          <p:cNvSpPr/>
          <p:nvPr/>
        </p:nvSpPr>
        <p:spPr bwMode="auto">
          <a:xfrm>
            <a:off x="6086645" y="322550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5" name="Freeform 144"/>
          <p:cNvSpPr/>
          <p:nvPr/>
        </p:nvSpPr>
        <p:spPr>
          <a:xfrm>
            <a:off x="4633913" y="1263875"/>
            <a:ext cx="3641725" cy="2867025"/>
          </a:xfrm>
          <a:custGeom>
            <a:avLst/>
            <a:gdLst>
              <a:gd name="connsiteX0" fmla="*/ 0 w 3642102"/>
              <a:gd name="connsiteY0" fmla="*/ 1751309 h 2867187"/>
              <a:gd name="connsiteX1" fmla="*/ 2526224 w 3642102"/>
              <a:gd name="connsiteY1" fmla="*/ 0 h 2867187"/>
              <a:gd name="connsiteX2" fmla="*/ 3642102 w 3642102"/>
              <a:gd name="connsiteY2" fmla="*/ 2867187 h 2867187"/>
              <a:gd name="connsiteX3" fmla="*/ 0 w 3642102"/>
              <a:gd name="connsiteY3" fmla="*/ 1751309 h 286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42102" h="2867187">
                <a:moveTo>
                  <a:pt x="0" y="1751309"/>
                </a:moveTo>
                <a:lnTo>
                  <a:pt x="2526224" y="0"/>
                </a:lnTo>
                <a:lnTo>
                  <a:pt x="3642102" y="2867187"/>
                </a:lnTo>
                <a:lnTo>
                  <a:pt x="0" y="1751309"/>
                </a:lnTo>
                <a:close/>
              </a:path>
            </a:pathLst>
          </a:custGeom>
          <a:noFill/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7299325" y="1201963"/>
            <a:ext cx="177800" cy="17621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7962900" y="4142013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4359275" y="2702150"/>
            <a:ext cx="179388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cxnSp>
        <p:nvCxnSpPr>
          <p:cNvPr id="57" name="Straight Connector 56"/>
          <p:cNvCxnSpPr/>
          <p:nvPr/>
        </p:nvCxnSpPr>
        <p:spPr>
          <a:xfrm rot="5400000" flipH="1" flipV="1">
            <a:off x="5954712" y="1946501"/>
            <a:ext cx="1922463" cy="481012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 bwMode="auto">
          <a:xfrm>
            <a:off x="6629085" y="314801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Rectangle 99"/>
          <p:cNvSpPr/>
          <p:nvPr/>
        </p:nvSpPr>
        <p:spPr bwMode="auto">
          <a:xfrm>
            <a:off x="6845300" y="3013300"/>
            <a:ext cx="179388" cy="179388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121" name="Oval Callout 120"/>
          <p:cNvSpPr/>
          <p:nvPr/>
        </p:nvSpPr>
        <p:spPr>
          <a:xfrm>
            <a:off x="5037138" y="1062263"/>
            <a:ext cx="666750" cy="884237"/>
          </a:xfrm>
          <a:prstGeom prst="wedgeEllipseCallout">
            <a:avLst>
              <a:gd name="adj1" fmla="val 71889"/>
              <a:gd name="adj2" fmla="val 79759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22" name="Oval Callout 121"/>
          <p:cNvSpPr/>
          <p:nvPr/>
        </p:nvSpPr>
        <p:spPr>
          <a:xfrm>
            <a:off x="5067300" y="3495900"/>
            <a:ext cx="666750" cy="882650"/>
          </a:xfrm>
          <a:prstGeom prst="wedgeEllipseCallout">
            <a:avLst>
              <a:gd name="adj1" fmla="val 109098"/>
              <a:gd name="adj2" fmla="val -57083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23" name="Oval Callout 122"/>
          <p:cNvSpPr/>
          <p:nvPr/>
        </p:nvSpPr>
        <p:spPr>
          <a:xfrm>
            <a:off x="8167688" y="1233713"/>
            <a:ext cx="666750" cy="882650"/>
          </a:xfrm>
          <a:prstGeom prst="wedgeEllipseCallout">
            <a:avLst>
              <a:gd name="adj1" fmla="val -125785"/>
              <a:gd name="adj2" fmla="val 107830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17" name="Oval 116"/>
          <p:cNvSpPr/>
          <p:nvPr/>
        </p:nvSpPr>
        <p:spPr bwMode="auto">
          <a:xfrm>
            <a:off x="6892558" y="255908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1" name="Rectangle 9"/>
          <p:cNvSpPr>
            <a:spLocks noChangeArrowheads="1"/>
          </p:cNvSpPr>
          <p:nvPr/>
        </p:nvSpPr>
        <p:spPr bwMode="auto">
          <a:xfrm>
            <a:off x="-1" y="4749421"/>
            <a:ext cx="9144001" cy="158313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Find a valid mapping in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O(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i="1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log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O(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i="1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min{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}) time.</a:t>
            </a:r>
            <a:endParaRPr lang="en-US" sz="105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T(n) = T(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)+ T(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)+ T(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)+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n </a:t>
            </a:r>
            <a:endParaRPr lang="en-US" sz="1100" i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sz="1100" i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	      = O(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4/3 + 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ɛ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), for any ɛ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&gt;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0, using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Chazelle’s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DS.</a:t>
            </a:r>
            <a:endParaRPr lang="en-US" sz="2400" i="1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6" name="Rectangle 17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Time Complexity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1" name="Freeform 210"/>
          <p:cNvSpPr/>
          <p:nvPr/>
        </p:nvSpPr>
        <p:spPr>
          <a:xfrm>
            <a:off x="618486" y="1309913"/>
            <a:ext cx="1595437" cy="1736725"/>
          </a:xfrm>
          <a:custGeom>
            <a:avLst/>
            <a:gdLst>
              <a:gd name="connsiteX0" fmla="*/ 1394848 w 1518834"/>
              <a:gd name="connsiteY0" fmla="*/ 1425844 h 1425844"/>
              <a:gd name="connsiteX1" fmla="*/ 433953 w 1518834"/>
              <a:gd name="connsiteY1" fmla="*/ 1208868 h 1425844"/>
              <a:gd name="connsiteX2" fmla="*/ 0 w 1518834"/>
              <a:gd name="connsiteY2" fmla="*/ 1038386 h 1425844"/>
              <a:gd name="connsiteX3" fmla="*/ 170482 w 1518834"/>
              <a:gd name="connsiteY3" fmla="*/ 542441 h 1425844"/>
              <a:gd name="connsiteX4" fmla="*/ 449451 w 1518834"/>
              <a:gd name="connsiteY4" fmla="*/ 247973 h 1425844"/>
              <a:gd name="connsiteX5" fmla="*/ 743919 w 1518834"/>
              <a:gd name="connsiteY5" fmla="*/ 108488 h 1425844"/>
              <a:gd name="connsiteX6" fmla="*/ 1069383 w 1518834"/>
              <a:gd name="connsiteY6" fmla="*/ 0 h 1425844"/>
              <a:gd name="connsiteX7" fmla="*/ 1425844 w 1518834"/>
              <a:gd name="connsiteY7" fmla="*/ 77492 h 1425844"/>
              <a:gd name="connsiteX8" fmla="*/ 1518834 w 1518834"/>
              <a:gd name="connsiteY8" fmla="*/ 464949 h 1425844"/>
              <a:gd name="connsiteX9" fmla="*/ 1503336 w 1518834"/>
              <a:gd name="connsiteY9" fmla="*/ 728420 h 1425844"/>
              <a:gd name="connsiteX10" fmla="*/ 1456841 w 1518834"/>
              <a:gd name="connsiteY10" fmla="*/ 1131376 h 1425844"/>
              <a:gd name="connsiteX11" fmla="*/ 1394848 w 1518834"/>
              <a:gd name="connsiteY11" fmla="*/ 1425844 h 1425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8834" h="1425844">
                <a:moveTo>
                  <a:pt x="1394848" y="1425844"/>
                </a:moveTo>
                <a:lnTo>
                  <a:pt x="433953" y="1208868"/>
                </a:lnTo>
                <a:lnTo>
                  <a:pt x="0" y="1038386"/>
                </a:lnTo>
                <a:lnTo>
                  <a:pt x="170482" y="542441"/>
                </a:lnTo>
                <a:lnTo>
                  <a:pt x="449451" y="247973"/>
                </a:lnTo>
                <a:lnTo>
                  <a:pt x="743919" y="108488"/>
                </a:lnTo>
                <a:lnTo>
                  <a:pt x="1069383" y="0"/>
                </a:lnTo>
                <a:lnTo>
                  <a:pt x="1425844" y="77492"/>
                </a:lnTo>
                <a:lnTo>
                  <a:pt x="1518834" y="464949"/>
                </a:lnTo>
                <a:lnTo>
                  <a:pt x="1503336" y="728420"/>
                </a:lnTo>
                <a:lnTo>
                  <a:pt x="1456841" y="1131376"/>
                </a:lnTo>
                <a:lnTo>
                  <a:pt x="1394848" y="1425844"/>
                </a:lnTo>
                <a:close/>
              </a:path>
            </a:pathLst>
          </a:custGeom>
          <a:solidFill>
            <a:srgbClr val="0070C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2" name="Freeform 211"/>
          <p:cNvSpPr/>
          <p:nvPr/>
        </p:nvSpPr>
        <p:spPr>
          <a:xfrm>
            <a:off x="630238" y="2606900"/>
            <a:ext cx="1006475" cy="882650"/>
          </a:xfrm>
          <a:custGeom>
            <a:avLst/>
            <a:gdLst>
              <a:gd name="connsiteX0" fmla="*/ 0 w 1193369"/>
              <a:gd name="connsiteY0" fmla="*/ 0 h 924733"/>
              <a:gd name="connsiteX1" fmla="*/ 309966 w 1193369"/>
              <a:gd name="connsiteY1" fmla="*/ 557939 h 924733"/>
              <a:gd name="connsiteX2" fmla="*/ 743919 w 1193369"/>
              <a:gd name="connsiteY2" fmla="*/ 867906 h 924733"/>
              <a:gd name="connsiteX3" fmla="*/ 1193369 w 1193369"/>
              <a:gd name="connsiteY3" fmla="*/ 898902 h 924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3369" h="924733">
                <a:moveTo>
                  <a:pt x="0" y="0"/>
                </a:moveTo>
                <a:cubicBezTo>
                  <a:pt x="92990" y="206644"/>
                  <a:pt x="185980" y="413288"/>
                  <a:pt x="309966" y="557939"/>
                </a:cubicBezTo>
                <a:cubicBezTo>
                  <a:pt x="433953" y="702590"/>
                  <a:pt x="596685" y="811079"/>
                  <a:pt x="743919" y="867906"/>
                </a:cubicBezTo>
                <a:cubicBezTo>
                  <a:pt x="891153" y="924733"/>
                  <a:pt x="1042261" y="911817"/>
                  <a:pt x="1193369" y="898902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3" name="Freeform 212"/>
          <p:cNvSpPr/>
          <p:nvPr/>
        </p:nvSpPr>
        <p:spPr>
          <a:xfrm>
            <a:off x="661657" y="2546884"/>
            <a:ext cx="2401887" cy="1782762"/>
          </a:xfrm>
          <a:custGeom>
            <a:avLst/>
            <a:gdLst>
              <a:gd name="connsiteX0" fmla="*/ 1394848 w 2324746"/>
              <a:gd name="connsiteY0" fmla="*/ 402956 h 1441343"/>
              <a:gd name="connsiteX1" fmla="*/ 1549831 w 2324746"/>
              <a:gd name="connsiteY1" fmla="*/ 557939 h 1441343"/>
              <a:gd name="connsiteX2" fmla="*/ 1813302 w 2324746"/>
              <a:gd name="connsiteY2" fmla="*/ 743919 h 1441343"/>
              <a:gd name="connsiteX3" fmla="*/ 2324746 w 2324746"/>
              <a:gd name="connsiteY3" fmla="*/ 929898 h 1441343"/>
              <a:gd name="connsiteX4" fmla="*/ 2200760 w 2324746"/>
              <a:gd name="connsiteY4" fmla="*/ 1100380 h 1441343"/>
              <a:gd name="connsiteX5" fmla="*/ 1844299 w 2324746"/>
              <a:gd name="connsiteY5" fmla="*/ 1348353 h 1441343"/>
              <a:gd name="connsiteX6" fmla="*/ 1472339 w 2324746"/>
              <a:gd name="connsiteY6" fmla="*/ 1441343 h 1441343"/>
              <a:gd name="connsiteX7" fmla="*/ 1084882 w 2324746"/>
              <a:gd name="connsiteY7" fmla="*/ 1410346 h 1441343"/>
              <a:gd name="connsiteX8" fmla="*/ 712922 w 2324746"/>
              <a:gd name="connsiteY8" fmla="*/ 1255363 h 1441343"/>
              <a:gd name="connsiteX9" fmla="*/ 402956 w 2324746"/>
              <a:gd name="connsiteY9" fmla="*/ 991892 h 1441343"/>
              <a:gd name="connsiteX10" fmla="*/ 139485 w 2324746"/>
              <a:gd name="connsiteY10" fmla="*/ 604434 h 1441343"/>
              <a:gd name="connsiteX11" fmla="*/ 0 w 2324746"/>
              <a:gd name="connsiteY11" fmla="*/ 30997 h 1441343"/>
              <a:gd name="connsiteX12" fmla="*/ 0 w 2324746"/>
              <a:gd name="connsiteY12" fmla="*/ 0 h 1441343"/>
              <a:gd name="connsiteX13" fmla="*/ 216977 w 2324746"/>
              <a:gd name="connsiteY13" fmla="*/ 108488 h 1441343"/>
              <a:gd name="connsiteX14" fmla="*/ 790414 w 2324746"/>
              <a:gd name="connsiteY14" fmla="*/ 294468 h 1441343"/>
              <a:gd name="connsiteX15" fmla="*/ 1394848 w 2324746"/>
              <a:gd name="connsiteY15" fmla="*/ 402956 h 1441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324746" h="1441343">
                <a:moveTo>
                  <a:pt x="1394848" y="402956"/>
                </a:moveTo>
                <a:lnTo>
                  <a:pt x="1549831" y="557939"/>
                </a:lnTo>
                <a:lnTo>
                  <a:pt x="1813302" y="743919"/>
                </a:lnTo>
                <a:lnTo>
                  <a:pt x="2324746" y="929898"/>
                </a:lnTo>
                <a:lnTo>
                  <a:pt x="2200760" y="1100380"/>
                </a:lnTo>
                <a:lnTo>
                  <a:pt x="1844299" y="1348353"/>
                </a:lnTo>
                <a:lnTo>
                  <a:pt x="1472339" y="1441343"/>
                </a:lnTo>
                <a:lnTo>
                  <a:pt x="1084882" y="1410346"/>
                </a:lnTo>
                <a:lnTo>
                  <a:pt x="712922" y="1255363"/>
                </a:lnTo>
                <a:lnTo>
                  <a:pt x="402956" y="991892"/>
                </a:lnTo>
                <a:lnTo>
                  <a:pt x="139485" y="604434"/>
                </a:lnTo>
                <a:lnTo>
                  <a:pt x="0" y="30997"/>
                </a:lnTo>
                <a:lnTo>
                  <a:pt x="0" y="0"/>
                </a:lnTo>
                <a:lnTo>
                  <a:pt x="216977" y="108488"/>
                </a:lnTo>
                <a:lnTo>
                  <a:pt x="790414" y="294468"/>
                </a:lnTo>
                <a:lnTo>
                  <a:pt x="1394848" y="402956"/>
                </a:lnTo>
                <a:close/>
              </a:path>
            </a:pathLst>
          </a:custGeom>
          <a:solidFill>
            <a:schemeClr val="accent3">
              <a:lumMod val="65000"/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4" name="Rectangle 213"/>
          <p:cNvSpPr/>
          <p:nvPr/>
        </p:nvSpPr>
        <p:spPr bwMode="auto">
          <a:xfrm>
            <a:off x="387350" y="2518000"/>
            <a:ext cx="177800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215" name="Rectangle 214"/>
          <p:cNvSpPr/>
          <p:nvPr/>
        </p:nvSpPr>
        <p:spPr bwMode="auto">
          <a:xfrm>
            <a:off x="2976563" y="3761013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216" name="Rectangle 215"/>
          <p:cNvSpPr/>
          <p:nvPr/>
        </p:nvSpPr>
        <p:spPr bwMode="auto">
          <a:xfrm>
            <a:off x="1922463" y="2632300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217" name="Rectangle 216"/>
          <p:cNvSpPr/>
          <p:nvPr/>
        </p:nvSpPr>
        <p:spPr bwMode="auto">
          <a:xfrm>
            <a:off x="1428750" y="3641950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218" name="Oval 217"/>
          <p:cNvSpPr/>
          <p:nvPr/>
        </p:nvSpPr>
        <p:spPr bwMode="auto">
          <a:xfrm>
            <a:off x="2995517" y="365213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9" name="Oval 218"/>
          <p:cNvSpPr/>
          <p:nvPr/>
        </p:nvSpPr>
        <p:spPr bwMode="auto">
          <a:xfrm>
            <a:off x="1596014" y="344532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0" name="Oval 219"/>
          <p:cNvSpPr/>
          <p:nvPr/>
        </p:nvSpPr>
        <p:spPr bwMode="auto">
          <a:xfrm>
            <a:off x="2040396" y="300145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1" name="Oval 220"/>
          <p:cNvSpPr/>
          <p:nvPr/>
        </p:nvSpPr>
        <p:spPr bwMode="auto">
          <a:xfrm>
            <a:off x="2090665" y="138155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2" name="Oval 221"/>
          <p:cNvSpPr/>
          <p:nvPr/>
        </p:nvSpPr>
        <p:spPr bwMode="auto">
          <a:xfrm>
            <a:off x="612741" y="254097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3" name="Freeform 222"/>
          <p:cNvSpPr/>
          <p:nvPr/>
        </p:nvSpPr>
        <p:spPr>
          <a:xfrm>
            <a:off x="642938" y="2606900"/>
            <a:ext cx="1423987" cy="442913"/>
          </a:xfrm>
          <a:custGeom>
            <a:avLst/>
            <a:gdLst>
              <a:gd name="connsiteX0" fmla="*/ 0 w 1689316"/>
              <a:gd name="connsiteY0" fmla="*/ 0 h 464950"/>
              <a:gd name="connsiteX1" fmla="*/ 914400 w 1689316"/>
              <a:gd name="connsiteY1" fmla="*/ 294468 h 464950"/>
              <a:gd name="connsiteX2" fmla="*/ 1689316 w 1689316"/>
              <a:gd name="connsiteY2" fmla="*/ 464950 h 464950"/>
              <a:gd name="connsiteX3" fmla="*/ 1689316 w 1689316"/>
              <a:gd name="connsiteY3" fmla="*/ 464950 h 46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64950">
                <a:moveTo>
                  <a:pt x="0" y="0"/>
                </a:moveTo>
                <a:cubicBezTo>
                  <a:pt x="316423" y="108488"/>
                  <a:pt x="632847" y="216976"/>
                  <a:pt x="914400" y="294468"/>
                </a:cubicBezTo>
                <a:cubicBezTo>
                  <a:pt x="1195953" y="371960"/>
                  <a:pt x="1689316" y="464950"/>
                  <a:pt x="1689316" y="464950"/>
                </a:cubicBezTo>
                <a:lnTo>
                  <a:pt x="1689316" y="464950"/>
                </a:ln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4" name="Freeform 223"/>
          <p:cNvSpPr/>
          <p:nvPr/>
        </p:nvSpPr>
        <p:spPr>
          <a:xfrm>
            <a:off x="2081213" y="1482950"/>
            <a:ext cx="138112" cy="1582738"/>
          </a:xfrm>
          <a:custGeom>
            <a:avLst/>
            <a:gdLst>
              <a:gd name="connsiteX0" fmla="*/ 61993 w 165315"/>
              <a:gd name="connsiteY0" fmla="*/ 0 h 1658319"/>
              <a:gd name="connsiteX1" fmla="*/ 154983 w 165315"/>
              <a:gd name="connsiteY1" fmla="*/ 650929 h 1658319"/>
              <a:gd name="connsiteX2" fmla="*/ 0 w 165315"/>
              <a:gd name="connsiteY2" fmla="*/ 1658319 h 1658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315" h="1658319">
                <a:moveTo>
                  <a:pt x="61993" y="0"/>
                </a:moveTo>
                <a:cubicBezTo>
                  <a:pt x="113654" y="187271"/>
                  <a:pt x="165315" y="374543"/>
                  <a:pt x="154983" y="650929"/>
                </a:cubicBezTo>
                <a:cubicBezTo>
                  <a:pt x="144651" y="927316"/>
                  <a:pt x="72325" y="1292817"/>
                  <a:pt x="0" y="1658319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" name="Freeform 224"/>
          <p:cNvSpPr/>
          <p:nvPr/>
        </p:nvSpPr>
        <p:spPr>
          <a:xfrm>
            <a:off x="2081213" y="3035525"/>
            <a:ext cx="966787" cy="636588"/>
          </a:xfrm>
          <a:custGeom>
            <a:avLst/>
            <a:gdLst>
              <a:gd name="connsiteX0" fmla="*/ 0 w 1146874"/>
              <a:gd name="connsiteY0" fmla="*/ 0 h 666427"/>
              <a:gd name="connsiteX1" fmla="*/ 418454 w 1146874"/>
              <a:gd name="connsiteY1" fmla="*/ 371960 h 666427"/>
              <a:gd name="connsiteX2" fmla="*/ 1146874 w 1146874"/>
              <a:gd name="connsiteY2" fmla="*/ 666427 h 666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6874" h="666427">
                <a:moveTo>
                  <a:pt x="0" y="0"/>
                </a:moveTo>
                <a:cubicBezTo>
                  <a:pt x="113654" y="130444"/>
                  <a:pt x="227308" y="260889"/>
                  <a:pt x="418454" y="371960"/>
                </a:cubicBezTo>
                <a:cubicBezTo>
                  <a:pt x="609600" y="483031"/>
                  <a:pt x="878237" y="574729"/>
                  <a:pt x="1146874" y="66642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6" name="Arc 225"/>
          <p:cNvSpPr/>
          <p:nvPr/>
        </p:nvSpPr>
        <p:spPr>
          <a:xfrm>
            <a:off x="957263" y="1363888"/>
            <a:ext cx="2600325" cy="2617787"/>
          </a:xfrm>
          <a:prstGeom prst="arc">
            <a:avLst>
              <a:gd name="adj1" fmla="val 15839463"/>
              <a:gd name="adj2" fmla="val 2865363"/>
            </a:avLst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7" name="Freeform 226"/>
          <p:cNvSpPr/>
          <p:nvPr/>
        </p:nvSpPr>
        <p:spPr>
          <a:xfrm>
            <a:off x="630238" y="1322613"/>
            <a:ext cx="1541462" cy="1225550"/>
          </a:xfrm>
          <a:custGeom>
            <a:avLst/>
            <a:gdLst>
              <a:gd name="connsiteX0" fmla="*/ 0 w 1828800"/>
              <a:gd name="connsiteY0" fmla="*/ 1283776 h 1283776"/>
              <a:gd name="connsiteX1" fmla="*/ 154983 w 1828800"/>
              <a:gd name="connsiteY1" fmla="*/ 803329 h 1283776"/>
              <a:gd name="connsiteX2" fmla="*/ 433953 w 1828800"/>
              <a:gd name="connsiteY2" fmla="*/ 415871 h 1283776"/>
              <a:gd name="connsiteX3" fmla="*/ 821410 w 1828800"/>
              <a:gd name="connsiteY3" fmla="*/ 152400 h 1283776"/>
              <a:gd name="connsiteX4" fmla="*/ 1363851 w 1828800"/>
              <a:gd name="connsiteY4" fmla="*/ 12915 h 1283776"/>
              <a:gd name="connsiteX5" fmla="*/ 1828800 w 1828800"/>
              <a:gd name="connsiteY5" fmla="*/ 74908 h 128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800" h="1283776">
                <a:moveTo>
                  <a:pt x="0" y="1283776"/>
                </a:moveTo>
                <a:cubicBezTo>
                  <a:pt x="41329" y="1115878"/>
                  <a:pt x="82658" y="947980"/>
                  <a:pt x="154983" y="803329"/>
                </a:cubicBezTo>
                <a:cubicBezTo>
                  <a:pt x="227309" y="658678"/>
                  <a:pt x="322882" y="524359"/>
                  <a:pt x="433953" y="415871"/>
                </a:cubicBezTo>
                <a:cubicBezTo>
                  <a:pt x="545024" y="307383"/>
                  <a:pt x="666427" y="219559"/>
                  <a:pt x="821410" y="152400"/>
                </a:cubicBezTo>
                <a:cubicBezTo>
                  <a:pt x="976393" y="85241"/>
                  <a:pt x="1195953" y="25830"/>
                  <a:pt x="1363851" y="12915"/>
                </a:cubicBezTo>
                <a:cubicBezTo>
                  <a:pt x="1531749" y="0"/>
                  <a:pt x="1680274" y="37454"/>
                  <a:pt x="1828800" y="74908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8" name="Freeform 227"/>
          <p:cNvSpPr/>
          <p:nvPr/>
        </p:nvSpPr>
        <p:spPr>
          <a:xfrm>
            <a:off x="1622425" y="3065688"/>
            <a:ext cx="458788" cy="414337"/>
          </a:xfrm>
          <a:custGeom>
            <a:avLst/>
            <a:gdLst>
              <a:gd name="connsiteX0" fmla="*/ 0 w 542441"/>
              <a:gd name="connsiteY0" fmla="*/ 433952 h 433952"/>
              <a:gd name="connsiteX1" fmla="*/ 340963 w 542441"/>
              <a:gd name="connsiteY1" fmla="*/ 309966 h 433952"/>
              <a:gd name="connsiteX2" fmla="*/ 542441 w 542441"/>
              <a:gd name="connsiteY2" fmla="*/ 0 h 433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2441" h="433952">
                <a:moveTo>
                  <a:pt x="0" y="433952"/>
                </a:moveTo>
                <a:cubicBezTo>
                  <a:pt x="125278" y="408121"/>
                  <a:pt x="250556" y="382291"/>
                  <a:pt x="340963" y="309966"/>
                </a:cubicBezTo>
                <a:cubicBezTo>
                  <a:pt x="431370" y="237641"/>
                  <a:pt x="486905" y="118820"/>
                  <a:pt x="542441" y="0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9" name="Freeform 228"/>
          <p:cNvSpPr/>
          <p:nvPr/>
        </p:nvSpPr>
        <p:spPr>
          <a:xfrm>
            <a:off x="1636713" y="3508600"/>
            <a:ext cx="1423987" cy="406400"/>
          </a:xfrm>
          <a:custGeom>
            <a:avLst/>
            <a:gdLst>
              <a:gd name="connsiteX0" fmla="*/ 0 w 1689316"/>
              <a:gd name="connsiteY0" fmla="*/ 0 h 426204"/>
              <a:gd name="connsiteX1" fmla="*/ 371960 w 1689316"/>
              <a:gd name="connsiteY1" fmla="*/ 340963 h 426204"/>
              <a:gd name="connsiteX2" fmla="*/ 945397 w 1689316"/>
              <a:gd name="connsiteY2" fmla="*/ 402956 h 426204"/>
              <a:gd name="connsiteX3" fmla="*/ 1689316 w 1689316"/>
              <a:gd name="connsiteY3" fmla="*/ 201478 h 426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26204">
                <a:moveTo>
                  <a:pt x="0" y="0"/>
                </a:moveTo>
                <a:cubicBezTo>
                  <a:pt x="107197" y="136902"/>
                  <a:pt x="214394" y="273804"/>
                  <a:pt x="371960" y="340963"/>
                </a:cubicBezTo>
                <a:cubicBezTo>
                  <a:pt x="529526" y="408122"/>
                  <a:pt x="725838" y="426204"/>
                  <a:pt x="945397" y="402956"/>
                </a:cubicBezTo>
                <a:cubicBezTo>
                  <a:pt x="1164956" y="379709"/>
                  <a:pt x="1427136" y="290593"/>
                  <a:pt x="1689316" y="201478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0" name="Arc 229"/>
          <p:cNvSpPr/>
          <p:nvPr/>
        </p:nvSpPr>
        <p:spPr>
          <a:xfrm>
            <a:off x="615950" y="538388"/>
            <a:ext cx="2849563" cy="3756025"/>
          </a:xfrm>
          <a:prstGeom prst="arc">
            <a:avLst>
              <a:gd name="adj1" fmla="val 2842306"/>
              <a:gd name="adj2" fmla="val 1042132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1" name="Oval 230"/>
          <p:cNvSpPr/>
          <p:nvPr/>
        </p:nvSpPr>
        <p:spPr bwMode="auto">
          <a:xfrm>
            <a:off x="2568530" y="269858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2" name="Oval 231"/>
          <p:cNvSpPr/>
          <p:nvPr/>
        </p:nvSpPr>
        <p:spPr bwMode="auto">
          <a:xfrm>
            <a:off x="2971485" y="229562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3" name="Oval 232"/>
          <p:cNvSpPr/>
          <p:nvPr/>
        </p:nvSpPr>
        <p:spPr bwMode="auto">
          <a:xfrm>
            <a:off x="1561140" y="224913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4" name="Freeform 233"/>
          <p:cNvSpPr/>
          <p:nvPr/>
        </p:nvSpPr>
        <p:spPr>
          <a:xfrm>
            <a:off x="1597025" y="2286225"/>
            <a:ext cx="463550" cy="760413"/>
          </a:xfrm>
          <a:custGeom>
            <a:avLst/>
            <a:gdLst>
              <a:gd name="connsiteX0" fmla="*/ 0 w 464950"/>
              <a:gd name="connsiteY0" fmla="*/ 0 h 759417"/>
              <a:gd name="connsiteX1" fmla="*/ 77492 w 464950"/>
              <a:gd name="connsiteY1" fmla="*/ 371960 h 759417"/>
              <a:gd name="connsiteX2" fmla="*/ 464950 w 464950"/>
              <a:gd name="connsiteY2" fmla="*/ 759417 h 759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50" h="759417">
                <a:moveTo>
                  <a:pt x="0" y="0"/>
                </a:moveTo>
                <a:cubicBezTo>
                  <a:pt x="0" y="122695"/>
                  <a:pt x="0" y="245391"/>
                  <a:pt x="77492" y="371960"/>
                </a:cubicBezTo>
                <a:cubicBezTo>
                  <a:pt x="154984" y="498529"/>
                  <a:pt x="309967" y="628973"/>
                  <a:pt x="464950" y="75941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" name="Freeform 234"/>
          <p:cNvSpPr/>
          <p:nvPr/>
        </p:nvSpPr>
        <p:spPr>
          <a:xfrm>
            <a:off x="1576388" y="1387700"/>
            <a:ext cx="515937" cy="868363"/>
          </a:xfrm>
          <a:custGeom>
            <a:avLst/>
            <a:gdLst>
              <a:gd name="connsiteX0" fmla="*/ 20664 w 516610"/>
              <a:gd name="connsiteY0" fmla="*/ 867905 h 867905"/>
              <a:gd name="connsiteX1" fmla="*/ 82658 w 516610"/>
              <a:gd name="connsiteY1" fmla="*/ 371959 h 867905"/>
              <a:gd name="connsiteX2" fmla="*/ 516610 w 516610"/>
              <a:gd name="connsiteY2" fmla="*/ 0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6610" h="867905">
                <a:moveTo>
                  <a:pt x="20664" y="867905"/>
                </a:moveTo>
                <a:cubicBezTo>
                  <a:pt x="10332" y="692257"/>
                  <a:pt x="0" y="516610"/>
                  <a:pt x="82658" y="371959"/>
                </a:cubicBezTo>
                <a:cubicBezTo>
                  <a:pt x="165316" y="227308"/>
                  <a:pt x="340963" y="113654"/>
                  <a:pt x="51661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6" name="Freeform 235"/>
          <p:cNvSpPr/>
          <p:nvPr/>
        </p:nvSpPr>
        <p:spPr>
          <a:xfrm>
            <a:off x="635000" y="2244950"/>
            <a:ext cx="946150" cy="290513"/>
          </a:xfrm>
          <a:custGeom>
            <a:avLst/>
            <a:gdLst>
              <a:gd name="connsiteX0" fmla="*/ 945396 w 945396"/>
              <a:gd name="connsiteY0" fmla="*/ 41329 h 289302"/>
              <a:gd name="connsiteX1" fmla="*/ 557938 w 945396"/>
              <a:gd name="connsiteY1" fmla="*/ 41329 h 289302"/>
              <a:gd name="connsiteX2" fmla="*/ 0 w 945396"/>
              <a:gd name="connsiteY2" fmla="*/ 289302 h 289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5396" h="289302">
                <a:moveTo>
                  <a:pt x="945396" y="41329"/>
                </a:moveTo>
                <a:cubicBezTo>
                  <a:pt x="830450" y="20664"/>
                  <a:pt x="715504" y="0"/>
                  <a:pt x="557938" y="41329"/>
                </a:cubicBezTo>
                <a:cubicBezTo>
                  <a:pt x="400372" y="82658"/>
                  <a:pt x="200186" y="185980"/>
                  <a:pt x="0" y="289302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7" name="Freeform 236"/>
          <p:cNvSpPr/>
          <p:nvPr/>
        </p:nvSpPr>
        <p:spPr>
          <a:xfrm>
            <a:off x="2138363" y="1481363"/>
            <a:ext cx="465137" cy="1270000"/>
          </a:xfrm>
          <a:custGeom>
            <a:avLst/>
            <a:gdLst>
              <a:gd name="connsiteX0" fmla="*/ 0 w 464949"/>
              <a:gd name="connsiteY0" fmla="*/ 0 h 1270861"/>
              <a:gd name="connsiteX1" fmla="*/ 309966 w 464949"/>
              <a:gd name="connsiteY1" fmla="*/ 526942 h 1270861"/>
              <a:gd name="connsiteX2" fmla="*/ 464949 w 464949"/>
              <a:gd name="connsiteY2" fmla="*/ 1270861 h 127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49" h="1270861">
                <a:moveTo>
                  <a:pt x="0" y="0"/>
                </a:moveTo>
                <a:cubicBezTo>
                  <a:pt x="116237" y="157566"/>
                  <a:pt x="232475" y="315132"/>
                  <a:pt x="309966" y="526942"/>
                </a:cubicBezTo>
                <a:cubicBezTo>
                  <a:pt x="387457" y="738752"/>
                  <a:pt x="426203" y="1004806"/>
                  <a:pt x="464949" y="1270861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8" name="Freeform 237"/>
          <p:cNvSpPr/>
          <p:nvPr/>
        </p:nvSpPr>
        <p:spPr>
          <a:xfrm>
            <a:off x="2603500" y="2737075"/>
            <a:ext cx="449263" cy="928688"/>
          </a:xfrm>
          <a:custGeom>
            <a:avLst/>
            <a:gdLst>
              <a:gd name="connsiteX0" fmla="*/ 0 w 449451"/>
              <a:gd name="connsiteY0" fmla="*/ 0 h 929899"/>
              <a:gd name="connsiteX1" fmla="*/ 92990 w 449451"/>
              <a:gd name="connsiteY1" fmla="*/ 402956 h 929899"/>
              <a:gd name="connsiteX2" fmla="*/ 449451 w 449451"/>
              <a:gd name="connsiteY2" fmla="*/ 929899 h 92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9451" h="929899">
                <a:moveTo>
                  <a:pt x="0" y="0"/>
                </a:moveTo>
                <a:cubicBezTo>
                  <a:pt x="9041" y="123986"/>
                  <a:pt x="18082" y="247973"/>
                  <a:pt x="92990" y="402956"/>
                </a:cubicBezTo>
                <a:cubicBezTo>
                  <a:pt x="167898" y="557939"/>
                  <a:pt x="308674" y="743919"/>
                  <a:pt x="449451" y="929899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9" name="Freeform 238"/>
          <p:cNvSpPr/>
          <p:nvPr/>
        </p:nvSpPr>
        <p:spPr>
          <a:xfrm>
            <a:off x="2092325" y="2751363"/>
            <a:ext cx="495300" cy="279400"/>
          </a:xfrm>
          <a:custGeom>
            <a:avLst/>
            <a:gdLst>
              <a:gd name="connsiteX0" fmla="*/ 0 w 495946"/>
              <a:gd name="connsiteY0" fmla="*/ 278969 h 278969"/>
              <a:gd name="connsiteX1" fmla="*/ 278970 w 495946"/>
              <a:gd name="connsiteY1" fmla="*/ 123986 h 278969"/>
              <a:gd name="connsiteX2" fmla="*/ 495946 w 495946"/>
              <a:gd name="connsiteY2" fmla="*/ 0 h 278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5946" h="278969">
                <a:moveTo>
                  <a:pt x="0" y="278969"/>
                </a:moveTo>
                <a:lnTo>
                  <a:pt x="278970" y="123986"/>
                </a:lnTo>
                <a:lnTo>
                  <a:pt x="495946" y="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0" name="Freeform 239"/>
          <p:cNvSpPr/>
          <p:nvPr/>
        </p:nvSpPr>
        <p:spPr>
          <a:xfrm>
            <a:off x="2138363" y="1435325"/>
            <a:ext cx="852487" cy="898525"/>
          </a:xfrm>
          <a:custGeom>
            <a:avLst/>
            <a:gdLst>
              <a:gd name="connsiteX0" fmla="*/ 852407 w 852407"/>
              <a:gd name="connsiteY0" fmla="*/ 898901 h 898901"/>
              <a:gd name="connsiteX1" fmla="*/ 573437 w 852407"/>
              <a:gd name="connsiteY1" fmla="*/ 418454 h 898901"/>
              <a:gd name="connsiteX2" fmla="*/ 0 w 852407"/>
              <a:gd name="connsiteY2" fmla="*/ 0 h 898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2407" h="898901">
                <a:moveTo>
                  <a:pt x="852407" y="898901"/>
                </a:moveTo>
                <a:cubicBezTo>
                  <a:pt x="783956" y="733586"/>
                  <a:pt x="715505" y="568271"/>
                  <a:pt x="573437" y="418454"/>
                </a:cubicBezTo>
                <a:cubicBezTo>
                  <a:pt x="431369" y="268637"/>
                  <a:pt x="215684" y="134318"/>
                  <a:pt x="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1" name="Freeform 240"/>
          <p:cNvSpPr/>
          <p:nvPr/>
        </p:nvSpPr>
        <p:spPr>
          <a:xfrm>
            <a:off x="2619375" y="2333850"/>
            <a:ext cx="371475" cy="403225"/>
          </a:xfrm>
          <a:custGeom>
            <a:avLst/>
            <a:gdLst>
              <a:gd name="connsiteX0" fmla="*/ 0 w 371959"/>
              <a:gd name="connsiteY0" fmla="*/ 402956 h 402956"/>
              <a:gd name="connsiteX1" fmla="*/ 247972 w 371959"/>
              <a:gd name="connsiteY1" fmla="*/ 232475 h 402956"/>
              <a:gd name="connsiteX2" fmla="*/ 371959 w 371959"/>
              <a:gd name="connsiteY2" fmla="*/ 0 h 402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59" h="402956">
                <a:moveTo>
                  <a:pt x="0" y="402956"/>
                </a:moveTo>
                <a:cubicBezTo>
                  <a:pt x="92989" y="351295"/>
                  <a:pt x="185979" y="299634"/>
                  <a:pt x="247972" y="232475"/>
                </a:cubicBezTo>
                <a:cubicBezTo>
                  <a:pt x="309965" y="165316"/>
                  <a:pt x="340962" y="82658"/>
                  <a:pt x="371959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2" name="Freeform 241"/>
          <p:cNvSpPr/>
          <p:nvPr/>
        </p:nvSpPr>
        <p:spPr>
          <a:xfrm>
            <a:off x="2981325" y="2349725"/>
            <a:ext cx="87313" cy="1301750"/>
          </a:xfrm>
          <a:custGeom>
            <a:avLst/>
            <a:gdLst>
              <a:gd name="connsiteX0" fmla="*/ 25830 w 87823"/>
              <a:gd name="connsiteY0" fmla="*/ 0 h 1301857"/>
              <a:gd name="connsiteX1" fmla="*/ 10332 w 87823"/>
              <a:gd name="connsiteY1" fmla="*/ 464949 h 1301857"/>
              <a:gd name="connsiteX2" fmla="*/ 87823 w 87823"/>
              <a:gd name="connsiteY2" fmla="*/ 1301857 h 1301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823" h="1301857">
                <a:moveTo>
                  <a:pt x="25830" y="0"/>
                </a:moveTo>
                <a:cubicBezTo>
                  <a:pt x="12915" y="123986"/>
                  <a:pt x="0" y="247973"/>
                  <a:pt x="10332" y="464949"/>
                </a:cubicBezTo>
                <a:cubicBezTo>
                  <a:pt x="20664" y="681925"/>
                  <a:pt x="54243" y="991891"/>
                  <a:pt x="87823" y="130185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3" name="Rectangle 242"/>
          <p:cNvSpPr/>
          <p:nvPr/>
        </p:nvSpPr>
        <p:spPr bwMode="auto">
          <a:xfrm>
            <a:off x="1960563" y="1076550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244" name="Freeform 243"/>
          <p:cNvSpPr/>
          <p:nvPr/>
        </p:nvSpPr>
        <p:spPr>
          <a:xfrm>
            <a:off x="2060575" y="1387700"/>
            <a:ext cx="1503363" cy="2263775"/>
          </a:xfrm>
          <a:custGeom>
            <a:avLst/>
            <a:gdLst>
              <a:gd name="connsiteX0" fmla="*/ 0 w 1410346"/>
              <a:gd name="connsiteY0" fmla="*/ 1363851 h 1891745"/>
              <a:gd name="connsiteX1" fmla="*/ 247973 w 1410346"/>
              <a:gd name="connsiteY1" fmla="*/ 1611824 h 1891745"/>
              <a:gd name="connsiteX2" fmla="*/ 728421 w 1410346"/>
              <a:gd name="connsiteY2" fmla="*/ 1844298 h 1891745"/>
              <a:gd name="connsiteX3" fmla="*/ 991892 w 1410346"/>
              <a:gd name="connsiteY3" fmla="*/ 1890793 h 1891745"/>
              <a:gd name="connsiteX4" fmla="*/ 1239865 w 1410346"/>
              <a:gd name="connsiteY4" fmla="*/ 1627322 h 1891745"/>
              <a:gd name="connsiteX5" fmla="*/ 1410346 w 1410346"/>
              <a:gd name="connsiteY5" fmla="*/ 1317356 h 1891745"/>
              <a:gd name="connsiteX6" fmla="*/ 1394848 w 1410346"/>
              <a:gd name="connsiteY6" fmla="*/ 867905 h 1891745"/>
              <a:gd name="connsiteX7" fmla="*/ 1177872 w 1410346"/>
              <a:gd name="connsiteY7" fmla="*/ 402956 h 1891745"/>
              <a:gd name="connsiteX8" fmla="*/ 883404 w 1410346"/>
              <a:gd name="connsiteY8" fmla="*/ 170481 h 1891745"/>
              <a:gd name="connsiteX9" fmla="*/ 449451 w 1410346"/>
              <a:gd name="connsiteY9" fmla="*/ 0 h 1891745"/>
              <a:gd name="connsiteX10" fmla="*/ 77492 w 1410346"/>
              <a:gd name="connsiteY10" fmla="*/ 0 h 1891745"/>
              <a:gd name="connsiteX11" fmla="*/ 108489 w 1410346"/>
              <a:gd name="connsiteY11" fmla="*/ 247973 h 1891745"/>
              <a:gd name="connsiteX12" fmla="*/ 154984 w 1410346"/>
              <a:gd name="connsiteY12" fmla="*/ 511444 h 1891745"/>
              <a:gd name="connsiteX13" fmla="*/ 77492 w 1410346"/>
              <a:gd name="connsiteY13" fmla="*/ 1162373 h 1891745"/>
              <a:gd name="connsiteX14" fmla="*/ 0 w 1410346"/>
              <a:gd name="connsiteY14" fmla="*/ 1363851 h 189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410346" h="1891745">
                <a:moveTo>
                  <a:pt x="0" y="1363851"/>
                </a:moveTo>
                <a:lnTo>
                  <a:pt x="247973" y="1611824"/>
                </a:lnTo>
                <a:lnTo>
                  <a:pt x="728421" y="1844298"/>
                </a:lnTo>
                <a:cubicBezTo>
                  <a:pt x="981472" y="1891745"/>
                  <a:pt x="892296" y="1890793"/>
                  <a:pt x="991892" y="1890793"/>
                </a:cubicBezTo>
                <a:lnTo>
                  <a:pt x="1239865" y="1627322"/>
                </a:lnTo>
                <a:lnTo>
                  <a:pt x="1410346" y="1317356"/>
                </a:lnTo>
                <a:lnTo>
                  <a:pt x="1394848" y="867905"/>
                </a:lnTo>
                <a:lnTo>
                  <a:pt x="1177872" y="402956"/>
                </a:lnTo>
                <a:lnTo>
                  <a:pt x="883404" y="170481"/>
                </a:lnTo>
                <a:lnTo>
                  <a:pt x="449451" y="0"/>
                </a:lnTo>
                <a:lnTo>
                  <a:pt x="77492" y="0"/>
                </a:lnTo>
                <a:lnTo>
                  <a:pt x="108489" y="247973"/>
                </a:lnTo>
                <a:lnTo>
                  <a:pt x="154984" y="511444"/>
                </a:lnTo>
                <a:lnTo>
                  <a:pt x="77492" y="1162373"/>
                </a:lnTo>
                <a:lnTo>
                  <a:pt x="0" y="1363851"/>
                </a:lnTo>
                <a:close/>
              </a:path>
            </a:pathLst>
          </a:custGeom>
          <a:solidFill>
            <a:srgbClr val="FF000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8" name="Rectangle 247"/>
          <p:cNvSpPr/>
          <p:nvPr/>
        </p:nvSpPr>
        <p:spPr bwMode="auto">
          <a:xfrm>
            <a:off x="2328863" y="250688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</a:p>
        </p:txBody>
      </p:sp>
      <p:sp>
        <p:nvSpPr>
          <p:cNvPr id="249" name="Rectangle 248"/>
          <p:cNvSpPr/>
          <p:nvPr/>
        </p:nvSpPr>
        <p:spPr bwMode="auto">
          <a:xfrm>
            <a:off x="3065463" y="2108425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250" name="Rectangle 249"/>
          <p:cNvSpPr/>
          <p:nvPr/>
        </p:nvSpPr>
        <p:spPr bwMode="auto">
          <a:xfrm>
            <a:off x="1266825" y="200523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251" name="Oval 250"/>
          <p:cNvSpPr/>
          <p:nvPr/>
        </p:nvSpPr>
        <p:spPr bwMode="auto">
          <a:xfrm>
            <a:off x="2037974" y="3003368"/>
            <a:ext cx="92252" cy="98132"/>
          </a:xfrm>
          <a:prstGeom prst="ellipse">
            <a:avLst/>
          </a:prstGeom>
          <a:solidFill>
            <a:srgbClr val="00B050"/>
          </a:solidFill>
          <a:ln w="15875">
            <a:solidFill>
              <a:srgbClr val="00B050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51"/>
          <p:cNvGrpSpPr/>
          <p:nvPr/>
        </p:nvGrpSpPr>
        <p:grpSpPr>
          <a:xfrm>
            <a:off x="387350" y="550863"/>
            <a:ext cx="3170238" cy="3756025"/>
            <a:chOff x="387350" y="550863"/>
            <a:chExt cx="3170238" cy="3756025"/>
          </a:xfrm>
        </p:grpSpPr>
        <p:sp>
          <p:nvSpPr>
            <p:cNvPr id="253" name="Rectangle 252"/>
            <p:cNvSpPr/>
            <p:nvPr/>
          </p:nvSpPr>
          <p:spPr bwMode="auto">
            <a:xfrm>
              <a:off x="1960563" y="1076325"/>
              <a:ext cx="179387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254" name="Rectangle 253"/>
            <p:cNvSpPr/>
            <p:nvPr/>
          </p:nvSpPr>
          <p:spPr bwMode="auto">
            <a:xfrm>
              <a:off x="387350" y="2517775"/>
              <a:ext cx="177800" cy="176213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255" name="Rectangle 254"/>
            <p:cNvSpPr/>
            <p:nvPr/>
          </p:nvSpPr>
          <p:spPr bwMode="auto">
            <a:xfrm>
              <a:off x="2976563" y="3760788"/>
              <a:ext cx="179387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256" name="Rectangle 255"/>
            <p:cNvSpPr/>
            <p:nvPr/>
          </p:nvSpPr>
          <p:spPr bwMode="auto">
            <a:xfrm>
              <a:off x="1922463" y="2632075"/>
              <a:ext cx="177800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257" name="Rectangle 256"/>
            <p:cNvSpPr/>
            <p:nvPr/>
          </p:nvSpPr>
          <p:spPr bwMode="auto">
            <a:xfrm>
              <a:off x="1428750" y="3641725"/>
              <a:ext cx="177800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</a:p>
          </p:txBody>
        </p:sp>
        <p:sp>
          <p:nvSpPr>
            <p:cNvPr id="258" name="Oval 257"/>
            <p:cNvSpPr/>
            <p:nvPr/>
          </p:nvSpPr>
          <p:spPr bwMode="auto">
            <a:xfrm>
              <a:off x="2995517" y="3651945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" name="Oval 258"/>
            <p:cNvSpPr/>
            <p:nvPr/>
          </p:nvSpPr>
          <p:spPr bwMode="auto">
            <a:xfrm>
              <a:off x="1596014" y="3445141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" name="Oval 259"/>
            <p:cNvSpPr/>
            <p:nvPr/>
          </p:nvSpPr>
          <p:spPr bwMode="auto">
            <a:xfrm>
              <a:off x="2040396" y="3001268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1" name="Oval 260"/>
            <p:cNvSpPr/>
            <p:nvPr/>
          </p:nvSpPr>
          <p:spPr bwMode="auto">
            <a:xfrm>
              <a:off x="2090665" y="1381370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2" name="Oval 261"/>
            <p:cNvSpPr/>
            <p:nvPr/>
          </p:nvSpPr>
          <p:spPr bwMode="auto">
            <a:xfrm>
              <a:off x="612741" y="2540791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3" name="Freeform 262"/>
            <p:cNvSpPr/>
            <p:nvPr/>
          </p:nvSpPr>
          <p:spPr>
            <a:xfrm>
              <a:off x="642938" y="2606675"/>
              <a:ext cx="1423987" cy="442913"/>
            </a:xfrm>
            <a:custGeom>
              <a:avLst/>
              <a:gdLst>
                <a:gd name="connsiteX0" fmla="*/ 0 w 1689316"/>
                <a:gd name="connsiteY0" fmla="*/ 0 h 464950"/>
                <a:gd name="connsiteX1" fmla="*/ 914400 w 1689316"/>
                <a:gd name="connsiteY1" fmla="*/ 294468 h 464950"/>
                <a:gd name="connsiteX2" fmla="*/ 1689316 w 1689316"/>
                <a:gd name="connsiteY2" fmla="*/ 464950 h 464950"/>
                <a:gd name="connsiteX3" fmla="*/ 1689316 w 1689316"/>
                <a:gd name="connsiteY3" fmla="*/ 464950 h 464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9316" h="464950">
                  <a:moveTo>
                    <a:pt x="0" y="0"/>
                  </a:moveTo>
                  <a:cubicBezTo>
                    <a:pt x="316423" y="108488"/>
                    <a:pt x="632847" y="216976"/>
                    <a:pt x="914400" y="294468"/>
                  </a:cubicBezTo>
                  <a:cubicBezTo>
                    <a:pt x="1195953" y="371960"/>
                    <a:pt x="1689316" y="464950"/>
                    <a:pt x="1689316" y="464950"/>
                  </a:cubicBezTo>
                  <a:lnTo>
                    <a:pt x="1689316" y="464950"/>
                  </a:ln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4" name="Freeform 263"/>
            <p:cNvSpPr/>
            <p:nvPr/>
          </p:nvSpPr>
          <p:spPr>
            <a:xfrm>
              <a:off x="2081213" y="1482725"/>
              <a:ext cx="138112" cy="1582738"/>
            </a:xfrm>
            <a:custGeom>
              <a:avLst/>
              <a:gdLst>
                <a:gd name="connsiteX0" fmla="*/ 61993 w 165315"/>
                <a:gd name="connsiteY0" fmla="*/ 0 h 1658319"/>
                <a:gd name="connsiteX1" fmla="*/ 154983 w 165315"/>
                <a:gd name="connsiteY1" fmla="*/ 650929 h 1658319"/>
                <a:gd name="connsiteX2" fmla="*/ 0 w 165315"/>
                <a:gd name="connsiteY2" fmla="*/ 1658319 h 16583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5315" h="1658319">
                  <a:moveTo>
                    <a:pt x="61993" y="0"/>
                  </a:moveTo>
                  <a:cubicBezTo>
                    <a:pt x="113654" y="187271"/>
                    <a:pt x="165315" y="374543"/>
                    <a:pt x="154983" y="650929"/>
                  </a:cubicBezTo>
                  <a:cubicBezTo>
                    <a:pt x="144651" y="927316"/>
                    <a:pt x="72325" y="1292817"/>
                    <a:pt x="0" y="1658319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5" name="Freeform 264"/>
            <p:cNvSpPr/>
            <p:nvPr/>
          </p:nvSpPr>
          <p:spPr>
            <a:xfrm>
              <a:off x="2081213" y="3035300"/>
              <a:ext cx="966787" cy="636588"/>
            </a:xfrm>
            <a:custGeom>
              <a:avLst/>
              <a:gdLst>
                <a:gd name="connsiteX0" fmla="*/ 0 w 1146874"/>
                <a:gd name="connsiteY0" fmla="*/ 0 h 666427"/>
                <a:gd name="connsiteX1" fmla="*/ 418454 w 1146874"/>
                <a:gd name="connsiteY1" fmla="*/ 371960 h 666427"/>
                <a:gd name="connsiteX2" fmla="*/ 1146874 w 1146874"/>
                <a:gd name="connsiteY2" fmla="*/ 666427 h 666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6874" h="666427">
                  <a:moveTo>
                    <a:pt x="0" y="0"/>
                  </a:moveTo>
                  <a:cubicBezTo>
                    <a:pt x="113654" y="130444"/>
                    <a:pt x="227308" y="260889"/>
                    <a:pt x="418454" y="371960"/>
                  </a:cubicBezTo>
                  <a:cubicBezTo>
                    <a:pt x="609600" y="483031"/>
                    <a:pt x="878237" y="574729"/>
                    <a:pt x="1146874" y="666427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6" name="Arc 265"/>
            <p:cNvSpPr/>
            <p:nvPr/>
          </p:nvSpPr>
          <p:spPr>
            <a:xfrm>
              <a:off x="957263" y="1363663"/>
              <a:ext cx="2600325" cy="2617787"/>
            </a:xfrm>
            <a:prstGeom prst="arc">
              <a:avLst>
                <a:gd name="adj1" fmla="val 15839463"/>
                <a:gd name="adj2" fmla="val 2865363"/>
              </a:avLst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7" name="Freeform 266"/>
            <p:cNvSpPr/>
            <p:nvPr/>
          </p:nvSpPr>
          <p:spPr>
            <a:xfrm>
              <a:off x="630238" y="1322388"/>
              <a:ext cx="1541462" cy="1225550"/>
            </a:xfrm>
            <a:custGeom>
              <a:avLst/>
              <a:gdLst>
                <a:gd name="connsiteX0" fmla="*/ 0 w 1828800"/>
                <a:gd name="connsiteY0" fmla="*/ 1283776 h 1283776"/>
                <a:gd name="connsiteX1" fmla="*/ 154983 w 1828800"/>
                <a:gd name="connsiteY1" fmla="*/ 803329 h 1283776"/>
                <a:gd name="connsiteX2" fmla="*/ 433953 w 1828800"/>
                <a:gd name="connsiteY2" fmla="*/ 415871 h 1283776"/>
                <a:gd name="connsiteX3" fmla="*/ 821410 w 1828800"/>
                <a:gd name="connsiteY3" fmla="*/ 152400 h 1283776"/>
                <a:gd name="connsiteX4" fmla="*/ 1363851 w 1828800"/>
                <a:gd name="connsiteY4" fmla="*/ 12915 h 1283776"/>
                <a:gd name="connsiteX5" fmla="*/ 1828800 w 1828800"/>
                <a:gd name="connsiteY5" fmla="*/ 74908 h 1283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28800" h="1283776">
                  <a:moveTo>
                    <a:pt x="0" y="1283776"/>
                  </a:moveTo>
                  <a:cubicBezTo>
                    <a:pt x="41329" y="1115878"/>
                    <a:pt x="82658" y="947980"/>
                    <a:pt x="154983" y="803329"/>
                  </a:cubicBezTo>
                  <a:cubicBezTo>
                    <a:pt x="227309" y="658678"/>
                    <a:pt x="322882" y="524359"/>
                    <a:pt x="433953" y="415871"/>
                  </a:cubicBezTo>
                  <a:cubicBezTo>
                    <a:pt x="545024" y="307383"/>
                    <a:pt x="666427" y="219559"/>
                    <a:pt x="821410" y="152400"/>
                  </a:cubicBezTo>
                  <a:cubicBezTo>
                    <a:pt x="976393" y="85241"/>
                    <a:pt x="1195953" y="25830"/>
                    <a:pt x="1363851" y="12915"/>
                  </a:cubicBezTo>
                  <a:cubicBezTo>
                    <a:pt x="1531749" y="0"/>
                    <a:pt x="1680274" y="37454"/>
                    <a:pt x="1828800" y="74908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8" name="Freeform 267"/>
            <p:cNvSpPr/>
            <p:nvPr/>
          </p:nvSpPr>
          <p:spPr>
            <a:xfrm>
              <a:off x="1622425" y="3065463"/>
              <a:ext cx="458788" cy="414337"/>
            </a:xfrm>
            <a:custGeom>
              <a:avLst/>
              <a:gdLst>
                <a:gd name="connsiteX0" fmla="*/ 0 w 542441"/>
                <a:gd name="connsiteY0" fmla="*/ 433952 h 433952"/>
                <a:gd name="connsiteX1" fmla="*/ 340963 w 542441"/>
                <a:gd name="connsiteY1" fmla="*/ 309966 h 433952"/>
                <a:gd name="connsiteX2" fmla="*/ 542441 w 542441"/>
                <a:gd name="connsiteY2" fmla="*/ 0 h 433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42441" h="433952">
                  <a:moveTo>
                    <a:pt x="0" y="433952"/>
                  </a:moveTo>
                  <a:cubicBezTo>
                    <a:pt x="125278" y="408121"/>
                    <a:pt x="250556" y="382291"/>
                    <a:pt x="340963" y="309966"/>
                  </a:cubicBezTo>
                  <a:cubicBezTo>
                    <a:pt x="431370" y="237641"/>
                    <a:pt x="486905" y="118820"/>
                    <a:pt x="542441" y="0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9" name="Freeform 268"/>
            <p:cNvSpPr/>
            <p:nvPr/>
          </p:nvSpPr>
          <p:spPr>
            <a:xfrm>
              <a:off x="630238" y="2606675"/>
              <a:ext cx="1006475" cy="882650"/>
            </a:xfrm>
            <a:custGeom>
              <a:avLst/>
              <a:gdLst>
                <a:gd name="connsiteX0" fmla="*/ 0 w 1193369"/>
                <a:gd name="connsiteY0" fmla="*/ 0 h 924733"/>
                <a:gd name="connsiteX1" fmla="*/ 309966 w 1193369"/>
                <a:gd name="connsiteY1" fmla="*/ 557939 h 924733"/>
                <a:gd name="connsiteX2" fmla="*/ 743919 w 1193369"/>
                <a:gd name="connsiteY2" fmla="*/ 867906 h 924733"/>
                <a:gd name="connsiteX3" fmla="*/ 1193369 w 1193369"/>
                <a:gd name="connsiteY3" fmla="*/ 898902 h 924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93369" h="924733">
                  <a:moveTo>
                    <a:pt x="0" y="0"/>
                  </a:moveTo>
                  <a:cubicBezTo>
                    <a:pt x="92990" y="206644"/>
                    <a:pt x="185980" y="413288"/>
                    <a:pt x="309966" y="557939"/>
                  </a:cubicBezTo>
                  <a:cubicBezTo>
                    <a:pt x="433953" y="702590"/>
                    <a:pt x="596685" y="811079"/>
                    <a:pt x="743919" y="867906"/>
                  </a:cubicBezTo>
                  <a:cubicBezTo>
                    <a:pt x="891153" y="924733"/>
                    <a:pt x="1042261" y="911817"/>
                    <a:pt x="1193369" y="898902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0" name="Freeform 269"/>
            <p:cNvSpPr/>
            <p:nvPr/>
          </p:nvSpPr>
          <p:spPr>
            <a:xfrm>
              <a:off x="1636713" y="3508375"/>
              <a:ext cx="1423987" cy="406400"/>
            </a:xfrm>
            <a:custGeom>
              <a:avLst/>
              <a:gdLst>
                <a:gd name="connsiteX0" fmla="*/ 0 w 1689316"/>
                <a:gd name="connsiteY0" fmla="*/ 0 h 426204"/>
                <a:gd name="connsiteX1" fmla="*/ 371960 w 1689316"/>
                <a:gd name="connsiteY1" fmla="*/ 340963 h 426204"/>
                <a:gd name="connsiteX2" fmla="*/ 945397 w 1689316"/>
                <a:gd name="connsiteY2" fmla="*/ 402956 h 426204"/>
                <a:gd name="connsiteX3" fmla="*/ 1689316 w 1689316"/>
                <a:gd name="connsiteY3" fmla="*/ 201478 h 426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9316" h="426204">
                  <a:moveTo>
                    <a:pt x="0" y="0"/>
                  </a:moveTo>
                  <a:cubicBezTo>
                    <a:pt x="107197" y="136902"/>
                    <a:pt x="214394" y="273804"/>
                    <a:pt x="371960" y="340963"/>
                  </a:cubicBezTo>
                  <a:cubicBezTo>
                    <a:pt x="529526" y="408122"/>
                    <a:pt x="725838" y="426204"/>
                    <a:pt x="945397" y="402956"/>
                  </a:cubicBezTo>
                  <a:cubicBezTo>
                    <a:pt x="1164956" y="379709"/>
                    <a:pt x="1427136" y="290593"/>
                    <a:pt x="1689316" y="201478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1" name="Arc 270"/>
            <p:cNvSpPr/>
            <p:nvPr/>
          </p:nvSpPr>
          <p:spPr>
            <a:xfrm>
              <a:off x="603250" y="550863"/>
              <a:ext cx="2849563" cy="3756025"/>
            </a:xfrm>
            <a:prstGeom prst="arc">
              <a:avLst>
                <a:gd name="adj1" fmla="val 2842306"/>
                <a:gd name="adj2" fmla="val 10421327"/>
              </a:avLst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2" name="Oval 271"/>
            <p:cNvSpPr/>
            <p:nvPr/>
          </p:nvSpPr>
          <p:spPr bwMode="auto">
            <a:xfrm>
              <a:off x="2568530" y="2698396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3" name="Oval 272"/>
            <p:cNvSpPr/>
            <p:nvPr/>
          </p:nvSpPr>
          <p:spPr bwMode="auto">
            <a:xfrm>
              <a:off x="2971485" y="2295440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4" name="Oval 273"/>
            <p:cNvSpPr/>
            <p:nvPr/>
          </p:nvSpPr>
          <p:spPr bwMode="auto">
            <a:xfrm>
              <a:off x="1561140" y="2248945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5" name="Freeform 274"/>
            <p:cNvSpPr/>
            <p:nvPr/>
          </p:nvSpPr>
          <p:spPr>
            <a:xfrm>
              <a:off x="1597025" y="2286000"/>
              <a:ext cx="463550" cy="760413"/>
            </a:xfrm>
            <a:custGeom>
              <a:avLst/>
              <a:gdLst>
                <a:gd name="connsiteX0" fmla="*/ 0 w 464950"/>
                <a:gd name="connsiteY0" fmla="*/ 0 h 759417"/>
                <a:gd name="connsiteX1" fmla="*/ 77492 w 464950"/>
                <a:gd name="connsiteY1" fmla="*/ 371960 h 759417"/>
                <a:gd name="connsiteX2" fmla="*/ 464950 w 464950"/>
                <a:gd name="connsiteY2" fmla="*/ 759417 h 759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64950" h="759417">
                  <a:moveTo>
                    <a:pt x="0" y="0"/>
                  </a:moveTo>
                  <a:cubicBezTo>
                    <a:pt x="0" y="122695"/>
                    <a:pt x="0" y="245391"/>
                    <a:pt x="77492" y="371960"/>
                  </a:cubicBezTo>
                  <a:cubicBezTo>
                    <a:pt x="154984" y="498529"/>
                    <a:pt x="309967" y="628973"/>
                    <a:pt x="464950" y="759417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6" name="Freeform 275"/>
            <p:cNvSpPr/>
            <p:nvPr/>
          </p:nvSpPr>
          <p:spPr>
            <a:xfrm>
              <a:off x="1576388" y="1387475"/>
              <a:ext cx="515937" cy="868363"/>
            </a:xfrm>
            <a:custGeom>
              <a:avLst/>
              <a:gdLst>
                <a:gd name="connsiteX0" fmla="*/ 20664 w 516610"/>
                <a:gd name="connsiteY0" fmla="*/ 867905 h 867905"/>
                <a:gd name="connsiteX1" fmla="*/ 82658 w 516610"/>
                <a:gd name="connsiteY1" fmla="*/ 371959 h 867905"/>
                <a:gd name="connsiteX2" fmla="*/ 516610 w 516610"/>
                <a:gd name="connsiteY2" fmla="*/ 0 h 867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16610" h="867905">
                  <a:moveTo>
                    <a:pt x="20664" y="867905"/>
                  </a:moveTo>
                  <a:cubicBezTo>
                    <a:pt x="10332" y="692257"/>
                    <a:pt x="0" y="516610"/>
                    <a:pt x="82658" y="371959"/>
                  </a:cubicBezTo>
                  <a:cubicBezTo>
                    <a:pt x="165316" y="227308"/>
                    <a:pt x="340963" y="113654"/>
                    <a:pt x="516610" y="0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7" name="Freeform 276"/>
            <p:cNvSpPr/>
            <p:nvPr/>
          </p:nvSpPr>
          <p:spPr>
            <a:xfrm>
              <a:off x="635000" y="2244725"/>
              <a:ext cx="946150" cy="290513"/>
            </a:xfrm>
            <a:custGeom>
              <a:avLst/>
              <a:gdLst>
                <a:gd name="connsiteX0" fmla="*/ 945396 w 945396"/>
                <a:gd name="connsiteY0" fmla="*/ 41329 h 289302"/>
                <a:gd name="connsiteX1" fmla="*/ 557938 w 945396"/>
                <a:gd name="connsiteY1" fmla="*/ 41329 h 289302"/>
                <a:gd name="connsiteX2" fmla="*/ 0 w 945396"/>
                <a:gd name="connsiteY2" fmla="*/ 289302 h 289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45396" h="289302">
                  <a:moveTo>
                    <a:pt x="945396" y="41329"/>
                  </a:moveTo>
                  <a:cubicBezTo>
                    <a:pt x="830450" y="20664"/>
                    <a:pt x="715504" y="0"/>
                    <a:pt x="557938" y="41329"/>
                  </a:cubicBezTo>
                  <a:cubicBezTo>
                    <a:pt x="400372" y="82658"/>
                    <a:pt x="200186" y="185980"/>
                    <a:pt x="0" y="289302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8" name="Freeform 277"/>
            <p:cNvSpPr/>
            <p:nvPr/>
          </p:nvSpPr>
          <p:spPr>
            <a:xfrm>
              <a:off x="2138363" y="1481138"/>
              <a:ext cx="465137" cy="1270000"/>
            </a:xfrm>
            <a:custGeom>
              <a:avLst/>
              <a:gdLst>
                <a:gd name="connsiteX0" fmla="*/ 0 w 464949"/>
                <a:gd name="connsiteY0" fmla="*/ 0 h 1270861"/>
                <a:gd name="connsiteX1" fmla="*/ 309966 w 464949"/>
                <a:gd name="connsiteY1" fmla="*/ 526942 h 1270861"/>
                <a:gd name="connsiteX2" fmla="*/ 464949 w 464949"/>
                <a:gd name="connsiteY2" fmla="*/ 1270861 h 1270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64949" h="1270861">
                  <a:moveTo>
                    <a:pt x="0" y="0"/>
                  </a:moveTo>
                  <a:cubicBezTo>
                    <a:pt x="116237" y="157566"/>
                    <a:pt x="232475" y="315132"/>
                    <a:pt x="309966" y="526942"/>
                  </a:cubicBezTo>
                  <a:cubicBezTo>
                    <a:pt x="387457" y="738752"/>
                    <a:pt x="426203" y="1004806"/>
                    <a:pt x="464949" y="1270861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9" name="Freeform 278"/>
            <p:cNvSpPr/>
            <p:nvPr/>
          </p:nvSpPr>
          <p:spPr>
            <a:xfrm>
              <a:off x="2603500" y="2736850"/>
              <a:ext cx="449263" cy="928688"/>
            </a:xfrm>
            <a:custGeom>
              <a:avLst/>
              <a:gdLst>
                <a:gd name="connsiteX0" fmla="*/ 0 w 449451"/>
                <a:gd name="connsiteY0" fmla="*/ 0 h 929899"/>
                <a:gd name="connsiteX1" fmla="*/ 92990 w 449451"/>
                <a:gd name="connsiteY1" fmla="*/ 402956 h 929899"/>
                <a:gd name="connsiteX2" fmla="*/ 449451 w 449451"/>
                <a:gd name="connsiteY2" fmla="*/ 929899 h 9298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9451" h="929899">
                  <a:moveTo>
                    <a:pt x="0" y="0"/>
                  </a:moveTo>
                  <a:cubicBezTo>
                    <a:pt x="9041" y="123986"/>
                    <a:pt x="18082" y="247973"/>
                    <a:pt x="92990" y="402956"/>
                  </a:cubicBezTo>
                  <a:cubicBezTo>
                    <a:pt x="167898" y="557939"/>
                    <a:pt x="308674" y="743919"/>
                    <a:pt x="449451" y="929899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0" name="Freeform 279"/>
            <p:cNvSpPr/>
            <p:nvPr/>
          </p:nvSpPr>
          <p:spPr>
            <a:xfrm>
              <a:off x="2092325" y="2751138"/>
              <a:ext cx="495300" cy="279400"/>
            </a:xfrm>
            <a:custGeom>
              <a:avLst/>
              <a:gdLst>
                <a:gd name="connsiteX0" fmla="*/ 0 w 495946"/>
                <a:gd name="connsiteY0" fmla="*/ 278969 h 278969"/>
                <a:gd name="connsiteX1" fmla="*/ 278970 w 495946"/>
                <a:gd name="connsiteY1" fmla="*/ 123986 h 278969"/>
                <a:gd name="connsiteX2" fmla="*/ 495946 w 495946"/>
                <a:gd name="connsiteY2" fmla="*/ 0 h 2789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5946" h="278969">
                  <a:moveTo>
                    <a:pt x="0" y="278969"/>
                  </a:moveTo>
                  <a:lnTo>
                    <a:pt x="278970" y="123986"/>
                  </a:lnTo>
                  <a:lnTo>
                    <a:pt x="495946" y="0"/>
                  </a:ln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1" name="Freeform 280"/>
            <p:cNvSpPr/>
            <p:nvPr/>
          </p:nvSpPr>
          <p:spPr>
            <a:xfrm>
              <a:off x="2138363" y="1435100"/>
              <a:ext cx="852487" cy="898525"/>
            </a:xfrm>
            <a:custGeom>
              <a:avLst/>
              <a:gdLst>
                <a:gd name="connsiteX0" fmla="*/ 852407 w 852407"/>
                <a:gd name="connsiteY0" fmla="*/ 898901 h 898901"/>
                <a:gd name="connsiteX1" fmla="*/ 573437 w 852407"/>
                <a:gd name="connsiteY1" fmla="*/ 418454 h 898901"/>
                <a:gd name="connsiteX2" fmla="*/ 0 w 852407"/>
                <a:gd name="connsiteY2" fmla="*/ 0 h 8989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2407" h="898901">
                  <a:moveTo>
                    <a:pt x="852407" y="898901"/>
                  </a:moveTo>
                  <a:cubicBezTo>
                    <a:pt x="783956" y="733586"/>
                    <a:pt x="715505" y="568271"/>
                    <a:pt x="573437" y="418454"/>
                  </a:cubicBezTo>
                  <a:cubicBezTo>
                    <a:pt x="431369" y="268637"/>
                    <a:pt x="215684" y="134318"/>
                    <a:pt x="0" y="0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2" name="Freeform 281"/>
            <p:cNvSpPr/>
            <p:nvPr/>
          </p:nvSpPr>
          <p:spPr>
            <a:xfrm>
              <a:off x="2619375" y="2333625"/>
              <a:ext cx="371475" cy="403225"/>
            </a:xfrm>
            <a:custGeom>
              <a:avLst/>
              <a:gdLst>
                <a:gd name="connsiteX0" fmla="*/ 0 w 371959"/>
                <a:gd name="connsiteY0" fmla="*/ 402956 h 402956"/>
                <a:gd name="connsiteX1" fmla="*/ 247972 w 371959"/>
                <a:gd name="connsiteY1" fmla="*/ 232475 h 402956"/>
                <a:gd name="connsiteX2" fmla="*/ 371959 w 371959"/>
                <a:gd name="connsiteY2" fmla="*/ 0 h 4029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959" h="402956">
                  <a:moveTo>
                    <a:pt x="0" y="402956"/>
                  </a:moveTo>
                  <a:cubicBezTo>
                    <a:pt x="92989" y="351295"/>
                    <a:pt x="185979" y="299634"/>
                    <a:pt x="247972" y="232475"/>
                  </a:cubicBezTo>
                  <a:cubicBezTo>
                    <a:pt x="309965" y="165316"/>
                    <a:pt x="340962" y="82658"/>
                    <a:pt x="371959" y="0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3" name="Freeform 282"/>
            <p:cNvSpPr/>
            <p:nvPr/>
          </p:nvSpPr>
          <p:spPr>
            <a:xfrm>
              <a:off x="2981325" y="2349500"/>
              <a:ext cx="87313" cy="1301750"/>
            </a:xfrm>
            <a:custGeom>
              <a:avLst/>
              <a:gdLst>
                <a:gd name="connsiteX0" fmla="*/ 25830 w 87823"/>
                <a:gd name="connsiteY0" fmla="*/ 0 h 1301857"/>
                <a:gd name="connsiteX1" fmla="*/ 10332 w 87823"/>
                <a:gd name="connsiteY1" fmla="*/ 464949 h 1301857"/>
                <a:gd name="connsiteX2" fmla="*/ 87823 w 87823"/>
                <a:gd name="connsiteY2" fmla="*/ 1301857 h 1301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7823" h="1301857">
                  <a:moveTo>
                    <a:pt x="25830" y="0"/>
                  </a:moveTo>
                  <a:cubicBezTo>
                    <a:pt x="12915" y="123986"/>
                    <a:pt x="0" y="247973"/>
                    <a:pt x="10332" y="464949"/>
                  </a:cubicBezTo>
                  <a:cubicBezTo>
                    <a:pt x="20664" y="681925"/>
                    <a:pt x="54243" y="991891"/>
                    <a:pt x="87823" y="1301857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4" name="Rectangle 283"/>
            <p:cNvSpPr/>
            <p:nvPr/>
          </p:nvSpPr>
          <p:spPr bwMode="auto">
            <a:xfrm>
              <a:off x="2328863" y="2506663"/>
              <a:ext cx="177800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</a:p>
          </p:txBody>
        </p:sp>
        <p:sp>
          <p:nvSpPr>
            <p:cNvPr id="285" name="Rectangle 284"/>
            <p:cNvSpPr/>
            <p:nvPr/>
          </p:nvSpPr>
          <p:spPr bwMode="auto">
            <a:xfrm>
              <a:off x="3065463" y="2108200"/>
              <a:ext cx="177800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</a:p>
          </p:txBody>
        </p:sp>
        <p:sp>
          <p:nvSpPr>
            <p:cNvPr id="286" name="Rectangle 285"/>
            <p:cNvSpPr/>
            <p:nvPr/>
          </p:nvSpPr>
          <p:spPr bwMode="auto">
            <a:xfrm>
              <a:off x="1266825" y="2005013"/>
              <a:ext cx="177800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</a:p>
          </p:txBody>
        </p:sp>
      </p:grpSp>
      <p:sp>
        <p:nvSpPr>
          <p:cNvPr id="245" name="Oval Callout 244"/>
          <p:cNvSpPr/>
          <p:nvPr/>
        </p:nvSpPr>
        <p:spPr>
          <a:xfrm>
            <a:off x="0" y="914625"/>
            <a:ext cx="1114425" cy="882650"/>
          </a:xfrm>
          <a:prstGeom prst="wedgeEllipseCallout">
            <a:avLst>
              <a:gd name="adj1" fmla="val 79241"/>
              <a:gd name="adj2" fmla="val 8599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1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6" name="Oval Callout 245"/>
          <p:cNvSpPr/>
          <p:nvPr/>
        </p:nvSpPr>
        <p:spPr>
          <a:xfrm>
            <a:off x="0" y="3697513"/>
            <a:ext cx="1143000" cy="882650"/>
          </a:xfrm>
          <a:prstGeom prst="wedgeEllipseCallout">
            <a:avLst>
              <a:gd name="adj1" fmla="val 87828"/>
              <a:gd name="adj2" fmla="val 1998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1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7" name="Oval Callout 246"/>
          <p:cNvSpPr/>
          <p:nvPr/>
        </p:nvSpPr>
        <p:spPr>
          <a:xfrm>
            <a:off x="3413125" y="1168625"/>
            <a:ext cx="1173163" cy="882650"/>
          </a:xfrm>
          <a:prstGeom prst="wedgeEllipseCallout">
            <a:avLst>
              <a:gd name="adj1" fmla="val -55508"/>
              <a:gd name="adj2" fmla="val 49987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2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1"/>
          <p:cNvGrpSpPr/>
          <p:nvPr/>
        </p:nvGrpSpPr>
        <p:grpSpPr>
          <a:xfrm>
            <a:off x="0" y="0"/>
            <a:ext cx="9144000" cy="6761163"/>
            <a:chOff x="0" y="0"/>
            <a:chExt cx="9144000" cy="6761163"/>
          </a:xfrm>
        </p:grpSpPr>
        <p:sp>
          <p:nvSpPr>
            <p:cNvPr id="173" name="Rectangle 172"/>
            <p:cNvSpPr/>
            <p:nvPr/>
          </p:nvSpPr>
          <p:spPr>
            <a:xfrm>
              <a:off x="0" y="0"/>
              <a:ext cx="9144000" cy="6414448"/>
            </a:xfrm>
            <a:prstGeom prst="rect">
              <a:avLst/>
            </a:prstGeom>
            <a:gradFill>
              <a:gsLst>
                <a:gs pos="0">
                  <a:srgbClr val="FF0000">
                    <a:alpha val="0"/>
                  </a:srgbClr>
                </a:gs>
                <a:gs pos="45000">
                  <a:srgbClr val="FF0000">
                    <a:alpha val="0"/>
                  </a:srgbClr>
                </a:gs>
                <a:gs pos="70000">
                  <a:srgbClr val="FF0300">
                    <a:alpha val="0"/>
                  </a:srgbClr>
                </a:gs>
                <a:gs pos="100000">
                  <a:srgbClr val="FF0000">
                    <a:alpha val="13000"/>
                  </a:srgb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ounded Rectangle 173"/>
            <p:cNvSpPr/>
            <p:nvPr/>
          </p:nvSpPr>
          <p:spPr>
            <a:xfrm>
              <a:off x="0" y="6445250"/>
              <a:ext cx="1882775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GD 2011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  <p:sp>
          <p:nvSpPr>
            <p:cNvPr id="175" name="Rounded Rectangle 174"/>
            <p:cNvSpPr/>
            <p:nvPr/>
          </p:nvSpPr>
          <p:spPr>
            <a:xfrm>
              <a:off x="7037388" y="6445250"/>
              <a:ext cx="2106612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September 21, 2011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</p:grpSp>
      <p:sp>
        <p:nvSpPr>
          <p:cNvPr id="176" name="Rectangle 17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Extension to </a:t>
            </a:r>
            <a:r>
              <a:rPr lang="en-US" sz="4000" b="1" spc="50" dirty="0" smtClean="0">
                <a:ln w="11430">
                  <a:solidFill>
                    <a:schemeClr val="tx1"/>
                  </a:solidFill>
                </a:ln>
                <a:noFill/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4000" spc="50" baseline="30000" dirty="0" smtClean="0">
                <a:ln w="11430"/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b="1" spc="50" baseline="30000" dirty="0" smtClean="0">
                <a:ln w="11430"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385763" y="2517775"/>
            <a:ext cx="177800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2974975" y="3760788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1920875" y="2632075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1427163" y="3641725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60" name="Oval 59"/>
          <p:cNvSpPr/>
          <p:nvPr/>
        </p:nvSpPr>
        <p:spPr bwMode="auto">
          <a:xfrm>
            <a:off x="2993155" y="3651950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Oval 60"/>
          <p:cNvSpPr/>
          <p:nvPr/>
        </p:nvSpPr>
        <p:spPr bwMode="auto">
          <a:xfrm>
            <a:off x="1593652" y="344514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Oval 61"/>
          <p:cNvSpPr/>
          <p:nvPr/>
        </p:nvSpPr>
        <p:spPr bwMode="auto">
          <a:xfrm>
            <a:off x="2038034" y="300127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Oval 62"/>
          <p:cNvSpPr/>
          <p:nvPr/>
        </p:nvSpPr>
        <p:spPr bwMode="auto">
          <a:xfrm>
            <a:off x="2088303" y="138137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Oval 63"/>
          <p:cNvSpPr/>
          <p:nvPr/>
        </p:nvSpPr>
        <p:spPr bwMode="auto">
          <a:xfrm>
            <a:off x="610379" y="254079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Freeform 64"/>
          <p:cNvSpPr/>
          <p:nvPr/>
        </p:nvSpPr>
        <p:spPr>
          <a:xfrm>
            <a:off x="641350" y="2606675"/>
            <a:ext cx="1423988" cy="442913"/>
          </a:xfrm>
          <a:custGeom>
            <a:avLst/>
            <a:gdLst>
              <a:gd name="connsiteX0" fmla="*/ 0 w 1689316"/>
              <a:gd name="connsiteY0" fmla="*/ 0 h 464950"/>
              <a:gd name="connsiteX1" fmla="*/ 914400 w 1689316"/>
              <a:gd name="connsiteY1" fmla="*/ 294468 h 464950"/>
              <a:gd name="connsiteX2" fmla="*/ 1689316 w 1689316"/>
              <a:gd name="connsiteY2" fmla="*/ 464950 h 464950"/>
              <a:gd name="connsiteX3" fmla="*/ 1689316 w 1689316"/>
              <a:gd name="connsiteY3" fmla="*/ 464950 h 46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64950">
                <a:moveTo>
                  <a:pt x="0" y="0"/>
                </a:moveTo>
                <a:cubicBezTo>
                  <a:pt x="316423" y="108488"/>
                  <a:pt x="632847" y="216976"/>
                  <a:pt x="914400" y="294468"/>
                </a:cubicBezTo>
                <a:cubicBezTo>
                  <a:pt x="1195953" y="371960"/>
                  <a:pt x="1689316" y="464950"/>
                  <a:pt x="1689316" y="464950"/>
                </a:cubicBezTo>
                <a:lnTo>
                  <a:pt x="1689316" y="464950"/>
                </a:ln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Freeform 65"/>
          <p:cNvSpPr/>
          <p:nvPr/>
        </p:nvSpPr>
        <p:spPr>
          <a:xfrm>
            <a:off x="2079625" y="1482725"/>
            <a:ext cx="138113" cy="1582738"/>
          </a:xfrm>
          <a:custGeom>
            <a:avLst/>
            <a:gdLst>
              <a:gd name="connsiteX0" fmla="*/ 61993 w 165315"/>
              <a:gd name="connsiteY0" fmla="*/ 0 h 1658319"/>
              <a:gd name="connsiteX1" fmla="*/ 154983 w 165315"/>
              <a:gd name="connsiteY1" fmla="*/ 650929 h 1658319"/>
              <a:gd name="connsiteX2" fmla="*/ 0 w 165315"/>
              <a:gd name="connsiteY2" fmla="*/ 1658319 h 1658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315" h="1658319">
                <a:moveTo>
                  <a:pt x="61993" y="0"/>
                </a:moveTo>
                <a:cubicBezTo>
                  <a:pt x="113654" y="187271"/>
                  <a:pt x="165315" y="374543"/>
                  <a:pt x="154983" y="650929"/>
                </a:cubicBezTo>
                <a:cubicBezTo>
                  <a:pt x="144651" y="927316"/>
                  <a:pt x="72325" y="1292817"/>
                  <a:pt x="0" y="1658319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Freeform 66"/>
          <p:cNvSpPr/>
          <p:nvPr/>
        </p:nvSpPr>
        <p:spPr>
          <a:xfrm>
            <a:off x="2079625" y="3035300"/>
            <a:ext cx="966788" cy="636588"/>
          </a:xfrm>
          <a:custGeom>
            <a:avLst/>
            <a:gdLst>
              <a:gd name="connsiteX0" fmla="*/ 0 w 1146874"/>
              <a:gd name="connsiteY0" fmla="*/ 0 h 666427"/>
              <a:gd name="connsiteX1" fmla="*/ 418454 w 1146874"/>
              <a:gd name="connsiteY1" fmla="*/ 371960 h 666427"/>
              <a:gd name="connsiteX2" fmla="*/ 1146874 w 1146874"/>
              <a:gd name="connsiteY2" fmla="*/ 666427 h 666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6874" h="666427">
                <a:moveTo>
                  <a:pt x="0" y="0"/>
                </a:moveTo>
                <a:cubicBezTo>
                  <a:pt x="113654" y="130444"/>
                  <a:pt x="227308" y="260889"/>
                  <a:pt x="418454" y="371960"/>
                </a:cubicBezTo>
                <a:cubicBezTo>
                  <a:pt x="609600" y="483031"/>
                  <a:pt x="878237" y="574729"/>
                  <a:pt x="1146874" y="666427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Arc 67"/>
          <p:cNvSpPr/>
          <p:nvPr/>
        </p:nvSpPr>
        <p:spPr>
          <a:xfrm>
            <a:off x="928379" y="1377311"/>
            <a:ext cx="2600325" cy="2617787"/>
          </a:xfrm>
          <a:prstGeom prst="arc">
            <a:avLst>
              <a:gd name="adj1" fmla="val 15839463"/>
              <a:gd name="adj2" fmla="val 2865363"/>
            </a:avLst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Freeform 68"/>
          <p:cNvSpPr/>
          <p:nvPr/>
        </p:nvSpPr>
        <p:spPr>
          <a:xfrm>
            <a:off x="628650" y="1322388"/>
            <a:ext cx="1541463" cy="1225550"/>
          </a:xfrm>
          <a:custGeom>
            <a:avLst/>
            <a:gdLst>
              <a:gd name="connsiteX0" fmla="*/ 0 w 1828800"/>
              <a:gd name="connsiteY0" fmla="*/ 1283776 h 1283776"/>
              <a:gd name="connsiteX1" fmla="*/ 154983 w 1828800"/>
              <a:gd name="connsiteY1" fmla="*/ 803329 h 1283776"/>
              <a:gd name="connsiteX2" fmla="*/ 433953 w 1828800"/>
              <a:gd name="connsiteY2" fmla="*/ 415871 h 1283776"/>
              <a:gd name="connsiteX3" fmla="*/ 821410 w 1828800"/>
              <a:gd name="connsiteY3" fmla="*/ 152400 h 1283776"/>
              <a:gd name="connsiteX4" fmla="*/ 1363851 w 1828800"/>
              <a:gd name="connsiteY4" fmla="*/ 12915 h 1283776"/>
              <a:gd name="connsiteX5" fmla="*/ 1828800 w 1828800"/>
              <a:gd name="connsiteY5" fmla="*/ 74908 h 128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800" h="1283776">
                <a:moveTo>
                  <a:pt x="0" y="1283776"/>
                </a:moveTo>
                <a:cubicBezTo>
                  <a:pt x="41329" y="1115878"/>
                  <a:pt x="82658" y="947980"/>
                  <a:pt x="154983" y="803329"/>
                </a:cubicBezTo>
                <a:cubicBezTo>
                  <a:pt x="227309" y="658678"/>
                  <a:pt x="322882" y="524359"/>
                  <a:pt x="433953" y="415871"/>
                </a:cubicBezTo>
                <a:cubicBezTo>
                  <a:pt x="545024" y="307383"/>
                  <a:pt x="666427" y="219559"/>
                  <a:pt x="821410" y="152400"/>
                </a:cubicBezTo>
                <a:cubicBezTo>
                  <a:pt x="976393" y="85241"/>
                  <a:pt x="1195953" y="25830"/>
                  <a:pt x="1363851" y="12915"/>
                </a:cubicBezTo>
                <a:cubicBezTo>
                  <a:pt x="1531749" y="0"/>
                  <a:pt x="1680274" y="37454"/>
                  <a:pt x="1828800" y="74908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Freeform 69"/>
          <p:cNvSpPr/>
          <p:nvPr/>
        </p:nvSpPr>
        <p:spPr>
          <a:xfrm>
            <a:off x="1620838" y="3065463"/>
            <a:ext cx="458787" cy="414337"/>
          </a:xfrm>
          <a:custGeom>
            <a:avLst/>
            <a:gdLst>
              <a:gd name="connsiteX0" fmla="*/ 0 w 542441"/>
              <a:gd name="connsiteY0" fmla="*/ 433952 h 433952"/>
              <a:gd name="connsiteX1" fmla="*/ 340963 w 542441"/>
              <a:gd name="connsiteY1" fmla="*/ 309966 h 433952"/>
              <a:gd name="connsiteX2" fmla="*/ 542441 w 542441"/>
              <a:gd name="connsiteY2" fmla="*/ 0 h 433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2441" h="433952">
                <a:moveTo>
                  <a:pt x="0" y="433952"/>
                </a:moveTo>
                <a:cubicBezTo>
                  <a:pt x="125278" y="408121"/>
                  <a:pt x="250556" y="382291"/>
                  <a:pt x="340963" y="309966"/>
                </a:cubicBezTo>
                <a:cubicBezTo>
                  <a:pt x="431370" y="237641"/>
                  <a:pt x="486905" y="118820"/>
                  <a:pt x="542441" y="0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Freeform 70"/>
          <p:cNvSpPr/>
          <p:nvPr/>
        </p:nvSpPr>
        <p:spPr>
          <a:xfrm>
            <a:off x="628650" y="2606675"/>
            <a:ext cx="1006475" cy="882650"/>
          </a:xfrm>
          <a:custGeom>
            <a:avLst/>
            <a:gdLst>
              <a:gd name="connsiteX0" fmla="*/ 0 w 1193369"/>
              <a:gd name="connsiteY0" fmla="*/ 0 h 924733"/>
              <a:gd name="connsiteX1" fmla="*/ 309966 w 1193369"/>
              <a:gd name="connsiteY1" fmla="*/ 557939 h 924733"/>
              <a:gd name="connsiteX2" fmla="*/ 743919 w 1193369"/>
              <a:gd name="connsiteY2" fmla="*/ 867906 h 924733"/>
              <a:gd name="connsiteX3" fmla="*/ 1193369 w 1193369"/>
              <a:gd name="connsiteY3" fmla="*/ 898902 h 924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3369" h="924733">
                <a:moveTo>
                  <a:pt x="0" y="0"/>
                </a:moveTo>
                <a:cubicBezTo>
                  <a:pt x="92990" y="206644"/>
                  <a:pt x="185980" y="413288"/>
                  <a:pt x="309966" y="557939"/>
                </a:cubicBezTo>
                <a:cubicBezTo>
                  <a:pt x="433953" y="702590"/>
                  <a:pt x="596685" y="811079"/>
                  <a:pt x="743919" y="867906"/>
                </a:cubicBezTo>
                <a:cubicBezTo>
                  <a:pt x="891153" y="924733"/>
                  <a:pt x="1042261" y="911817"/>
                  <a:pt x="1193369" y="898902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Freeform 71"/>
          <p:cNvSpPr/>
          <p:nvPr/>
        </p:nvSpPr>
        <p:spPr>
          <a:xfrm>
            <a:off x="1635125" y="3508375"/>
            <a:ext cx="1423988" cy="406400"/>
          </a:xfrm>
          <a:custGeom>
            <a:avLst/>
            <a:gdLst>
              <a:gd name="connsiteX0" fmla="*/ 0 w 1689316"/>
              <a:gd name="connsiteY0" fmla="*/ 0 h 426204"/>
              <a:gd name="connsiteX1" fmla="*/ 371960 w 1689316"/>
              <a:gd name="connsiteY1" fmla="*/ 340963 h 426204"/>
              <a:gd name="connsiteX2" fmla="*/ 945397 w 1689316"/>
              <a:gd name="connsiteY2" fmla="*/ 402956 h 426204"/>
              <a:gd name="connsiteX3" fmla="*/ 1689316 w 1689316"/>
              <a:gd name="connsiteY3" fmla="*/ 201478 h 426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26204">
                <a:moveTo>
                  <a:pt x="0" y="0"/>
                </a:moveTo>
                <a:cubicBezTo>
                  <a:pt x="107197" y="136902"/>
                  <a:pt x="214394" y="273804"/>
                  <a:pt x="371960" y="340963"/>
                </a:cubicBezTo>
                <a:cubicBezTo>
                  <a:pt x="529526" y="408122"/>
                  <a:pt x="725838" y="426204"/>
                  <a:pt x="945397" y="402956"/>
                </a:cubicBezTo>
                <a:cubicBezTo>
                  <a:pt x="1164956" y="379709"/>
                  <a:pt x="1427136" y="290593"/>
                  <a:pt x="1689316" y="201478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Arc 72"/>
          <p:cNvSpPr/>
          <p:nvPr/>
        </p:nvSpPr>
        <p:spPr>
          <a:xfrm>
            <a:off x="587375" y="563563"/>
            <a:ext cx="2849563" cy="3756025"/>
          </a:xfrm>
          <a:prstGeom prst="arc">
            <a:avLst>
              <a:gd name="adj1" fmla="val 2842306"/>
              <a:gd name="adj2" fmla="val 10421327"/>
            </a:avLst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Oval 74"/>
          <p:cNvSpPr/>
          <p:nvPr/>
        </p:nvSpPr>
        <p:spPr bwMode="auto">
          <a:xfrm>
            <a:off x="2566168" y="269840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2969123" y="229544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Oval 76"/>
          <p:cNvSpPr/>
          <p:nvPr/>
        </p:nvSpPr>
        <p:spPr bwMode="auto">
          <a:xfrm>
            <a:off x="1558778" y="2248950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Freeform 77"/>
          <p:cNvSpPr/>
          <p:nvPr/>
        </p:nvSpPr>
        <p:spPr>
          <a:xfrm>
            <a:off x="1595438" y="2286000"/>
            <a:ext cx="463550" cy="760413"/>
          </a:xfrm>
          <a:custGeom>
            <a:avLst/>
            <a:gdLst>
              <a:gd name="connsiteX0" fmla="*/ 0 w 464950"/>
              <a:gd name="connsiteY0" fmla="*/ 0 h 759417"/>
              <a:gd name="connsiteX1" fmla="*/ 77492 w 464950"/>
              <a:gd name="connsiteY1" fmla="*/ 371960 h 759417"/>
              <a:gd name="connsiteX2" fmla="*/ 464950 w 464950"/>
              <a:gd name="connsiteY2" fmla="*/ 759417 h 759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50" h="759417">
                <a:moveTo>
                  <a:pt x="0" y="0"/>
                </a:moveTo>
                <a:cubicBezTo>
                  <a:pt x="0" y="122695"/>
                  <a:pt x="0" y="245391"/>
                  <a:pt x="77492" y="371960"/>
                </a:cubicBezTo>
                <a:cubicBezTo>
                  <a:pt x="154984" y="498529"/>
                  <a:pt x="309967" y="628973"/>
                  <a:pt x="464950" y="759417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Freeform 78"/>
          <p:cNvSpPr/>
          <p:nvPr/>
        </p:nvSpPr>
        <p:spPr>
          <a:xfrm>
            <a:off x="1574800" y="1387475"/>
            <a:ext cx="515938" cy="868363"/>
          </a:xfrm>
          <a:custGeom>
            <a:avLst/>
            <a:gdLst>
              <a:gd name="connsiteX0" fmla="*/ 20664 w 516610"/>
              <a:gd name="connsiteY0" fmla="*/ 867905 h 867905"/>
              <a:gd name="connsiteX1" fmla="*/ 82658 w 516610"/>
              <a:gd name="connsiteY1" fmla="*/ 371959 h 867905"/>
              <a:gd name="connsiteX2" fmla="*/ 516610 w 516610"/>
              <a:gd name="connsiteY2" fmla="*/ 0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6610" h="867905">
                <a:moveTo>
                  <a:pt x="20664" y="867905"/>
                </a:moveTo>
                <a:cubicBezTo>
                  <a:pt x="10332" y="692257"/>
                  <a:pt x="0" y="516610"/>
                  <a:pt x="82658" y="371959"/>
                </a:cubicBezTo>
                <a:cubicBezTo>
                  <a:pt x="165316" y="227308"/>
                  <a:pt x="340963" y="113654"/>
                  <a:pt x="516610" y="0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Freeform 79"/>
          <p:cNvSpPr/>
          <p:nvPr/>
        </p:nvSpPr>
        <p:spPr>
          <a:xfrm>
            <a:off x="633413" y="2244725"/>
            <a:ext cx="946150" cy="290513"/>
          </a:xfrm>
          <a:custGeom>
            <a:avLst/>
            <a:gdLst>
              <a:gd name="connsiteX0" fmla="*/ 945396 w 945396"/>
              <a:gd name="connsiteY0" fmla="*/ 41329 h 289302"/>
              <a:gd name="connsiteX1" fmla="*/ 557938 w 945396"/>
              <a:gd name="connsiteY1" fmla="*/ 41329 h 289302"/>
              <a:gd name="connsiteX2" fmla="*/ 0 w 945396"/>
              <a:gd name="connsiteY2" fmla="*/ 289302 h 289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5396" h="289302">
                <a:moveTo>
                  <a:pt x="945396" y="41329"/>
                </a:moveTo>
                <a:cubicBezTo>
                  <a:pt x="830450" y="20664"/>
                  <a:pt x="715504" y="0"/>
                  <a:pt x="557938" y="41329"/>
                </a:cubicBezTo>
                <a:cubicBezTo>
                  <a:pt x="400372" y="82658"/>
                  <a:pt x="200186" y="185980"/>
                  <a:pt x="0" y="289302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Freeform 80"/>
          <p:cNvSpPr/>
          <p:nvPr/>
        </p:nvSpPr>
        <p:spPr>
          <a:xfrm>
            <a:off x="2136775" y="1481138"/>
            <a:ext cx="465138" cy="1270000"/>
          </a:xfrm>
          <a:custGeom>
            <a:avLst/>
            <a:gdLst>
              <a:gd name="connsiteX0" fmla="*/ 0 w 464949"/>
              <a:gd name="connsiteY0" fmla="*/ 0 h 1270861"/>
              <a:gd name="connsiteX1" fmla="*/ 309966 w 464949"/>
              <a:gd name="connsiteY1" fmla="*/ 526942 h 1270861"/>
              <a:gd name="connsiteX2" fmla="*/ 464949 w 464949"/>
              <a:gd name="connsiteY2" fmla="*/ 1270861 h 127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49" h="1270861">
                <a:moveTo>
                  <a:pt x="0" y="0"/>
                </a:moveTo>
                <a:cubicBezTo>
                  <a:pt x="116237" y="157566"/>
                  <a:pt x="232475" y="315132"/>
                  <a:pt x="309966" y="526942"/>
                </a:cubicBezTo>
                <a:cubicBezTo>
                  <a:pt x="387457" y="738752"/>
                  <a:pt x="426203" y="1004806"/>
                  <a:pt x="464949" y="1270861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Freeform 81"/>
          <p:cNvSpPr/>
          <p:nvPr/>
        </p:nvSpPr>
        <p:spPr>
          <a:xfrm>
            <a:off x="2601913" y="2736850"/>
            <a:ext cx="449262" cy="928688"/>
          </a:xfrm>
          <a:custGeom>
            <a:avLst/>
            <a:gdLst>
              <a:gd name="connsiteX0" fmla="*/ 0 w 449451"/>
              <a:gd name="connsiteY0" fmla="*/ 0 h 929899"/>
              <a:gd name="connsiteX1" fmla="*/ 92990 w 449451"/>
              <a:gd name="connsiteY1" fmla="*/ 402956 h 929899"/>
              <a:gd name="connsiteX2" fmla="*/ 449451 w 449451"/>
              <a:gd name="connsiteY2" fmla="*/ 929899 h 92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9451" h="929899">
                <a:moveTo>
                  <a:pt x="0" y="0"/>
                </a:moveTo>
                <a:cubicBezTo>
                  <a:pt x="9041" y="123986"/>
                  <a:pt x="18082" y="247973"/>
                  <a:pt x="92990" y="402956"/>
                </a:cubicBezTo>
                <a:cubicBezTo>
                  <a:pt x="167898" y="557939"/>
                  <a:pt x="308674" y="743919"/>
                  <a:pt x="449451" y="929899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Freeform 82"/>
          <p:cNvSpPr/>
          <p:nvPr/>
        </p:nvSpPr>
        <p:spPr>
          <a:xfrm>
            <a:off x="2090738" y="2751138"/>
            <a:ext cx="495300" cy="279400"/>
          </a:xfrm>
          <a:custGeom>
            <a:avLst/>
            <a:gdLst>
              <a:gd name="connsiteX0" fmla="*/ 0 w 495946"/>
              <a:gd name="connsiteY0" fmla="*/ 278969 h 278969"/>
              <a:gd name="connsiteX1" fmla="*/ 278970 w 495946"/>
              <a:gd name="connsiteY1" fmla="*/ 123986 h 278969"/>
              <a:gd name="connsiteX2" fmla="*/ 495946 w 495946"/>
              <a:gd name="connsiteY2" fmla="*/ 0 h 278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5946" h="278969">
                <a:moveTo>
                  <a:pt x="0" y="278969"/>
                </a:moveTo>
                <a:lnTo>
                  <a:pt x="278970" y="123986"/>
                </a:lnTo>
                <a:lnTo>
                  <a:pt x="495946" y="0"/>
                </a:ln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Freeform 83"/>
          <p:cNvSpPr/>
          <p:nvPr/>
        </p:nvSpPr>
        <p:spPr>
          <a:xfrm>
            <a:off x="2136775" y="1435100"/>
            <a:ext cx="852488" cy="898525"/>
          </a:xfrm>
          <a:custGeom>
            <a:avLst/>
            <a:gdLst>
              <a:gd name="connsiteX0" fmla="*/ 852407 w 852407"/>
              <a:gd name="connsiteY0" fmla="*/ 898901 h 898901"/>
              <a:gd name="connsiteX1" fmla="*/ 573437 w 852407"/>
              <a:gd name="connsiteY1" fmla="*/ 418454 h 898901"/>
              <a:gd name="connsiteX2" fmla="*/ 0 w 852407"/>
              <a:gd name="connsiteY2" fmla="*/ 0 h 898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2407" h="898901">
                <a:moveTo>
                  <a:pt x="852407" y="898901"/>
                </a:moveTo>
                <a:cubicBezTo>
                  <a:pt x="783956" y="733586"/>
                  <a:pt x="715505" y="568271"/>
                  <a:pt x="573437" y="418454"/>
                </a:cubicBezTo>
                <a:cubicBezTo>
                  <a:pt x="431369" y="268637"/>
                  <a:pt x="215684" y="134318"/>
                  <a:pt x="0" y="0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Freeform 84"/>
          <p:cNvSpPr/>
          <p:nvPr/>
        </p:nvSpPr>
        <p:spPr>
          <a:xfrm>
            <a:off x="2617788" y="2333625"/>
            <a:ext cx="371475" cy="403225"/>
          </a:xfrm>
          <a:custGeom>
            <a:avLst/>
            <a:gdLst>
              <a:gd name="connsiteX0" fmla="*/ 0 w 371959"/>
              <a:gd name="connsiteY0" fmla="*/ 402956 h 402956"/>
              <a:gd name="connsiteX1" fmla="*/ 247972 w 371959"/>
              <a:gd name="connsiteY1" fmla="*/ 232475 h 402956"/>
              <a:gd name="connsiteX2" fmla="*/ 371959 w 371959"/>
              <a:gd name="connsiteY2" fmla="*/ 0 h 402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59" h="402956">
                <a:moveTo>
                  <a:pt x="0" y="402956"/>
                </a:moveTo>
                <a:cubicBezTo>
                  <a:pt x="92989" y="351295"/>
                  <a:pt x="185979" y="299634"/>
                  <a:pt x="247972" y="232475"/>
                </a:cubicBezTo>
                <a:cubicBezTo>
                  <a:pt x="309965" y="165316"/>
                  <a:pt x="340962" y="82658"/>
                  <a:pt x="371959" y="0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Freeform 85"/>
          <p:cNvSpPr/>
          <p:nvPr/>
        </p:nvSpPr>
        <p:spPr>
          <a:xfrm>
            <a:off x="2979738" y="2349500"/>
            <a:ext cx="87312" cy="1301750"/>
          </a:xfrm>
          <a:custGeom>
            <a:avLst/>
            <a:gdLst>
              <a:gd name="connsiteX0" fmla="*/ 25830 w 87823"/>
              <a:gd name="connsiteY0" fmla="*/ 0 h 1301857"/>
              <a:gd name="connsiteX1" fmla="*/ 10332 w 87823"/>
              <a:gd name="connsiteY1" fmla="*/ 464949 h 1301857"/>
              <a:gd name="connsiteX2" fmla="*/ 87823 w 87823"/>
              <a:gd name="connsiteY2" fmla="*/ 1301857 h 1301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823" h="1301857">
                <a:moveTo>
                  <a:pt x="25830" y="0"/>
                </a:moveTo>
                <a:cubicBezTo>
                  <a:pt x="12915" y="123986"/>
                  <a:pt x="0" y="247973"/>
                  <a:pt x="10332" y="464949"/>
                </a:cubicBezTo>
                <a:cubicBezTo>
                  <a:pt x="20664" y="681925"/>
                  <a:pt x="54243" y="991891"/>
                  <a:pt x="87823" y="1301857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1958975" y="1076325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grpSp>
        <p:nvGrpSpPr>
          <p:cNvPr id="167" name="Group 166"/>
          <p:cNvGrpSpPr/>
          <p:nvPr/>
        </p:nvGrpSpPr>
        <p:grpSpPr>
          <a:xfrm>
            <a:off x="4357688" y="1201738"/>
            <a:ext cx="4192452" cy="2989633"/>
            <a:chOff x="4357688" y="1201738"/>
            <a:chExt cx="4192452" cy="2989633"/>
          </a:xfrm>
        </p:grpSpPr>
        <p:sp>
          <p:nvSpPr>
            <p:cNvPr id="74" name="Oval 73"/>
            <p:cNvSpPr/>
            <p:nvPr/>
          </p:nvSpPr>
          <p:spPr bwMode="auto">
            <a:xfrm>
              <a:off x="4611944" y="2992859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107169" y="1226054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8" name="Oval 87"/>
            <p:cNvSpPr/>
            <p:nvPr/>
          </p:nvSpPr>
          <p:spPr bwMode="auto">
            <a:xfrm>
              <a:off x="8238547" y="4093239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9" name="Oval 88"/>
            <p:cNvSpPr/>
            <p:nvPr/>
          </p:nvSpPr>
          <p:spPr bwMode="auto">
            <a:xfrm>
              <a:off x="6254765" y="2884371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448135" y="2744885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6084283" y="3225333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2" name="Oval 91"/>
            <p:cNvSpPr/>
            <p:nvPr/>
          </p:nvSpPr>
          <p:spPr bwMode="auto">
            <a:xfrm>
              <a:off x="6890195" y="2558907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4" name="Rectangle 93"/>
            <p:cNvSpPr/>
            <p:nvPr/>
          </p:nvSpPr>
          <p:spPr bwMode="auto">
            <a:xfrm>
              <a:off x="7297738" y="1201738"/>
              <a:ext cx="177800" cy="176212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8370753" y="3827884"/>
              <a:ext cx="179387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4357688" y="2701925"/>
              <a:ext cx="179387" cy="176213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6626723" y="3147842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8" name="Rectangle 97"/>
          <p:cNvSpPr/>
          <p:nvPr/>
        </p:nvSpPr>
        <p:spPr bwMode="auto">
          <a:xfrm>
            <a:off x="2327275" y="2506663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</a:p>
        </p:txBody>
      </p:sp>
      <p:sp>
        <p:nvSpPr>
          <p:cNvPr id="99" name="Rectangle 98"/>
          <p:cNvSpPr/>
          <p:nvPr/>
        </p:nvSpPr>
        <p:spPr bwMode="auto">
          <a:xfrm>
            <a:off x="3063875" y="2108200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1265238" y="2005013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1095531" y="4421677"/>
            <a:ext cx="22099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plane 3-tree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4100494" y="4405910"/>
            <a:ext cx="444544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point set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prespecified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mapping for 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outervertices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endParaRPr lang="en-US" sz="2400" i="1" dirty="0"/>
          </a:p>
        </p:txBody>
      </p:sp>
      <p:sp>
        <p:nvSpPr>
          <p:cNvPr id="103" name="Rectangle 9"/>
          <p:cNvSpPr>
            <a:spLocks noChangeArrowheads="1"/>
          </p:cNvSpPr>
          <p:nvPr/>
        </p:nvSpPr>
        <p:spPr bwMode="auto">
          <a:xfrm>
            <a:off x="-1" y="5322627"/>
            <a:ext cx="9144001" cy="102358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problem is NP-hard when the points are in </a:t>
            </a:r>
            <a:r>
              <a:rPr lang="en-US" sz="2400" spc="50" dirty="0" smtClean="0">
                <a:ln w="11430">
                  <a:solidFill>
                    <a:schemeClr val="tx1"/>
                  </a:solidFill>
                </a:ln>
                <a:noFill/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spc="50" baseline="30000" dirty="0" smtClean="0">
                <a:ln w="11430"/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3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sz="3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Remove the general position assumption.</a:t>
            </a:r>
            <a:endParaRPr lang="en-US" sz="2400" i="1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4" name="Straight Connector 103"/>
          <p:cNvCxnSpPr/>
          <p:nvPr/>
        </p:nvCxnSpPr>
        <p:spPr>
          <a:xfrm rot="5400000" flipH="1" flipV="1">
            <a:off x="3357349" y="3753127"/>
            <a:ext cx="1241948" cy="614162"/>
          </a:xfrm>
          <a:prstGeom prst="lin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05" name="Straight Connector 104"/>
          <p:cNvCxnSpPr/>
          <p:nvPr/>
        </p:nvCxnSpPr>
        <p:spPr>
          <a:xfrm rot="16200000" flipV="1">
            <a:off x="3311756" y="2461237"/>
            <a:ext cx="1929374" cy="9399"/>
          </a:xfrm>
          <a:prstGeom prst="lin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06" name="Straight Connector 105"/>
          <p:cNvCxnSpPr/>
          <p:nvPr/>
        </p:nvCxnSpPr>
        <p:spPr>
          <a:xfrm rot="10800000" flipV="1">
            <a:off x="4271762" y="3466529"/>
            <a:ext cx="5104255" cy="1"/>
          </a:xfrm>
          <a:prstGeom prst="lin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3" name="Straight Connector 112"/>
          <p:cNvCxnSpPr/>
          <p:nvPr/>
        </p:nvCxnSpPr>
        <p:spPr>
          <a:xfrm rot="16200000" flipV="1">
            <a:off x="5827594" y="2524836"/>
            <a:ext cx="2620372" cy="27294"/>
          </a:xfrm>
          <a:prstGeom prst="lin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5" name="Straight Connector 114"/>
          <p:cNvCxnSpPr/>
          <p:nvPr/>
        </p:nvCxnSpPr>
        <p:spPr>
          <a:xfrm rot="16200000" flipV="1">
            <a:off x="6851177" y="3425586"/>
            <a:ext cx="1228297" cy="6"/>
          </a:xfrm>
          <a:prstGeom prst="lin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8" name="Straight Connector 117"/>
          <p:cNvCxnSpPr/>
          <p:nvPr/>
        </p:nvCxnSpPr>
        <p:spPr>
          <a:xfrm rot="5400000" flipH="1" flipV="1">
            <a:off x="6462216" y="3036628"/>
            <a:ext cx="887102" cy="1"/>
          </a:xfrm>
          <a:prstGeom prst="lin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0" name="Straight Connector 119"/>
          <p:cNvCxnSpPr/>
          <p:nvPr/>
        </p:nvCxnSpPr>
        <p:spPr>
          <a:xfrm rot="16200000" flipV="1">
            <a:off x="6032312" y="3207223"/>
            <a:ext cx="518615" cy="3"/>
          </a:xfrm>
          <a:prstGeom prst="lin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2" name="Straight Connector 121"/>
          <p:cNvCxnSpPr/>
          <p:nvPr/>
        </p:nvCxnSpPr>
        <p:spPr>
          <a:xfrm rot="5400000" flipH="1" flipV="1">
            <a:off x="4230807" y="3493828"/>
            <a:ext cx="791568" cy="1"/>
          </a:xfrm>
          <a:prstGeom prst="lin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4" name="Straight Connector 123"/>
          <p:cNvCxnSpPr/>
          <p:nvPr/>
        </p:nvCxnSpPr>
        <p:spPr>
          <a:xfrm rot="16200000" flipV="1">
            <a:off x="5827599" y="3562067"/>
            <a:ext cx="600497" cy="2"/>
          </a:xfrm>
          <a:prstGeom prst="lin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5" name="Straight Connector 124"/>
          <p:cNvCxnSpPr/>
          <p:nvPr/>
        </p:nvCxnSpPr>
        <p:spPr>
          <a:xfrm rot="5400000" flipH="1" flipV="1">
            <a:off x="6277973" y="3534772"/>
            <a:ext cx="791568" cy="1"/>
          </a:xfrm>
          <a:prstGeom prst="lin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2" name="Straight Connector 131"/>
          <p:cNvCxnSpPr/>
          <p:nvPr/>
        </p:nvCxnSpPr>
        <p:spPr>
          <a:xfrm rot="5400000" flipH="1" flipV="1">
            <a:off x="4312695" y="3698541"/>
            <a:ext cx="682389" cy="300257"/>
          </a:xfrm>
          <a:prstGeom prst="lin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5" name="Straight Connector 134"/>
          <p:cNvCxnSpPr/>
          <p:nvPr/>
        </p:nvCxnSpPr>
        <p:spPr>
          <a:xfrm rot="5400000" flipH="1" flipV="1">
            <a:off x="5813948" y="3630302"/>
            <a:ext cx="682389" cy="300257"/>
          </a:xfrm>
          <a:prstGeom prst="lin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7" name="Straight Connector 136"/>
          <p:cNvCxnSpPr/>
          <p:nvPr/>
        </p:nvCxnSpPr>
        <p:spPr>
          <a:xfrm rot="5400000" flipH="1" flipV="1">
            <a:off x="6448565" y="3828197"/>
            <a:ext cx="464028" cy="204718"/>
          </a:xfrm>
          <a:prstGeom prst="lin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40" name="Straight Connector 139"/>
          <p:cNvCxnSpPr/>
          <p:nvPr/>
        </p:nvCxnSpPr>
        <p:spPr>
          <a:xfrm rot="5400000" flipH="1" flipV="1">
            <a:off x="6755644" y="3848667"/>
            <a:ext cx="682389" cy="300257"/>
          </a:xfrm>
          <a:prstGeom prst="lin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41" name="Straight Connector 140"/>
          <p:cNvCxnSpPr/>
          <p:nvPr/>
        </p:nvCxnSpPr>
        <p:spPr>
          <a:xfrm rot="5400000" flipH="1" flipV="1">
            <a:off x="7892172" y="3743015"/>
            <a:ext cx="914164" cy="333903"/>
          </a:xfrm>
          <a:prstGeom prst="lin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09" name="Rounded Rectangle 108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16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1"/>
          <p:cNvGrpSpPr/>
          <p:nvPr/>
        </p:nvGrpSpPr>
        <p:grpSpPr>
          <a:xfrm>
            <a:off x="0" y="0"/>
            <a:ext cx="9144000" cy="6761163"/>
            <a:chOff x="0" y="0"/>
            <a:chExt cx="9144000" cy="6761163"/>
          </a:xfrm>
        </p:grpSpPr>
        <p:sp>
          <p:nvSpPr>
            <p:cNvPr id="173" name="Rectangle 172"/>
            <p:cNvSpPr/>
            <p:nvPr/>
          </p:nvSpPr>
          <p:spPr>
            <a:xfrm>
              <a:off x="0" y="0"/>
              <a:ext cx="9144000" cy="6414448"/>
            </a:xfrm>
            <a:prstGeom prst="rect">
              <a:avLst/>
            </a:prstGeom>
            <a:gradFill>
              <a:gsLst>
                <a:gs pos="0">
                  <a:srgbClr val="FF0000">
                    <a:alpha val="0"/>
                  </a:srgbClr>
                </a:gs>
                <a:gs pos="45000">
                  <a:srgbClr val="FF0000">
                    <a:alpha val="0"/>
                  </a:srgbClr>
                </a:gs>
                <a:gs pos="70000">
                  <a:srgbClr val="FF0300">
                    <a:alpha val="0"/>
                  </a:srgbClr>
                </a:gs>
                <a:gs pos="100000">
                  <a:srgbClr val="FF0000">
                    <a:alpha val="13000"/>
                  </a:srgb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ounded Rectangle 173"/>
            <p:cNvSpPr/>
            <p:nvPr/>
          </p:nvSpPr>
          <p:spPr>
            <a:xfrm>
              <a:off x="0" y="6445250"/>
              <a:ext cx="1882775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GD 2011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  <p:sp>
          <p:nvSpPr>
            <p:cNvPr id="175" name="Rounded Rectangle 174"/>
            <p:cNvSpPr/>
            <p:nvPr/>
          </p:nvSpPr>
          <p:spPr>
            <a:xfrm>
              <a:off x="7037388" y="6445250"/>
              <a:ext cx="2106612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September 21, 2011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</p:grpSp>
      <p:sp>
        <p:nvSpPr>
          <p:cNvPr id="176" name="Rectangle 17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3-Partition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Rectangle 9"/>
          <p:cNvSpPr>
            <a:spLocks noChangeArrowheads="1"/>
          </p:cNvSpPr>
          <p:nvPr/>
        </p:nvSpPr>
        <p:spPr bwMode="auto">
          <a:xfrm>
            <a:off x="0" y="1160050"/>
            <a:ext cx="9144001" cy="165137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Instance: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set of 3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nonzero positive integers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{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,...,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} </a:t>
            </a:r>
            <a:endParaRPr lang="en-US" sz="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    and an integer B &gt; 0, where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+...+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mB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</a:t>
            </a:r>
            <a:endParaRPr lang="en-US" sz="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	    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/4 &lt;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&lt;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/2,1 ≤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≤ 3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i="1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Rectangle 9"/>
          <p:cNvSpPr>
            <a:spLocks noChangeArrowheads="1"/>
          </p:cNvSpPr>
          <p:nvPr/>
        </p:nvSpPr>
        <p:spPr bwMode="auto">
          <a:xfrm>
            <a:off x="0" y="2811422"/>
            <a:ext cx="9144001" cy="165137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Question: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Can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be partitioned into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subsets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,...,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i="1" baseline="-25000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such that </a:t>
            </a:r>
            <a:endParaRPr lang="en-US" sz="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|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| =|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| = ... = |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aseline="-25000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| =3 and the sum of the integers in each </a:t>
            </a:r>
            <a:endParaRPr lang="en-US" sz="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subset is equal to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i="1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271936" y="5332447"/>
            <a:ext cx="76999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= {9, 10, 14, 12, 10, 9, 12, 11, 9, 10, 11, 11 } ,        B = 32 ,   8 &lt;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&lt; 16</a:t>
            </a:r>
            <a:endParaRPr lang="en-US" sz="2000" dirty="0"/>
          </a:p>
        </p:txBody>
      </p:sp>
      <p:sp>
        <p:nvSpPr>
          <p:cNvPr id="109" name="Rectangle 108"/>
          <p:cNvSpPr/>
          <p:nvPr/>
        </p:nvSpPr>
        <p:spPr>
          <a:xfrm>
            <a:off x="244980" y="5796469"/>
            <a:ext cx="889901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={10, 10, 12} ,      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={ 9, 11, 12} ,     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={ 9, 9,14} ,     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={ 10, 11,11}</a:t>
            </a:r>
            <a:endParaRPr lang="en-US" sz="2000" dirty="0" smtClean="0"/>
          </a:p>
          <a:p>
            <a:endParaRPr lang="en-US" sz="2000" dirty="0"/>
          </a:p>
        </p:txBody>
      </p:sp>
      <p:sp>
        <p:nvSpPr>
          <p:cNvPr id="110" name="Rectangle 109"/>
          <p:cNvSpPr/>
          <p:nvPr/>
        </p:nvSpPr>
        <p:spPr>
          <a:xfrm>
            <a:off x="40944" y="4800181"/>
            <a:ext cx="15263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Example: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/>
          </a:p>
        </p:txBody>
      </p:sp>
      <p:sp>
        <p:nvSpPr>
          <p:cNvPr id="14" name="Rounded Rectangle 13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17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0"/>
            <a:ext cx="143301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0" y="0"/>
            <a:ext cx="9144000" cy="6414448"/>
          </a:xfrm>
          <a:prstGeom prst="rect">
            <a:avLst/>
          </a:prstGeom>
          <a:gradFill>
            <a:gsLst>
              <a:gs pos="0">
                <a:srgbClr val="FF0000">
                  <a:alpha val="0"/>
                </a:srgbClr>
              </a:gs>
              <a:gs pos="45000">
                <a:srgbClr val="FF0000">
                  <a:alpha val="0"/>
                </a:srgbClr>
              </a:gs>
              <a:gs pos="70000">
                <a:srgbClr val="FF0300">
                  <a:alpha val="0"/>
                </a:srgbClr>
              </a:gs>
              <a:gs pos="100000">
                <a:srgbClr val="FF0000">
                  <a:alpha val="13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0" y="6445250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GD 2011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September 21, 2011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Point-Set Embeddings </a:t>
            </a:r>
            <a:endParaRPr lang="en-US" sz="4000" b="1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250"/>
          <p:cNvGrpSpPr/>
          <p:nvPr/>
        </p:nvGrpSpPr>
        <p:grpSpPr>
          <a:xfrm>
            <a:off x="1118796" y="2001755"/>
            <a:ext cx="2373266" cy="2212893"/>
            <a:chOff x="1118796" y="2001755"/>
            <a:chExt cx="2373266" cy="2212893"/>
          </a:xfrm>
        </p:grpSpPr>
        <p:sp>
          <p:nvSpPr>
            <p:cNvPr id="175" name="Oval 174"/>
            <p:cNvSpPr>
              <a:spLocks noChangeAspect="1"/>
            </p:cNvSpPr>
            <p:nvPr/>
          </p:nvSpPr>
          <p:spPr>
            <a:xfrm>
              <a:off x="1432091" y="2728851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Oval 175"/>
            <p:cNvSpPr>
              <a:spLocks noChangeAspect="1"/>
            </p:cNvSpPr>
            <p:nvPr/>
          </p:nvSpPr>
          <p:spPr>
            <a:xfrm>
              <a:off x="2155529" y="2001755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Oval 176"/>
            <p:cNvSpPr>
              <a:spLocks noChangeAspect="1"/>
            </p:cNvSpPr>
            <p:nvPr/>
          </p:nvSpPr>
          <p:spPr>
            <a:xfrm>
              <a:off x="2292531" y="3040657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Oval 177"/>
            <p:cNvSpPr>
              <a:spLocks noChangeAspect="1"/>
            </p:cNvSpPr>
            <p:nvPr/>
          </p:nvSpPr>
          <p:spPr>
            <a:xfrm>
              <a:off x="2416795" y="2617923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Oval 178"/>
            <p:cNvSpPr>
              <a:spLocks noChangeAspect="1"/>
            </p:cNvSpPr>
            <p:nvPr/>
          </p:nvSpPr>
          <p:spPr>
            <a:xfrm>
              <a:off x="3245059" y="3887688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Oval 179"/>
            <p:cNvSpPr>
              <a:spLocks noChangeAspect="1"/>
            </p:cNvSpPr>
            <p:nvPr/>
          </p:nvSpPr>
          <p:spPr>
            <a:xfrm>
              <a:off x="1118796" y="3834826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Oval 182"/>
            <p:cNvSpPr>
              <a:spLocks noChangeAspect="1"/>
            </p:cNvSpPr>
            <p:nvPr/>
          </p:nvSpPr>
          <p:spPr>
            <a:xfrm>
              <a:off x="3213916" y="2660031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Oval 188"/>
            <p:cNvSpPr>
              <a:spLocks noChangeAspect="1"/>
            </p:cNvSpPr>
            <p:nvPr/>
          </p:nvSpPr>
          <p:spPr>
            <a:xfrm>
              <a:off x="2258358" y="3503235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Oval 189"/>
            <p:cNvSpPr>
              <a:spLocks noChangeAspect="1"/>
            </p:cNvSpPr>
            <p:nvPr/>
          </p:nvSpPr>
          <p:spPr>
            <a:xfrm>
              <a:off x="1698732" y="3289550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1" name="Straight Connector 190"/>
            <p:cNvCxnSpPr>
              <a:stCxn id="190" idx="6"/>
              <a:endCxn id="189" idx="2"/>
            </p:cNvCxnSpPr>
            <p:nvPr/>
          </p:nvCxnSpPr>
          <p:spPr>
            <a:xfrm>
              <a:off x="1845493" y="3362931"/>
              <a:ext cx="412865" cy="21368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>
              <a:stCxn id="189" idx="5"/>
              <a:endCxn id="179" idx="1"/>
            </p:cNvCxnSpPr>
            <p:nvPr/>
          </p:nvCxnSpPr>
          <p:spPr>
            <a:xfrm rot="16200000" flipH="1">
              <a:off x="2684750" y="3327379"/>
              <a:ext cx="280678" cy="88292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Connector 198"/>
            <p:cNvCxnSpPr>
              <a:stCxn id="190" idx="1"/>
              <a:endCxn id="175" idx="5"/>
            </p:cNvCxnSpPr>
            <p:nvPr/>
          </p:nvCxnSpPr>
          <p:spPr>
            <a:xfrm rot="16200000" flipV="1">
              <a:off x="1410330" y="3001148"/>
              <a:ext cx="456924" cy="16286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6" name="Freeform 235"/>
            <p:cNvSpPr/>
            <p:nvPr/>
          </p:nvSpPr>
          <p:spPr>
            <a:xfrm>
              <a:off x="1135117" y="2806262"/>
              <a:ext cx="346842" cy="1087821"/>
            </a:xfrm>
            <a:custGeom>
              <a:avLst/>
              <a:gdLst>
                <a:gd name="connsiteX0" fmla="*/ 63062 w 346842"/>
                <a:gd name="connsiteY0" fmla="*/ 1087821 h 1087821"/>
                <a:gd name="connsiteX1" fmla="*/ 47297 w 346842"/>
                <a:gd name="connsiteY1" fmla="*/ 646386 h 1087821"/>
                <a:gd name="connsiteX2" fmla="*/ 346842 w 346842"/>
                <a:gd name="connsiteY2" fmla="*/ 0 h 10878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46842" h="1087821">
                  <a:moveTo>
                    <a:pt x="63062" y="1087821"/>
                  </a:moveTo>
                  <a:cubicBezTo>
                    <a:pt x="31531" y="957755"/>
                    <a:pt x="0" y="827690"/>
                    <a:pt x="47297" y="646386"/>
                  </a:cubicBezTo>
                  <a:cubicBezTo>
                    <a:pt x="94594" y="465083"/>
                    <a:pt x="220718" y="232541"/>
                    <a:pt x="346842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Freeform 237"/>
            <p:cNvSpPr/>
            <p:nvPr/>
          </p:nvSpPr>
          <p:spPr>
            <a:xfrm>
              <a:off x="1513490" y="2049517"/>
              <a:ext cx="693682" cy="709449"/>
            </a:xfrm>
            <a:custGeom>
              <a:avLst/>
              <a:gdLst>
                <a:gd name="connsiteX0" fmla="*/ 0 w 693682"/>
                <a:gd name="connsiteY0" fmla="*/ 709449 h 709449"/>
                <a:gd name="connsiteX1" fmla="*/ 189186 w 693682"/>
                <a:gd name="connsiteY1" fmla="*/ 157655 h 709449"/>
                <a:gd name="connsiteX2" fmla="*/ 693682 w 693682"/>
                <a:gd name="connsiteY2" fmla="*/ 0 h 709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93682" h="709449">
                  <a:moveTo>
                    <a:pt x="0" y="709449"/>
                  </a:moveTo>
                  <a:cubicBezTo>
                    <a:pt x="36786" y="492673"/>
                    <a:pt x="73572" y="275897"/>
                    <a:pt x="189186" y="157655"/>
                  </a:cubicBezTo>
                  <a:cubicBezTo>
                    <a:pt x="304800" y="39414"/>
                    <a:pt x="693682" y="0"/>
                    <a:pt x="693682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9" name="Freeform 238"/>
            <p:cNvSpPr/>
            <p:nvPr/>
          </p:nvSpPr>
          <p:spPr>
            <a:xfrm>
              <a:off x="1229710" y="3578772"/>
              <a:ext cx="1087821" cy="346842"/>
            </a:xfrm>
            <a:custGeom>
              <a:avLst/>
              <a:gdLst>
                <a:gd name="connsiteX0" fmla="*/ 0 w 1087821"/>
                <a:gd name="connsiteY0" fmla="*/ 346842 h 346842"/>
                <a:gd name="connsiteX1" fmla="*/ 472966 w 1087821"/>
                <a:gd name="connsiteY1" fmla="*/ 110359 h 346842"/>
                <a:gd name="connsiteX2" fmla="*/ 1087821 w 1087821"/>
                <a:gd name="connsiteY2" fmla="*/ 0 h 346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87821" h="346842">
                  <a:moveTo>
                    <a:pt x="0" y="346842"/>
                  </a:moveTo>
                  <a:cubicBezTo>
                    <a:pt x="145831" y="257504"/>
                    <a:pt x="291663" y="168166"/>
                    <a:pt x="472966" y="110359"/>
                  </a:cubicBezTo>
                  <a:cubicBezTo>
                    <a:pt x="654269" y="52552"/>
                    <a:pt x="871045" y="26276"/>
                    <a:pt x="1087821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Freeform 239"/>
            <p:cNvSpPr/>
            <p:nvPr/>
          </p:nvSpPr>
          <p:spPr>
            <a:xfrm>
              <a:off x="1213945" y="3909848"/>
              <a:ext cx="2128345" cy="304800"/>
            </a:xfrm>
            <a:custGeom>
              <a:avLst/>
              <a:gdLst>
                <a:gd name="connsiteX0" fmla="*/ 0 w 2128345"/>
                <a:gd name="connsiteY0" fmla="*/ 0 h 304800"/>
                <a:gd name="connsiteX1" fmla="*/ 961696 w 2128345"/>
                <a:gd name="connsiteY1" fmla="*/ 299545 h 304800"/>
                <a:gd name="connsiteX2" fmla="*/ 2128345 w 2128345"/>
                <a:gd name="connsiteY2" fmla="*/ 31531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28345" h="304800">
                  <a:moveTo>
                    <a:pt x="0" y="0"/>
                  </a:moveTo>
                  <a:cubicBezTo>
                    <a:pt x="303486" y="147145"/>
                    <a:pt x="606972" y="294290"/>
                    <a:pt x="961696" y="299545"/>
                  </a:cubicBezTo>
                  <a:cubicBezTo>
                    <a:pt x="1316420" y="304800"/>
                    <a:pt x="1722382" y="168165"/>
                    <a:pt x="2128345" y="31531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Freeform 240"/>
            <p:cNvSpPr/>
            <p:nvPr/>
          </p:nvSpPr>
          <p:spPr>
            <a:xfrm>
              <a:off x="2238703" y="2049517"/>
              <a:ext cx="1040525" cy="725214"/>
            </a:xfrm>
            <a:custGeom>
              <a:avLst/>
              <a:gdLst>
                <a:gd name="connsiteX0" fmla="*/ 0 w 1040525"/>
                <a:gd name="connsiteY0" fmla="*/ 0 h 725214"/>
                <a:gd name="connsiteX1" fmla="*/ 662152 w 1040525"/>
                <a:gd name="connsiteY1" fmla="*/ 220717 h 725214"/>
                <a:gd name="connsiteX2" fmla="*/ 1040525 w 1040525"/>
                <a:gd name="connsiteY2" fmla="*/ 725214 h 725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40525" h="725214">
                  <a:moveTo>
                    <a:pt x="0" y="0"/>
                  </a:moveTo>
                  <a:cubicBezTo>
                    <a:pt x="244365" y="49924"/>
                    <a:pt x="488731" y="99848"/>
                    <a:pt x="662152" y="220717"/>
                  </a:cubicBezTo>
                  <a:cubicBezTo>
                    <a:pt x="835573" y="341586"/>
                    <a:pt x="938049" y="533400"/>
                    <a:pt x="1040525" y="725214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Freeform 241"/>
            <p:cNvSpPr/>
            <p:nvPr/>
          </p:nvSpPr>
          <p:spPr>
            <a:xfrm>
              <a:off x="3263462" y="2711669"/>
              <a:ext cx="228600" cy="1277007"/>
            </a:xfrm>
            <a:custGeom>
              <a:avLst/>
              <a:gdLst>
                <a:gd name="connsiteX0" fmla="*/ 47297 w 228600"/>
                <a:gd name="connsiteY0" fmla="*/ 1277007 h 1277007"/>
                <a:gd name="connsiteX1" fmla="*/ 220717 w 228600"/>
                <a:gd name="connsiteY1" fmla="*/ 457200 h 1277007"/>
                <a:gd name="connsiteX2" fmla="*/ 0 w 228600"/>
                <a:gd name="connsiteY2" fmla="*/ 0 h 12770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8600" h="1277007">
                  <a:moveTo>
                    <a:pt x="47297" y="1277007"/>
                  </a:moveTo>
                  <a:cubicBezTo>
                    <a:pt x="137948" y="973521"/>
                    <a:pt x="228600" y="670035"/>
                    <a:pt x="220717" y="457200"/>
                  </a:cubicBezTo>
                  <a:cubicBezTo>
                    <a:pt x="212834" y="244366"/>
                    <a:pt x="106417" y="122183"/>
                    <a:pt x="0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3" name="Freeform 242"/>
            <p:cNvSpPr/>
            <p:nvPr/>
          </p:nvSpPr>
          <p:spPr>
            <a:xfrm>
              <a:off x="2363190" y="2755075"/>
              <a:ext cx="878774" cy="548245"/>
            </a:xfrm>
            <a:custGeom>
              <a:avLst/>
              <a:gdLst>
                <a:gd name="connsiteX0" fmla="*/ 0 w 878774"/>
                <a:gd name="connsiteY0" fmla="*/ 368135 h 548245"/>
                <a:gd name="connsiteX1" fmla="*/ 558140 w 878774"/>
                <a:gd name="connsiteY1" fmla="*/ 486889 h 548245"/>
                <a:gd name="connsiteX2" fmla="*/ 878774 w 878774"/>
                <a:gd name="connsiteY2" fmla="*/ 0 h 548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78774" h="548245">
                  <a:moveTo>
                    <a:pt x="0" y="368135"/>
                  </a:moveTo>
                  <a:cubicBezTo>
                    <a:pt x="205839" y="458190"/>
                    <a:pt x="411678" y="548245"/>
                    <a:pt x="558140" y="486889"/>
                  </a:cubicBezTo>
                  <a:cubicBezTo>
                    <a:pt x="704602" y="425533"/>
                    <a:pt x="791688" y="212766"/>
                    <a:pt x="878774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5" name="Straight Connector 244"/>
            <p:cNvCxnSpPr>
              <a:stCxn id="177" idx="0"/>
              <a:endCxn id="178" idx="3"/>
            </p:cNvCxnSpPr>
            <p:nvPr/>
          </p:nvCxnSpPr>
          <p:spPr>
            <a:xfrm rot="5400000" flipH="1" flipV="1">
              <a:off x="2253367" y="2855736"/>
              <a:ext cx="297466" cy="723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8" name="Freeform 247"/>
            <p:cNvSpPr/>
            <p:nvPr/>
          </p:nvSpPr>
          <p:spPr>
            <a:xfrm>
              <a:off x="2268187" y="2078182"/>
              <a:ext cx="249382" cy="581891"/>
            </a:xfrm>
            <a:custGeom>
              <a:avLst/>
              <a:gdLst>
                <a:gd name="connsiteX0" fmla="*/ 249382 w 249382"/>
                <a:gd name="connsiteY0" fmla="*/ 581891 h 581891"/>
                <a:gd name="connsiteX1" fmla="*/ 166255 w 249382"/>
                <a:gd name="connsiteY1" fmla="*/ 201880 h 581891"/>
                <a:gd name="connsiteX2" fmla="*/ 0 w 249382"/>
                <a:gd name="connsiteY2" fmla="*/ 0 h 581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9382" h="581891">
                  <a:moveTo>
                    <a:pt x="249382" y="581891"/>
                  </a:moveTo>
                  <a:cubicBezTo>
                    <a:pt x="228600" y="440376"/>
                    <a:pt x="207819" y="298862"/>
                    <a:pt x="166255" y="201880"/>
                  </a:cubicBezTo>
                  <a:cubicBezTo>
                    <a:pt x="124691" y="104898"/>
                    <a:pt x="62345" y="52449"/>
                    <a:pt x="0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Freeform 248"/>
            <p:cNvSpPr/>
            <p:nvPr/>
          </p:nvSpPr>
          <p:spPr>
            <a:xfrm>
              <a:off x="1781299" y="2683823"/>
              <a:ext cx="688769" cy="641268"/>
            </a:xfrm>
            <a:custGeom>
              <a:avLst/>
              <a:gdLst>
                <a:gd name="connsiteX0" fmla="*/ 0 w 688769"/>
                <a:gd name="connsiteY0" fmla="*/ 641268 h 641268"/>
                <a:gd name="connsiteX1" fmla="*/ 154379 w 688769"/>
                <a:gd name="connsiteY1" fmla="*/ 190006 h 641268"/>
                <a:gd name="connsiteX2" fmla="*/ 688769 w 688769"/>
                <a:gd name="connsiteY2" fmla="*/ 0 h 64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8769" h="641268">
                  <a:moveTo>
                    <a:pt x="0" y="641268"/>
                  </a:moveTo>
                  <a:cubicBezTo>
                    <a:pt x="19792" y="469076"/>
                    <a:pt x="39584" y="296884"/>
                    <a:pt x="154379" y="190006"/>
                  </a:cubicBezTo>
                  <a:cubicBezTo>
                    <a:pt x="269174" y="83128"/>
                    <a:pt x="478971" y="41564"/>
                    <a:pt x="688769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0" name="Freeform 249"/>
            <p:cNvSpPr/>
            <p:nvPr/>
          </p:nvSpPr>
          <p:spPr>
            <a:xfrm flipH="1">
              <a:off x="2351314" y="3099460"/>
              <a:ext cx="45719" cy="451262"/>
            </a:xfrm>
            <a:custGeom>
              <a:avLst/>
              <a:gdLst>
                <a:gd name="connsiteX0" fmla="*/ 156358 w 168233"/>
                <a:gd name="connsiteY0" fmla="*/ 451262 h 451262"/>
                <a:gd name="connsiteX1" fmla="*/ 1979 w 168233"/>
                <a:gd name="connsiteY1" fmla="*/ 213756 h 451262"/>
                <a:gd name="connsiteX2" fmla="*/ 168233 w 168233"/>
                <a:gd name="connsiteY2" fmla="*/ 0 h 4512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8233" h="451262">
                  <a:moveTo>
                    <a:pt x="156358" y="451262"/>
                  </a:moveTo>
                  <a:cubicBezTo>
                    <a:pt x="78179" y="370114"/>
                    <a:pt x="0" y="288966"/>
                    <a:pt x="1979" y="213756"/>
                  </a:cubicBezTo>
                  <a:cubicBezTo>
                    <a:pt x="3958" y="138546"/>
                    <a:pt x="86095" y="69273"/>
                    <a:pt x="168233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771893" y="1626922"/>
            <a:ext cx="2956955" cy="2458192"/>
            <a:chOff x="771893" y="1626922"/>
            <a:chExt cx="2956955" cy="2458192"/>
          </a:xfrm>
        </p:grpSpPr>
        <p:sp>
          <p:nvSpPr>
            <p:cNvPr id="42" name="Rectangle 41"/>
            <p:cNvSpPr/>
            <p:nvPr/>
          </p:nvSpPr>
          <p:spPr>
            <a:xfrm>
              <a:off x="1128153" y="2434442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1995052" y="1626922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289462" y="2351317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336963" y="3740730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771893" y="3705104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935678" y="3598225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1353787" y="3277591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2505694" y="2386942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1983180" y="2861955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5" name="Rectangle 104"/>
          <p:cNvSpPr/>
          <p:nvPr/>
        </p:nvSpPr>
        <p:spPr>
          <a:xfrm>
            <a:off x="1095531" y="4640045"/>
            <a:ext cx="22099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plane graph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endParaRPr lang="en-US" sz="2400" i="1" dirty="0"/>
          </a:p>
        </p:txBody>
      </p:sp>
      <p:sp>
        <p:nvSpPr>
          <p:cNvPr id="106" name="Rectangle 105"/>
          <p:cNvSpPr/>
          <p:nvPr/>
        </p:nvSpPr>
        <p:spPr>
          <a:xfrm>
            <a:off x="6311456" y="4624278"/>
            <a:ext cx="17658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point set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en-US" sz="2400" i="1" dirty="0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 rot="15732895">
            <a:off x="6688624" y="3645003"/>
            <a:ext cx="146761" cy="14676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 rot="15732895">
            <a:off x="5638390" y="3923641"/>
            <a:ext cx="146761" cy="14676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 rot="15732895">
            <a:off x="7132191" y="2345876"/>
            <a:ext cx="146761" cy="14676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 rot="15732895">
            <a:off x="6551871" y="2960015"/>
            <a:ext cx="146761" cy="14676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 rot="15732895">
            <a:off x="8767482" y="3914065"/>
            <a:ext cx="146761" cy="14676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 rot="15732895">
            <a:off x="7589512" y="3629708"/>
            <a:ext cx="146761" cy="14676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 rot="15732895">
            <a:off x="7141894" y="1770370"/>
            <a:ext cx="146761" cy="14676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 rot="15732895">
            <a:off x="7831305" y="2959847"/>
            <a:ext cx="146761" cy="14676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 rot="15732895">
            <a:off x="7081431" y="2788343"/>
            <a:ext cx="146761" cy="14676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ed Rectangle 51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1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0" name="Straight Connector 119"/>
          <p:cNvCxnSpPr/>
          <p:nvPr/>
        </p:nvCxnSpPr>
        <p:spPr>
          <a:xfrm rot="10800000">
            <a:off x="5561276" y="2770499"/>
            <a:ext cx="3582724" cy="27293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71"/>
          <p:cNvGrpSpPr/>
          <p:nvPr/>
        </p:nvGrpSpPr>
        <p:grpSpPr>
          <a:xfrm>
            <a:off x="0" y="0"/>
            <a:ext cx="9144000" cy="6761163"/>
            <a:chOff x="0" y="0"/>
            <a:chExt cx="9144000" cy="6761163"/>
          </a:xfrm>
        </p:grpSpPr>
        <p:sp>
          <p:nvSpPr>
            <p:cNvPr id="173" name="Rectangle 172"/>
            <p:cNvSpPr/>
            <p:nvPr/>
          </p:nvSpPr>
          <p:spPr>
            <a:xfrm>
              <a:off x="0" y="0"/>
              <a:ext cx="9144000" cy="6414448"/>
            </a:xfrm>
            <a:prstGeom prst="rect">
              <a:avLst/>
            </a:prstGeom>
            <a:gradFill>
              <a:gsLst>
                <a:gs pos="0">
                  <a:srgbClr val="FF0000">
                    <a:alpha val="0"/>
                  </a:srgbClr>
                </a:gs>
                <a:gs pos="45000">
                  <a:srgbClr val="FF0000">
                    <a:alpha val="0"/>
                  </a:srgbClr>
                </a:gs>
                <a:gs pos="70000">
                  <a:srgbClr val="FF0300">
                    <a:alpha val="0"/>
                  </a:srgbClr>
                </a:gs>
                <a:gs pos="100000">
                  <a:srgbClr val="FF0000">
                    <a:alpha val="13000"/>
                  </a:srgb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ounded Rectangle 173"/>
            <p:cNvSpPr/>
            <p:nvPr/>
          </p:nvSpPr>
          <p:spPr>
            <a:xfrm>
              <a:off x="0" y="6445250"/>
              <a:ext cx="1882775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GD 2011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  <p:sp>
          <p:nvSpPr>
            <p:cNvPr id="175" name="Rounded Rectangle 174"/>
            <p:cNvSpPr/>
            <p:nvPr/>
          </p:nvSpPr>
          <p:spPr>
            <a:xfrm>
              <a:off x="7037388" y="6445250"/>
              <a:ext cx="2106612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September 21, 2011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</p:grpSp>
      <p:sp>
        <p:nvSpPr>
          <p:cNvPr id="176" name="Rectangle 17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3-Partition 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  PSE in </a:t>
            </a:r>
            <a:r>
              <a:rPr lang="en-US" sz="4000" b="1" spc="50" dirty="0" smtClean="0">
                <a:ln w="11430">
                  <a:solidFill>
                    <a:schemeClr val="tx1"/>
                  </a:solidFill>
                </a:ln>
                <a:noFill/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4000" spc="50" baseline="30000" dirty="0" smtClean="0">
                <a:ln w="11430"/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20"/>
          <p:cNvGrpSpPr>
            <a:grpSpLocks noChangeAspect="1"/>
          </p:cNvGrpSpPr>
          <p:nvPr/>
        </p:nvGrpSpPr>
        <p:grpSpPr>
          <a:xfrm rot="16200000">
            <a:off x="-425179" y="1651445"/>
            <a:ext cx="5146765" cy="3853793"/>
            <a:chOff x="486127" y="1131220"/>
            <a:chExt cx="5594311" cy="4188905"/>
          </a:xfrm>
        </p:grpSpPr>
        <p:sp>
          <p:nvSpPr>
            <p:cNvPr id="258" name="Freeform 257"/>
            <p:cNvSpPr/>
            <p:nvPr/>
          </p:nvSpPr>
          <p:spPr>
            <a:xfrm>
              <a:off x="555913" y="1209124"/>
              <a:ext cx="4972153" cy="2398184"/>
            </a:xfrm>
            <a:custGeom>
              <a:avLst/>
              <a:gdLst>
                <a:gd name="connsiteX0" fmla="*/ 4844956 w 5404514"/>
                <a:gd name="connsiteY0" fmla="*/ 2606722 h 2606722"/>
                <a:gd name="connsiteX1" fmla="*/ 4790365 w 5404514"/>
                <a:gd name="connsiteY1" fmla="*/ 2442949 h 2606722"/>
                <a:gd name="connsiteX2" fmla="*/ 0 w 5404514"/>
                <a:gd name="connsiteY2" fmla="*/ 0 h 2606722"/>
                <a:gd name="connsiteX3" fmla="*/ 5404514 w 5404514"/>
                <a:gd name="connsiteY3" fmla="*/ 2415653 h 2606722"/>
                <a:gd name="connsiteX4" fmla="*/ 4899547 w 5404514"/>
                <a:gd name="connsiteY4" fmla="*/ 2579427 h 260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04514" h="2606722">
                  <a:moveTo>
                    <a:pt x="4844956" y="2606722"/>
                  </a:moveTo>
                  <a:lnTo>
                    <a:pt x="4790365" y="2442949"/>
                  </a:lnTo>
                  <a:lnTo>
                    <a:pt x="0" y="0"/>
                  </a:lnTo>
                  <a:lnTo>
                    <a:pt x="5404514" y="2415653"/>
                  </a:lnTo>
                  <a:lnTo>
                    <a:pt x="4899547" y="2579427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solidFill>
                  <a:schemeClr val="lt1"/>
                </a:solidFill>
              </a:endParaRPr>
            </a:p>
          </p:txBody>
        </p:sp>
        <p:sp>
          <p:nvSpPr>
            <p:cNvPr id="259" name="Freeform 258"/>
            <p:cNvSpPr/>
            <p:nvPr/>
          </p:nvSpPr>
          <p:spPr>
            <a:xfrm>
              <a:off x="568469" y="1196568"/>
              <a:ext cx="2938090" cy="2423297"/>
            </a:xfrm>
            <a:custGeom>
              <a:avLst/>
              <a:gdLst>
                <a:gd name="connsiteX0" fmla="*/ 2729552 w 3193576"/>
                <a:gd name="connsiteY0" fmla="*/ 2634018 h 2634018"/>
                <a:gd name="connsiteX1" fmla="*/ 2579427 w 3193576"/>
                <a:gd name="connsiteY1" fmla="*/ 2456597 h 2634018"/>
                <a:gd name="connsiteX2" fmla="*/ 0 w 3193576"/>
                <a:gd name="connsiteY2" fmla="*/ 0 h 2634018"/>
                <a:gd name="connsiteX3" fmla="*/ 3193576 w 3193576"/>
                <a:gd name="connsiteY3" fmla="*/ 2470245 h 2634018"/>
                <a:gd name="connsiteX4" fmla="*/ 2729552 w 3193576"/>
                <a:gd name="connsiteY4" fmla="*/ 2634018 h 2634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93576" h="2634018">
                  <a:moveTo>
                    <a:pt x="2729552" y="2634018"/>
                  </a:moveTo>
                  <a:lnTo>
                    <a:pt x="2579427" y="2456597"/>
                  </a:lnTo>
                  <a:lnTo>
                    <a:pt x="0" y="0"/>
                  </a:lnTo>
                  <a:lnTo>
                    <a:pt x="3193576" y="2470245"/>
                  </a:lnTo>
                  <a:lnTo>
                    <a:pt x="2729552" y="2634018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61" name="Freeform 260"/>
            <p:cNvSpPr/>
            <p:nvPr/>
          </p:nvSpPr>
          <p:spPr>
            <a:xfrm>
              <a:off x="687435" y="1275117"/>
              <a:ext cx="3949159" cy="2294524"/>
            </a:xfrm>
            <a:custGeom>
              <a:avLst/>
              <a:gdLst>
                <a:gd name="connsiteX0" fmla="*/ 3179135 w 3540642"/>
                <a:gd name="connsiteY0" fmla="*/ 1754372 h 1754372"/>
                <a:gd name="connsiteX1" fmla="*/ 3179135 w 3540642"/>
                <a:gd name="connsiteY1" fmla="*/ 1648046 h 1754372"/>
                <a:gd name="connsiteX2" fmla="*/ 0 w 3540642"/>
                <a:gd name="connsiteY2" fmla="*/ 0 h 1754372"/>
                <a:gd name="connsiteX3" fmla="*/ 3540642 w 3540642"/>
                <a:gd name="connsiteY3" fmla="*/ 1658679 h 1754372"/>
                <a:gd name="connsiteX4" fmla="*/ 3179135 w 3540642"/>
                <a:gd name="connsiteY4" fmla="*/ 1754372 h 1754372"/>
                <a:gd name="connsiteX0" fmla="*/ 3179135 w 3540642"/>
                <a:gd name="connsiteY0" fmla="*/ 1754372 h 1754372"/>
                <a:gd name="connsiteX1" fmla="*/ 3044050 w 3540642"/>
                <a:gd name="connsiteY1" fmla="*/ 1648046 h 1754372"/>
                <a:gd name="connsiteX2" fmla="*/ 0 w 3540642"/>
                <a:gd name="connsiteY2" fmla="*/ 0 h 1754372"/>
                <a:gd name="connsiteX3" fmla="*/ 3540642 w 3540642"/>
                <a:gd name="connsiteY3" fmla="*/ 1658679 h 1754372"/>
                <a:gd name="connsiteX4" fmla="*/ 3179135 w 3540642"/>
                <a:gd name="connsiteY4" fmla="*/ 1754372 h 1754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40642" h="1754372">
                  <a:moveTo>
                    <a:pt x="3179135" y="1754372"/>
                  </a:moveTo>
                  <a:lnTo>
                    <a:pt x="3044050" y="1648046"/>
                  </a:lnTo>
                  <a:lnTo>
                    <a:pt x="0" y="0"/>
                  </a:lnTo>
                  <a:lnTo>
                    <a:pt x="3540642" y="1658679"/>
                  </a:lnTo>
                  <a:lnTo>
                    <a:pt x="3179135" y="1754372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262" name="Straight Connector 261"/>
            <p:cNvCxnSpPr>
              <a:stCxn id="265" idx="4"/>
              <a:endCxn id="336" idx="0"/>
            </p:cNvCxnSpPr>
            <p:nvPr/>
          </p:nvCxnSpPr>
          <p:spPr>
            <a:xfrm rot="10800000" flipV="1">
              <a:off x="4279505" y="3579971"/>
              <a:ext cx="1650693" cy="8776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Straight Connector 262"/>
            <p:cNvCxnSpPr>
              <a:stCxn id="264" idx="7"/>
              <a:endCxn id="265" idx="3"/>
            </p:cNvCxnSpPr>
            <p:nvPr/>
          </p:nvCxnSpPr>
          <p:spPr>
            <a:xfrm>
              <a:off x="614365" y="1248771"/>
              <a:ext cx="5337835" cy="2282509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4" name="Oval 263"/>
            <p:cNvSpPr/>
            <p:nvPr/>
          </p:nvSpPr>
          <p:spPr>
            <a:xfrm rot="5400000">
              <a:off x="492387" y="1124960"/>
              <a:ext cx="137719" cy="15024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50800" dir="5400000" sx="41000" sy="41000" algn="ctr" rotWithShape="0">
                <a:srgbClr val="000000">
                  <a:alpha val="9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5" name="Oval 264"/>
            <p:cNvSpPr/>
            <p:nvPr/>
          </p:nvSpPr>
          <p:spPr>
            <a:xfrm rot="5400000">
              <a:off x="5936458" y="3504851"/>
              <a:ext cx="137719" cy="15024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50800" dir="5400000" sx="41000" sy="41000" algn="ctr" rotWithShape="0">
                <a:srgbClr val="000000">
                  <a:alpha val="9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6" name="Oval 265"/>
            <p:cNvSpPr/>
            <p:nvPr/>
          </p:nvSpPr>
          <p:spPr>
            <a:xfrm rot="5400000">
              <a:off x="541390" y="5176146"/>
              <a:ext cx="137719" cy="15024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50800" dir="5400000" sx="41000" sy="41000" algn="ctr" rotWithShape="0">
                <a:srgbClr val="000000">
                  <a:alpha val="9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7" name="Straight Connector 266"/>
            <p:cNvCxnSpPr>
              <a:stCxn id="266" idx="1"/>
              <a:endCxn id="265" idx="5"/>
            </p:cNvCxnSpPr>
            <p:nvPr/>
          </p:nvCxnSpPr>
          <p:spPr>
            <a:xfrm flipV="1">
              <a:off x="663368" y="3628663"/>
              <a:ext cx="5288832" cy="1573912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>
              <a:stCxn id="266" idx="2"/>
              <a:endCxn id="264" idx="6"/>
            </p:cNvCxnSpPr>
            <p:nvPr/>
          </p:nvCxnSpPr>
          <p:spPr>
            <a:xfrm rot="16200000" flipV="1">
              <a:off x="-1370985" y="3201172"/>
              <a:ext cx="3913467" cy="49003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9" name="Oval 268"/>
            <p:cNvSpPr/>
            <p:nvPr/>
          </p:nvSpPr>
          <p:spPr>
            <a:xfrm rot="5400000">
              <a:off x="3000689" y="3540085"/>
              <a:ext cx="137719" cy="15024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70" name="Oval 269"/>
            <p:cNvSpPr/>
            <p:nvPr/>
          </p:nvSpPr>
          <p:spPr>
            <a:xfrm rot="5400000">
              <a:off x="2433750" y="3528746"/>
              <a:ext cx="137719" cy="15024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50800" dir="5400000" sx="41000" sy="41000" algn="ctr" rotWithShape="0">
                <a:srgbClr val="000000">
                  <a:alpha val="9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Oval 270"/>
            <p:cNvSpPr/>
            <p:nvPr/>
          </p:nvSpPr>
          <p:spPr>
            <a:xfrm rot="5400000">
              <a:off x="1855469" y="3540086"/>
              <a:ext cx="137719" cy="15024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50800" dir="5400000" sx="41000" sy="41000" algn="ctr" rotWithShape="0">
                <a:srgbClr val="000000">
                  <a:alpha val="9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2" name="Oval 271"/>
            <p:cNvSpPr/>
            <p:nvPr/>
          </p:nvSpPr>
          <p:spPr>
            <a:xfrm rot="5400000">
              <a:off x="1290891" y="3528746"/>
              <a:ext cx="137719" cy="15024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50800" dir="5400000" sx="41000" sy="41000" algn="ctr" rotWithShape="0">
                <a:srgbClr val="000000">
                  <a:alpha val="9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3" name="Oval 272"/>
            <p:cNvSpPr/>
            <p:nvPr/>
          </p:nvSpPr>
          <p:spPr>
            <a:xfrm rot="5400000">
              <a:off x="4952864" y="3524966"/>
              <a:ext cx="137719" cy="15024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50800" dir="5400000" sx="41000" sy="41000" algn="ctr" rotWithShape="0">
                <a:srgbClr val="000000">
                  <a:alpha val="9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4" name="Oval 273"/>
            <p:cNvSpPr/>
            <p:nvPr/>
          </p:nvSpPr>
          <p:spPr>
            <a:xfrm rot="5400000">
              <a:off x="3620546" y="3513627"/>
              <a:ext cx="137719" cy="15024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275" name="Straight Connector 274"/>
            <p:cNvCxnSpPr>
              <a:stCxn id="272" idx="3"/>
              <a:endCxn id="264" idx="7"/>
            </p:cNvCxnSpPr>
            <p:nvPr/>
          </p:nvCxnSpPr>
          <p:spPr>
            <a:xfrm rot="10800000">
              <a:off x="614366" y="1248771"/>
              <a:ext cx="692268" cy="2306403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Straight Connector 275"/>
            <p:cNvCxnSpPr>
              <a:stCxn id="272" idx="5"/>
              <a:endCxn id="266" idx="1"/>
            </p:cNvCxnSpPr>
            <p:nvPr/>
          </p:nvCxnSpPr>
          <p:spPr>
            <a:xfrm rot="10800000" flipV="1">
              <a:off x="663369" y="3652557"/>
              <a:ext cx="643265" cy="155001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Straight Connector 276"/>
            <p:cNvCxnSpPr>
              <a:stCxn id="271" idx="5"/>
              <a:endCxn id="266" idx="1"/>
            </p:cNvCxnSpPr>
            <p:nvPr/>
          </p:nvCxnSpPr>
          <p:spPr>
            <a:xfrm flipH="1">
              <a:off x="663369" y="3663898"/>
              <a:ext cx="1207843" cy="1538677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>
              <a:stCxn id="271" idx="3"/>
              <a:endCxn id="264" idx="7"/>
            </p:cNvCxnSpPr>
            <p:nvPr/>
          </p:nvCxnSpPr>
          <p:spPr>
            <a:xfrm rot="10800000">
              <a:off x="614366" y="1248772"/>
              <a:ext cx="1256846" cy="2317744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Straight Connector 278"/>
            <p:cNvCxnSpPr>
              <a:stCxn id="270" idx="2"/>
              <a:endCxn id="264" idx="7"/>
            </p:cNvCxnSpPr>
            <p:nvPr/>
          </p:nvCxnSpPr>
          <p:spPr>
            <a:xfrm rot="16200000" flipV="1">
              <a:off x="415370" y="1447766"/>
              <a:ext cx="2286235" cy="1888245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Straight Connector 279"/>
            <p:cNvCxnSpPr>
              <a:endCxn id="264" idx="7"/>
            </p:cNvCxnSpPr>
            <p:nvPr/>
          </p:nvCxnSpPr>
          <p:spPr>
            <a:xfrm rot="10800000">
              <a:off x="614366" y="1248772"/>
              <a:ext cx="2367059" cy="2344284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Straight Connector 280"/>
            <p:cNvCxnSpPr>
              <a:stCxn id="274" idx="2"/>
              <a:endCxn id="264" idx="7"/>
            </p:cNvCxnSpPr>
            <p:nvPr/>
          </p:nvCxnSpPr>
          <p:spPr>
            <a:xfrm rot="16200000" flipV="1">
              <a:off x="1016328" y="846809"/>
              <a:ext cx="2271117" cy="3075041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Straight Connector 281"/>
            <p:cNvCxnSpPr>
              <a:stCxn id="273" idx="3"/>
              <a:endCxn id="264" idx="7"/>
            </p:cNvCxnSpPr>
            <p:nvPr/>
          </p:nvCxnSpPr>
          <p:spPr>
            <a:xfrm rot="10800000">
              <a:off x="614366" y="1248771"/>
              <a:ext cx="4354241" cy="2302624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>
              <a:endCxn id="264" idx="7"/>
            </p:cNvCxnSpPr>
            <p:nvPr/>
          </p:nvCxnSpPr>
          <p:spPr>
            <a:xfrm rot="10800000">
              <a:off x="614365" y="1248772"/>
              <a:ext cx="3607883" cy="2345981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Straight Connector 283"/>
            <p:cNvCxnSpPr>
              <a:stCxn id="270" idx="5"/>
              <a:endCxn id="266" idx="1"/>
            </p:cNvCxnSpPr>
            <p:nvPr/>
          </p:nvCxnSpPr>
          <p:spPr>
            <a:xfrm flipH="1">
              <a:off x="663369" y="3652558"/>
              <a:ext cx="1786123" cy="1550017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Straight Connector 284"/>
            <p:cNvCxnSpPr>
              <a:stCxn id="269" idx="5"/>
              <a:endCxn id="266" idx="1"/>
            </p:cNvCxnSpPr>
            <p:nvPr/>
          </p:nvCxnSpPr>
          <p:spPr>
            <a:xfrm flipH="1">
              <a:off x="663368" y="3663898"/>
              <a:ext cx="2353063" cy="1538678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Straight Connector 285"/>
            <p:cNvCxnSpPr>
              <a:stCxn id="274" idx="6"/>
              <a:endCxn id="266" idx="1"/>
            </p:cNvCxnSpPr>
            <p:nvPr/>
          </p:nvCxnSpPr>
          <p:spPr>
            <a:xfrm rot="5400000">
              <a:off x="1403903" y="2917072"/>
              <a:ext cx="1544968" cy="3026038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Straight Connector 286"/>
            <p:cNvCxnSpPr>
              <a:stCxn id="273" idx="6"/>
              <a:endCxn id="266" idx="1"/>
            </p:cNvCxnSpPr>
            <p:nvPr/>
          </p:nvCxnSpPr>
          <p:spPr>
            <a:xfrm rot="5400000">
              <a:off x="2075732" y="2256582"/>
              <a:ext cx="1533629" cy="4358356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Straight Connector 287"/>
            <p:cNvCxnSpPr>
              <a:endCxn id="266" idx="1"/>
            </p:cNvCxnSpPr>
            <p:nvPr/>
          </p:nvCxnSpPr>
          <p:spPr>
            <a:xfrm rot="10800000" flipV="1">
              <a:off x="663368" y="3607308"/>
              <a:ext cx="3558880" cy="1595267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>
              <a:stCxn id="270" idx="4"/>
              <a:endCxn id="272" idx="0"/>
            </p:cNvCxnSpPr>
            <p:nvPr/>
          </p:nvCxnSpPr>
          <p:spPr>
            <a:xfrm rot="10800000">
              <a:off x="1434872" y="3603866"/>
              <a:ext cx="992620" cy="2087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3" name="Straight Connector 292"/>
            <p:cNvCxnSpPr>
              <a:stCxn id="298" idx="7"/>
              <a:endCxn id="264" idx="7"/>
            </p:cNvCxnSpPr>
            <p:nvPr/>
          </p:nvCxnSpPr>
          <p:spPr>
            <a:xfrm rot="16200000" flipV="1">
              <a:off x="-53078" y="1916215"/>
              <a:ext cx="2106368" cy="771480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>
              <a:stCxn id="299" idx="0"/>
              <a:endCxn id="264" idx="7"/>
            </p:cNvCxnSpPr>
            <p:nvPr/>
          </p:nvCxnSpPr>
          <p:spPr>
            <a:xfrm rot="16200000" flipV="1">
              <a:off x="74774" y="1788363"/>
              <a:ext cx="2081015" cy="1001831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Straight Connector 294"/>
            <p:cNvCxnSpPr>
              <a:stCxn id="264" idx="7"/>
              <a:endCxn id="300" idx="0"/>
            </p:cNvCxnSpPr>
            <p:nvPr/>
          </p:nvCxnSpPr>
          <p:spPr>
            <a:xfrm>
              <a:off x="614365" y="1248771"/>
              <a:ext cx="805429" cy="1870729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Straight Connector 295"/>
            <p:cNvCxnSpPr>
              <a:stCxn id="272" idx="2"/>
              <a:endCxn id="298" idx="5"/>
            </p:cNvCxnSpPr>
            <p:nvPr/>
          </p:nvCxnSpPr>
          <p:spPr>
            <a:xfrm rot="5400000" flipH="1" flipV="1">
              <a:off x="1311490" y="3460653"/>
              <a:ext cx="122615" cy="26094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Straight Connector 296"/>
            <p:cNvCxnSpPr>
              <a:stCxn id="271" idx="3"/>
              <a:endCxn id="299" idx="2"/>
            </p:cNvCxnSpPr>
            <p:nvPr/>
          </p:nvCxnSpPr>
          <p:spPr>
            <a:xfrm rot="10800000">
              <a:off x="1651416" y="3370272"/>
              <a:ext cx="219795" cy="196244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8" name="Oval 297"/>
            <p:cNvSpPr/>
            <p:nvPr/>
          </p:nvSpPr>
          <p:spPr>
            <a:xfrm flipH="1">
              <a:off x="1375530" y="3343281"/>
              <a:ext cx="70438" cy="8096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99" name="Oval 298"/>
            <p:cNvSpPr/>
            <p:nvPr/>
          </p:nvSpPr>
          <p:spPr>
            <a:xfrm flipH="1">
              <a:off x="1580978" y="3329786"/>
              <a:ext cx="70438" cy="8096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00" name="Oval 299"/>
            <p:cNvSpPr>
              <a:spLocks noChangeAspect="1"/>
            </p:cNvSpPr>
            <p:nvPr/>
          </p:nvSpPr>
          <p:spPr>
            <a:xfrm flipH="1">
              <a:off x="1379764" y="3119500"/>
              <a:ext cx="80058" cy="920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301" name="Straight Connector 300"/>
            <p:cNvCxnSpPr>
              <a:stCxn id="299" idx="6"/>
              <a:endCxn id="298" idx="2"/>
            </p:cNvCxnSpPr>
            <p:nvPr/>
          </p:nvCxnSpPr>
          <p:spPr>
            <a:xfrm rot="10800000" flipV="1">
              <a:off x="1445970" y="3370269"/>
              <a:ext cx="135010" cy="13495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>
              <a:stCxn id="300" idx="4"/>
            </p:cNvCxnSpPr>
            <p:nvPr/>
          </p:nvCxnSpPr>
          <p:spPr>
            <a:xfrm rot="16200000" flipH="1">
              <a:off x="1351969" y="3279354"/>
              <a:ext cx="143607" cy="7957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Straight Connector 302"/>
            <p:cNvCxnSpPr>
              <a:stCxn id="300" idx="3"/>
              <a:endCxn id="299" idx="7"/>
            </p:cNvCxnSpPr>
            <p:nvPr/>
          </p:nvCxnSpPr>
          <p:spPr>
            <a:xfrm rot="16200000" flipH="1">
              <a:off x="1447900" y="3198251"/>
              <a:ext cx="143592" cy="143194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4" name="Oval 303"/>
            <p:cNvSpPr/>
            <p:nvPr/>
          </p:nvSpPr>
          <p:spPr>
            <a:xfrm flipH="1">
              <a:off x="1899743" y="3316292"/>
              <a:ext cx="70438" cy="8096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05" name="Oval 304"/>
            <p:cNvSpPr/>
            <p:nvPr/>
          </p:nvSpPr>
          <p:spPr>
            <a:xfrm flipH="1">
              <a:off x="2105190" y="3302796"/>
              <a:ext cx="70438" cy="8096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06" name="Oval 305"/>
            <p:cNvSpPr/>
            <p:nvPr/>
          </p:nvSpPr>
          <p:spPr>
            <a:xfrm flipH="1">
              <a:off x="1866311" y="3092513"/>
              <a:ext cx="70438" cy="8096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307" name="Straight Connector 306"/>
            <p:cNvCxnSpPr>
              <a:stCxn id="305" idx="6"/>
              <a:endCxn id="304" idx="2"/>
            </p:cNvCxnSpPr>
            <p:nvPr/>
          </p:nvCxnSpPr>
          <p:spPr>
            <a:xfrm rot="10800000" flipV="1">
              <a:off x="1970181" y="3343280"/>
              <a:ext cx="135010" cy="13495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Straight Connector 307"/>
            <p:cNvCxnSpPr>
              <a:stCxn id="306" idx="4"/>
            </p:cNvCxnSpPr>
            <p:nvPr/>
          </p:nvCxnSpPr>
          <p:spPr>
            <a:xfrm rot="16200000" flipH="1">
              <a:off x="1830579" y="3244432"/>
              <a:ext cx="154667" cy="12766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Straight Connector 308"/>
            <p:cNvCxnSpPr>
              <a:stCxn id="306" idx="3"/>
              <a:endCxn id="305" idx="7"/>
            </p:cNvCxnSpPr>
            <p:nvPr/>
          </p:nvCxnSpPr>
          <p:spPr>
            <a:xfrm rot="16200000" flipH="1">
              <a:off x="1944454" y="3143603"/>
              <a:ext cx="153031" cy="189071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Straight Connector 309"/>
            <p:cNvCxnSpPr>
              <a:stCxn id="304" idx="3"/>
              <a:endCxn id="271" idx="2"/>
            </p:cNvCxnSpPr>
            <p:nvPr/>
          </p:nvCxnSpPr>
          <p:spPr>
            <a:xfrm rot="5400000">
              <a:off x="1861626" y="3448107"/>
              <a:ext cx="160945" cy="35537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Straight Connector 310"/>
            <p:cNvCxnSpPr>
              <a:stCxn id="305" idx="2"/>
              <a:endCxn id="270" idx="3"/>
            </p:cNvCxnSpPr>
            <p:nvPr/>
          </p:nvCxnSpPr>
          <p:spPr>
            <a:xfrm>
              <a:off x="2175628" y="3343281"/>
              <a:ext cx="273864" cy="211893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" name="Straight Connector 311"/>
            <p:cNvCxnSpPr>
              <a:stCxn id="264" idx="7"/>
              <a:endCxn id="304" idx="6"/>
            </p:cNvCxnSpPr>
            <p:nvPr/>
          </p:nvCxnSpPr>
          <p:spPr>
            <a:xfrm>
              <a:off x="614365" y="1248771"/>
              <a:ext cx="1285378" cy="2108005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Straight Connector 312"/>
            <p:cNvCxnSpPr>
              <a:stCxn id="264" idx="7"/>
              <a:endCxn id="306" idx="7"/>
            </p:cNvCxnSpPr>
            <p:nvPr/>
          </p:nvCxnSpPr>
          <p:spPr>
            <a:xfrm>
              <a:off x="614365" y="1248771"/>
              <a:ext cx="1262261" cy="1855599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" name="Straight Connector 313"/>
            <p:cNvCxnSpPr>
              <a:stCxn id="264" idx="7"/>
              <a:endCxn id="305" idx="1"/>
            </p:cNvCxnSpPr>
            <p:nvPr/>
          </p:nvCxnSpPr>
          <p:spPr>
            <a:xfrm>
              <a:off x="614365" y="1248771"/>
              <a:ext cx="1550948" cy="2065883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Straight Connector 317"/>
            <p:cNvCxnSpPr>
              <a:stCxn id="274" idx="4"/>
            </p:cNvCxnSpPr>
            <p:nvPr/>
          </p:nvCxnSpPr>
          <p:spPr>
            <a:xfrm rot="10800000" flipV="1">
              <a:off x="3129554" y="3588746"/>
              <a:ext cx="484734" cy="12520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9" name="Straight Connector 318"/>
            <p:cNvCxnSpPr>
              <a:stCxn id="272" idx="1"/>
              <a:endCxn id="299" idx="5"/>
            </p:cNvCxnSpPr>
            <p:nvPr/>
          </p:nvCxnSpPr>
          <p:spPr>
            <a:xfrm flipV="1">
              <a:off x="1412869" y="3398897"/>
              <a:ext cx="178424" cy="156278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0" name="Straight Connector 319"/>
            <p:cNvCxnSpPr>
              <a:stCxn id="271" idx="1"/>
              <a:endCxn id="305" idx="4"/>
            </p:cNvCxnSpPr>
            <p:nvPr/>
          </p:nvCxnSpPr>
          <p:spPr>
            <a:xfrm flipV="1">
              <a:off x="1977447" y="3383765"/>
              <a:ext cx="162961" cy="182751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Straight Connector 321"/>
            <p:cNvCxnSpPr>
              <a:endCxn id="274" idx="3"/>
            </p:cNvCxnSpPr>
            <p:nvPr/>
          </p:nvCxnSpPr>
          <p:spPr>
            <a:xfrm>
              <a:off x="3510537" y="3483287"/>
              <a:ext cx="125751" cy="56769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Straight Connector 322"/>
            <p:cNvCxnSpPr>
              <a:stCxn id="326" idx="2"/>
            </p:cNvCxnSpPr>
            <p:nvPr/>
          </p:nvCxnSpPr>
          <p:spPr>
            <a:xfrm>
              <a:off x="4662607" y="3460973"/>
              <a:ext cx="300442" cy="121224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Straight Connector 323"/>
            <p:cNvCxnSpPr>
              <a:stCxn id="328" idx="2"/>
              <a:endCxn id="265" idx="3"/>
            </p:cNvCxnSpPr>
            <p:nvPr/>
          </p:nvCxnSpPr>
          <p:spPr>
            <a:xfrm>
              <a:off x="5560646" y="3432135"/>
              <a:ext cx="391555" cy="99145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5" name="Oval 324"/>
            <p:cNvSpPr>
              <a:spLocks noChangeAspect="1"/>
            </p:cNvSpPr>
            <p:nvPr/>
          </p:nvSpPr>
          <p:spPr>
            <a:xfrm flipH="1">
              <a:off x="4084132" y="3412562"/>
              <a:ext cx="75766" cy="8749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26" name="Oval 325"/>
            <p:cNvSpPr>
              <a:spLocks noChangeAspect="1"/>
            </p:cNvSpPr>
            <p:nvPr/>
          </p:nvSpPr>
          <p:spPr>
            <a:xfrm flipH="1">
              <a:off x="4585411" y="3412723"/>
              <a:ext cx="77196" cy="965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27" name="Oval 326"/>
            <p:cNvSpPr>
              <a:spLocks noChangeAspect="1"/>
            </p:cNvSpPr>
            <p:nvPr/>
          </p:nvSpPr>
          <p:spPr>
            <a:xfrm flipH="1">
              <a:off x="4939931" y="3424106"/>
              <a:ext cx="69719" cy="8715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28" name="Oval 327"/>
            <p:cNvSpPr>
              <a:spLocks noChangeAspect="1"/>
            </p:cNvSpPr>
            <p:nvPr/>
          </p:nvSpPr>
          <p:spPr>
            <a:xfrm flipH="1">
              <a:off x="5490335" y="3388190"/>
              <a:ext cx="70310" cy="878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29" name="Rectangle 328"/>
            <p:cNvSpPr/>
            <p:nvPr/>
          </p:nvSpPr>
          <p:spPr>
            <a:xfrm>
              <a:off x="4885124" y="3035563"/>
              <a:ext cx="479507" cy="5018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400" i="1" baseline="-25000" dirty="0"/>
            </a:p>
          </p:txBody>
        </p:sp>
        <p:sp>
          <p:nvSpPr>
            <p:cNvPr id="330" name="Rectangle 329"/>
            <p:cNvSpPr/>
            <p:nvPr/>
          </p:nvSpPr>
          <p:spPr>
            <a:xfrm>
              <a:off x="4025772" y="3006606"/>
              <a:ext cx="479507" cy="5018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i="1" baseline="-25000" dirty="0"/>
            </a:p>
          </p:txBody>
        </p:sp>
        <p:sp>
          <p:nvSpPr>
            <p:cNvPr id="331" name="Oval 330"/>
            <p:cNvSpPr>
              <a:spLocks noChangeAspect="1"/>
            </p:cNvSpPr>
            <p:nvPr/>
          </p:nvSpPr>
          <p:spPr>
            <a:xfrm flipH="1">
              <a:off x="3471750" y="3449649"/>
              <a:ext cx="66882" cy="8360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32" name="Oval 331"/>
            <p:cNvSpPr>
              <a:spLocks noChangeAspect="1"/>
            </p:cNvSpPr>
            <p:nvPr/>
          </p:nvSpPr>
          <p:spPr>
            <a:xfrm flipH="1">
              <a:off x="2904723" y="3405282"/>
              <a:ext cx="75336" cy="9417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33" name="Rectangle 332"/>
            <p:cNvSpPr/>
            <p:nvPr/>
          </p:nvSpPr>
          <p:spPr>
            <a:xfrm>
              <a:off x="2809399" y="2976937"/>
              <a:ext cx="639808" cy="5018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endParaRPr lang="en-US" sz="2400" i="1" baseline="-25000" dirty="0"/>
            </a:p>
          </p:txBody>
        </p:sp>
        <p:sp>
          <p:nvSpPr>
            <p:cNvPr id="336" name="Oval 335"/>
            <p:cNvSpPr/>
            <p:nvPr/>
          </p:nvSpPr>
          <p:spPr>
            <a:xfrm rot="5400000">
              <a:off x="4135525" y="3513627"/>
              <a:ext cx="137719" cy="15024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50800" dir="5400000" sx="41000" sy="41000" algn="ctr" rotWithShape="0">
                <a:srgbClr val="000000">
                  <a:alpha val="9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" name="Group 353"/>
            <p:cNvGrpSpPr/>
            <p:nvPr/>
          </p:nvGrpSpPr>
          <p:grpSpPr>
            <a:xfrm>
              <a:off x="2669258" y="3566816"/>
              <a:ext cx="185731" cy="71061"/>
              <a:chOff x="2969514" y="3566816"/>
              <a:chExt cx="185731" cy="71061"/>
            </a:xfrm>
          </p:grpSpPr>
          <p:sp>
            <p:nvSpPr>
              <p:cNvPr id="346" name="Oval 345"/>
              <p:cNvSpPr/>
              <p:nvPr/>
            </p:nvSpPr>
            <p:spPr>
              <a:xfrm flipH="1">
                <a:off x="3092945" y="3566832"/>
                <a:ext cx="62300" cy="7104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>
                <a:outerShdw blurRad="50800" dist="50800" dir="5400000" sx="41000" sy="41000" algn="ctr" rotWithShape="0">
                  <a:srgbClr val="000000">
                    <a:alpha val="99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7" name="Oval 346"/>
              <p:cNvSpPr/>
              <p:nvPr/>
            </p:nvSpPr>
            <p:spPr>
              <a:xfrm flipH="1">
                <a:off x="2969514" y="3566816"/>
                <a:ext cx="62302" cy="7104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>
                <a:outerShdw blurRad="50800" dist="50800" dir="5400000" sx="41000" sy="41000" algn="ctr" rotWithShape="0">
                  <a:srgbClr val="000000">
                    <a:alpha val="99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44" name="Oval 343"/>
            <p:cNvSpPr/>
            <p:nvPr/>
          </p:nvSpPr>
          <p:spPr>
            <a:xfrm flipH="1">
              <a:off x="3972948" y="3566832"/>
              <a:ext cx="62300" cy="7104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50800" dir="5400000" sx="41000" sy="41000" algn="ctr" rotWithShape="0">
                <a:srgbClr val="000000">
                  <a:alpha val="9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5" name="Oval 344"/>
            <p:cNvSpPr/>
            <p:nvPr/>
          </p:nvSpPr>
          <p:spPr>
            <a:xfrm flipH="1">
              <a:off x="3849517" y="3566816"/>
              <a:ext cx="62302" cy="7104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50800" dir="5400000" sx="41000" sy="41000" algn="ctr" rotWithShape="0">
                <a:srgbClr val="000000">
                  <a:alpha val="9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1" name="Oval 340"/>
            <p:cNvSpPr>
              <a:spLocks noChangeAspect="1"/>
            </p:cNvSpPr>
            <p:nvPr/>
          </p:nvSpPr>
          <p:spPr>
            <a:xfrm flipH="1">
              <a:off x="775409" y="3568908"/>
              <a:ext cx="77998" cy="8894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50800" dir="5400000" sx="41000" sy="41000" algn="ctr" rotWithShape="0">
                <a:srgbClr val="000000">
                  <a:alpha val="9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3" name="Oval 352"/>
            <p:cNvSpPr/>
            <p:nvPr/>
          </p:nvSpPr>
          <p:spPr>
            <a:xfrm rot="5400000">
              <a:off x="764197" y="3550692"/>
              <a:ext cx="137719" cy="15024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50800" dir="5400000" sx="41000" sy="41000" algn="ctr" rotWithShape="0">
                <a:srgbClr val="000000">
                  <a:alpha val="9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" name="Group 354"/>
            <p:cNvGrpSpPr/>
            <p:nvPr/>
          </p:nvGrpSpPr>
          <p:grpSpPr>
            <a:xfrm>
              <a:off x="1049650" y="3581447"/>
              <a:ext cx="144788" cy="71060"/>
              <a:chOff x="3010457" y="3566817"/>
              <a:chExt cx="144788" cy="71060"/>
            </a:xfrm>
          </p:grpSpPr>
          <p:sp>
            <p:nvSpPr>
              <p:cNvPr id="356" name="Oval 355"/>
              <p:cNvSpPr/>
              <p:nvPr/>
            </p:nvSpPr>
            <p:spPr>
              <a:xfrm flipH="1">
                <a:off x="3092945" y="3566832"/>
                <a:ext cx="62300" cy="7104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>
                <a:outerShdw blurRad="50800" dist="50800" dir="5400000" sx="41000" sy="41000" algn="ctr" rotWithShape="0">
                  <a:srgbClr val="000000">
                    <a:alpha val="99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7" name="Oval 356"/>
              <p:cNvSpPr/>
              <p:nvPr/>
            </p:nvSpPr>
            <p:spPr>
              <a:xfrm flipH="1">
                <a:off x="3010457" y="3566817"/>
                <a:ext cx="62302" cy="7104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>
                <a:outerShdw blurRad="50800" dist="50800" dir="5400000" sx="41000" sy="41000" algn="ctr" rotWithShape="0">
                  <a:srgbClr val="000000">
                    <a:alpha val="99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358" name="Straight Connector 357"/>
            <p:cNvCxnSpPr>
              <a:stCxn id="353" idx="2"/>
              <a:endCxn id="264" idx="6"/>
            </p:cNvCxnSpPr>
            <p:nvPr/>
          </p:nvCxnSpPr>
          <p:spPr>
            <a:xfrm rot="16200000" flipV="1">
              <a:off x="-446854" y="2277042"/>
              <a:ext cx="2288013" cy="271810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1" name="Straight Connector 360"/>
            <p:cNvCxnSpPr>
              <a:stCxn id="266" idx="2"/>
              <a:endCxn id="353" idx="6"/>
            </p:cNvCxnSpPr>
            <p:nvPr/>
          </p:nvCxnSpPr>
          <p:spPr>
            <a:xfrm rot="5400000" flipH="1" flipV="1">
              <a:off x="-22214" y="4327137"/>
              <a:ext cx="1487735" cy="222807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376"/>
            <p:cNvGrpSpPr/>
            <p:nvPr/>
          </p:nvGrpSpPr>
          <p:grpSpPr>
            <a:xfrm>
              <a:off x="612161" y="4506164"/>
              <a:ext cx="250700" cy="790042"/>
              <a:chOff x="970939" y="4228186"/>
              <a:chExt cx="250700" cy="790042"/>
            </a:xfrm>
          </p:grpSpPr>
          <p:cxnSp>
            <p:nvCxnSpPr>
              <p:cNvPr id="364" name="Straight Connector 363"/>
              <p:cNvCxnSpPr/>
              <p:nvPr/>
            </p:nvCxnSpPr>
            <p:spPr>
              <a:xfrm rot="5400000" flipH="1" flipV="1">
                <a:off x="649327" y="4549798"/>
                <a:ext cx="776880" cy="133656"/>
              </a:xfrm>
              <a:prstGeom prst="line">
                <a:avLst/>
              </a:prstGeom>
              <a:ln w="15875">
                <a:solidFill>
                  <a:schemeClr val="tx1"/>
                </a:solidFill>
                <a:prstDash val="dash"/>
              </a:ln>
              <a:effectLst>
                <a:outerShdw sx="1000" sy="1000" algn="ctr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1" name="Straight Connector 370"/>
              <p:cNvCxnSpPr/>
              <p:nvPr/>
            </p:nvCxnSpPr>
            <p:spPr>
              <a:xfrm rot="5400000" flipH="1" flipV="1">
                <a:off x="672999" y="4550055"/>
                <a:ext cx="775411" cy="160934"/>
              </a:xfrm>
              <a:prstGeom prst="line">
                <a:avLst/>
              </a:prstGeom>
              <a:ln w="15875">
                <a:solidFill>
                  <a:schemeClr val="tx1"/>
                </a:solidFill>
                <a:prstDash val="dash"/>
              </a:ln>
              <a:effectLst>
                <a:outerShdw sx="1000" sy="1000" algn="ctr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3" name="Straight Connector 372"/>
              <p:cNvCxnSpPr/>
              <p:nvPr/>
            </p:nvCxnSpPr>
            <p:spPr>
              <a:xfrm rot="5400000" flipH="1" flipV="1">
                <a:off x="698604" y="4539083"/>
                <a:ext cx="760780" cy="197509"/>
              </a:xfrm>
              <a:prstGeom prst="line">
                <a:avLst/>
              </a:prstGeom>
              <a:ln w="15875">
                <a:solidFill>
                  <a:schemeClr val="tx1"/>
                </a:solidFill>
                <a:prstDash val="dash"/>
              </a:ln>
              <a:effectLst>
                <a:outerShdw sx="1000" sy="1000" algn="ctr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5" name="Straight Connector 374"/>
              <p:cNvCxnSpPr/>
              <p:nvPr/>
            </p:nvCxnSpPr>
            <p:spPr>
              <a:xfrm rot="5400000" flipH="1" flipV="1">
                <a:off x="742495" y="4531768"/>
                <a:ext cx="738834" cy="219455"/>
              </a:xfrm>
              <a:prstGeom prst="line">
                <a:avLst/>
              </a:prstGeom>
              <a:ln w="15875">
                <a:solidFill>
                  <a:schemeClr val="tx1"/>
                </a:solidFill>
                <a:prstDash val="dash"/>
              </a:ln>
              <a:effectLst>
                <a:outerShdw sx="1000" sy="1000" algn="ctr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377"/>
            <p:cNvGrpSpPr/>
            <p:nvPr/>
          </p:nvGrpSpPr>
          <p:grpSpPr>
            <a:xfrm rot="9364017">
              <a:off x="536781" y="1146167"/>
              <a:ext cx="206809" cy="790042"/>
              <a:chOff x="970939" y="4228186"/>
              <a:chExt cx="206809" cy="790042"/>
            </a:xfrm>
          </p:grpSpPr>
          <p:cxnSp>
            <p:nvCxnSpPr>
              <p:cNvPr id="379" name="Straight Connector 378"/>
              <p:cNvCxnSpPr/>
              <p:nvPr/>
            </p:nvCxnSpPr>
            <p:spPr>
              <a:xfrm rot="5400000" flipH="1" flipV="1">
                <a:off x="649327" y="4549798"/>
                <a:ext cx="776880" cy="133656"/>
              </a:xfrm>
              <a:prstGeom prst="line">
                <a:avLst/>
              </a:prstGeom>
              <a:ln w="15875">
                <a:solidFill>
                  <a:schemeClr val="tx1"/>
                </a:solidFill>
                <a:prstDash val="dash"/>
              </a:ln>
              <a:effectLst>
                <a:outerShdw sx="1000" sy="1000" algn="ctr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0" name="Straight Connector 379"/>
              <p:cNvCxnSpPr/>
              <p:nvPr/>
            </p:nvCxnSpPr>
            <p:spPr>
              <a:xfrm rot="5400000" flipH="1" flipV="1">
                <a:off x="672999" y="4550055"/>
                <a:ext cx="775411" cy="160934"/>
              </a:xfrm>
              <a:prstGeom prst="line">
                <a:avLst/>
              </a:prstGeom>
              <a:ln w="15875">
                <a:solidFill>
                  <a:schemeClr val="tx1"/>
                </a:solidFill>
                <a:prstDash val="dash"/>
              </a:ln>
              <a:effectLst>
                <a:outerShdw sx="1000" sy="1000" algn="ctr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1" name="Straight Connector 380"/>
              <p:cNvCxnSpPr/>
              <p:nvPr/>
            </p:nvCxnSpPr>
            <p:spPr>
              <a:xfrm rot="5400000" flipH="1" flipV="1">
                <a:off x="698604" y="4539083"/>
                <a:ext cx="760780" cy="197509"/>
              </a:xfrm>
              <a:prstGeom prst="line">
                <a:avLst/>
              </a:prstGeom>
              <a:ln w="15875">
                <a:solidFill>
                  <a:schemeClr val="tx1"/>
                </a:solidFill>
                <a:prstDash val="dash"/>
              </a:ln>
              <a:effectLst>
                <a:outerShdw sx="1000" sy="1000" algn="ctr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2" name="Straight Connector 381"/>
              <p:cNvCxnSpPr/>
              <p:nvPr/>
            </p:nvCxnSpPr>
            <p:spPr>
              <a:xfrm rot="6962903" flipH="1">
                <a:off x="723056" y="4563796"/>
                <a:ext cx="762721" cy="145219"/>
              </a:xfrm>
              <a:prstGeom prst="line">
                <a:avLst/>
              </a:prstGeom>
              <a:ln w="15875">
                <a:solidFill>
                  <a:schemeClr val="tx1"/>
                </a:solidFill>
                <a:prstDash val="dash"/>
              </a:ln>
              <a:effectLst>
                <a:outerShdw sx="1000" sy="1000" algn="ctr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210" name="Straight Connector 209"/>
          <p:cNvCxnSpPr/>
          <p:nvPr/>
        </p:nvCxnSpPr>
        <p:spPr>
          <a:xfrm rot="10800000" flipV="1">
            <a:off x="5845969" y="2609752"/>
            <a:ext cx="2946008" cy="8570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rot="5400000" flipH="1" flipV="1">
            <a:off x="5438194" y="2846537"/>
            <a:ext cx="130622" cy="35629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rot="5400000">
            <a:off x="5015281" y="3812813"/>
            <a:ext cx="201653" cy="74148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rot="5400000">
            <a:off x="4138761" y="4765627"/>
            <a:ext cx="1080960" cy="425366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rot="16200000" flipV="1">
            <a:off x="5599433" y="2840461"/>
            <a:ext cx="479330" cy="17694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7326823" y="4497437"/>
            <a:ext cx="1160584" cy="5024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7388661" y="4744998"/>
            <a:ext cx="1032008" cy="18071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 rot="10800000">
            <a:off x="5492389" y="2452068"/>
            <a:ext cx="3651611" cy="4531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rot="5400000">
            <a:off x="3676865" y="2128415"/>
            <a:ext cx="2600465" cy="1045901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>
          <a:xfrm>
            <a:off x="8172217" y="5405599"/>
            <a:ext cx="104775" cy="1143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119" name="Straight Connector 118"/>
          <p:cNvCxnSpPr/>
          <p:nvPr/>
        </p:nvCxnSpPr>
        <p:spPr>
          <a:xfrm rot="5400000">
            <a:off x="4816367" y="2009767"/>
            <a:ext cx="1391591" cy="3067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Oval 121"/>
          <p:cNvSpPr/>
          <p:nvPr/>
        </p:nvSpPr>
        <p:spPr>
          <a:xfrm>
            <a:off x="7193534" y="2423474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3" name="Oval 122"/>
          <p:cNvSpPr/>
          <p:nvPr/>
        </p:nvSpPr>
        <p:spPr>
          <a:xfrm>
            <a:off x="7464044" y="2423474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4" name="Left Brace 123"/>
          <p:cNvSpPr/>
          <p:nvPr/>
        </p:nvSpPr>
        <p:spPr>
          <a:xfrm rot="5400000">
            <a:off x="8026365" y="1923118"/>
            <a:ext cx="163449" cy="845510"/>
          </a:xfrm>
          <a:prstGeom prst="leftBrac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5" name="Oval 124"/>
          <p:cNvSpPr/>
          <p:nvPr/>
        </p:nvSpPr>
        <p:spPr>
          <a:xfrm>
            <a:off x="7768844" y="2423474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6" name="Oval 125"/>
          <p:cNvSpPr/>
          <p:nvPr/>
        </p:nvSpPr>
        <p:spPr>
          <a:xfrm>
            <a:off x="8073644" y="2423474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7" name="Oval 126"/>
          <p:cNvSpPr/>
          <p:nvPr/>
        </p:nvSpPr>
        <p:spPr>
          <a:xfrm>
            <a:off x="8378444" y="2413949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8" name="Left Brace 127"/>
          <p:cNvSpPr/>
          <p:nvPr/>
        </p:nvSpPr>
        <p:spPr>
          <a:xfrm rot="16200000" flipH="1">
            <a:off x="6560272" y="1913593"/>
            <a:ext cx="163449" cy="845510"/>
          </a:xfrm>
          <a:prstGeom prst="leftBrac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9" name="Oval 128"/>
          <p:cNvSpPr/>
          <p:nvPr/>
        </p:nvSpPr>
        <p:spPr>
          <a:xfrm flipH="1">
            <a:off x="6895516" y="2413949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30" name="Oval 129"/>
          <p:cNvSpPr/>
          <p:nvPr/>
        </p:nvSpPr>
        <p:spPr>
          <a:xfrm flipH="1">
            <a:off x="6590716" y="2413949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31" name="Oval 130"/>
          <p:cNvSpPr/>
          <p:nvPr/>
        </p:nvSpPr>
        <p:spPr>
          <a:xfrm flipH="1">
            <a:off x="6285916" y="2404424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32" name="Oval 131"/>
          <p:cNvSpPr/>
          <p:nvPr/>
        </p:nvSpPr>
        <p:spPr>
          <a:xfrm>
            <a:off x="8630278" y="2414472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36" name="Rectangle 135"/>
          <p:cNvSpPr/>
          <p:nvPr/>
        </p:nvSpPr>
        <p:spPr>
          <a:xfrm>
            <a:off x="7864095" y="2018022"/>
            <a:ext cx="495300" cy="2476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6387720" y="1998972"/>
            <a:ext cx="495300" cy="2476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8" name="Straight Connector 137"/>
          <p:cNvCxnSpPr/>
          <p:nvPr/>
        </p:nvCxnSpPr>
        <p:spPr>
          <a:xfrm rot="16200000" flipH="1">
            <a:off x="3567151" y="4602953"/>
            <a:ext cx="1852720" cy="25917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 rot="10800000" flipV="1">
            <a:off x="5511438" y="1337481"/>
            <a:ext cx="3577970" cy="4283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 rot="10800000" flipV="1">
            <a:off x="4475564" y="5459103"/>
            <a:ext cx="4668436" cy="4635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Oval 148"/>
          <p:cNvSpPr/>
          <p:nvPr/>
        </p:nvSpPr>
        <p:spPr>
          <a:xfrm>
            <a:off x="5407384" y="2949781"/>
            <a:ext cx="85726" cy="95250"/>
          </a:xfrm>
          <a:prstGeom prst="ellipse">
            <a:avLst/>
          </a:prstGeom>
          <a:solidFill>
            <a:schemeClr val="tx1"/>
          </a:solidFill>
          <a:ln w="12700">
            <a:solidFill>
              <a:srgbClr val="005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0" name="Oval 149"/>
          <p:cNvSpPr/>
          <p:nvPr/>
        </p:nvSpPr>
        <p:spPr>
          <a:xfrm>
            <a:off x="5008449" y="3998875"/>
            <a:ext cx="85726" cy="95250"/>
          </a:xfrm>
          <a:prstGeom prst="ellipse">
            <a:avLst/>
          </a:prstGeom>
          <a:solidFill>
            <a:schemeClr val="tx1"/>
          </a:solidFill>
          <a:ln w="12700">
            <a:solidFill>
              <a:srgbClr val="005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1" name="Oval 150"/>
          <p:cNvSpPr/>
          <p:nvPr/>
        </p:nvSpPr>
        <p:spPr>
          <a:xfrm>
            <a:off x="4719924" y="3129097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2" name="Oval 151"/>
          <p:cNvSpPr/>
          <p:nvPr/>
        </p:nvSpPr>
        <p:spPr>
          <a:xfrm flipH="1">
            <a:off x="7770277" y="4474495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3" name="Oval 152"/>
          <p:cNvSpPr/>
          <p:nvPr/>
        </p:nvSpPr>
        <p:spPr>
          <a:xfrm flipH="1">
            <a:off x="7875399" y="4476141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4" name="Oval 153"/>
          <p:cNvSpPr/>
          <p:nvPr/>
        </p:nvSpPr>
        <p:spPr>
          <a:xfrm flipH="1">
            <a:off x="8239080" y="4475221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5" name="Oval 154"/>
          <p:cNvSpPr/>
          <p:nvPr/>
        </p:nvSpPr>
        <p:spPr>
          <a:xfrm flipH="1">
            <a:off x="8049358" y="4476643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6" name="Oval 155"/>
          <p:cNvSpPr/>
          <p:nvPr/>
        </p:nvSpPr>
        <p:spPr>
          <a:xfrm flipH="1">
            <a:off x="7948514" y="4474239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7" name="Oval 156"/>
          <p:cNvSpPr/>
          <p:nvPr/>
        </p:nvSpPr>
        <p:spPr>
          <a:xfrm flipH="1">
            <a:off x="7913673" y="4737898"/>
            <a:ext cx="45719" cy="5858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8" name="Oval 157"/>
          <p:cNvSpPr/>
          <p:nvPr/>
        </p:nvSpPr>
        <p:spPr>
          <a:xfrm flipH="1">
            <a:off x="7677220" y="4477314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9" name="Oval 158"/>
          <p:cNvSpPr/>
          <p:nvPr/>
        </p:nvSpPr>
        <p:spPr>
          <a:xfrm flipH="1">
            <a:off x="7584821" y="4473093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61" name="Rectangle 160"/>
          <p:cNvSpPr/>
          <p:nvPr/>
        </p:nvSpPr>
        <p:spPr>
          <a:xfrm>
            <a:off x="5289276" y="1579074"/>
            <a:ext cx="659219" cy="40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endParaRPr 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5214994" y="244499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sz="2800" dirty="0"/>
          </a:p>
        </p:txBody>
      </p:sp>
      <p:sp>
        <p:nvSpPr>
          <p:cNvPr id="164" name="Rectangle 163"/>
          <p:cNvSpPr/>
          <p:nvPr/>
        </p:nvSpPr>
        <p:spPr>
          <a:xfrm>
            <a:off x="8005699" y="5401671"/>
            <a:ext cx="3433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2800" dirty="0"/>
          </a:p>
        </p:txBody>
      </p:sp>
      <p:sp>
        <p:nvSpPr>
          <p:cNvPr id="170" name="Oval 169"/>
          <p:cNvSpPr/>
          <p:nvPr/>
        </p:nvSpPr>
        <p:spPr>
          <a:xfrm flipH="1">
            <a:off x="8328595" y="4475221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71" name="Oval 170"/>
          <p:cNvSpPr/>
          <p:nvPr/>
        </p:nvSpPr>
        <p:spPr>
          <a:xfrm flipH="1">
            <a:off x="7514644" y="4473093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72" name="Oval 171"/>
          <p:cNvSpPr/>
          <p:nvPr/>
        </p:nvSpPr>
        <p:spPr>
          <a:xfrm flipH="1">
            <a:off x="7447338" y="4473233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177" name="Straight Connector 176"/>
          <p:cNvCxnSpPr/>
          <p:nvPr/>
        </p:nvCxnSpPr>
        <p:spPr>
          <a:xfrm rot="5400000" flipH="1" flipV="1">
            <a:off x="7201676" y="4581484"/>
            <a:ext cx="201878" cy="1588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/>
          <p:nvPr/>
        </p:nvCxnSpPr>
        <p:spPr>
          <a:xfrm rot="5400000" flipH="1" flipV="1">
            <a:off x="7284804" y="4842742"/>
            <a:ext cx="201878" cy="1588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 rot="5400000" flipH="1" flipV="1">
            <a:off x="8329832" y="4854617"/>
            <a:ext cx="201878" cy="1588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 rot="5400000" flipH="1" flipV="1">
            <a:off x="8401084" y="4581485"/>
            <a:ext cx="201878" cy="1588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Rectangle 184"/>
          <p:cNvSpPr/>
          <p:nvPr/>
        </p:nvSpPr>
        <p:spPr>
          <a:xfrm>
            <a:off x="4574402" y="4508812"/>
            <a:ext cx="659219" cy="40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6" name="Straight Arrow Connector 185"/>
          <p:cNvCxnSpPr/>
          <p:nvPr/>
        </p:nvCxnSpPr>
        <p:spPr>
          <a:xfrm rot="5400000">
            <a:off x="4665930" y="4929278"/>
            <a:ext cx="230588" cy="1113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Rectangle 186"/>
          <p:cNvSpPr/>
          <p:nvPr/>
        </p:nvSpPr>
        <p:spPr>
          <a:xfrm>
            <a:off x="7531012" y="2760490"/>
            <a:ext cx="237800" cy="40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8" name="Straight Arrow Connector 187"/>
          <p:cNvCxnSpPr/>
          <p:nvPr/>
        </p:nvCxnSpPr>
        <p:spPr>
          <a:xfrm flipV="1">
            <a:off x="7758128" y="2975921"/>
            <a:ext cx="205072" cy="89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Arrow Connector 188"/>
          <p:cNvCxnSpPr/>
          <p:nvPr/>
        </p:nvCxnSpPr>
        <p:spPr>
          <a:xfrm rot="16200000" flipV="1">
            <a:off x="5472237" y="1490411"/>
            <a:ext cx="242821" cy="277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Oval 189"/>
          <p:cNvSpPr/>
          <p:nvPr/>
        </p:nvSpPr>
        <p:spPr>
          <a:xfrm rot="6660000" flipH="1">
            <a:off x="5274420" y="3340429"/>
            <a:ext cx="67718" cy="77223"/>
          </a:xfrm>
          <a:prstGeom prst="ellipse">
            <a:avLst/>
          </a:prstGeom>
          <a:solidFill>
            <a:schemeClr val="tx1"/>
          </a:solidFill>
          <a:ln w="12700">
            <a:solidFill>
              <a:srgbClr val="005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91" name="Rectangle 190"/>
          <p:cNvSpPr/>
          <p:nvPr/>
        </p:nvSpPr>
        <p:spPr>
          <a:xfrm>
            <a:off x="4510058" y="2714835"/>
            <a:ext cx="2872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sz="2800" dirty="0"/>
          </a:p>
        </p:txBody>
      </p:sp>
      <p:cxnSp>
        <p:nvCxnSpPr>
          <p:cNvPr id="194" name="Straight Connector 193"/>
          <p:cNvCxnSpPr/>
          <p:nvPr/>
        </p:nvCxnSpPr>
        <p:spPr>
          <a:xfrm rot="5400000">
            <a:off x="8086296" y="4660714"/>
            <a:ext cx="777922" cy="327548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Oval 197"/>
          <p:cNvSpPr/>
          <p:nvPr/>
        </p:nvSpPr>
        <p:spPr>
          <a:xfrm flipH="1">
            <a:off x="8143831" y="4475221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99" name="Oval 198"/>
          <p:cNvSpPr/>
          <p:nvPr/>
        </p:nvSpPr>
        <p:spPr>
          <a:xfrm rot="6660000" flipH="1">
            <a:off x="5178886" y="3594334"/>
            <a:ext cx="67718" cy="77223"/>
          </a:xfrm>
          <a:prstGeom prst="ellipse">
            <a:avLst/>
          </a:prstGeom>
          <a:solidFill>
            <a:schemeClr val="tx1"/>
          </a:solidFill>
          <a:ln w="12700">
            <a:solidFill>
              <a:srgbClr val="005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00" name="Oval 199"/>
          <p:cNvSpPr/>
          <p:nvPr/>
        </p:nvSpPr>
        <p:spPr>
          <a:xfrm rot="6660000" flipH="1">
            <a:off x="5226981" y="3469088"/>
            <a:ext cx="67720" cy="77223"/>
          </a:xfrm>
          <a:prstGeom prst="ellipse">
            <a:avLst/>
          </a:prstGeom>
          <a:solidFill>
            <a:schemeClr val="tx1"/>
          </a:solidFill>
          <a:ln w="12700">
            <a:solidFill>
              <a:srgbClr val="005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grpSp>
        <p:nvGrpSpPr>
          <p:cNvPr id="8" name="Group 398"/>
          <p:cNvGrpSpPr/>
          <p:nvPr/>
        </p:nvGrpSpPr>
        <p:grpSpPr>
          <a:xfrm>
            <a:off x="8786366" y="2430154"/>
            <a:ext cx="144541" cy="57151"/>
            <a:chOff x="5313273" y="2434478"/>
            <a:chExt cx="178361" cy="77240"/>
          </a:xfrm>
          <a:solidFill>
            <a:schemeClr val="tx1"/>
          </a:solidFill>
          <a:effectLst/>
        </p:grpSpPr>
        <p:sp>
          <p:nvSpPr>
            <p:cNvPr id="219" name="Oval 218"/>
            <p:cNvSpPr/>
            <p:nvPr/>
          </p:nvSpPr>
          <p:spPr>
            <a:xfrm flipH="1">
              <a:off x="5423917" y="2434496"/>
              <a:ext cx="67717" cy="77222"/>
            </a:xfrm>
            <a:prstGeom prst="ellipse">
              <a:avLst/>
            </a:prstGeom>
            <a:grpFill/>
            <a:ln>
              <a:noFill/>
            </a:ln>
            <a:effectLst>
              <a:outerShdw blurRad="25400" dist="25400" dir="3600000" algn="ctr" rotWithShape="0">
                <a:srgbClr val="0000FF">
                  <a:alpha val="4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220" name="Oval 219"/>
            <p:cNvSpPr/>
            <p:nvPr/>
          </p:nvSpPr>
          <p:spPr>
            <a:xfrm flipH="1">
              <a:off x="5313273" y="2434478"/>
              <a:ext cx="67720" cy="77223"/>
            </a:xfrm>
            <a:prstGeom prst="ellipse">
              <a:avLst/>
            </a:prstGeom>
            <a:grpFill/>
            <a:ln>
              <a:noFill/>
            </a:ln>
            <a:effectLst>
              <a:outerShdw blurRad="25400" dist="25400" dir="3600000" algn="ctr" rotWithShape="0">
                <a:srgbClr val="0000FF">
                  <a:alpha val="4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</p:grpSp>
      <p:sp>
        <p:nvSpPr>
          <p:cNvPr id="208" name="Oval 207"/>
          <p:cNvSpPr/>
          <p:nvPr/>
        </p:nvSpPr>
        <p:spPr>
          <a:xfrm flipH="1">
            <a:off x="8980793" y="2430167"/>
            <a:ext cx="54877" cy="57138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211" name="Straight Connector 210"/>
          <p:cNvCxnSpPr/>
          <p:nvPr/>
        </p:nvCxnSpPr>
        <p:spPr>
          <a:xfrm rot="5400000">
            <a:off x="5622877" y="3043451"/>
            <a:ext cx="436728" cy="163773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/>
          <p:nvPr/>
        </p:nvCxnSpPr>
        <p:spPr>
          <a:xfrm rot="16200000" flipV="1">
            <a:off x="8556388" y="2864211"/>
            <a:ext cx="479330" cy="17694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/>
          <p:nvPr/>
        </p:nvCxnSpPr>
        <p:spPr>
          <a:xfrm rot="5400000">
            <a:off x="8632211" y="3022980"/>
            <a:ext cx="382137" cy="150123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Oval 214"/>
          <p:cNvSpPr/>
          <p:nvPr/>
        </p:nvSpPr>
        <p:spPr>
          <a:xfrm>
            <a:off x="4878347" y="4315861"/>
            <a:ext cx="85726" cy="95250"/>
          </a:xfrm>
          <a:prstGeom prst="ellipse">
            <a:avLst/>
          </a:prstGeom>
          <a:solidFill>
            <a:schemeClr val="tx1"/>
          </a:solidFill>
          <a:ln w="12700">
            <a:solidFill>
              <a:srgbClr val="005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216" name="Straight Connector 215"/>
          <p:cNvCxnSpPr/>
          <p:nvPr/>
        </p:nvCxnSpPr>
        <p:spPr>
          <a:xfrm rot="5400000">
            <a:off x="4884652" y="4169074"/>
            <a:ext cx="201653" cy="74148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Connector 216"/>
          <p:cNvCxnSpPr/>
          <p:nvPr/>
        </p:nvCxnSpPr>
        <p:spPr>
          <a:xfrm rot="5400000">
            <a:off x="5289255" y="3167961"/>
            <a:ext cx="171894" cy="64030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8" name="Oval 217"/>
          <p:cNvSpPr/>
          <p:nvPr/>
        </p:nvSpPr>
        <p:spPr>
          <a:xfrm>
            <a:off x="5477812" y="2707596"/>
            <a:ext cx="85726" cy="95250"/>
          </a:xfrm>
          <a:prstGeom prst="ellipse">
            <a:avLst/>
          </a:prstGeom>
          <a:solidFill>
            <a:schemeClr val="tx1"/>
          </a:solidFill>
          <a:ln w="12700">
            <a:solidFill>
              <a:srgbClr val="005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236" name="Straight Connector 235"/>
          <p:cNvCxnSpPr/>
          <p:nvPr/>
        </p:nvCxnSpPr>
        <p:spPr>
          <a:xfrm rot="5400000">
            <a:off x="6776112" y="4906372"/>
            <a:ext cx="777922" cy="327548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/>
          <p:cNvCxnSpPr/>
          <p:nvPr/>
        </p:nvCxnSpPr>
        <p:spPr>
          <a:xfrm rot="5400000">
            <a:off x="7021775" y="5070147"/>
            <a:ext cx="545906" cy="204715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Rectangle 221"/>
          <p:cNvSpPr/>
          <p:nvPr/>
        </p:nvSpPr>
        <p:spPr bwMode="auto">
          <a:xfrm>
            <a:off x="2132674" y="948283"/>
            <a:ext cx="177800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223" name="Rectangle 222"/>
          <p:cNvSpPr/>
          <p:nvPr/>
        </p:nvSpPr>
        <p:spPr bwMode="auto">
          <a:xfrm>
            <a:off x="3930307" y="6135493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224" name="Rectangle 223"/>
          <p:cNvSpPr/>
          <p:nvPr/>
        </p:nvSpPr>
        <p:spPr bwMode="auto">
          <a:xfrm>
            <a:off x="171073" y="6139637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225" name="Oval 224"/>
          <p:cNvSpPr/>
          <p:nvPr/>
        </p:nvSpPr>
        <p:spPr>
          <a:xfrm rot="16200000" flipH="1">
            <a:off x="2473470" y="5659687"/>
            <a:ext cx="62300" cy="71045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50800" dist="50800" dir="5400000" sx="41000" sy="41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Oval 202"/>
          <p:cNvSpPr/>
          <p:nvPr/>
        </p:nvSpPr>
        <p:spPr>
          <a:xfrm flipH="1">
            <a:off x="8229849" y="4740170"/>
            <a:ext cx="45719" cy="5858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04" name="Freeform 203"/>
          <p:cNvSpPr/>
          <p:nvPr/>
        </p:nvSpPr>
        <p:spPr>
          <a:xfrm>
            <a:off x="491318" y="2674961"/>
            <a:ext cx="4053385" cy="3220872"/>
          </a:xfrm>
          <a:custGeom>
            <a:avLst/>
            <a:gdLst>
              <a:gd name="connsiteX0" fmla="*/ 0 w 4080680"/>
              <a:gd name="connsiteY0" fmla="*/ 3960125 h 3960125"/>
              <a:gd name="connsiteX1" fmla="*/ 3002507 w 4080680"/>
              <a:gd name="connsiteY1" fmla="*/ 575480 h 3960125"/>
              <a:gd name="connsiteX2" fmla="*/ 4080680 w 4080680"/>
              <a:gd name="connsiteY2" fmla="*/ 507242 h 3960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80680" h="3960125">
                <a:moveTo>
                  <a:pt x="0" y="3960125"/>
                </a:moveTo>
                <a:cubicBezTo>
                  <a:pt x="1161197" y="2555542"/>
                  <a:pt x="2322394" y="1150960"/>
                  <a:pt x="3002507" y="575480"/>
                </a:cubicBezTo>
                <a:cubicBezTo>
                  <a:pt x="3682620" y="0"/>
                  <a:pt x="3881650" y="253621"/>
                  <a:pt x="4080680" y="507242"/>
                </a:cubicBezTo>
              </a:path>
            </a:pathLst>
          </a:custGeom>
          <a:ln>
            <a:tailEnd type="stealth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Freeform 208"/>
          <p:cNvSpPr/>
          <p:nvPr/>
        </p:nvSpPr>
        <p:spPr>
          <a:xfrm>
            <a:off x="2661313" y="1064525"/>
            <a:ext cx="2743200" cy="1378424"/>
          </a:xfrm>
          <a:custGeom>
            <a:avLst/>
            <a:gdLst>
              <a:gd name="connsiteX0" fmla="*/ 0 w 2743200"/>
              <a:gd name="connsiteY0" fmla="*/ 0 h 1378424"/>
              <a:gd name="connsiteX1" fmla="*/ 1978926 w 2743200"/>
              <a:gd name="connsiteY1" fmla="*/ 450376 h 1378424"/>
              <a:gd name="connsiteX2" fmla="*/ 2743200 w 2743200"/>
              <a:gd name="connsiteY2" fmla="*/ 1378424 h 1378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43200" h="1378424">
                <a:moveTo>
                  <a:pt x="0" y="0"/>
                </a:moveTo>
                <a:cubicBezTo>
                  <a:pt x="760863" y="110319"/>
                  <a:pt x="1521726" y="220639"/>
                  <a:pt x="1978926" y="450376"/>
                </a:cubicBezTo>
                <a:cubicBezTo>
                  <a:pt x="2436126" y="680113"/>
                  <a:pt x="2589663" y="1029268"/>
                  <a:pt x="2743200" y="1378424"/>
                </a:cubicBezTo>
              </a:path>
            </a:pathLst>
          </a:custGeom>
          <a:ln>
            <a:tailEnd type="stealth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Freeform 213"/>
          <p:cNvSpPr/>
          <p:nvPr/>
        </p:nvSpPr>
        <p:spPr>
          <a:xfrm>
            <a:off x="4176215" y="5663821"/>
            <a:ext cx="3835021" cy="696035"/>
          </a:xfrm>
          <a:custGeom>
            <a:avLst/>
            <a:gdLst>
              <a:gd name="connsiteX0" fmla="*/ 0 w 3835021"/>
              <a:gd name="connsiteY0" fmla="*/ 573206 h 696035"/>
              <a:gd name="connsiteX1" fmla="*/ 2593075 w 3835021"/>
              <a:gd name="connsiteY1" fmla="*/ 600501 h 696035"/>
              <a:gd name="connsiteX2" fmla="*/ 3835021 w 3835021"/>
              <a:gd name="connsiteY2" fmla="*/ 0 h 696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35021" h="696035">
                <a:moveTo>
                  <a:pt x="0" y="573206"/>
                </a:moveTo>
                <a:cubicBezTo>
                  <a:pt x="976952" y="634620"/>
                  <a:pt x="1953905" y="696035"/>
                  <a:pt x="2593075" y="600501"/>
                </a:cubicBezTo>
                <a:cubicBezTo>
                  <a:pt x="3232245" y="504967"/>
                  <a:pt x="3533633" y="252483"/>
                  <a:pt x="3835021" y="0"/>
                </a:cubicBezTo>
              </a:path>
            </a:pathLst>
          </a:custGeom>
          <a:ln>
            <a:tailEnd type="stealth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Oval 249"/>
          <p:cNvSpPr/>
          <p:nvPr/>
        </p:nvSpPr>
        <p:spPr>
          <a:xfrm>
            <a:off x="6836498" y="2557153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51" name="Oval 250"/>
          <p:cNvSpPr/>
          <p:nvPr/>
        </p:nvSpPr>
        <p:spPr>
          <a:xfrm>
            <a:off x="8101160" y="2553092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grpSp>
        <p:nvGrpSpPr>
          <p:cNvPr id="9" name="Group 251"/>
          <p:cNvGrpSpPr/>
          <p:nvPr/>
        </p:nvGrpSpPr>
        <p:grpSpPr>
          <a:xfrm>
            <a:off x="2780316" y="5576278"/>
            <a:ext cx="78274" cy="227874"/>
            <a:chOff x="2780316" y="5576278"/>
            <a:chExt cx="78274" cy="227874"/>
          </a:xfrm>
        </p:grpSpPr>
        <p:grpSp>
          <p:nvGrpSpPr>
            <p:cNvPr id="10" name="Group 354"/>
            <p:cNvGrpSpPr/>
            <p:nvPr/>
          </p:nvGrpSpPr>
          <p:grpSpPr>
            <a:xfrm rot="16200000">
              <a:off x="2746401" y="5610193"/>
              <a:ext cx="133205" cy="65375"/>
              <a:chOff x="3010457" y="3566817"/>
              <a:chExt cx="144788" cy="71060"/>
            </a:xfrm>
          </p:grpSpPr>
          <p:sp>
            <p:nvSpPr>
              <p:cNvPr id="255" name="Oval 254"/>
              <p:cNvSpPr/>
              <p:nvPr/>
            </p:nvSpPr>
            <p:spPr>
              <a:xfrm flipH="1">
                <a:off x="3092945" y="3566832"/>
                <a:ext cx="62300" cy="7104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>
                <a:outerShdw blurRad="50800" dist="50800" dir="5400000" sx="41000" sy="41000" algn="ctr" rotWithShape="0">
                  <a:srgbClr val="000000">
                    <a:alpha val="99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6" name="Oval 255"/>
              <p:cNvSpPr/>
              <p:nvPr/>
            </p:nvSpPr>
            <p:spPr>
              <a:xfrm flipH="1">
                <a:off x="3010457" y="3566817"/>
                <a:ext cx="62302" cy="7104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>
                <a:outerShdw blurRad="50800" dist="50800" dir="5400000" sx="41000" sy="41000" algn="ctr" rotWithShape="0">
                  <a:srgbClr val="000000">
                    <a:alpha val="99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54" name="Oval 253"/>
            <p:cNvSpPr/>
            <p:nvPr/>
          </p:nvSpPr>
          <p:spPr>
            <a:xfrm rot="16200000" flipH="1">
              <a:off x="2791918" y="5737479"/>
              <a:ext cx="62300" cy="7104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50800" dir="5400000" sx="41000" sy="41000" algn="ctr" rotWithShape="0">
                <a:srgbClr val="000000">
                  <a:alpha val="9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5" name="Rounded Rectangle 194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18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92" name="Rectangle 191"/>
          <p:cNvSpPr/>
          <p:nvPr/>
        </p:nvSpPr>
        <p:spPr bwMode="auto">
          <a:xfrm>
            <a:off x="2111361" y="6278389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sz="28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3" name="Rectangle 192"/>
          <p:cNvSpPr/>
          <p:nvPr/>
        </p:nvSpPr>
        <p:spPr>
          <a:xfrm>
            <a:off x="6279735" y="5660030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1"/>
          <p:cNvGrpSpPr/>
          <p:nvPr/>
        </p:nvGrpSpPr>
        <p:grpSpPr>
          <a:xfrm>
            <a:off x="6824" y="0"/>
            <a:ext cx="9144000" cy="6761163"/>
            <a:chOff x="0" y="0"/>
            <a:chExt cx="9144000" cy="6761163"/>
          </a:xfrm>
        </p:grpSpPr>
        <p:sp>
          <p:nvSpPr>
            <p:cNvPr id="173" name="Rectangle 172"/>
            <p:cNvSpPr/>
            <p:nvPr/>
          </p:nvSpPr>
          <p:spPr>
            <a:xfrm>
              <a:off x="0" y="0"/>
              <a:ext cx="9144000" cy="6414448"/>
            </a:xfrm>
            <a:prstGeom prst="rect">
              <a:avLst/>
            </a:prstGeom>
            <a:gradFill>
              <a:gsLst>
                <a:gs pos="0">
                  <a:srgbClr val="FF0000">
                    <a:alpha val="0"/>
                  </a:srgbClr>
                </a:gs>
                <a:gs pos="45000">
                  <a:srgbClr val="FF0000">
                    <a:alpha val="0"/>
                  </a:srgbClr>
                </a:gs>
                <a:gs pos="70000">
                  <a:srgbClr val="FF0300">
                    <a:alpha val="0"/>
                  </a:srgbClr>
                </a:gs>
                <a:gs pos="100000">
                  <a:srgbClr val="FF0000">
                    <a:alpha val="13000"/>
                  </a:srgb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ounded Rectangle 173"/>
            <p:cNvSpPr/>
            <p:nvPr/>
          </p:nvSpPr>
          <p:spPr>
            <a:xfrm>
              <a:off x="0" y="6445250"/>
              <a:ext cx="1882775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GD 2011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  <p:sp>
          <p:nvSpPr>
            <p:cNvPr id="175" name="Rounded Rectangle 174"/>
            <p:cNvSpPr/>
            <p:nvPr/>
          </p:nvSpPr>
          <p:spPr>
            <a:xfrm>
              <a:off x="7037388" y="6445250"/>
              <a:ext cx="2106612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September 21, 2011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</p:grpSp>
      <p:sp>
        <p:nvSpPr>
          <p:cNvPr id="176" name="Rectangle 17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Idea of the Hardness Proof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0" y="1060695"/>
            <a:ext cx="9103055" cy="1704174"/>
            <a:chOff x="40944" y="4786533"/>
            <a:chExt cx="9103055" cy="1704174"/>
          </a:xfrm>
        </p:grpSpPr>
        <p:sp>
          <p:nvSpPr>
            <p:cNvPr id="108" name="Rectangle 107"/>
            <p:cNvSpPr/>
            <p:nvPr/>
          </p:nvSpPr>
          <p:spPr>
            <a:xfrm>
              <a:off x="271936" y="5318799"/>
              <a:ext cx="631333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 = {9, 10, 14, 12, 10, 9, 12, 11, 9, 10, 11, 11 } ,        B = 32</a:t>
              </a:r>
              <a:endParaRPr lang="en-US" sz="2000" dirty="0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244980" y="5782821"/>
              <a:ext cx="8899019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={10, 10, 12} ,       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={ 9, 11, 12} ,      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={ 9, 9,14} ,      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={ 10, 11,11}</a:t>
              </a:r>
              <a:endParaRPr lang="en-US" sz="2000" dirty="0" smtClean="0"/>
            </a:p>
            <a:p>
              <a:endParaRPr lang="en-US" sz="2000" dirty="0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40944" y="4786533"/>
              <a:ext cx="152638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Example: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sz="2400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6926264" y="3901223"/>
            <a:ext cx="984592" cy="110008"/>
            <a:chOff x="5738764" y="3378723"/>
            <a:chExt cx="984592" cy="110008"/>
          </a:xfrm>
        </p:grpSpPr>
        <p:sp>
          <p:nvSpPr>
            <p:cNvPr id="18" name="Oval 17"/>
            <p:cNvSpPr/>
            <p:nvPr/>
          </p:nvSpPr>
          <p:spPr bwMode="auto">
            <a:xfrm>
              <a:off x="6631104" y="3390599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1" name="Group 20"/>
            <p:cNvGrpSpPr>
              <a:grpSpLocks noChangeAspect="1"/>
            </p:cNvGrpSpPr>
            <p:nvPr/>
          </p:nvGrpSpPr>
          <p:grpSpPr>
            <a:xfrm>
              <a:off x="6154388" y="3402479"/>
              <a:ext cx="365671" cy="50439"/>
              <a:chOff x="6403787" y="3390599"/>
              <a:chExt cx="711450" cy="98133"/>
            </a:xfrm>
          </p:grpSpPr>
          <p:grpSp>
            <p:nvGrpSpPr>
              <p:cNvPr id="22" name="Group 21"/>
              <p:cNvGrpSpPr/>
              <p:nvPr/>
            </p:nvGrpSpPr>
            <p:grpSpPr>
              <a:xfrm>
                <a:off x="6617543" y="3390600"/>
                <a:ext cx="497694" cy="98132"/>
                <a:chOff x="7045055" y="3509355"/>
                <a:chExt cx="497694" cy="98132"/>
              </a:xfrm>
            </p:grpSpPr>
            <p:sp>
              <p:nvSpPr>
                <p:cNvPr id="26" name="Oval 25"/>
                <p:cNvSpPr/>
                <p:nvPr/>
              </p:nvSpPr>
              <p:spPr bwMode="auto">
                <a:xfrm>
                  <a:off x="7450497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7" name="Oval 26"/>
                <p:cNvSpPr/>
                <p:nvPr/>
              </p:nvSpPr>
              <p:spPr bwMode="auto">
                <a:xfrm>
                  <a:off x="7045055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6403787" y="3390599"/>
                <a:ext cx="497694" cy="98132"/>
                <a:chOff x="7045055" y="3509355"/>
                <a:chExt cx="497694" cy="98132"/>
              </a:xfrm>
            </p:grpSpPr>
            <p:sp>
              <p:nvSpPr>
                <p:cNvPr id="24" name="Oval 23"/>
                <p:cNvSpPr/>
                <p:nvPr/>
              </p:nvSpPr>
              <p:spPr bwMode="auto">
                <a:xfrm>
                  <a:off x="7450497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5" name="Oval 24"/>
                <p:cNvSpPr/>
                <p:nvPr/>
              </p:nvSpPr>
              <p:spPr bwMode="auto">
                <a:xfrm>
                  <a:off x="7045055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grpSp>
          <p:nvGrpSpPr>
            <p:cNvPr id="28" name="Group 27"/>
            <p:cNvGrpSpPr/>
            <p:nvPr/>
          </p:nvGrpSpPr>
          <p:grpSpPr>
            <a:xfrm>
              <a:off x="5738764" y="3378723"/>
              <a:ext cx="283938" cy="98133"/>
              <a:chOff x="6617543" y="3390599"/>
              <a:chExt cx="283938" cy="98133"/>
            </a:xfrm>
          </p:grpSpPr>
          <p:sp>
            <p:nvSpPr>
              <p:cNvPr id="32" name="Oval 31"/>
              <p:cNvSpPr/>
              <p:nvPr/>
            </p:nvSpPr>
            <p:spPr bwMode="auto">
              <a:xfrm>
                <a:off x="6617543" y="3390600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" name="Oval 29"/>
              <p:cNvSpPr/>
              <p:nvPr/>
            </p:nvSpPr>
            <p:spPr bwMode="auto">
              <a:xfrm>
                <a:off x="6809229" y="3390599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5346846" y="3889348"/>
            <a:ext cx="1198348" cy="110009"/>
            <a:chOff x="5738764" y="3378723"/>
            <a:chExt cx="1198348" cy="110009"/>
          </a:xfrm>
        </p:grpSpPr>
        <p:grpSp>
          <p:nvGrpSpPr>
            <p:cNvPr id="35" name="Group 34"/>
            <p:cNvGrpSpPr/>
            <p:nvPr/>
          </p:nvGrpSpPr>
          <p:grpSpPr>
            <a:xfrm>
              <a:off x="6631104" y="3390599"/>
              <a:ext cx="306008" cy="98133"/>
              <a:chOff x="6809229" y="3390599"/>
              <a:chExt cx="306008" cy="98133"/>
            </a:xfrm>
          </p:grpSpPr>
          <p:sp>
            <p:nvSpPr>
              <p:cNvPr id="46" name="Oval 45"/>
              <p:cNvSpPr/>
              <p:nvPr/>
            </p:nvSpPr>
            <p:spPr bwMode="auto">
              <a:xfrm>
                <a:off x="7022985" y="3390600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7" name="Oval 46"/>
              <p:cNvSpPr/>
              <p:nvPr/>
            </p:nvSpPr>
            <p:spPr bwMode="auto">
              <a:xfrm>
                <a:off x="6809229" y="3390599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36" name="Group 35"/>
            <p:cNvGrpSpPr>
              <a:grpSpLocks noChangeAspect="1"/>
            </p:cNvGrpSpPr>
            <p:nvPr/>
          </p:nvGrpSpPr>
          <p:grpSpPr>
            <a:xfrm>
              <a:off x="6154388" y="3402479"/>
              <a:ext cx="365671" cy="50439"/>
              <a:chOff x="6403787" y="3390599"/>
              <a:chExt cx="711450" cy="98133"/>
            </a:xfrm>
          </p:grpSpPr>
          <p:grpSp>
            <p:nvGrpSpPr>
              <p:cNvPr id="40" name="Group 39"/>
              <p:cNvGrpSpPr/>
              <p:nvPr/>
            </p:nvGrpSpPr>
            <p:grpSpPr>
              <a:xfrm>
                <a:off x="6617543" y="3390600"/>
                <a:ext cx="497694" cy="98132"/>
                <a:chOff x="7045055" y="3509355"/>
                <a:chExt cx="497694" cy="98132"/>
              </a:xfrm>
            </p:grpSpPr>
            <p:sp>
              <p:nvSpPr>
                <p:cNvPr id="44" name="Oval 43"/>
                <p:cNvSpPr/>
                <p:nvPr/>
              </p:nvSpPr>
              <p:spPr bwMode="auto">
                <a:xfrm>
                  <a:off x="7450497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5" name="Oval 44"/>
                <p:cNvSpPr/>
                <p:nvPr/>
              </p:nvSpPr>
              <p:spPr bwMode="auto">
                <a:xfrm>
                  <a:off x="7045055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41" name="Group 40"/>
              <p:cNvGrpSpPr/>
              <p:nvPr/>
            </p:nvGrpSpPr>
            <p:grpSpPr>
              <a:xfrm>
                <a:off x="6403787" y="3390599"/>
                <a:ext cx="497694" cy="98132"/>
                <a:chOff x="7045055" y="3509355"/>
                <a:chExt cx="497694" cy="98132"/>
              </a:xfrm>
            </p:grpSpPr>
            <p:sp>
              <p:nvSpPr>
                <p:cNvPr id="42" name="Oval 41"/>
                <p:cNvSpPr/>
                <p:nvPr/>
              </p:nvSpPr>
              <p:spPr bwMode="auto">
                <a:xfrm>
                  <a:off x="7450497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" name="Oval 42"/>
                <p:cNvSpPr/>
                <p:nvPr/>
              </p:nvSpPr>
              <p:spPr bwMode="auto">
                <a:xfrm>
                  <a:off x="7045055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grpSp>
          <p:nvGrpSpPr>
            <p:cNvPr id="37" name="Group 36"/>
            <p:cNvGrpSpPr/>
            <p:nvPr/>
          </p:nvGrpSpPr>
          <p:grpSpPr>
            <a:xfrm>
              <a:off x="5738764" y="3378723"/>
              <a:ext cx="283938" cy="98133"/>
              <a:chOff x="6617543" y="3390599"/>
              <a:chExt cx="283938" cy="98133"/>
            </a:xfrm>
          </p:grpSpPr>
          <p:sp>
            <p:nvSpPr>
              <p:cNvPr id="38" name="Oval 37"/>
              <p:cNvSpPr/>
              <p:nvPr/>
            </p:nvSpPr>
            <p:spPr bwMode="auto">
              <a:xfrm>
                <a:off x="6617543" y="3390600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9" name="Oval 38"/>
              <p:cNvSpPr/>
              <p:nvPr/>
            </p:nvSpPr>
            <p:spPr bwMode="auto">
              <a:xfrm>
                <a:off x="6809229" y="3390599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48" name="Group 47"/>
          <p:cNvGrpSpPr/>
          <p:nvPr/>
        </p:nvGrpSpPr>
        <p:grpSpPr>
          <a:xfrm>
            <a:off x="3909932" y="3889348"/>
            <a:ext cx="1198348" cy="110009"/>
            <a:chOff x="5738764" y="3378723"/>
            <a:chExt cx="1198348" cy="110009"/>
          </a:xfrm>
        </p:grpSpPr>
        <p:grpSp>
          <p:nvGrpSpPr>
            <p:cNvPr id="49" name="Group 48"/>
            <p:cNvGrpSpPr/>
            <p:nvPr/>
          </p:nvGrpSpPr>
          <p:grpSpPr>
            <a:xfrm>
              <a:off x="6631104" y="3390599"/>
              <a:ext cx="306008" cy="98133"/>
              <a:chOff x="6809229" y="3390599"/>
              <a:chExt cx="306008" cy="98133"/>
            </a:xfrm>
          </p:grpSpPr>
          <p:sp>
            <p:nvSpPr>
              <p:cNvPr id="60" name="Oval 59"/>
              <p:cNvSpPr/>
              <p:nvPr/>
            </p:nvSpPr>
            <p:spPr bwMode="auto">
              <a:xfrm>
                <a:off x="7022985" y="3390600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1" name="Oval 60"/>
              <p:cNvSpPr/>
              <p:nvPr/>
            </p:nvSpPr>
            <p:spPr bwMode="auto">
              <a:xfrm>
                <a:off x="6809229" y="3390599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50" name="Group 49"/>
            <p:cNvGrpSpPr>
              <a:grpSpLocks noChangeAspect="1"/>
            </p:cNvGrpSpPr>
            <p:nvPr/>
          </p:nvGrpSpPr>
          <p:grpSpPr>
            <a:xfrm>
              <a:off x="6154388" y="3402479"/>
              <a:ext cx="365671" cy="50439"/>
              <a:chOff x="6403787" y="3390599"/>
              <a:chExt cx="711450" cy="98133"/>
            </a:xfrm>
          </p:grpSpPr>
          <p:grpSp>
            <p:nvGrpSpPr>
              <p:cNvPr id="54" name="Group 53"/>
              <p:cNvGrpSpPr/>
              <p:nvPr/>
            </p:nvGrpSpPr>
            <p:grpSpPr>
              <a:xfrm>
                <a:off x="6617543" y="3390600"/>
                <a:ext cx="497694" cy="98132"/>
                <a:chOff x="7045055" y="3509355"/>
                <a:chExt cx="497694" cy="98132"/>
              </a:xfrm>
            </p:grpSpPr>
            <p:sp>
              <p:nvSpPr>
                <p:cNvPr id="58" name="Oval 57"/>
                <p:cNvSpPr/>
                <p:nvPr/>
              </p:nvSpPr>
              <p:spPr bwMode="auto">
                <a:xfrm>
                  <a:off x="7450497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9" name="Oval 58"/>
                <p:cNvSpPr/>
                <p:nvPr/>
              </p:nvSpPr>
              <p:spPr bwMode="auto">
                <a:xfrm>
                  <a:off x="7045055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55" name="Group 54"/>
              <p:cNvGrpSpPr/>
              <p:nvPr/>
            </p:nvGrpSpPr>
            <p:grpSpPr>
              <a:xfrm>
                <a:off x="6403787" y="3390599"/>
                <a:ext cx="497694" cy="98132"/>
                <a:chOff x="7045055" y="3509355"/>
                <a:chExt cx="497694" cy="98132"/>
              </a:xfrm>
            </p:grpSpPr>
            <p:sp>
              <p:nvSpPr>
                <p:cNvPr id="56" name="Oval 55"/>
                <p:cNvSpPr/>
                <p:nvPr/>
              </p:nvSpPr>
              <p:spPr bwMode="auto">
                <a:xfrm>
                  <a:off x="7450497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7" name="Oval 56"/>
                <p:cNvSpPr/>
                <p:nvPr/>
              </p:nvSpPr>
              <p:spPr bwMode="auto">
                <a:xfrm>
                  <a:off x="7045055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grpSp>
          <p:nvGrpSpPr>
            <p:cNvPr id="51" name="Group 50"/>
            <p:cNvGrpSpPr/>
            <p:nvPr/>
          </p:nvGrpSpPr>
          <p:grpSpPr>
            <a:xfrm>
              <a:off x="5738764" y="3378723"/>
              <a:ext cx="283938" cy="98133"/>
              <a:chOff x="6617543" y="3390599"/>
              <a:chExt cx="283938" cy="98133"/>
            </a:xfrm>
          </p:grpSpPr>
          <p:sp>
            <p:nvSpPr>
              <p:cNvPr id="52" name="Oval 51"/>
              <p:cNvSpPr/>
              <p:nvPr/>
            </p:nvSpPr>
            <p:spPr bwMode="auto">
              <a:xfrm>
                <a:off x="6617543" y="3390600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3" name="Oval 52"/>
              <p:cNvSpPr/>
              <p:nvPr/>
            </p:nvSpPr>
            <p:spPr bwMode="auto">
              <a:xfrm>
                <a:off x="6809229" y="3390599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62" name="Group 61"/>
          <p:cNvGrpSpPr/>
          <p:nvPr/>
        </p:nvGrpSpPr>
        <p:grpSpPr>
          <a:xfrm>
            <a:off x="2688454" y="3877472"/>
            <a:ext cx="1006662" cy="110009"/>
            <a:chOff x="5930450" y="3378723"/>
            <a:chExt cx="1006662" cy="110009"/>
          </a:xfrm>
        </p:grpSpPr>
        <p:grpSp>
          <p:nvGrpSpPr>
            <p:cNvPr id="63" name="Group 62"/>
            <p:cNvGrpSpPr/>
            <p:nvPr/>
          </p:nvGrpSpPr>
          <p:grpSpPr>
            <a:xfrm>
              <a:off x="6631104" y="3390599"/>
              <a:ext cx="306008" cy="98133"/>
              <a:chOff x="6809229" y="3390599"/>
              <a:chExt cx="306008" cy="98133"/>
            </a:xfrm>
          </p:grpSpPr>
          <p:sp>
            <p:nvSpPr>
              <p:cNvPr id="74" name="Oval 73"/>
              <p:cNvSpPr/>
              <p:nvPr/>
            </p:nvSpPr>
            <p:spPr bwMode="auto">
              <a:xfrm>
                <a:off x="7022985" y="3390600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5" name="Oval 74"/>
              <p:cNvSpPr/>
              <p:nvPr/>
            </p:nvSpPr>
            <p:spPr bwMode="auto">
              <a:xfrm>
                <a:off x="6809229" y="3390599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64" name="Group 63"/>
            <p:cNvGrpSpPr>
              <a:grpSpLocks noChangeAspect="1"/>
            </p:cNvGrpSpPr>
            <p:nvPr/>
          </p:nvGrpSpPr>
          <p:grpSpPr>
            <a:xfrm>
              <a:off x="6154388" y="3402479"/>
              <a:ext cx="365671" cy="50439"/>
              <a:chOff x="6403787" y="3390599"/>
              <a:chExt cx="711450" cy="98133"/>
            </a:xfrm>
          </p:grpSpPr>
          <p:grpSp>
            <p:nvGrpSpPr>
              <p:cNvPr id="68" name="Group 67"/>
              <p:cNvGrpSpPr/>
              <p:nvPr/>
            </p:nvGrpSpPr>
            <p:grpSpPr>
              <a:xfrm>
                <a:off x="6617543" y="3390600"/>
                <a:ext cx="497694" cy="98132"/>
                <a:chOff x="7045055" y="3509355"/>
                <a:chExt cx="497694" cy="98132"/>
              </a:xfrm>
            </p:grpSpPr>
            <p:sp>
              <p:nvSpPr>
                <p:cNvPr id="72" name="Oval 71"/>
                <p:cNvSpPr/>
                <p:nvPr/>
              </p:nvSpPr>
              <p:spPr bwMode="auto">
                <a:xfrm>
                  <a:off x="7450497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3" name="Oval 72"/>
                <p:cNvSpPr/>
                <p:nvPr/>
              </p:nvSpPr>
              <p:spPr bwMode="auto">
                <a:xfrm>
                  <a:off x="7045055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69" name="Group 68"/>
              <p:cNvGrpSpPr/>
              <p:nvPr/>
            </p:nvGrpSpPr>
            <p:grpSpPr>
              <a:xfrm>
                <a:off x="6403787" y="3390599"/>
                <a:ext cx="497694" cy="98132"/>
                <a:chOff x="7045055" y="3509355"/>
                <a:chExt cx="497694" cy="98132"/>
              </a:xfrm>
            </p:grpSpPr>
            <p:sp>
              <p:nvSpPr>
                <p:cNvPr id="70" name="Oval 69"/>
                <p:cNvSpPr/>
                <p:nvPr/>
              </p:nvSpPr>
              <p:spPr bwMode="auto">
                <a:xfrm>
                  <a:off x="7450497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1" name="Oval 70"/>
                <p:cNvSpPr/>
                <p:nvPr/>
              </p:nvSpPr>
              <p:spPr bwMode="auto">
                <a:xfrm>
                  <a:off x="7045055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67" name="Oval 66"/>
            <p:cNvSpPr/>
            <p:nvPr/>
          </p:nvSpPr>
          <p:spPr bwMode="auto">
            <a:xfrm>
              <a:off x="5930450" y="3378723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6" name="Right Brace 75"/>
          <p:cNvSpPr/>
          <p:nvPr/>
        </p:nvSpPr>
        <p:spPr>
          <a:xfrm rot="16200000">
            <a:off x="2912331" y="3173160"/>
            <a:ext cx="339661" cy="96169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2820458" y="3161193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i="1" dirty="0"/>
          </a:p>
        </p:txBody>
      </p:sp>
      <p:sp>
        <p:nvSpPr>
          <p:cNvPr id="78" name="Right Brace 77"/>
          <p:cNvSpPr/>
          <p:nvPr/>
        </p:nvSpPr>
        <p:spPr>
          <a:xfrm rot="16200000">
            <a:off x="4331226" y="3204693"/>
            <a:ext cx="323897" cy="9144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4257374" y="3161194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i="1" dirty="0"/>
          </a:p>
        </p:txBody>
      </p:sp>
      <p:sp>
        <p:nvSpPr>
          <p:cNvPr id="98" name="Right Brace 97"/>
          <p:cNvSpPr/>
          <p:nvPr/>
        </p:nvSpPr>
        <p:spPr>
          <a:xfrm rot="16200000">
            <a:off x="5724530" y="3151459"/>
            <a:ext cx="375084" cy="94593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5670539" y="3149319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i="1" dirty="0"/>
          </a:p>
        </p:txBody>
      </p:sp>
      <p:sp>
        <p:nvSpPr>
          <p:cNvPr id="100" name="Right Brace 99"/>
          <p:cNvSpPr/>
          <p:nvPr/>
        </p:nvSpPr>
        <p:spPr>
          <a:xfrm rot="16200000">
            <a:off x="7310909" y="3188928"/>
            <a:ext cx="355428" cy="91439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7273708" y="3161195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i="1" dirty="0"/>
          </a:p>
        </p:txBody>
      </p:sp>
      <p:sp>
        <p:nvSpPr>
          <p:cNvPr id="216" name="Oval 215"/>
          <p:cNvSpPr/>
          <p:nvPr/>
        </p:nvSpPr>
        <p:spPr bwMode="auto">
          <a:xfrm flipV="1">
            <a:off x="1744693" y="5161755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Rounded Rectangle 81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19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1828884" y="5141373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Freeform 149"/>
          <p:cNvSpPr/>
          <p:nvPr/>
        </p:nvSpPr>
        <p:spPr>
          <a:xfrm>
            <a:off x="1807535" y="3965944"/>
            <a:ext cx="5188688" cy="1244009"/>
          </a:xfrm>
          <a:custGeom>
            <a:avLst/>
            <a:gdLst>
              <a:gd name="connsiteX0" fmla="*/ 0 w 5188688"/>
              <a:gd name="connsiteY0" fmla="*/ 1244009 h 1244009"/>
              <a:gd name="connsiteX1" fmla="*/ 4688958 w 5188688"/>
              <a:gd name="connsiteY1" fmla="*/ 0 h 1244009"/>
              <a:gd name="connsiteX2" fmla="*/ 5188688 w 5188688"/>
              <a:gd name="connsiteY2" fmla="*/ 0 h 1244009"/>
              <a:gd name="connsiteX3" fmla="*/ 0 w 5188688"/>
              <a:gd name="connsiteY3" fmla="*/ 1244009 h 1244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88688" h="1244009">
                <a:moveTo>
                  <a:pt x="0" y="1244009"/>
                </a:moveTo>
                <a:lnTo>
                  <a:pt x="4688958" y="0"/>
                </a:lnTo>
                <a:lnTo>
                  <a:pt x="5188688" y="0"/>
                </a:lnTo>
                <a:lnTo>
                  <a:pt x="0" y="1244009"/>
                </a:lnTo>
                <a:close/>
              </a:path>
            </a:pathLst>
          </a:custGeom>
          <a:solidFill>
            <a:schemeClr val="accent1">
              <a:alpha val="52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9" name="Freeform 148"/>
          <p:cNvSpPr/>
          <p:nvPr/>
        </p:nvSpPr>
        <p:spPr>
          <a:xfrm>
            <a:off x="1828800" y="3944679"/>
            <a:ext cx="3561907" cy="1265274"/>
          </a:xfrm>
          <a:custGeom>
            <a:avLst/>
            <a:gdLst>
              <a:gd name="connsiteX0" fmla="*/ 0 w 3561907"/>
              <a:gd name="connsiteY0" fmla="*/ 1265274 h 1265274"/>
              <a:gd name="connsiteX1" fmla="*/ 3232298 w 3561907"/>
              <a:gd name="connsiteY1" fmla="*/ 0 h 1265274"/>
              <a:gd name="connsiteX2" fmla="*/ 3561907 w 3561907"/>
              <a:gd name="connsiteY2" fmla="*/ 0 h 1265274"/>
              <a:gd name="connsiteX3" fmla="*/ 0 w 3561907"/>
              <a:gd name="connsiteY3" fmla="*/ 1265274 h 1265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61907" h="1265274">
                <a:moveTo>
                  <a:pt x="0" y="1265274"/>
                </a:moveTo>
                <a:lnTo>
                  <a:pt x="3232298" y="0"/>
                </a:lnTo>
                <a:lnTo>
                  <a:pt x="3561907" y="0"/>
                </a:lnTo>
                <a:lnTo>
                  <a:pt x="0" y="1265274"/>
                </a:lnTo>
                <a:close/>
              </a:path>
            </a:pathLst>
          </a:custGeom>
          <a:solidFill>
            <a:schemeClr val="accent1">
              <a:alpha val="52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8" name="Freeform 147"/>
          <p:cNvSpPr/>
          <p:nvPr/>
        </p:nvSpPr>
        <p:spPr>
          <a:xfrm>
            <a:off x="1775637" y="3934047"/>
            <a:ext cx="2190307" cy="1286539"/>
          </a:xfrm>
          <a:custGeom>
            <a:avLst/>
            <a:gdLst>
              <a:gd name="connsiteX0" fmla="*/ 0 w 2190307"/>
              <a:gd name="connsiteY0" fmla="*/ 1286539 h 1286539"/>
              <a:gd name="connsiteX1" fmla="*/ 1850065 w 2190307"/>
              <a:gd name="connsiteY1" fmla="*/ 0 h 1286539"/>
              <a:gd name="connsiteX2" fmla="*/ 2190307 w 2190307"/>
              <a:gd name="connsiteY2" fmla="*/ 10632 h 1286539"/>
              <a:gd name="connsiteX3" fmla="*/ 53163 w 2190307"/>
              <a:gd name="connsiteY3" fmla="*/ 1265274 h 12865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90307" h="1286539">
                <a:moveTo>
                  <a:pt x="0" y="1286539"/>
                </a:moveTo>
                <a:lnTo>
                  <a:pt x="1850065" y="0"/>
                </a:lnTo>
                <a:lnTo>
                  <a:pt x="2190307" y="10632"/>
                </a:lnTo>
                <a:lnTo>
                  <a:pt x="53163" y="1265274"/>
                </a:lnTo>
              </a:path>
            </a:pathLst>
          </a:custGeom>
          <a:solidFill>
            <a:schemeClr val="accent1">
              <a:alpha val="52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171"/>
          <p:cNvGrpSpPr/>
          <p:nvPr/>
        </p:nvGrpSpPr>
        <p:grpSpPr>
          <a:xfrm>
            <a:off x="6824" y="0"/>
            <a:ext cx="9144000" cy="6761163"/>
            <a:chOff x="0" y="0"/>
            <a:chExt cx="9144000" cy="6761163"/>
          </a:xfrm>
        </p:grpSpPr>
        <p:sp>
          <p:nvSpPr>
            <p:cNvPr id="173" name="Rectangle 172"/>
            <p:cNvSpPr/>
            <p:nvPr/>
          </p:nvSpPr>
          <p:spPr>
            <a:xfrm>
              <a:off x="0" y="0"/>
              <a:ext cx="9144000" cy="6414448"/>
            </a:xfrm>
            <a:prstGeom prst="rect">
              <a:avLst/>
            </a:prstGeom>
            <a:gradFill>
              <a:gsLst>
                <a:gs pos="0">
                  <a:srgbClr val="FF0000">
                    <a:alpha val="0"/>
                  </a:srgbClr>
                </a:gs>
                <a:gs pos="45000">
                  <a:srgbClr val="FF0000">
                    <a:alpha val="0"/>
                  </a:srgbClr>
                </a:gs>
                <a:gs pos="70000">
                  <a:srgbClr val="FF0300">
                    <a:alpha val="0"/>
                  </a:srgbClr>
                </a:gs>
                <a:gs pos="100000">
                  <a:srgbClr val="FF0000">
                    <a:alpha val="13000"/>
                  </a:srgb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ounded Rectangle 173"/>
            <p:cNvSpPr/>
            <p:nvPr/>
          </p:nvSpPr>
          <p:spPr>
            <a:xfrm>
              <a:off x="0" y="6445250"/>
              <a:ext cx="1882775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GD 2011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  <p:sp>
          <p:nvSpPr>
            <p:cNvPr id="175" name="Rounded Rectangle 174"/>
            <p:cNvSpPr/>
            <p:nvPr/>
          </p:nvSpPr>
          <p:spPr>
            <a:xfrm>
              <a:off x="7037388" y="6445250"/>
              <a:ext cx="2106612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September 21, 2011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</p:grpSp>
      <p:sp>
        <p:nvSpPr>
          <p:cNvPr id="176" name="Rectangle 17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Idea of the Hardness Proof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11"/>
          <p:cNvGrpSpPr/>
          <p:nvPr/>
        </p:nvGrpSpPr>
        <p:grpSpPr>
          <a:xfrm>
            <a:off x="0" y="1060695"/>
            <a:ext cx="9103055" cy="1704174"/>
            <a:chOff x="40944" y="4786533"/>
            <a:chExt cx="9103055" cy="1704174"/>
          </a:xfrm>
        </p:grpSpPr>
        <p:sp>
          <p:nvSpPr>
            <p:cNvPr id="108" name="Rectangle 107"/>
            <p:cNvSpPr/>
            <p:nvPr/>
          </p:nvSpPr>
          <p:spPr>
            <a:xfrm>
              <a:off x="271936" y="5318799"/>
              <a:ext cx="631333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 = {9, 10, 14, 12, 10, 9, 12, 11, 9, 10, 11, 11 } ,        B = 32</a:t>
              </a:r>
              <a:endParaRPr lang="en-US" sz="2000" dirty="0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244980" y="5782821"/>
              <a:ext cx="8899019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={10, 10, 12} ,       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={ 9, 11, 12} ,      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={ 9, 9,14} ,      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={ 10, 11,11}</a:t>
              </a:r>
              <a:endParaRPr lang="en-US" sz="2000" dirty="0" smtClean="0"/>
            </a:p>
            <a:p>
              <a:endParaRPr lang="en-US" sz="2000" dirty="0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40944" y="4786533"/>
              <a:ext cx="152638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Example: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sz="2400" dirty="0"/>
            </a:p>
          </p:txBody>
        </p:sp>
      </p:grpSp>
      <p:grpSp>
        <p:nvGrpSpPr>
          <p:cNvPr id="5" name="Group 32"/>
          <p:cNvGrpSpPr/>
          <p:nvPr/>
        </p:nvGrpSpPr>
        <p:grpSpPr>
          <a:xfrm>
            <a:off x="6926264" y="3901223"/>
            <a:ext cx="984592" cy="110008"/>
            <a:chOff x="5738764" y="3378723"/>
            <a:chExt cx="984592" cy="110008"/>
          </a:xfrm>
        </p:grpSpPr>
        <p:sp>
          <p:nvSpPr>
            <p:cNvPr id="18" name="Oval 17"/>
            <p:cNvSpPr/>
            <p:nvPr/>
          </p:nvSpPr>
          <p:spPr bwMode="auto">
            <a:xfrm>
              <a:off x="6631104" y="3390599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7" name="Group 20"/>
            <p:cNvGrpSpPr>
              <a:grpSpLocks noChangeAspect="1"/>
            </p:cNvGrpSpPr>
            <p:nvPr/>
          </p:nvGrpSpPr>
          <p:grpSpPr>
            <a:xfrm>
              <a:off x="6154388" y="3402479"/>
              <a:ext cx="365671" cy="50439"/>
              <a:chOff x="6403787" y="3390599"/>
              <a:chExt cx="711450" cy="98133"/>
            </a:xfrm>
          </p:grpSpPr>
          <p:grpSp>
            <p:nvGrpSpPr>
              <p:cNvPr id="8" name="Group 21"/>
              <p:cNvGrpSpPr/>
              <p:nvPr/>
            </p:nvGrpSpPr>
            <p:grpSpPr>
              <a:xfrm>
                <a:off x="6617543" y="3390600"/>
                <a:ext cx="497694" cy="98132"/>
                <a:chOff x="7045055" y="3509355"/>
                <a:chExt cx="497694" cy="98132"/>
              </a:xfrm>
            </p:grpSpPr>
            <p:sp>
              <p:nvSpPr>
                <p:cNvPr id="26" name="Oval 25"/>
                <p:cNvSpPr/>
                <p:nvPr/>
              </p:nvSpPr>
              <p:spPr bwMode="auto">
                <a:xfrm>
                  <a:off x="7450497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7" name="Oval 26"/>
                <p:cNvSpPr/>
                <p:nvPr/>
              </p:nvSpPr>
              <p:spPr bwMode="auto">
                <a:xfrm>
                  <a:off x="7045055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9" name="Group 22"/>
              <p:cNvGrpSpPr/>
              <p:nvPr/>
            </p:nvGrpSpPr>
            <p:grpSpPr>
              <a:xfrm>
                <a:off x="6403787" y="3390599"/>
                <a:ext cx="497694" cy="98132"/>
                <a:chOff x="7045055" y="3509355"/>
                <a:chExt cx="497694" cy="98132"/>
              </a:xfrm>
            </p:grpSpPr>
            <p:sp>
              <p:nvSpPr>
                <p:cNvPr id="24" name="Oval 23"/>
                <p:cNvSpPr/>
                <p:nvPr/>
              </p:nvSpPr>
              <p:spPr bwMode="auto">
                <a:xfrm>
                  <a:off x="7450497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5" name="Oval 24"/>
                <p:cNvSpPr/>
                <p:nvPr/>
              </p:nvSpPr>
              <p:spPr bwMode="auto">
                <a:xfrm>
                  <a:off x="7045055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grpSp>
          <p:nvGrpSpPr>
            <p:cNvPr id="10" name="Group 27"/>
            <p:cNvGrpSpPr/>
            <p:nvPr/>
          </p:nvGrpSpPr>
          <p:grpSpPr>
            <a:xfrm>
              <a:off x="5738764" y="3378723"/>
              <a:ext cx="283938" cy="98133"/>
              <a:chOff x="6617543" y="3390599"/>
              <a:chExt cx="283938" cy="98133"/>
            </a:xfrm>
          </p:grpSpPr>
          <p:sp>
            <p:nvSpPr>
              <p:cNvPr id="32" name="Oval 31"/>
              <p:cNvSpPr/>
              <p:nvPr/>
            </p:nvSpPr>
            <p:spPr bwMode="auto">
              <a:xfrm>
                <a:off x="6617543" y="3390600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" name="Oval 29"/>
              <p:cNvSpPr/>
              <p:nvPr/>
            </p:nvSpPr>
            <p:spPr bwMode="auto">
              <a:xfrm>
                <a:off x="6809229" y="3390599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11" name="Group 33"/>
          <p:cNvGrpSpPr/>
          <p:nvPr/>
        </p:nvGrpSpPr>
        <p:grpSpPr>
          <a:xfrm>
            <a:off x="5346846" y="3889348"/>
            <a:ext cx="1198348" cy="110009"/>
            <a:chOff x="5738764" y="3378723"/>
            <a:chExt cx="1198348" cy="110009"/>
          </a:xfrm>
        </p:grpSpPr>
        <p:grpSp>
          <p:nvGrpSpPr>
            <p:cNvPr id="12" name="Group 34"/>
            <p:cNvGrpSpPr/>
            <p:nvPr/>
          </p:nvGrpSpPr>
          <p:grpSpPr>
            <a:xfrm>
              <a:off x="6609838" y="3390599"/>
              <a:ext cx="327274" cy="98133"/>
              <a:chOff x="6787963" y="3390599"/>
              <a:chExt cx="327274" cy="98133"/>
            </a:xfrm>
          </p:grpSpPr>
          <p:sp>
            <p:nvSpPr>
              <p:cNvPr id="46" name="Oval 45"/>
              <p:cNvSpPr/>
              <p:nvPr/>
            </p:nvSpPr>
            <p:spPr bwMode="auto">
              <a:xfrm>
                <a:off x="7022985" y="3390600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7" name="Oval 46"/>
              <p:cNvSpPr/>
              <p:nvPr/>
            </p:nvSpPr>
            <p:spPr bwMode="auto">
              <a:xfrm>
                <a:off x="6787963" y="3390599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3" name="Group 35"/>
            <p:cNvGrpSpPr>
              <a:grpSpLocks noChangeAspect="1"/>
            </p:cNvGrpSpPr>
            <p:nvPr/>
          </p:nvGrpSpPr>
          <p:grpSpPr>
            <a:xfrm>
              <a:off x="6154388" y="3402479"/>
              <a:ext cx="365671" cy="50439"/>
              <a:chOff x="6403787" y="3390599"/>
              <a:chExt cx="711450" cy="98133"/>
            </a:xfrm>
          </p:grpSpPr>
          <p:grpSp>
            <p:nvGrpSpPr>
              <p:cNvPr id="15" name="Group 39"/>
              <p:cNvGrpSpPr/>
              <p:nvPr/>
            </p:nvGrpSpPr>
            <p:grpSpPr>
              <a:xfrm>
                <a:off x="6617543" y="3390600"/>
                <a:ext cx="497694" cy="98132"/>
                <a:chOff x="7045055" y="3509355"/>
                <a:chExt cx="497694" cy="98132"/>
              </a:xfrm>
            </p:grpSpPr>
            <p:sp>
              <p:nvSpPr>
                <p:cNvPr id="44" name="Oval 43"/>
                <p:cNvSpPr/>
                <p:nvPr/>
              </p:nvSpPr>
              <p:spPr bwMode="auto">
                <a:xfrm>
                  <a:off x="7450497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5" name="Oval 44"/>
                <p:cNvSpPr/>
                <p:nvPr/>
              </p:nvSpPr>
              <p:spPr bwMode="auto">
                <a:xfrm>
                  <a:off x="7045055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16" name="Group 40"/>
              <p:cNvGrpSpPr/>
              <p:nvPr/>
            </p:nvGrpSpPr>
            <p:grpSpPr>
              <a:xfrm>
                <a:off x="6403787" y="3390599"/>
                <a:ext cx="497694" cy="98132"/>
                <a:chOff x="7045055" y="3509355"/>
                <a:chExt cx="497694" cy="98132"/>
              </a:xfrm>
            </p:grpSpPr>
            <p:sp>
              <p:nvSpPr>
                <p:cNvPr id="42" name="Oval 41"/>
                <p:cNvSpPr/>
                <p:nvPr/>
              </p:nvSpPr>
              <p:spPr bwMode="auto">
                <a:xfrm>
                  <a:off x="7450497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" name="Oval 42"/>
                <p:cNvSpPr/>
                <p:nvPr/>
              </p:nvSpPr>
              <p:spPr bwMode="auto">
                <a:xfrm>
                  <a:off x="7045055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grpSp>
          <p:nvGrpSpPr>
            <p:cNvPr id="17" name="Group 36"/>
            <p:cNvGrpSpPr/>
            <p:nvPr/>
          </p:nvGrpSpPr>
          <p:grpSpPr>
            <a:xfrm>
              <a:off x="5738764" y="3378723"/>
              <a:ext cx="283938" cy="98133"/>
              <a:chOff x="6617543" y="3390599"/>
              <a:chExt cx="283938" cy="98133"/>
            </a:xfrm>
          </p:grpSpPr>
          <p:sp>
            <p:nvSpPr>
              <p:cNvPr id="38" name="Oval 37"/>
              <p:cNvSpPr/>
              <p:nvPr/>
            </p:nvSpPr>
            <p:spPr bwMode="auto">
              <a:xfrm>
                <a:off x="6617543" y="3390600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9" name="Oval 38"/>
              <p:cNvSpPr/>
              <p:nvPr/>
            </p:nvSpPr>
            <p:spPr bwMode="auto">
              <a:xfrm>
                <a:off x="6809229" y="3390599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19" name="Group 47"/>
          <p:cNvGrpSpPr/>
          <p:nvPr/>
        </p:nvGrpSpPr>
        <p:grpSpPr>
          <a:xfrm>
            <a:off x="3909932" y="3889348"/>
            <a:ext cx="1198348" cy="110009"/>
            <a:chOff x="5738764" y="3378723"/>
            <a:chExt cx="1198348" cy="110009"/>
          </a:xfrm>
        </p:grpSpPr>
        <p:grpSp>
          <p:nvGrpSpPr>
            <p:cNvPr id="20" name="Group 48"/>
            <p:cNvGrpSpPr/>
            <p:nvPr/>
          </p:nvGrpSpPr>
          <p:grpSpPr>
            <a:xfrm>
              <a:off x="6631104" y="3390599"/>
              <a:ext cx="306008" cy="98133"/>
              <a:chOff x="6809229" y="3390599"/>
              <a:chExt cx="306008" cy="98133"/>
            </a:xfrm>
          </p:grpSpPr>
          <p:sp>
            <p:nvSpPr>
              <p:cNvPr id="60" name="Oval 59"/>
              <p:cNvSpPr/>
              <p:nvPr/>
            </p:nvSpPr>
            <p:spPr bwMode="auto">
              <a:xfrm>
                <a:off x="7022985" y="3390600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1" name="Oval 60"/>
              <p:cNvSpPr/>
              <p:nvPr/>
            </p:nvSpPr>
            <p:spPr bwMode="auto">
              <a:xfrm>
                <a:off x="6809229" y="3390599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21" name="Group 49"/>
            <p:cNvGrpSpPr>
              <a:grpSpLocks noChangeAspect="1"/>
            </p:cNvGrpSpPr>
            <p:nvPr/>
          </p:nvGrpSpPr>
          <p:grpSpPr>
            <a:xfrm>
              <a:off x="6154388" y="3402479"/>
              <a:ext cx="365671" cy="50439"/>
              <a:chOff x="6403787" y="3390599"/>
              <a:chExt cx="711450" cy="98133"/>
            </a:xfrm>
          </p:grpSpPr>
          <p:grpSp>
            <p:nvGrpSpPr>
              <p:cNvPr id="22" name="Group 53"/>
              <p:cNvGrpSpPr/>
              <p:nvPr/>
            </p:nvGrpSpPr>
            <p:grpSpPr>
              <a:xfrm>
                <a:off x="6617543" y="3390600"/>
                <a:ext cx="497694" cy="98132"/>
                <a:chOff x="7045055" y="3509355"/>
                <a:chExt cx="497694" cy="98132"/>
              </a:xfrm>
            </p:grpSpPr>
            <p:sp>
              <p:nvSpPr>
                <p:cNvPr id="58" name="Oval 57"/>
                <p:cNvSpPr/>
                <p:nvPr/>
              </p:nvSpPr>
              <p:spPr bwMode="auto">
                <a:xfrm>
                  <a:off x="7450497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9" name="Oval 58"/>
                <p:cNvSpPr/>
                <p:nvPr/>
              </p:nvSpPr>
              <p:spPr bwMode="auto">
                <a:xfrm>
                  <a:off x="7045055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23" name="Group 54"/>
              <p:cNvGrpSpPr/>
              <p:nvPr/>
            </p:nvGrpSpPr>
            <p:grpSpPr>
              <a:xfrm>
                <a:off x="6403787" y="3390599"/>
                <a:ext cx="497694" cy="98132"/>
                <a:chOff x="7045055" y="3509355"/>
                <a:chExt cx="497694" cy="98132"/>
              </a:xfrm>
            </p:grpSpPr>
            <p:sp>
              <p:nvSpPr>
                <p:cNvPr id="56" name="Oval 55"/>
                <p:cNvSpPr/>
                <p:nvPr/>
              </p:nvSpPr>
              <p:spPr bwMode="auto">
                <a:xfrm>
                  <a:off x="7450497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7" name="Oval 56"/>
                <p:cNvSpPr/>
                <p:nvPr/>
              </p:nvSpPr>
              <p:spPr bwMode="auto">
                <a:xfrm>
                  <a:off x="7045055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grpSp>
          <p:nvGrpSpPr>
            <p:cNvPr id="28" name="Group 50"/>
            <p:cNvGrpSpPr/>
            <p:nvPr/>
          </p:nvGrpSpPr>
          <p:grpSpPr>
            <a:xfrm>
              <a:off x="5738764" y="3378723"/>
              <a:ext cx="283938" cy="98133"/>
              <a:chOff x="6617543" y="3390599"/>
              <a:chExt cx="283938" cy="98133"/>
            </a:xfrm>
          </p:grpSpPr>
          <p:sp>
            <p:nvSpPr>
              <p:cNvPr id="52" name="Oval 51"/>
              <p:cNvSpPr/>
              <p:nvPr/>
            </p:nvSpPr>
            <p:spPr bwMode="auto">
              <a:xfrm>
                <a:off x="6617543" y="3390600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3" name="Oval 52"/>
              <p:cNvSpPr/>
              <p:nvPr/>
            </p:nvSpPr>
            <p:spPr bwMode="auto">
              <a:xfrm>
                <a:off x="6809229" y="3390599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29" name="Group 61"/>
          <p:cNvGrpSpPr/>
          <p:nvPr/>
        </p:nvGrpSpPr>
        <p:grpSpPr>
          <a:xfrm>
            <a:off x="2688454" y="3877472"/>
            <a:ext cx="1006662" cy="110009"/>
            <a:chOff x="5930450" y="3378723"/>
            <a:chExt cx="1006662" cy="110009"/>
          </a:xfrm>
        </p:grpSpPr>
        <p:grpSp>
          <p:nvGrpSpPr>
            <p:cNvPr id="31" name="Group 62"/>
            <p:cNvGrpSpPr/>
            <p:nvPr/>
          </p:nvGrpSpPr>
          <p:grpSpPr>
            <a:xfrm>
              <a:off x="6631104" y="3390599"/>
              <a:ext cx="306008" cy="98133"/>
              <a:chOff x="6809229" y="3390599"/>
              <a:chExt cx="306008" cy="98133"/>
            </a:xfrm>
          </p:grpSpPr>
          <p:sp>
            <p:nvSpPr>
              <p:cNvPr id="74" name="Oval 73"/>
              <p:cNvSpPr/>
              <p:nvPr/>
            </p:nvSpPr>
            <p:spPr bwMode="auto">
              <a:xfrm>
                <a:off x="7022985" y="3390600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5" name="Oval 74"/>
              <p:cNvSpPr/>
              <p:nvPr/>
            </p:nvSpPr>
            <p:spPr bwMode="auto">
              <a:xfrm>
                <a:off x="6809229" y="3390599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227" name="Group 63"/>
            <p:cNvGrpSpPr>
              <a:grpSpLocks noChangeAspect="1"/>
            </p:cNvGrpSpPr>
            <p:nvPr/>
          </p:nvGrpSpPr>
          <p:grpSpPr>
            <a:xfrm>
              <a:off x="6154388" y="3402479"/>
              <a:ext cx="365671" cy="50439"/>
              <a:chOff x="6403787" y="3390599"/>
              <a:chExt cx="711450" cy="98133"/>
            </a:xfrm>
          </p:grpSpPr>
          <p:grpSp>
            <p:nvGrpSpPr>
              <p:cNvPr id="231" name="Group 67"/>
              <p:cNvGrpSpPr/>
              <p:nvPr/>
            </p:nvGrpSpPr>
            <p:grpSpPr>
              <a:xfrm>
                <a:off x="6617543" y="3390600"/>
                <a:ext cx="497694" cy="98132"/>
                <a:chOff x="7045055" y="3509355"/>
                <a:chExt cx="497694" cy="98132"/>
              </a:xfrm>
            </p:grpSpPr>
            <p:sp>
              <p:nvSpPr>
                <p:cNvPr id="72" name="Oval 71"/>
                <p:cNvSpPr/>
                <p:nvPr/>
              </p:nvSpPr>
              <p:spPr bwMode="auto">
                <a:xfrm>
                  <a:off x="7450497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3" name="Oval 72"/>
                <p:cNvSpPr/>
                <p:nvPr/>
              </p:nvSpPr>
              <p:spPr bwMode="auto">
                <a:xfrm>
                  <a:off x="7045055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232" name="Group 68"/>
              <p:cNvGrpSpPr/>
              <p:nvPr/>
            </p:nvGrpSpPr>
            <p:grpSpPr>
              <a:xfrm>
                <a:off x="6403787" y="3390599"/>
                <a:ext cx="497694" cy="98132"/>
                <a:chOff x="7045055" y="3509355"/>
                <a:chExt cx="497694" cy="98132"/>
              </a:xfrm>
            </p:grpSpPr>
            <p:sp>
              <p:nvSpPr>
                <p:cNvPr id="70" name="Oval 69"/>
                <p:cNvSpPr/>
                <p:nvPr/>
              </p:nvSpPr>
              <p:spPr bwMode="auto">
                <a:xfrm>
                  <a:off x="7450497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1" name="Oval 70"/>
                <p:cNvSpPr/>
                <p:nvPr/>
              </p:nvSpPr>
              <p:spPr bwMode="auto">
                <a:xfrm>
                  <a:off x="7045055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67" name="Oval 66"/>
            <p:cNvSpPr/>
            <p:nvPr/>
          </p:nvSpPr>
          <p:spPr bwMode="auto">
            <a:xfrm>
              <a:off x="5930450" y="3378723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7" name="Rectangle 76"/>
          <p:cNvSpPr/>
          <p:nvPr/>
        </p:nvSpPr>
        <p:spPr>
          <a:xfrm>
            <a:off x="2820458" y="3161193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i="1" dirty="0"/>
          </a:p>
        </p:txBody>
      </p:sp>
      <p:sp>
        <p:nvSpPr>
          <p:cNvPr id="79" name="Rectangle 78"/>
          <p:cNvSpPr/>
          <p:nvPr/>
        </p:nvSpPr>
        <p:spPr>
          <a:xfrm>
            <a:off x="4257374" y="3161194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dirty="0"/>
          </a:p>
        </p:txBody>
      </p:sp>
      <p:sp>
        <p:nvSpPr>
          <p:cNvPr id="99" name="Rectangle 98"/>
          <p:cNvSpPr/>
          <p:nvPr/>
        </p:nvSpPr>
        <p:spPr>
          <a:xfrm>
            <a:off x="5670539" y="3149319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7273708" y="3161195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dirty="0"/>
          </a:p>
        </p:txBody>
      </p:sp>
      <p:grpSp>
        <p:nvGrpSpPr>
          <p:cNvPr id="164" name="Group 163"/>
          <p:cNvGrpSpPr/>
          <p:nvPr/>
        </p:nvGrpSpPr>
        <p:grpSpPr>
          <a:xfrm>
            <a:off x="-47298" y="3004456"/>
            <a:ext cx="1882922" cy="3342199"/>
            <a:chOff x="-47298" y="3004456"/>
            <a:chExt cx="1882922" cy="3342199"/>
          </a:xfrm>
        </p:grpSpPr>
        <p:sp>
          <p:nvSpPr>
            <p:cNvPr id="203" name="Freeform 202"/>
            <p:cNvSpPr/>
            <p:nvPr/>
          </p:nvSpPr>
          <p:spPr>
            <a:xfrm>
              <a:off x="1043050" y="3059876"/>
              <a:ext cx="785750" cy="2177142"/>
            </a:xfrm>
            <a:custGeom>
              <a:avLst/>
              <a:gdLst>
                <a:gd name="connsiteX0" fmla="*/ 773875 w 785750"/>
                <a:gd name="connsiteY0" fmla="*/ 2105890 h 2177142"/>
                <a:gd name="connsiteX1" fmla="*/ 678872 w 785750"/>
                <a:gd name="connsiteY1" fmla="*/ 467095 h 2177142"/>
                <a:gd name="connsiteX2" fmla="*/ 346363 w 785750"/>
                <a:gd name="connsiteY2" fmla="*/ 39584 h 2177142"/>
                <a:gd name="connsiteX3" fmla="*/ 346363 w 785750"/>
                <a:gd name="connsiteY3" fmla="*/ 39584 h 2177142"/>
                <a:gd name="connsiteX4" fmla="*/ 49480 w 785750"/>
                <a:gd name="connsiteY4" fmla="*/ 3958 h 2177142"/>
                <a:gd name="connsiteX5" fmla="*/ 49480 w 785750"/>
                <a:gd name="connsiteY5" fmla="*/ 63334 h 2177142"/>
                <a:gd name="connsiteX6" fmla="*/ 49480 w 785750"/>
                <a:gd name="connsiteY6" fmla="*/ 704602 h 2177142"/>
                <a:gd name="connsiteX7" fmla="*/ 49480 w 785750"/>
                <a:gd name="connsiteY7" fmla="*/ 704602 h 2177142"/>
                <a:gd name="connsiteX8" fmla="*/ 227610 w 785750"/>
                <a:gd name="connsiteY8" fmla="*/ 597724 h 2177142"/>
                <a:gd name="connsiteX9" fmla="*/ 381989 w 785750"/>
                <a:gd name="connsiteY9" fmla="*/ 597724 h 2177142"/>
                <a:gd name="connsiteX10" fmla="*/ 500742 w 785750"/>
                <a:gd name="connsiteY10" fmla="*/ 811480 h 2177142"/>
                <a:gd name="connsiteX11" fmla="*/ 560119 w 785750"/>
                <a:gd name="connsiteY11" fmla="*/ 1072737 h 2177142"/>
                <a:gd name="connsiteX12" fmla="*/ 785750 w 785750"/>
                <a:gd name="connsiteY12" fmla="*/ 2177142 h 21771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85750" h="2177142">
                  <a:moveTo>
                    <a:pt x="773875" y="2105890"/>
                  </a:moveTo>
                  <a:cubicBezTo>
                    <a:pt x="761999" y="1458684"/>
                    <a:pt x="750124" y="811479"/>
                    <a:pt x="678872" y="467095"/>
                  </a:cubicBezTo>
                  <a:cubicBezTo>
                    <a:pt x="607620" y="122711"/>
                    <a:pt x="346363" y="39584"/>
                    <a:pt x="346363" y="39584"/>
                  </a:cubicBezTo>
                  <a:lnTo>
                    <a:pt x="346363" y="39584"/>
                  </a:lnTo>
                  <a:cubicBezTo>
                    <a:pt x="296883" y="33646"/>
                    <a:pt x="98960" y="0"/>
                    <a:pt x="49480" y="3958"/>
                  </a:cubicBezTo>
                  <a:cubicBezTo>
                    <a:pt x="0" y="7916"/>
                    <a:pt x="49480" y="63334"/>
                    <a:pt x="49480" y="63334"/>
                  </a:cubicBezTo>
                  <a:lnTo>
                    <a:pt x="49480" y="704602"/>
                  </a:lnTo>
                  <a:lnTo>
                    <a:pt x="49480" y="704602"/>
                  </a:lnTo>
                  <a:cubicBezTo>
                    <a:pt x="79168" y="686789"/>
                    <a:pt x="172192" y="615537"/>
                    <a:pt x="227610" y="597724"/>
                  </a:cubicBezTo>
                  <a:cubicBezTo>
                    <a:pt x="283028" y="579911"/>
                    <a:pt x="336467" y="562098"/>
                    <a:pt x="381989" y="597724"/>
                  </a:cubicBezTo>
                  <a:cubicBezTo>
                    <a:pt x="427511" y="633350"/>
                    <a:pt x="471054" y="732311"/>
                    <a:pt x="500742" y="811480"/>
                  </a:cubicBezTo>
                  <a:cubicBezTo>
                    <a:pt x="530430" y="890649"/>
                    <a:pt x="512618" y="845127"/>
                    <a:pt x="560119" y="1072737"/>
                  </a:cubicBezTo>
                  <a:cubicBezTo>
                    <a:pt x="607620" y="1300347"/>
                    <a:pt x="696685" y="1738744"/>
                    <a:pt x="785750" y="2177142"/>
                  </a:cubicBezTo>
                </a:path>
              </a:pathLst>
            </a:cu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i="1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4" name="Oval 183"/>
            <p:cNvSpPr/>
            <p:nvPr/>
          </p:nvSpPr>
          <p:spPr bwMode="auto">
            <a:xfrm rot="5400000">
              <a:off x="1074106" y="3219784"/>
              <a:ext cx="47416" cy="50438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5" name="Oval 184"/>
            <p:cNvSpPr/>
            <p:nvPr/>
          </p:nvSpPr>
          <p:spPr bwMode="auto">
            <a:xfrm rot="5400000">
              <a:off x="1076378" y="3065104"/>
              <a:ext cx="47416" cy="50438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6" name="Freeform 185"/>
            <p:cNvSpPr/>
            <p:nvPr/>
          </p:nvSpPr>
          <p:spPr>
            <a:xfrm>
              <a:off x="1105469" y="3062785"/>
              <a:ext cx="723331" cy="2137012"/>
            </a:xfrm>
            <a:custGeom>
              <a:avLst/>
              <a:gdLst>
                <a:gd name="connsiteX0" fmla="*/ 0 w 723331"/>
                <a:gd name="connsiteY0" fmla="*/ 7961 h 2137012"/>
                <a:gd name="connsiteX1" fmla="*/ 464024 w 723331"/>
                <a:gd name="connsiteY1" fmla="*/ 137615 h 2137012"/>
                <a:gd name="connsiteX2" fmla="*/ 655092 w 723331"/>
                <a:gd name="connsiteY2" fmla="*/ 833651 h 2137012"/>
                <a:gd name="connsiteX3" fmla="*/ 723331 w 723331"/>
                <a:gd name="connsiteY3" fmla="*/ 2137012 h 2137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3331" h="2137012">
                  <a:moveTo>
                    <a:pt x="0" y="7961"/>
                  </a:moveTo>
                  <a:cubicBezTo>
                    <a:pt x="177421" y="3980"/>
                    <a:pt x="354842" y="0"/>
                    <a:pt x="464024" y="137615"/>
                  </a:cubicBezTo>
                  <a:cubicBezTo>
                    <a:pt x="573206" y="275230"/>
                    <a:pt x="611874" y="500418"/>
                    <a:pt x="655092" y="833651"/>
                  </a:cubicBezTo>
                  <a:cubicBezTo>
                    <a:pt x="698310" y="1166884"/>
                    <a:pt x="723331" y="2137012"/>
                    <a:pt x="723331" y="2137012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Freeform 186"/>
            <p:cNvSpPr/>
            <p:nvPr/>
          </p:nvSpPr>
          <p:spPr>
            <a:xfrm>
              <a:off x="1091821" y="3116239"/>
              <a:ext cx="730155" cy="2076734"/>
            </a:xfrm>
            <a:custGeom>
              <a:avLst/>
              <a:gdLst>
                <a:gd name="connsiteX0" fmla="*/ 0 w 730155"/>
                <a:gd name="connsiteY0" fmla="*/ 36394 h 2076734"/>
                <a:gd name="connsiteX1" fmla="*/ 375313 w 730155"/>
                <a:gd name="connsiteY1" fmla="*/ 90985 h 2076734"/>
                <a:gd name="connsiteX2" fmla="*/ 627797 w 730155"/>
                <a:gd name="connsiteY2" fmla="*/ 582304 h 2076734"/>
                <a:gd name="connsiteX3" fmla="*/ 730155 w 730155"/>
                <a:gd name="connsiteY3" fmla="*/ 2076734 h 20767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0155" h="2076734">
                  <a:moveTo>
                    <a:pt x="0" y="36394"/>
                  </a:moveTo>
                  <a:cubicBezTo>
                    <a:pt x="135340" y="18197"/>
                    <a:pt x="270680" y="0"/>
                    <a:pt x="375313" y="90985"/>
                  </a:cubicBezTo>
                  <a:cubicBezTo>
                    <a:pt x="479946" y="181970"/>
                    <a:pt x="568657" y="251346"/>
                    <a:pt x="627797" y="582304"/>
                  </a:cubicBezTo>
                  <a:cubicBezTo>
                    <a:pt x="686937" y="913262"/>
                    <a:pt x="708546" y="1494998"/>
                    <a:pt x="730155" y="2076734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Freeform 187"/>
            <p:cNvSpPr/>
            <p:nvPr/>
          </p:nvSpPr>
          <p:spPr>
            <a:xfrm>
              <a:off x="1105469" y="3192438"/>
              <a:ext cx="709683" cy="2000535"/>
            </a:xfrm>
            <a:custGeom>
              <a:avLst/>
              <a:gdLst>
                <a:gd name="connsiteX0" fmla="*/ 0 w 709683"/>
                <a:gd name="connsiteY0" fmla="*/ 42081 h 2000535"/>
                <a:gd name="connsiteX1" fmla="*/ 245659 w 709683"/>
                <a:gd name="connsiteY1" fmla="*/ 42081 h 2000535"/>
                <a:gd name="connsiteX2" fmla="*/ 532262 w 709683"/>
                <a:gd name="connsiteY2" fmla="*/ 294565 h 2000535"/>
                <a:gd name="connsiteX3" fmla="*/ 661916 w 709683"/>
                <a:gd name="connsiteY3" fmla="*/ 976953 h 2000535"/>
                <a:gd name="connsiteX4" fmla="*/ 709683 w 709683"/>
                <a:gd name="connsiteY4" fmla="*/ 2000535 h 20005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9683" h="2000535">
                  <a:moveTo>
                    <a:pt x="0" y="42081"/>
                  </a:moveTo>
                  <a:cubicBezTo>
                    <a:pt x="78474" y="21040"/>
                    <a:pt x="156949" y="0"/>
                    <a:pt x="245659" y="42081"/>
                  </a:cubicBezTo>
                  <a:cubicBezTo>
                    <a:pt x="334369" y="84162"/>
                    <a:pt x="462886" y="138753"/>
                    <a:pt x="532262" y="294565"/>
                  </a:cubicBezTo>
                  <a:cubicBezTo>
                    <a:pt x="601638" y="450377"/>
                    <a:pt x="632346" y="692625"/>
                    <a:pt x="661916" y="976953"/>
                  </a:cubicBezTo>
                  <a:cubicBezTo>
                    <a:pt x="691486" y="1261281"/>
                    <a:pt x="700584" y="1630908"/>
                    <a:pt x="709683" y="2000535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Freeform 188"/>
            <p:cNvSpPr/>
            <p:nvPr/>
          </p:nvSpPr>
          <p:spPr>
            <a:xfrm>
              <a:off x="1112293" y="3294797"/>
              <a:ext cx="723331" cy="1911824"/>
            </a:xfrm>
            <a:custGeom>
              <a:avLst/>
              <a:gdLst>
                <a:gd name="connsiteX0" fmla="*/ 0 w 723331"/>
                <a:gd name="connsiteY0" fmla="*/ 21609 h 1911824"/>
                <a:gd name="connsiteX1" fmla="*/ 279779 w 723331"/>
                <a:gd name="connsiteY1" fmla="*/ 28433 h 1911824"/>
                <a:gd name="connsiteX2" fmla="*/ 504967 w 723331"/>
                <a:gd name="connsiteY2" fmla="*/ 192206 h 1911824"/>
                <a:gd name="connsiteX3" fmla="*/ 607325 w 723331"/>
                <a:gd name="connsiteY3" fmla="*/ 553872 h 1911824"/>
                <a:gd name="connsiteX4" fmla="*/ 723331 w 723331"/>
                <a:gd name="connsiteY4" fmla="*/ 1911824 h 19118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23331" h="1911824">
                  <a:moveTo>
                    <a:pt x="0" y="21609"/>
                  </a:moveTo>
                  <a:cubicBezTo>
                    <a:pt x="97809" y="10804"/>
                    <a:pt x="195618" y="0"/>
                    <a:pt x="279779" y="28433"/>
                  </a:cubicBezTo>
                  <a:cubicBezTo>
                    <a:pt x="363940" y="56866"/>
                    <a:pt x="450376" y="104633"/>
                    <a:pt x="504967" y="192206"/>
                  </a:cubicBezTo>
                  <a:cubicBezTo>
                    <a:pt x="559558" y="279779"/>
                    <a:pt x="570931" y="267269"/>
                    <a:pt x="607325" y="553872"/>
                  </a:cubicBezTo>
                  <a:cubicBezTo>
                    <a:pt x="643719" y="840475"/>
                    <a:pt x="683525" y="1376149"/>
                    <a:pt x="723331" y="1911824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Right Brace 191"/>
            <p:cNvSpPr/>
            <p:nvPr/>
          </p:nvSpPr>
          <p:spPr>
            <a:xfrm rot="10800000">
              <a:off x="700643" y="3004456"/>
              <a:ext cx="344385" cy="795647"/>
            </a:xfrm>
            <a:prstGeom prst="rightBrace">
              <a:avLst>
                <a:gd name="adj1" fmla="val 87069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Rectangle 192"/>
            <p:cNvSpPr/>
            <p:nvPr/>
          </p:nvSpPr>
          <p:spPr>
            <a:xfrm>
              <a:off x="397887" y="3184943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9</a:t>
              </a:r>
              <a:endParaRPr lang="en-US" dirty="0"/>
            </a:p>
          </p:txBody>
        </p:sp>
        <p:sp>
          <p:nvSpPr>
            <p:cNvPr id="195" name="Freeform 194"/>
            <p:cNvSpPr/>
            <p:nvPr/>
          </p:nvSpPr>
          <p:spPr>
            <a:xfrm>
              <a:off x="1054925" y="4110842"/>
              <a:ext cx="760020" cy="1122218"/>
            </a:xfrm>
            <a:custGeom>
              <a:avLst/>
              <a:gdLst>
                <a:gd name="connsiteX0" fmla="*/ 750124 w 760020"/>
                <a:gd name="connsiteY0" fmla="*/ 1090550 h 1122218"/>
                <a:gd name="connsiteX1" fmla="*/ 405740 w 760020"/>
                <a:gd name="connsiteY1" fmla="*/ 389906 h 1122218"/>
                <a:gd name="connsiteX2" fmla="*/ 61356 w 760020"/>
                <a:gd name="connsiteY2" fmla="*/ 57397 h 1122218"/>
                <a:gd name="connsiteX3" fmla="*/ 37605 w 760020"/>
                <a:gd name="connsiteY3" fmla="*/ 45522 h 1122218"/>
                <a:gd name="connsiteX4" fmla="*/ 37605 w 760020"/>
                <a:gd name="connsiteY4" fmla="*/ 188026 h 1122218"/>
                <a:gd name="connsiteX5" fmla="*/ 37605 w 760020"/>
                <a:gd name="connsiteY5" fmla="*/ 579911 h 1122218"/>
                <a:gd name="connsiteX6" fmla="*/ 37605 w 760020"/>
                <a:gd name="connsiteY6" fmla="*/ 639288 h 1122218"/>
                <a:gd name="connsiteX7" fmla="*/ 156358 w 760020"/>
                <a:gd name="connsiteY7" fmla="*/ 568036 h 1122218"/>
                <a:gd name="connsiteX8" fmla="*/ 346363 w 760020"/>
                <a:gd name="connsiteY8" fmla="*/ 579911 h 1122218"/>
                <a:gd name="connsiteX9" fmla="*/ 750124 w 760020"/>
                <a:gd name="connsiteY9" fmla="*/ 1090550 h 11222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60020" h="1122218">
                  <a:moveTo>
                    <a:pt x="750124" y="1090550"/>
                  </a:moveTo>
                  <a:cubicBezTo>
                    <a:pt x="760020" y="1058883"/>
                    <a:pt x="520535" y="562098"/>
                    <a:pt x="405740" y="389906"/>
                  </a:cubicBezTo>
                  <a:cubicBezTo>
                    <a:pt x="290945" y="217714"/>
                    <a:pt x="122712" y="114794"/>
                    <a:pt x="61356" y="57397"/>
                  </a:cubicBezTo>
                  <a:cubicBezTo>
                    <a:pt x="0" y="0"/>
                    <a:pt x="41563" y="23751"/>
                    <a:pt x="37605" y="45522"/>
                  </a:cubicBezTo>
                  <a:cubicBezTo>
                    <a:pt x="33647" y="67293"/>
                    <a:pt x="37605" y="188026"/>
                    <a:pt x="37605" y="188026"/>
                  </a:cubicBezTo>
                  <a:lnTo>
                    <a:pt x="37605" y="579911"/>
                  </a:lnTo>
                  <a:cubicBezTo>
                    <a:pt x="37605" y="655121"/>
                    <a:pt x="17813" y="641267"/>
                    <a:pt x="37605" y="639288"/>
                  </a:cubicBezTo>
                  <a:cubicBezTo>
                    <a:pt x="57397" y="637309"/>
                    <a:pt x="104898" y="577932"/>
                    <a:pt x="156358" y="568036"/>
                  </a:cubicBezTo>
                  <a:cubicBezTo>
                    <a:pt x="207818" y="558140"/>
                    <a:pt x="247402" y="488867"/>
                    <a:pt x="346363" y="579911"/>
                  </a:cubicBezTo>
                  <a:cubicBezTo>
                    <a:pt x="445324" y="670955"/>
                    <a:pt x="740228" y="1122218"/>
                    <a:pt x="750124" y="1090550"/>
                  </a:cubicBezTo>
                  <a:close/>
                </a:path>
              </a:pathLst>
            </a:cu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Right Brace 196"/>
            <p:cNvSpPr/>
            <p:nvPr/>
          </p:nvSpPr>
          <p:spPr>
            <a:xfrm rot="10800000">
              <a:off x="710542" y="4083105"/>
              <a:ext cx="346361" cy="714525"/>
            </a:xfrm>
            <a:prstGeom prst="rightBrace">
              <a:avLst>
                <a:gd name="adj1" fmla="val 87069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Rectangle 197"/>
            <p:cNvSpPr/>
            <p:nvPr/>
          </p:nvSpPr>
          <p:spPr>
            <a:xfrm>
              <a:off x="324662" y="4227968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10</a:t>
              </a:r>
              <a:endParaRPr lang="en-US" dirty="0"/>
            </a:p>
          </p:txBody>
        </p:sp>
        <p:sp>
          <p:nvSpPr>
            <p:cNvPr id="199" name="Freeform 198"/>
            <p:cNvSpPr/>
            <p:nvPr/>
          </p:nvSpPr>
          <p:spPr>
            <a:xfrm>
              <a:off x="1092530" y="4286992"/>
              <a:ext cx="712519" cy="878774"/>
            </a:xfrm>
            <a:custGeom>
              <a:avLst/>
              <a:gdLst>
                <a:gd name="connsiteX0" fmla="*/ 0 w 712519"/>
                <a:gd name="connsiteY0" fmla="*/ 0 h 878774"/>
                <a:gd name="connsiteX1" fmla="*/ 308758 w 712519"/>
                <a:gd name="connsiteY1" fmla="*/ 213756 h 878774"/>
                <a:gd name="connsiteX2" fmla="*/ 712519 w 712519"/>
                <a:gd name="connsiteY2" fmla="*/ 878774 h 8787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12519" h="878774">
                  <a:moveTo>
                    <a:pt x="0" y="0"/>
                  </a:moveTo>
                  <a:cubicBezTo>
                    <a:pt x="95002" y="33647"/>
                    <a:pt x="190005" y="67294"/>
                    <a:pt x="308758" y="213756"/>
                  </a:cubicBezTo>
                  <a:cubicBezTo>
                    <a:pt x="427511" y="360218"/>
                    <a:pt x="570015" y="619496"/>
                    <a:pt x="712519" y="878774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Freeform 199"/>
            <p:cNvSpPr/>
            <p:nvPr/>
          </p:nvSpPr>
          <p:spPr>
            <a:xfrm>
              <a:off x="1104405" y="4366161"/>
              <a:ext cx="688769" cy="823356"/>
            </a:xfrm>
            <a:custGeom>
              <a:avLst/>
              <a:gdLst>
                <a:gd name="connsiteX0" fmla="*/ 0 w 688769"/>
                <a:gd name="connsiteY0" fmla="*/ 15834 h 823356"/>
                <a:gd name="connsiteX1" fmla="*/ 225631 w 688769"/>
                <a:gd name="connsiteY1" fmla="*/ 134587 h 823356"/>
                <a:gd name="connsiteX2" fmla="*/ 688769 w 688769"/>
                <a:gd name="connsiteY2" fmla="*/ 823356 h 823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8769" h="823356">
                  <a:moveTo>
                    <a:pt x="0" y="15834"/>
                  </a:moveTo>
                  <a:cubicBezTo>
                    <a:pt x="55418" y="7917"/>
                    <a:pt x="110836" y="0"/>
                    <a:pt x="225631" y="134587"/>
                  </a:cubicBezTo>
                  <a:cubicBezTo>
                    <a:pt x="340426" y="269174"/>
                    <a:pt x="514597" y="546265"/>
                    <a:pt x="688769" y="823356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Freeform 200"/>
            <p:cNvSpPr/>
            <p:nvPr/>
          </p:nvSpPr>
          <p:spPr>
            <a:xfrm>
              <a:off x="1092530" y="4564083"/>
              <a:ext cx="653143" cy="589808"/>
            </a:xfrm>
            <a:custGeom>
              <a:avLst/>
              <a:gdLst>
                <a:gd name="connsiteX0" fmla="*/ 0 w 653143"/>
                <a:gd name="connsiteY0" fmla="*/ 114795 h 589808"/>
                <a:gd name="connsiteX1" fmla="*/ 285008 w 653143"/>
                <a:gd name="connsiteY1" fmla="*/ 79169 h 589808"/>
                <a:gd name="connsiteX2" fmla="*/ 653143 w 653143"/>
                <a:gd name="connsiteY2" fmla="*/ 589808 h 589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53143" h="589808">
                  <a:moveTo>
                    <a:pt x="0" y="114795"/>
                  </a:moveTo>
                  <a:cubicBezTo>
                    <a:pt x="88075" y="57397"/>
                    <a:pt x="176151" y="0"/>
                    <a:pt x="285008" y="79169"/>
                  </a:cubicBezTo>
                  <a:cubicBezTo>
                    <a:pt x="393865" y="158338"/>
                    <a:pt x="523504" y="374073"/>
                    <a:pt x="653143" y="589808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Freeform 201"/>
            <p:cNvSpPr/>
            <p:nvPr/>
          </p:nvSpPr>
          <p:spPr>
            <a:xfrm>
              <a:off x="1104405" y="4528457"/>
              <a:ext cx="712520" cy="708561"/>
            </a:xfrm>
            <a:custGeom>
              <a:avLst/>
              <a:gdLst>
                <a:gd name="connsiteX0" fmla="*/ 0 w 712520"/>
                <a:gd name="connsiteY0" fmla="*/ 19792 h 708561"/>
                <a:gd name="connsiteX1" fmla="*/ 190005 w 712520"/>
                <a:gd name="connsiteY1" fmla="*/ 31668 h 708561"/>
                <a:gd name="connsiteX2" fmla="*/ 391886 w 712520"/>
                <a:gd name="connsiteY2" fmla="*/ 209798 h 708561"/>
                <a:gd name="connsiteX3" fmla="*/ 712520 w 712520"/>
                <a:gd name="connsiteY3" fmla="*/ 708561 h 708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2520" h="708561">
                  <a:moveTo>
                    <a:pt x="0" y="19792"/>
                  </a:moveTo>
                  <a:cubicBezTo>
                    <a:pt x="62345" y="9896"/>
                    <a:pt x="124691" y="0"/>
                    <a:pt x="190005" y="31668"/>
                  </a:cubicBezTo>
                  <a:cubicBezTo>
                    <a:pt x="255319" y="63336"/>
                    <a:pt x="304800" y="96983"/>
                    <a:pt x="391886" y="209798"/>
                  </a:cubicBezTo>
                  <a:cubicBezTo>
                    <a:pt x="478972" y="322613"/>
                    <a:pt x="595746" y="515587"/>
                    <a:pt x="712520" y="708561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Oval 204"/>
            <p:cNvSpPr/>
            <p:nvPr/>
          </p:nvSpPr>
          <p:spPr bwMode="auto">
            <a:xfrm rot="5400000">
              <a:off x="1078615" y="4723064"/>
              <a:ext cx="47416" cy="50439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6" name="Oval 205"/>
            <p:cNvSpPr/>
            <p:nvPr/>
          </p:nvSpPr>
          <p:spPr bwMode="auto">
            <a:xfrm rot="5400000">
              <a:off x="1066786" y="4128099"/>
              <a:ext cx="47416" cy="50438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8" name="Oval 207"/>
            <p:cNvSpPr/>
            <p:nvPr/>
          </p:nvSpPr>
          <p:spPr bwMode="auto">
            <a:xfrm rot="5400000">
              <a:off x="1042979" y="5281221"/>
              <a:ext cx="47416" cy="50439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9" name="Oval 208"/>
            <p:cNvSpPr/>
            <p:nvPr/>
          </p:nvSpPr>
          <p:spPr bwMode="auto">
            <a:xfrm rot="5400000">
              <a:off x="1043001" y="5066265"/>
              <a:ext cx="47416" cy="50439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2" name="Oval 211"/>
            <p:cNvSpPr/>
            <p:nvPr/>
          </p:nvSpPr>
          <p:spPr bwMode="auto">
            <a:xfrm rot="5400000">
              <a:off x="1043018" y="5173134"/>
              <a:ext cx="47416" cy="50438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" name="Freeform 214"/>
            <p:cNvSpPr/>
            <p:nvPr/>
          </p:nvSpPr>
          <p:spPr>
            <a:xfrm flipV="1">
              <a:off x="1041075" y="5196700"/>
              <a:ext cx="760020" cy="1122218"/>
            </a:xfrm>
            <a:custGeom>
              <a:avLst/>
              <a:gdLst>
                <a:gd name="connsiteX0" fmla="*/ 750124 w 760020"/>
                <a:gd name="connsiteY0" fmla="*/ 1090550 h 1122218"/>
                <a:gd name="connsiteX1" fmla="*/ 405740 w 760020"/>
                <a:gd name="connsiteY1" fmla="*/ 389906 h 1122218"/>
                <a:gd name="connsiteX2" fmla="*/ 61356 w 760020"/>
                <a:gd name="connsiteY2" fmla="*/ 57397 h 1122218"/>
                <a:gd name="connsiteX3" fmla="*/ 37605 w 760020"/>
                <a:gd name="connsiteY3" fmla="*/ 45522 h 1122218"/>
                <a:gd name="connsiteX4" fmla="*/ 37605 w 760020"/>
                <a:gd name="connsiteY4" fmla="*/ 188026 h 1122218"/>
                <a:gd name="connsiteX5" fmla="*/ 37605 w 760020"/>
                <a:gd name="connsiteY5" fmla="*/ 579911 h 1122218"/>
                <a:gd name="connsiteX6" fmla="*/ 37605 w 760020"/>
                <a:gd name="connsiteY6" fmla="*/ 639288 h 1122218"/>
                <a:gd name="connsiteX7" fmla="*/ 156358 w 760020"/>
                <a:gd name="connsiteY7" fmla="*/ 568036 h 1122218"/>
                <a:gd name="connsiteX8" fmla="*/ 346363 w 760020"/>
                <a:gd name="connsiteY8" fmla="*/ 579911 h 1122218"/>
                <a:gd name="connsiteX9" fmla="*/ 750124 w 760020"/>
                <a:gd name="connsiteY9" fmla="*/ 1090550 h 11222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60020" h="1122218">
                  <a:moveTo>
                    <a:pt x="750124" y="1090550"/>
                  </a:moveTo>
                  <a:cubicBezTo>
                    <a:pt x="760020" y="1058883"/>
                    <a:pt x="520535" y="562098"/>
                    <a:pt x="405740" y="389906"/>
                  </a:cubicBezTo>
                  <a:cubicBezTo>
                    <a:pt x="290945" y="217714"/>
                    <a:pt x="122712" y="114794"/>
                    <a:pt x="61356" y="57397"/>
                  </a:cubicBezTo>
                  <a:cubicBezTo>
                    <a:pt x="0" y="0"/>
                    <a:pt x="41563" y="23751"/>
                    <a:pt x="37605" y="45522"/>
                  </a:cubicBezTo>
                  <a:cubicBezTo>
                    <a:pt x="33647" y="67293"/>
                    <a:pt x="37605" y="188026"/>
                    <a:pt x="37605" y="188026"/>
                  </a:cubicBezTo>
                  <a:lnTo>
                    <a:pt x="37605" y="579911"/>
                  </a:lnTo>
                  <a:cubicBezTo>
                    <a:pt x="37605" y="655121"/>
                    <a:pt x="17813" y="641267"/>
                    <a:pt x="37605" y="639288"/>
                  </a:cubicBezTo>
                  <a:cubicBezTo>
                    <a:pt x="57397" y="637309"/>
                    <a:pt x="104898" y="577932"/>
                    <a:pt x="156358" y="568036"/>
                  </a:cubicBezTo>
                  <a:cubicBezTo>
                    <a:pt x="207818" y="558140"/>
                    <a:pt x="247402" y="488867"/>
                    <a:pt x="346363" y="579911"/>
                  </a:cubicBezTo>
                  <a:cubicBezTo>
                    <a:pt x="445324" y="670955"/>
                    <a:pt x="740228" y="1122218"/>
                    <a:pt x="750124" y="1090550"/>
                  </a:cubicBezTo>
                  <a:close/>
                </a:path>
              </a:pathLst>
            </a:cu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Right Brace 216"/>
            <p:cNvSpPr/>
            <p:nvPr/>
          </p:nvSpPr>
          <p:spPr>
            <a:xfrm rot="10800000" flipV="1">
              <a:off x="696692" y="5632130"/>
              <a:ext cx="346361" cy="714525"/>
            </a:xfrm>
            <a:prstGeom prst="rightBrace">
              <a:avLst>
                <a:gd name="adj1" fmla="val 87069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Freeform 218"/>
            <p:cNvSpPr/>
            <p:nvPr/>
          </p:nvSpPr>
          <p:spPr>
            <a:xfrm flipV="1">
              <a:off x="1078680" y="5263994"/>
              <a:ext cx="712519" cy="878774"/>
            </a:xfrm>
            <a:custGeom>
              <a:avLst/>
              <a:gdLst>
                <a:gd name="connsiteX0" fmla="*/ 0 w 712519"/>
                <a:gd name="connsiteY0" fmla="*/ 0 h 878774"/>
                <a:gd name="connsiteX1" fmla="*/ 308758 w 712519"/>
                <a:gd name="connsiteY1" fmla="*/ 213756 h 878774"/>
                <a:gd name="connsiteX2" fmla="*/ 712519 w 712519"/>
                <a:gd name="connsiteY2" fmla="*/ 878774 h 8787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12519" h="878774">
                  <a:moveTo>
                    <a:pt x="0" y="0"/>
                  </a:moveTo>
                  <a:cubicBezTo>
                    <a:pt x="95002" y="33647"/>
                    <a:pt x="190005" y="67294"/>
                    <a:pt x="308758" y="213756"/>
                  </a:cubicBezTo>
                  <a:cubicBezTo>
                    <a:pt x="427511" y="360218"/>
                    <a:pt x="570015" y="619496"/>
                    <a:pt x="712519" y="878774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Freeform 219"/>
            <p:cNvSpPr/>
            <p:nvPr/>
          </p:nvSpPr>
          <p:spPr>
            <a:xfrm flipV="1">
              <a:off x="1090555" y="5240243"/>
              <a:ext cx="688769" cy="823356"/>
            </a:xfrm>
            <a:custGeom>
              <a:avLst/>
              <a:gdLst>
                <a:gd name="connsiteX0" fmla="*/ 0 w 688769"/>
                <a:gd name="connsiteY0" fmla="*/ 15834 h 823356"/>
                <a:gd name="connsiteX1" fmla="*/ 225631 w 688769"/>
                <a:gd name="connsiteY1" fmla="*/ 134587 h 823356"/>
                <a:gd name="connsiteX2" fmla="*/ 688769 w 688769"/>
                <a:gd name="connsiteY2" fmla="*/ 823356 h 823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8769" h="823356">
                  <a:moveTo>
                    <a:pt x="0" y="15834"/>
                  </a:moveTo>
                  <a:cubicBezTo>
                    <a:pt x="55418" y="7917"/>
                    <a:pt x="110836" y="0"/>
                    <a:pt x="225631" y="134587"/>
                  </a:cubicBezTo>
                  <a:cubicBezTo>
                    <a:pt x="340426" y="269174"/>
                    <a:pt x="514597" y="546265"/>
                    <a:pt x="688769" y="823356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Freeform 220"/>
            <p:cNvSpPr/>
            <p:nvPr/>
          </p:nvSpPr>
          <p:spPr>
            <a:xfrm flipV="1">
              <a:off x="1078680" y="5275869"/>
              <a:ext cx="653143" cy="589808"/>
            </a:xfrm>
            <a:custGeom>
              <a:avLst/>
              <a:gdLst>
                <a:gd name="connsiteX0" fmla="*/ 0 w 653143"/>
                <a:gd name="connsiteY0" fmla="*/ 114795 h 589808"/>
                <a:gd name="connsiteX1" fmla="*/ 285008 w 653143"/>
                <a:gd name="connsiteY1" fmla="*/ 79169 h 589808"/>
                <a:gd name="connsiteX2" fmla="*/ 653143 w 653143"/>
                <a:gd name="connsiteY2" fmla="*/ 589808 h 589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53143" h="589808">
                  <a:moveTo>
                    <a:pt x="0" y="114795"/>
                  </a:moveTo>
                  <a:cubicBezTo>
                    <a:pt x="88075" y="57397"/>
                    <a:pt x="176151" y="0"/>
                    <a:pt x="285008" y="79169"/>
                  </a:cubicBezTo>
                  <a:cubicBezTo>
                    <a:pt x="393865" y="158338"/>
                    <a:pt x="523504" y="374073"/>
                    <a:pt x="653143" y="589808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2" name="Freeform 221"/>
            <p:cNvSpPr/>
            <p:nvPr/>
          </p:nvSpPr>
          <p:spPr>
            <a:xfrm flipV="1">
              <a:off x="1090555" y="5192742"/>
              <a:ext cx="712520" cy="708561"/>
            </a:xfrm>
            <a:custGeom>
              <a:avLst/>
              <a:gdLst>
                <a:gd name="connsiteX0" fmla="*/ 0 w 712520"/>
                <a:gd name="connsiteY0" fmla="*/ 19792 h 708561"/>
                <a:gd name="connsiteX1" fmla="*/ 190005 w 712520"/>
                <a:gd name="connsiteY1" fmla="*/ 31668 h 708561"/>
                <a:gd name="connsiteX2" fmla="*/ 391886 w 712520"/>
                <a:gd name="connsiteY2" fmla="*/ 209798 h 708561"/>
                <a:gd name="connsiteX3" fmla="*/ 712520 w 712520"/>
                <a:gd name="connsiteY3" fmla="*/ 708561 h 708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2520" h="708561">
                  <a:moveTo>
                    <a:pt x="0" y="19792"/>
                  </a:moveTo>
                  <a:cubicBezTo>
                    <a:pt x="62345" y="9896"/>
                    <a:pt x="124691" y="0"/>
                    <a:pt x="190005" y="31668"/>
                  </a:cubicBezTo>
                  <a:cubicBezTo>
                    <a:pt x="255319" y="63336"/>
                    <a:pt x="304800" y="96983"/>
                    <a:pt x="391886" y="209798"/>
                  </a:cubicBezTo>
                  <a:cubicBezTo>
                    <a:pt x="478972" y="322613"/>
                    <a:pt x="595746" y="515587"/>
                    <a:pt x="712520" y="708561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Oval 223"/>
            <p:cNvSpPr/>
            <p:nvPr/>
          </p:nvSpPr>
          <p:spPr bwMode="auto">
            <a:xfrm rot="16200000" flipV="1">
              <a:off x="1064735" y="5656251"/>
              <a:ext cx="47416" cy="50439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" name="Oval 224"/>
            <p:cNvSpPr/>
            <p:nvPr/>
          </p:nvSpPr>
          <p:spPr bwMode="auto">
            <a:xfrm rot="16200000" flipV="1">
              <a:off x="1052906" y="6251218"/>
              <a:ext cx="47416" cy="50439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6" name="Rectangle 225"/>
            <p:cNvSpPr/>
            <p:nvPr/>
          </p:nvSpPr>
          <p:spPr>
            <a:xfrm>
              <a:off x="358308" y="5769781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11</a:t>
              </a:r>
              <a:endParaRPr lang="en-US" dirty="0"/>
            </a:p>
          </p:txBody>
        </p:sp>
        <p:sp>
          <p:nvSpPr>
            <p:cNvPr id="228" name="Oval 227"/>
            <p:cNvSpPr/>
            <p:nvPr/>
          </p:nvSpPr>
          <p:spPr bwMode="auto">
            <a:xfrm rot="5400000">
              <a:off x="472963" y="5281218"/>
              <a:ext cx="47416" cy="50439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9" name="Oval 228"/>
            <p:cNvSpPr/>
            <p:nvPr/>
          </p:nvSpPr>
          <p:spPr bwMode="auto">
            <a:xfrm rot="5400000">
              <a:off x="472985" y="5066262"/>
              <a:ext cx="47416" cy="50439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0" name="Oval 229"/>
            <p:cNvSpPr/>
            <p:nvPr/>
          </p:nvSpPr>
          <p:spPr bwMode="auto">
            <a:xfrm rot="5400000">
              <a:off x="473002" y="5173131"/>
              <a:ext cx="47416" cy="50438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0" y="3141753"/>
              <a:ext cx="49244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dirty="0"/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-47298" y="4174703"/>
              <a:ext cx="49244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dirty="0"/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-35625" y="5809403"/>
              <a:ext cx="50206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i="1" dirty="0" err="1" smtClean="0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US" b="1" i="1" baseline="-25000" dirty="0" err="1" smtClean="0">
                  <a:latin typeface="Times New Roman" pitchFamily="18" charset="0"/>
                  <a:cs typeface="Times New Roman" pitchFamily="18" charset="0"/>
                </a:rPr>
                <a:t>|</a:t>
              </a:r>
              <a:r>
                <a:rPr lang="en-US" i="1" baseline="-25000" dirty="0" err="1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b="1" i="1" baseline="-25000" dirty="0" smtClean="0">
                  <a:latin typeface="Times New Roman" pitchFamily="18" charset="0"/>
                  <a:cs typeface="Times New Roman" pitchFamily="18" charset="0"/>
                </a:rPr>
                <a:t>|</a:t>
              </a:r>
              <a:endParaRPr lang="en-US" b="1" baseline="-25000" dirty="0"/>
            </a:p>
          </p:txBody>
        </p:sp>
        <p:cxnSp>
          <p:nvCxnSpPr>
            <p:cNvPr id="191" name="Straight Connector 190"/>
            <p:cNvCxnSpPr>
              <a:stCxn id="185" idx="3"/>
              <a:endCxn id="157" idx="0"/>
            </p:cNvCxnSpPr>
            <p:nvPr/>
          </p:nvCxnSpPr>
          <p:spPr>
            <a:xfrm rot="10800000" flipH="1" flipV="1">
              <a:off x="1082252" y="3073558"/>
              <a:ext cx="10277" cy="69091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2" name="Oval 131"/>
            <p:cNvSpPr/>
            <p:nvPr/>
          </p:nvSpPr>
          <p:spPr bwMode="auto">
            <a:xfrm rot="5400000">
              <a:off x="1083157" y="3648835"/>
              <a:ext cx="47416" cy="50439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" name="Oval 132"/>
            <p:cNvSpPr/>
            <p:nvPr/>
          </p:nvSpPr>
          <p:spPr bwMode="auto">
            <a:xfrm rot="5400000">
              <a:off x="1083195" y="3481371"/>
              <a:ext cx="47416" cy="50438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53" name="Straight Connector 152"/>
            <p:cNvCxnSpPr/>
            <p:nvPr/>
          </p:nvCxnSpPr>
          <p:spPr>
            <a:xfrm rot="5400000">
              <a:off x="889532" y="3595900"/>
              <a:ext cx="402552" cy="344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8" name="Freeform 157"/>
            <p:cNvSpPr/>
            <p:nvPr/>
          </p:nvSpPr>
          <p:spPr>
            <a:xfrm>
              <a:off x="1104405" y="3550722"/>
              <a:ext cx="722415" cy="1803070"/>
            </a:xfrm>
            <a:custGeom>
              <a:avLst/>
              <a:gdLst>
                <a:gd name="connsiteX0" fmla="*/ 0 w 722415"/>
                <a:gd name="connsiteY0" fmla="*/ 118753 h 1803070"/>
                <a:gd name="connsiteX1" fmla="*/ 237507 w 722415"/>
                <a:gd name="connsiteY1" fmla="*/ 11875 h 1803070"/>
                <a:gd name="connsiteX2" fmla="*/ 427512 w 722415"/>
                <a:gd name="connsiteY2" fmla="*/ 190005 h 1803070"/>
                <a:gd name="connsiteX3" fmla="*/ 570016 w 722415"/>
                <a:gd name="connsiteY3" fmla="*/ 748146 h 1803070"/>
                <a:gd name="connsiteX4" fmla="*/ 700644 w 722415"/>
                <a:gd name="connsiteY4" fmla="*/ 1650670 h 1803070"/>
                <a:gd name="connsiteX5" fmla="*/ 700644 w 722415"/>
                <a:gd name="connsiteY5" fmla="*/ 1662546 h 1803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22415" h="1803070">
                  <a:moveTo>
                    <a:pt x="0" y="118753"/>
                  </a:moveTo>
                  <a:cubicBezTo>
                    <a:pt x="83127" y="59376"/>
                    <a:pt x="166255" y="0"/>
                    <a:pt x="237507" y="11875"/>
                  </a:cubicBezTo>
                  <a:cubicBezTo>
                    <a:pt x="308759" y="23750"/>
                    <a:pt x="372094" y="67293"/>
                    <a:pt x="427512" y="190005"/>
                  </a:cubicBezTo>
                  <a:cubicBezTo>
                    <a:pt x="482930" y="312717"/>
                    <a:pt x="524494" y="504702"/>
                    <a:pt x="570016" y="748146"/>
                  </a:cubicBezTo>
                  <a:cubicBezTo>
                    <a:pt x="615538" y="991590"/>
                    <a:pt x="678873" y="1498270"/>
                    <a:pt x="700644" y="1650670"/>
                  </a:cubicBezTo>
                  <a:cubicBezTo>
                    <a:pt x="722415" y="1803070"/>
                    <a:pt x="711529" y="1732808"/>
                    <a:pt x="700644" y="1662546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Oval 133"/>
            <p:cNvSpPr/>
            <p:nvPr/>
          </p:nvSpPr>
          <p:spPr bwMode="auto">
            <a:xfrm rot="5400000">
              <a:off x="1083210" y="3745042"/>
              <a:ext cx="47416" cy="50438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5" name="Oval 134"/>
            <p:cNvSpPr/>
            <p:nvPr/>
          </p:nvSpPr>
          <p:spPr bwMode="auto">
            <a:xfrm rot="5400000">
              <a:off x="1083210" y="3563964"/>
              <a:ext cx="47416" cy="50438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7" name="Freeform 156"/>
            <p:cNvSpPr/>
            <p:nvPr/>
          </p:nvSpPr>
          <p:spPr>
            <a:xfrm>
              <a:off x="1092530" y="3524992"/>
              <a:ext cx="700644" cy="1676400"/>
            </a:xfrm>
            <a:custGeom>
              <a:avLst/>
              <a:gdLst>
                <a:gd name="connsiteX0" fmla="*/ 0 w 700644"/>
                <a:gd name="connsiteY0" fmla="*/ 239486 h 1676400"/>
                <a:gd name="connsiteX1" fmla="*/ 391886 w 700644"/>
                <a:gd name="connsiteY1" fmla="*/ 239486 h 1676400"/>
                <a:gd name="connsiteX2" fmla="*/ 700644 w 700644"/>
                <a:gd name="connsiteY2" fmla="*/ 1676400 h 167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00644" h="1676400">
                  <a:moveTo>
                    <a:pt x="0" y="239486"/>
                  </a:moveTo>
                  <a:cubicBezTo>
                    <a:pt x="137556" y="119743"/>
                    <a:pt x="275112" y="0"/>
                    <a:pt x="391886" y="239486"/>
                  </a:cubicBezTo>
                  <a:cubicBezTo>
                    <a:pt x="508660" y="478972"/>
                    <a:pt x="604652" y="1077686"/>
                    <a:pt x="700644" y="1676400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Freeform 158"/>
            <p:cNvSpPr/>
            <p:nvPr/>
          </p:nvSpPr>
          <p:spPr>
            <a:xfrm>
              <a:off x="1104405" y="3493325"/>
              <a:ext cx="700644" cy="1684317"/>
            </a:xfrm>
            <a:custGeom>
              <a:avLst/>
              <a:gdLst>
                <a:gd name="connsiteX0" fmla="*/ 0 w 700644"/>
                <a:gd name="connsiteY0" fmla="*/ 81148 h 1684317"/>
                <a:gd name="connsiteX1" fmla="*/ 332509 w 700644"/>
                <a:gd name="connsiteY1" fmla="*/ 45522 h 1684317"/>
                <a:gd name="connsiteX2" fmla="*/ 498764 w 700644"/>
                <a:gd name="connsiteY2" fmla="*/ 354280 h 1684317"/>
                <a:gd name="connsiteX3" fmla="*/ 700644 w 700644"/>
                <a:gd name="connsiteY3" fmla="*/ 1684317 h 16843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0644" h="1684317">
                  <a:moveTo>
                    <a:pt x="0" y="81148"/>
                  </a:moveTo>
                  <a:cubicBezTo>
                    <a:pt x="124691" y="40574"/>
                    <a:pt x="249382" y="0"/>
                    <a:pt x="332509" y="45522"/>
                  </a:cubicBezTo>
                  <a:cubicBezTo>
                    <a:pt x="415636" y="91044"/>
                    <a:pt x="437408" y="81147"/>
                    <a:pt x="498764" y="354280"/>
                  </a:cubicBezTo>
                  <a:cubicBezTo>
                    <a:pt x="560120" y="627413"/>
                    <a:pt x="630382" y="1155865"/>
                    <a:pt x="700644" y="1684317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Freeform 159"/>
            <p:cNvSpPr/>
            <p:nvPr/>
          </p:nvSpPr>
          <p:spPr>
            <a:xfrm>
              <a:off x="1104405" y="3465616"/>
              <a:ext cx="700644" cy="1712026"/>
            </a:xfrm>
            <a:custGeom>
              <a:avLst/>
              <a:gdLst>
                <a:gd name="connsiteX0" fmla="*/ 0 w 700644"/>
                <a:gd name="connsiteY0" fmla="*/ 37605 h 1712026"/>
                <a:gd name="connsiteX1" fmla="*/ 273133 w 700644"/>
                <a:gd name="connsiteY1" fmla="*/ 13854 h 1712026"/>
                <a:gd name="connsiteX2" fmla="*/ 451263 w 700644"/>
                <a:gd name="connsiteY2" fmla="*/ 120732 h 1712026"/>
                <a:gd name="connsiteX3" fmla="*/ 558140 w 700644"/>
                <a:gd name="connsiteY3" fmla="*/ 465116 h 1712026"/>
                <a:gd name="connsiteX4" fmla="*/ 700644 w 700644"/>
                <a:gd name="connsiteY4" fmla="*/ 1712026 h 1712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0644" h="1712026">
                  <a:moveTo>
                    <a:pt x="0" y="37605"/>
                  </a:moveTo>
                  <a:cubicBezTo>
                    <a:pt x="98961" y="18802"/>
                    <a:pt x="197923" y="0"/>
                    <a:pt x="273133" y="13854"/>
                  </a:cubicBezTo>
                  <a:cubicBezTo>
                    <a:pt x="348344" y="27709"/>
                    <a:pt x="403762" y="45522"/>
                    <a:pt x="451263" y="120732"/>
                  </a:cubicBezTo>
                  <a:cubicBezTo>
                    <a:pt x="498764" y="195942"/>
                    <a:pt x="516577" y="199900"/>
                    <a:pt x="558140" y="465116"/>
                  </a:cubicBezTo>
                  <a:cubicBezTo>
                    <a:pt x="599703" y="730332"/>
                    <a:pt x="650173" y="1221179"/>
                    <a:pt x="700644" y="1712026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Freeform 160"/>
            <p:cNvSpPr/>
            <p:nvPr/>
          </p:nvSpPr>
          <p:spPr>
            <a:xfrm>
              <a:off x="1116281" y="3364882"/>
              <a:ext cx="700644" cy="1846613"/>
            </a:xfrm>
            <a:custGeom>
              <a:avLst/>
              <a:gdLst>
                <a:gd name="connsiteX0" fmla="*/ 0 w 700644"/>
                <a:gd name="connsiteY0" fmla="*/ 65314 h 1846613"/>
                <a:gd name="connsiteX1" fmla="*/ 285007 w 700644"/>
                <a:gd name="connsiteY1" fmla="*/ 29688 h 1846613"/>
                <a:gd name="connsiteX2" fmla="*/ 534389 w 700644"/>
                <a:gd name="connsiteY2" fmla="*/ 243444 h 1846613"/>
                <a:gd name="connsiteX3" fmla="*/ 629392 w 700644"/>
                <a:gd name="connsiteY3" fmla="*/ 849086 h 1846613"/>
                <a:gd name="connsiteX4" fmla="*/ 700644 w 700644"/>
                <a:gd name="connsiteY4" fmla="*/ 1846613 h 1846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0644" h="1846613">
                  <a:moveTo>
                    <a:pt x="0" y="65314"/>
                  </a:moveTo>
                  <a:cubicBezTo>
                    <a:pt x="97971" y="32657"/>
                    <a:pt x="195942" y="0"/>
                    <a:pt x="285007" y="29688"/>
                  </a:cubicBezTo>
                  <a:cubicBezTo>
                    <a:pt x="374072" y="59376"/>
                    <a:pt x="476992" y="106878"/>
                    <a:pt x="534389" y="243444"/>
                  </a:cubicBezTo>
                  <a:cubicBezTo>
                    <a:pt x="591786" y="380010"/>
                    <a:pt x="601683" y="581891"/>
                    <a:pt x="629392" y="849086"/>
                  </a:cubicBezTo>
                  <a:cubicBezTo>
                    <a:pt x="657101" y="1116281"/>
                    <a:pt x="678872" y="1481447"/>
                    <a:pt x="700644" y="1846613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Oval 179"/>
            <p:cNvSpPr/>
            <p:nvPr/>
          </p:nvSpPr>
          <p:spPr bwMode="auto">
            <a:xfrm rot="5400000">
              <a:off x="1078658" y="3401760"/>
              <a:ext cx="47416" cy="50438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2" name="Oval 181"/>
            <p:cNvSpPr/>
            <p:nvPr/>
          </p:nvSpPr>
          <p:spPr bwMode="auto">
            <a:xfrm rot="5400000">
              <a:off x="1078605" y="3309907"/>
              <a:ext cx="47416" cy="50439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3" name="Oval 182"/>
            <p:cNvSpPr/>
            <p:nvPr/>
          </p:nvSpPr>
          <p:spPr bwMode="auto">
            <a:xfrm rot="5400000">
              <a:off x="1078643" y="3142443"/>
              <a:ext cx="47416" cy="50438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65" name="Oval 164"/>
          <p:cNvSpPr/>
          <p:nvPr/>
        </p:nvSpPr>
        <p:spPr bwMode="auto">
          <a:xfrm>
            <a:off x="1758543" y="5169873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6" name="Oval 165"/>
          <p:cNvSpPr/>
          <p:nvPr/>
        </p:nvSpPr>
        <p:spPr bwMode="auto">
          <a:xfrm flipV="1">
            <a:off x="1744693" y="5161755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8" name="Oval Callout 167"/>
          <p:cNvSpPr/>
          <p:nvPr/>
        </p:nvSpPr>
        <p:spPr>
          <a:xfrm>
            <a:off x="2702257" y="5594552"/>
            <a:ext cx="1143000" cy="882650"/>
          </a:xfrm>
          <a:prstGeom prst="wedgeEllipseCallout">
            <a:avLst>
              <a:gd name="adj1" fmla="val -148590"/>
              <a:gd name="adj2" fmla="val -25834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fan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9" name="Oval Callout 168"/>
          <p:cNvSpPr/>
          <p:nvPr/>
        </p:nvSpPr>
        <p:spPr>
          <a:xfrm>
            <a:off x="5841246" y="2510159"/>
            <a:ext cx="1716205" cy="882650"/>
          </a:xfrm>
          <a:prstGeom prst="wedgeEllipseCallout">
            <a:avLst>
              <a:gd name="adj1" fmla="val -2918"/>
              <a:gd name="adj2" fmla="val 114872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divider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8" name="Right Brace 137"/>
          <p:cNvSpPr/>
          <p:nvPr/>
        </p:nvSpPr>
        <p:spPr>
          <a:xfrm rot="16200000">
            <a:off x="2912331" y="3173160"/>
            <a:ext cx="339661" cy="96169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ight Brace 139"/>
          <p:cNvSpPr/>
          <p:nvPr/>
        </p:nvSpPr>
        <p:spPr>
          <a:xfrm rot="16200000">
            <a:off x="4331226" y="3204693"/>
            <a:ext cx="323897" cy="9144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ight Brace 140"/>
          <p:cNvSpPr/>
          <p:nvPr/>
        </p:nvSpPr>
        <p:spPr>
          <a:xfrm rot="16200000">
            <a:off x="5695200" y="3180791"/>
            <a:ext cx="375084" cy="88726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ight Brace 142"/>
          <p:cNvSpPr/>
          <p:nvPr/>
        </p:nvSpPr>
        <p:spPr>
          <a:xfrm rot="16200000">
            <a:off x="7310909" y="3188928"/>
            <a:ext cx="355428" cy="91439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ounded Rectangle 130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20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1828884" y="5141373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" grpId="1" animBg="1"/>
      <p:bldP spid="16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Freeform 210"/>
          <p:cNvSpPr/>
          <p:nvPr/>
        </p:nvSpPr>
        <p:spPr>
          <a:xfrm>
            <a:off x="1801504" y="3930555"/>
            <a:ext cx="4285397" cy="1282890"/>
          </a:xfrm>
          <a:custGeom>
            <a:avLst/>
            <a:gdLst>
              <a:gd name="connsiteX0" fmla="*/ 0 w 4285397"/>
              <a:gd name="connsiteY0" fmla="*/ 1282890 h 1282890"/>
              <a:gd name="connsiteX1" fmla="*/ 4080681 w 4285397"/>
              <a:gd name="connsiteY1" fmla="*/ 13648 h 1282890"/>
              <a:gd name="connsiteX2" fmla="*/ 4285397 w 4285397"/>
              <a:gd name="connsiteY2" fmla="*/ 0 h 1282890"/>
              <a:gd name="connsiteX3" fmla="*/ 0 w 4285397"/>
              <a:gd name="connsiteY3" fmla="*/ 1282890 h 1282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85397" h="1282890">
                <a:moveTo>
                  <a:pt x="0" y="1282890"/>
                </a:moveTo>
                <a:lnTo>
                  <a:pt x="4080681" y="13648"/>
                </a:lnTo>
                <a:lnTo>
                  <a:pt x="4285397" y="0"/>
                </a:lnTo>
                <a:lnTo>
                  <a:pt x="0" y="1282890"/>
                </a:lnTo>
                <a:close/>
              </a:path>
            </a:pathLst>
          </a:cu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Freeform 193"/>
          <p:cNvSpPr/>
          <p:nvPr/>
        </p:nvSpPr>
        <p:spPr>
          <a:xfrm>
            <a:off x="1842448" y="3944203"/>
            <a:ext cx="2442949" cy="1241946"/>
          </a:xfrm>
          <a:custGeom>
            <a:avLst/>
            <a:gdLst>
              <a:gd name="connsiteX0" fmla="*/ 0 w 2442949"/>
              <a:gd name="connsiteY0" fmla="*/ 1241946 h 1241946"/>
              <a:gd name="connsiteX1" fmla="*/ 2265528 w 2442949"/>
              <a:gd name="connsiteY1" fmla="*/ 13648 h 1241946"/>
              <a:gd name="connsiteX2" fmla="*/ 2442949 w 2442949"/>
              <a:gd name="connsiteY2" fmla="*/ 0 h 1241946"/>
              <a:gd name="connsiteX3" fmla="*/ 0 w 2442949"/>
              <a:gd name="connsiteY3" fmla="*/ 1241946 h 1241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42949" h="1241946">
                <a:moveTo>
                  <a:pt x="0" y="1241946"/>
                </a:moveTo>
                <a:lnTo>
                  <a:pt x="2265528" y="13648"/>
                </a:lnTo>
                <a:lnTo>
                  <a:pt x="2442949" y="0"/>
                </a:lnTo>
                <a:lnTo>
                  <a:pt x="0" y="1241946"/>
                </a:lnTo>
                <a:close/>
              </a:path>
            </a:pathLst>
          </a:cu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Freeform 203"/>
          <p:cNvSpPr/>
          <p:nvPr/>
        </p:nvSpPr>
        <p:spPr>
          <a:xfrm>
            <a:off x="1842448" y="3944203"/>
            <a:ext cx="2961564" cy="1255594"/>
          </a:xfrm>
          <a:custGeom>
            <a:avLst/>
            <a:gdLst>
              <a:gd name="connsiteX0" fmla="*/ 0 w 2961564"/>
              <a:gd name="connsiteY0" fmla="*/ 1255594 h 1255594"/>
              <a:gd name="connsiteX1" fmla="*/ 2811439 w 2961564"/>
              <a:gd name="connsiteY1" fmla="*/ 13648 h 1255594"/>
              <a:gd name="connsiteX2" fmla="*/ 2961564 w 2961564"/>
              <a:gd name="connsiteY2" fmla="*/ 0 h 1255594"/>
              <a:gd name="connsiteX3" fmla="*/ 0 w 2961564"/>
              <a:gd name="connsiteY3" fmla="*/ 1255594 h 1255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61564" h="1255594">
                <a:moveTo>
                  <a:pt x="0" y="1255594"/>
                </a:moveTo>
                <a:lnTo>
                  <a:pt x="2811439" y="13648"/>
                </a:lnTo>
                <a:lnTo>
                  <a:pt x="2961564" y="0"/>
                </a:lnTo>
                <a:lnTo>
                  <a:pt x="0" y="1255594"/>
                </a:lnTo>
                <a:close/>
              </a:path>
            </a:pathLst>
          </a:cu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Freeform 195"/>
          <p:cNvSpPr/>
          <p:nvPr/>
        </p:nvSpPr>
        <p:spPr>
          <a:xfrm>
            <a:off x="1815152" y="3944203"/>
            <a:ext cx="2715905" cy="1255594"/>
          </a:xfrm>
          <a:custGeom>
            <a:avLst/>
            <a:gdLst>
              <a:gd name="connsiteX0" fmla="*/ 0 w 2715905"/>
              <a:gd name="connsiteY0" fmla="*/ 1255594 h 1255594"/>
              <a:gd name="connsiteX1" fmla="*/ 2606723 w 2715905"/>
              <a:gd name="connsiteY1" fmla="*/ 0 h 1255594"/>
              <a:gd name="connsiteX2" fmla="*/ 2715905 w 2715905"/>
              <a:gd name="connsiteY2" fmla="*/ 0 h 1255594"/>
              <a:gd name="connsiteX3" fmla="*/ 0 w 2715905"/>
              <a:gd name="connsiteY3" fmla="*/ 1255594 h 1255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15905" h="1255594">
                <a:moveTo>
                  <a:pt x="0" y="1255594"/>
                </a:moveTo>
                <a:lnTo>
                  <a:pt x="2606723" y="0"/>
                </a:lnTo>
                <a:lnTo>
                  <a:pt x="2715905" y="0"/>
                </a:lnTo>
                <a:lnTo>
                  <a:pt x="0" y="1255594"/>
                </a:lnTo>
                <a:close/>
              </a:path>
            </a:pathLst>
          </a:cu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2" name="Group 151"/>
          <p:cNvGrpSpPr/>
          <p:nvPr/>
        </p:nvGrpSpPr>
        <p:grpSpPr>
          <a:xfrm>
            <a:off x="1774209" y="3889612"/>
            <a:ext cx="1678675" cy="1378424"/>
            <a:chOff x="1828800" y="3903260"/>
            <a:chExt cx="1610436" cy="1282889"/>
          </a:xfrm>
        </p:grpSpPr>
        <p:sp>
          <p:nvSpPr>
            <p:cNvPr id="145" name="Freeform 144"/>
            <p:cNvSpPr/>
            <p:nvPr/>
          </p:nvSpPr>
          <p:spPr>
            <a:xfrm>
              <a:off x="1828800" y="3903260"/>
              <a:ext cx="1337481" cy="1282889"/>
            </a:xfrm>
            <a:custGeom>
              <a:avLst/>
              <a:gdLst>
                <a:gd name="connsiteX0" fmla="*/ 0 w 1337481"/>
                <a:gd name="connsiteY0" fmla="*/ 1282889 h 1282889"/>
                <a:gd name="connsiteX1" fmla="*/ 1187355 w 1337481"/>
                <a:gd name="connsiteY1" fmla="*/ 13647 h 1282889"/>
                <a:gd name="connsiteX2" fmla="*/ 1337481 w 1337481"/>
                <a:gd name="connsiteY2" fmla="*/ 0 h 1282889"/>
                <a:gd name="connsiteX3" fmla="*/ 0 w 1337481"/>
                <a:gd name="connsiteY3" fmla="*/ 1282889 h 12828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37481" h="1282889">
                  <a:moveTo>
                    <a:pt x="0" y="1282889"/>
                  </a:moveTo>
                  <a:lnTo>
                    <a:pt x="1187355" y="13647"/>
                  </a:lnTo>
                  <a:lnTo>
                    <a:pt x="1337481" y="0"/>
                  </a:lnTo>
                  <a:lnTo>
                    <a:pt x="0" y="1282889"/>
                  </a:lnTo>
                  <a:close/>
                </a:path>
              </a:pathLst>
            </a:cu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Freeform 145"/>
            <p:cNvSpPr/>
            <p:nvPr/>
          </p:nvSpPr>
          <p:spPr>
            <a:xfrm>
              <a:off x="1828800" y="3916907"/>
              <a:ext cx="1037230" cy="1214651"/>
            </a:xfrm>
            <a:custGeom>
              <a:avLst/>
              <a:gdLst>
                <a:gd name="connsiteX0" fmla="*/ 0 w 1037230"/>
                <a:gd name="connsiteY0" fmla="*/ 1214651 h 1214651"/>
                <a:gd name="connsiteX1" fmla="*/ 887104 w 1037230"/>
                <a:gd name="connsiteY1" fmla="*/ 27296 h 1214651"/>
                <a:gd name="connsiteX2" fmla="*/ 1037230 w 1037230"/>
                <a:gd name="connsiteY2" fmla="*/ 0 h 1214651"/>
                <a:gd name="connsiteX3" fmla="*/ 0 w 1037230"/>
                <a:gd name="connsiteY3" fmla="*/ 1214651 h 1214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7230" h="1214651">
                  <a:moveTo>
                    <a:pt x="0" y="1214651"/>
                  </a:moveTo>
                  <a:lnTo>
                    <a:pt x="887104" y="27296"/>
                  </a:lnTo>
                  <a:lnTo>
                    <a:pt x="1037230" y="0"/>
                  </a:lnTo>
                  <a:lnTo>
                    <a:pt x="0" y="1214651"/>
                  </a:lnTo>
                  <a:close/>
                </a:path>
              </a:pathLst>
            </a:cu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Freeform 146"/>
            <p:cNvSpPr/>
            <p:nvPr/>
          </p:nvSpPr>
          <p:spPr>
            <a:xfrm>
              <a:off x="1842448" y="3944203"/>
              <a:ext cx="1596788" cy="1201003"/>
            </a:xfrm>
            <a:custGeom>
              <a:avLst/>
              <a:gdLst>
                <a:gd name="connsiteX0" fmla="*/ 0 w 1596788"/>
                <a:gd name="connsiteY0" fmla="*/ 1201003 h 1201003"/>
                <a:gd name="connsiteX1" fmla="*/ 1433015 w 1596788"/>
                <a:gd name="connsiteY1" fmla="*/ 0 h 1201003"/>
                <a:gd name="connsiteX2" fmla="*/ 1596788 w 1596788"/>
                <a:gd name="connsiteY2" fmla="*/ 0 h 1201003"/>
                <a:gd name="connsiteX3" fmla="*/ 0 w 1596788"/>
                <a:gd name="connsiteY3" fmla="*/ 1201003 h 12010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96788" h="1201003">
                  <a:moveTo>
                    <a:pt x="0" y="1201003"/>
                  </a:moveTo>
                  <a:lnTo>
                    <a:pt x="1433015" y="0"/>
                  </a:lnTo>
                  <a:lnTo>
                    <a:pt x="1596788" y="0"/>
                  </a:lnTo>
                  <a:lnTo>
                    <a:pt x="0" y="1201003"/>
                  </a:lnTo>
                  <a:close/>
                </a:path>
              </a:pathLst>
            </a:cu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0" name="Freeform 149"/>
          <p:cNvSpPr/>
          <p:nvPr/>
        </p:nvSpPr>
        <p:spPr>
          <a:xfrm>
            <a:off x="1807535" y="3965944"/>
            <a:ext cx="5188688" cy="1244009"/>
          </a:xfrm>
          <a:custGeom>
            <a:avLst/>
            <a:gdLst>
              <a:gd name="connsiteX0" fmla="*/ 0 w 5188688"/>
              <a:gd name="connsiteY0" fmla="*/ 1244009 h 1244009"/>
              <a:gd name="connsiteX1" fmla="*/ 4688958 w 5188688"/>
              <a:gd name="connsiteY1" fmla="*/ 0 h 1244009"/>
              <a:gd name="connsiteX2" fmla="*/ 5188688 w 5188688"/>
              <a:gd name="connsiteY2" fmla="*/ 0 h 1244009"/>
              <a:gd name="connsiteX3" fmla="*/ 0 w 5188688"/>
              <a:gd name="connsiteY3" fmla="*/ 1244009 h 1244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88688" h="1244009">
                <a:moveTo>
                  <a:pt x="0" y="1244009"/>
                </a:moveTo>
                <a:lnTo>
                  <a:pt x="4688958" y="0"/>
                </a:lnTo>
                <a:lnTo>
                  <a:pt x="5188688" y="0"/>
                </a:lnTo>
                <a:lnTo>
                  <a:pt x="0" y="1244009"/>
                </a:lnTo>
                <a:close/>
              </a:path>
            </a:pathLst>
          </a:custGeom>
          <a:solidFill>
            <a:schemeClr val="accent1">
              <a:alpha val="52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9" name="Freeform 148"/>
          <p:cNvSpPr/>
          <p:nvPr/>
        </p:nvSpPr>
        <p:spPr>
          <a:xfrm>
            <a:off x="1828800" y="3944679"/>
            <a:ext cx="3561907" cy="1265274"/>
          </a:xfrm>
          <a:custGeom>
            <a:avLst/>
            <a:gdLst>
              <a:gd name="connsiteX0" fmla="*/ 0 w 3561907"/>
              <a:gd name="connsiteY0" fmla="*/ 1265274 h 1265274"/>
              <a:gd name="connsiteX1" fmla="*/ 3232298 w 3561907"/>
              <a:gd name="connsiteY1" fmla="*/ 0 h 1265274"/>
              <a:gd name="connsiteX2" fmla="*/ 3561907 w 3561907"/>
              <a:gd name="connsiteY2" fmla="*/ 0 h 1265274"/>
              <a:gd name="connsiteX3" fmla="*/ 0 w 3561907"/>
              <a:gd name="connsiteY3" fmla="*/ 1265274 h 1265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61907" h="1265274">
                <a:moveTo>
                  <a:pt x="0" y="1265274"/>
                </a:moveTo>
                <a:lnTo>
                  <a:pt x="3232298" y="0"/>
                </a:lnTo>
                <a:lnTo>
                  <a:pt x="3561907" y="0"/>
                </a:lnTo>
                <a:lnTo>
                  <a:pt x="0" y="1265274"/>
                </a:lnTo>
                <a:close/>
              </a:path>
            </a:pathLst>
          </a:custGeom>
          <a:solidFill>
            <a:schemeClr val="accent1">
              <a:alpha val="52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8" name="Freeform 147"/>
          <p:cNvSpPr/>
          <p:nvPr/>
        </p:nvSpPr>
        <p:spPr>
          <a:xfrm>
            <a:off x="1775637" y="3934047"/>
            <a:ext cx="2190307" cy="1286539"/>
          </a:xfrm>
          <a:custGeom>
            <a:avLst/>
            <a:gdLst>
              <a:gd name="connsiteX0" fmla="*/ 0 w 2190307"/>
              <a:gd name="connsiteY0" fmla="*/ 1286539 h 1286539"/>
              <a:gd name="connsiteX1" fmla="*/ 1850065 w 2190307"/>
              <a:gd name="connsiteY1" fmla="*/ 0 h 1286539"/>
              <a:gd name="connsiteX2" fmla="*/ 2190307 w 2190307"/>
              <a:gd name="connsiteY2" fmla="*/ 10632 h 1286539"/>
              <a:gd name="connsiteX3" fmla="*/ 53163 w 2190307"/>
              <a:gd name="connsiteY3" fmla="*/ 1265274 h 12865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90307" h="1286539">
                <a:moveTo>
                  <a:pt x="0" y="1286539"/>
                </a:moveTo>
                <a:lnTo>
                  <a:pt x="1850065" y="0"/>
                </a:lnTo>
                <a:lnTo>
                  <a:pt x="2190307" y="10632"/>
                </a:lnTo>
                <a:lnTo>
                  <a:pt x="53163" y="1265274"/>
                </a:lnTo>
              </a:path>
            </a:pathLst>
          </a:custGeom>
          <a:solidFill>
            <a:schemeClr val="accent1">
              <a:alpha val="52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71"/>
          <p:cNvGrpSpPr/>
          <p:nvPr/>
        </p:nvGrpSpPr>
        <p:grpSpPr>
          <a:xfrm>
            <a:off x="6824" y="0"/>
            <a:ext cx="9144000" cy="6761163"/>
            <a:chOff x="0" y="0"/>
            <a:chExt cx="9144000" cy="6761163"/>
          </a:xfrm>
        </p:grpSpPr>
        <p:sp>
          <p:nvSpPr>
            <p:cNvPr id="173" name="Rectangle 172"/>
            <p:cNvSpPr/>
            <p:nvPr/>
          </p:nvSpPr>
          <p:spPr>
            <a:xfrm>
              <a:off x="0" y="0"/>
              <a:ext cx="9144000" cy="6414448"/>
            </a:xfrm>
            <a:prstGeom prst="rect">
              <a:avLst/>
            </a:prstGeom>
            <a:gradFill>
              <a:gsLst>
                <a:gs pos="0">
                  <a:srgbClr val="FF0000">
                    <a:alpha val="0"/>
                  </a:srgbClr>
                </a:gs>
                <a:gs pos="45000">
                  <a:srgbClr val="FF0000">
                    <a:alpha val="0"/>
                  </a:srgbClr>
                </a:gs>
                <a:gs pos="70000">
                  <a:srgbClr val="FF0300">
                    <a:alpha val="0"/>
                  </a:srgbClr>
                </a:gs>
                <a:gs pos="100000">
                  <a:srgbClr val="FF0000">
                    <a:alpha val="13000"/>
                  </a:srgb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ounded Rectangle 173"/>
            <p:cNvSpPr/>
            <p:nvPr/>
          </p:nvSpPr>
          <p:spPr>
            <a:xfrm>
              <a:off x="0" y="6445250"/>
              <a:ext cx="1882775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GD 2011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  <p:sp>
          <p:nvSpPr>
            <p:cNvPr id="175" name="Rounded Rectangle 174"/>
            <p:cNvSpPr/>
            <p:nvPr/>
          </p:nvSpPr>
          <p:spPr>
            <a:xfrm>
              <a:off x="7037388" y="6445250"/>
              <a:ext cx="2106612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September 21, 2011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</p:grpSp>
      <p:sp>
        <p:nvSpPr>
          <p:cNvPr id="176" name="Rectangle 17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Idea of the Hardness Proof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11"/>
          <p:cNvGrpSpPr/>
          <p:nvPr/>
        </p:nvGrpSpPr>
        <p:grpSpPr>
          <a:xfrm>
            <a:off x="0" y="1060695"/>
            <a:ext cx="9103055" cy="1704174"/>
            <a:chOff x="40944" y="4786533"/>
            <a:chExt cx="9103055" cy="1704174"/>
          </a:xfrm>
        </p:grpSpPr>
        <p:sp>
          <p:nvSpPr>
            <p:cNvPr id="108" name="Rectangle 107"/>
            <p:cNvSpPr/>
            <p:nvPr/>
          </p:nvSpPr>
          <p:spPr>
            <a:xfrm>
              <a:off x="271936" y="5318799"/>
              <a:ext cx="631333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 = {9, 10, 14, 12, 10, 9, 12, 11, 9, 10, 11, 11 } ,        B = 32</a:t>
              </a:r>
              <a:endParaRPr lang="en-US" sz="2000" dirty="0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244980" y="5782821"/>
              <a:ext cx="8899019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={10, 10, 12} ,       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={ 9, 11, 12} ,      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={ 9, 9,14} ,      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={ 10, 11,11}</a:t>
              </a:r>
              <a:endParaRPr lang="en-US" sz="2000" dirty="0" smtClean="0"/>
            </a:p>
            <a:p>
              <a:endParaRPr lang="en-US" sz="2000" dirty="0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40944" y="4786533"/>
              <a:ext cx="152638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Example: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sz="2400" dirty="0"/>
            </a:p>
          </p:txBody>
        </p:sp>
      </p:grpSp>
      <p:grpSp>
        <p:nvGrpSpPr>
          <p:cNvPr id="4" name="Group 32"/>
          <p:cNvGrpSpPr/>
          <p:nvPr/>
        </p:nvGrpSpPr>
        <p:grpSpPr>
          <a:xfrm>
            <a:off x="6926264" y="3901223"/>
            <a:ext cx="984592" cy="110008"/>
            <a:chOff x="5738764" y="3378723"/>
            <a:chExt cx="984592" cy="110008"/>
          </a:xfrm>
        </p:grpSpPr>
        <p:sp>
          <p:nvSpPr>
            <p:cNvPr id="18" name="Oval 17"/>
            <p:cNvSpPr/>
            <p:nvPr/>
          </p:nvSpPr>
          <p:spPr bwMode="auto">
            <a:xfrm>
              <a:off x="6631104" y="3390599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5" name="Group 20"/>
            <p:cNvGrpSpPr>
              <a:grpSpLocks noChangeAspect="1"/>
            </p:cNvGrpSpPr>
            <p:nvPr/>
          </p:nvGrpSpPr>
          <p:grpSpPr>
            <a:xfrm>
              <a:off x="6154388" y="3402479"/>
              <a:ext cx="365671" cy="50439"/>
              <a:chOff x="6403787" y="3390599"/>
              <a:chExt cx="711450" cy="98133"/>
            </a:xfrm>
          </p:grpSpPr>
          <p:grpSp>
            <p:nvGrpSpPr>
              <p:cNvPr id="6" name="Group 21"/>
              <p:cNvGrpSpPr/>
              <p:nvPr/>
            </p:nvGrpSpPr>
            <p:grpSpPr>
              <a:xfrm>
                <a:off x="6617543" y="3390600"/>
                <a:ext cx="497694" cy="98132"/>
                <a:chOff x="7045055" y="3509355"/>
                <a:chExt cx="497694" cy="98132"/>
              </a:xfrm>
            </p:grpSpPr>
            <p:sp>
              <p:nvSpPr>
                <p:cNvPr id="26" name="Oval 25"/>
                <p:cNvSpPr/>
                <p:nvPr/>
              </p:nvSpPr>
              <p:spPr bwMode="auto">
                <a:xfrm>
                  <a:off x="7450497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7" name="Oval 26"/>
                <p:cNvSpPr/>
                <p:nvPr/>
              </p:nvSpPr>
              <p:spPr bwMode="auto">
                <a:xfrm>
                  <a:off x="7045055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7" name="Group 22"/>
              <p:cNvGrpSpPr/>
              <p:nvPr/>
            </p:nvGrpSpPr>
            <p:grpSpPr>
              <a:xfrm>
                <a:off x="6403787" y="3390599"/>
                <a:ext cx="497694" cy="98132"/>
                <a:chOff x="7045055" y="3509355"/>
                <a:chExt cx="497694" cy="98132"/>
              </a:xfrm>
            </p:grpSpPr>
            <p:sp>
              <p:nvSpPr>
                <p:cNvPr id="24" name="Oval 23"/>
                <p:cNvSpPr/>
                <p:nvPr/>
              </p:nvSpPr>
              <p:spPr bwMode="auto">
                <a:xfrm>
                  <a:off x="7450497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5" name="Oval 24"/>
                <p:cNvSpPr/>
                <p:nvPr/>
              </p:nvSpPr>
              <p:spPr bwMode="auto">
                <a:xfrm>
                  <a:off x="7045055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grpSp>
          <p:nvGrpSpPr>
            <p:cNvPr id="8" name="Group 27"/>
            <p:cNvGrpSpPr/>
            <p:nvPr/>
          </p:nvGrpSpPr>
          <p:grpSpPr>
            <a:xfrm>
              <a:off x="5738764" y="3378723"/>
              <a:ext cx="283938" cy="98133"/>
              <a:chOff x="6617543" y="3390599"/>
              <a:chExt cx="283938" cy="98133"/>
            </a:xfrm>
          </p:grpSpPr>
          <p:sp>
            <p:nvSpPr>
              <p:cNvPr id="32" name="Oval 31"/>
              <p:cNvSpPr/>
              <p:nvPr/>
            </p:nvSpPr>
            <p:spPr bwMode="auto">
              <a:xfrm>
                <a:off x="6617543" y="3390600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" name="Oval 29"/>
              <p:cNvSpPr/>
              <p:nvPr/>
            </p:nvSpPr>
            <p:spPr bwMode="auto">
              <a:xfrm>
                <a:off x="6809229" y="3390599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9" name="Group 33"/>
          <p:cNvGrpSpPr/>
          <p:nvPr/>
        </p:nvGrpSpPr>
        <p:grpSpPr>
          <a:xfrm>
            <a:off x="5346846" y="3889348"/>
            <a:ext cx="1198348" cy="110009"/>
            <a:chOff x="5738764" y="3378723"/>
            <a:chExt cx="1198348" cy="110009"/>
          </a:xfrm>
        </p:grpSpPr>
        <p:grpSp>
          <p:nvGrpSpPr>
            <p:cNvPr id="10" name="Group 34"/>
            <p:cNvGrpSpPr/>
            <p:nvPr/>
          </p:nvGrpSpPr>
          <p:grpSpPr>
            <a:xfrm>
              <a:off x="6609838" y="3390599"/>
              <a:ext cx="327274" cy="98133"/>
              <a:chOff x="6787963" y="3390599"/>
              <a:chExt cx="327274" cy="98133"/>
            </a:xfrm>
          </p:grpSpPr>
          <p:sp>
            <p:nvSpPr>
              <p:cNvPr id="46" name="Oval 45"/>
              <p:cNvSpPr/>
              <p:nvPr/>
            </p:nvSpPr>
            <p:spPr bwMode="auto">
              <a:xfrm>
                <a:off x="7022985" y="3390600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7" name="Oval 46"/>
              <p:cNvSpPr/>
              <p:nvPr/>
            </p:nvSpPr>
            <p:spPr bwMode="auto">
              <a:xfrm>
                <a:off x="6787963" y="3390599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1" name="Group 35"/>
            <p:cNvGrpSpPr>
              <a:grpSpLocks noChangeAspect="1"/>
            </p:cNvGrpSpPr>
            <p:nvPr/>
          </p:nvGrpSpPr>
          <p:grpSpPr>
            <a:xfrm>
              <a:off x="6154388" y="3402479"/>
              <a:ext cx="365671" cy="50439"/>
              <a:chOff x="6403787" y="3390599"/>
              <a:chExt cx="711450" cy="98133"/>
            </a:xfrm>
          </p:grpSpPr>
          <p:grpSp>
            <p:nvGrpSpPr>
              <p:cNvPr id="12" name="Group 39"/>
              <p:cNvGrpSpPr/>
              <p:nvPr/>
            </p:nvGrpSpPr>
            <p:grpSpPr>
              <a:xfrm>
                <a:off x="6617543" y="3390600"/>
                <a:ext cx="497694" cy="98132"/>
                <a:chOff x="7045055" y="3509355"/>
                <a:chExt cx="497694" cy="98132"/>
              </a:xfrm>
            </p:grpSpPr>
            <p:sp>
              <p:nvSpPr>
                <p:cNvPr id="44" name="Oval 43"/>
                <p:cNvSpPr/>
                <p:nvPr/>
              </p:nvSpPr>
              <p:spPr bwMode="auto">
                <a:xfrm>
                  <a:off x="7450497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5" name="Oval 44"/>
                <p:cNvSpPr/>
                <p:nvPr/>
              </p:nvSpPr>
              <p:spPr bwMode="auto">
                <a:xfrm>
                  <a:off x="7045055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13" name="Group 40"/>
              <p:cNvGrpSpPr/>
              <p:nvPr/>
            </p:nvGrpSpPr>
            <p:grpSpPr>
              <a:xfrm>
                <a:off x="6403787" y="3390599"/>
                <a:ext cx="497694" cy="98132"/>
                <a:chOff x="7045055" y="3509355"/>
                <a:chExt cx="497694" cy="98132"/>
              </a:xfrm>
            </p:grpSpPr>
            <p:sp>
              <p:nvSpPr>
                <p:cNvPr id="42" name="Oval 41"/>
                <p:cNvSpPr/>
                <p:nvPr/>
              </p:nvSpPr>
              <p:spPr bwMode="auto">
                <a:xfrm>
                  <a:off x="7450497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" name="Oval 42"/>
                <p:cNvSpPr/>
                <p:nvPr/>
              </p:nvSpPr>
              <p:spPr bwMode="auto">
                <a:xfrm>
                  <a:off x="7045055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grpSp>
          <p:nvGrpSpPr>
            <p:cNvPr id="14" name="Group 36"/>
            <p:cNvGrpSpPr/>
            <p:nvPr/>
          </p:nvGrpSpPr>
          <p:grpSpPr>
            <a:xfrm>
              <a:off x="5738764" y="3378723"/>
              <a:ext cx="283938" cy="98133"/>
              <a:chOff x="6617543" y="3390599"/>
              <a:chExt cx="283938" cy="98133"/>
            </a:xfrm>
          </p:grpSpPr>
          <p:sp>
            <p:nvSpPr>
              <p:cNvPr id="38" name="Oval 37"/>
              <p:cNvSpPr/>
              <p:nvPr/>
            </p:nvSpPr>
            <p:spPr bwMode="auto">
              <a:xfrm>
                <a:off x="6617543" y="3390600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9" name="Oval 38"/>
              <p:cNvSpPr/>
              <p:nvPr/>
            </p:nvSpPr>
            <p:spPr bwMode="auto">
              <a:xfrm>
                <a:off x="6809229" y="3390599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15" name="Group 47"/>
          <p:cNvGrpSpPr/>
          <p:nvPr/>
        </p:nvGrpSpPr>
        <p:grpSpPr>
          <a:xfrm>
            <a:off x="3909932" y="3889348"/>
            <a:ext cx="1198348" cy="110009"/>
            <a:chOff x="5738764" y="3378723"/>
            <a:chExt cx="1198348" cy="110009"/>
          </a:xfrm>
        </p:grpSpPr>
        <p:grpSp>
          <p:nvGrpSpPr>
            <p:cNvPr id="16" name="Group 48"/>
            <p:cNvGrpSpPr/>
            <p:nvPr/>
          </p:nvGrpSpPr>
          <p:grpSpPr>
            <a:xfrm>
              <a:off x="6631104" y="3390599"/>
              <a:ext cx="306008" cy="98133"/>
              <a:chOff x="6809229" y="3390599"/>
              <a:chExt cx="306008" cy="98133"/>
            </a:xfrm>
          </p:grpSpPr>
          <p:sp>
            <p:nvSpPr>
              <p:cNvPr id="60" name="Oval 59"/>
              <p:cNvSpPr/>
              <p:nvPr/>
            </p:nvSpPr>
            <p:spPr bwMode="auto">
              <a:xfrm>
                <a:off x="7022985" y="3390600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1" name="Oval 60"/>
              <p:cNvSpPr/>
              <p:nvPr/>
            </p:nvSpPr>
            <p:spPr bwMode="auto">
              <a:xfrm>
                <a:off x="6809229" y="3390599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7" name="Group 49"/>
            <p:cNvGrpSpPr>
              <a:grpSpLocks noChangeAspect="1"/>
            </p:cNvGrpSpPr>
            <p:nvPr/>
          </p:nvGrpSpPr>
          <p:grpSpPr>
            <a:xfrm>
              <a:off x="6154388" y="3402479"/>
              <a:ext cx="365671" cy="50439"/>
              <a:chOff x="6403787" y="3390599"/>
              <a:chExt cx="711450" cy="98133"/>
            </a:xfrm>
          </p:grpSpPr>
          <p:grpSp>
            <p:nvGrpSpPr>
              <p:cNvPr id="19" name="Group 53"/>
              <p:cNvGrpSpPr/>
              <p:nvPr/>
            </p:nvGrpSpPr>
            <p:grpSpPr>
              <a:xfrm>
                <a:off x="6617543" y="3390600"/>
                <a:ext cx="497694" cy="98132"/>
                <a:chOff x="7045055" y="3509355"/>
                <a:chExt cx="497694" cy="98132"/>
              </a:xfrm>
            </p:grpSpPr>
            <p:sp>
              <p:nvSpPr>
                <p:cNvPr id="58" name="Oval 57"/>
                <p:cNvSpPr/>
                <p:nvPr/>
              </p:nvSpPr>
              <p:spPr bwMode="auto">
                <a:xfrm>
                  <a:off x="7450497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9" name="Oval 58"/>
                <p:cNvSpPr/>
                <p:nvPr/>
              </p:nvSpPr>
              <p:spPr bwMode="auto">
                <a:xfrm>
                  <a:off x="7045055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20" name="Group 54"/>
              <p:cNvGrpSpPr/>
              <p:nvPr/>
            </p:nvGrpSpPr>
            <p:grpSpPr>
              <a:xfrm>
                <a:off x="6403787" y="3390599"/>
                <a:ext cx="497694" cy="98132"/>
                <a:chOff x="7045055" y="3509355"/>
                <a:chExt cx="497694" cy="98132"/>
              </a:xfrm>
            </p:grpSpPr>
            <p:sp>
              <p:nvSpPr>
                <p:cNvPr id="56" name="Oval 55"/>
                <p:cNvSpPr/>
                <p:nvPr/>
              </p:nvSpPr>
              <p:spPr bwMode="auto">
                <a:xfrm>
                  <a:off x="7450497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7" name="Oval 56"/>
                <p:cNvSpPr/>
                <p:nvPr/>
              </p:nvSpPr>
              <p:spPr bwMode="auto">
                <a:xfrm>
                  <a:off x="7045055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grpSp>
          <p:nvGrpSpPr>
            <p:cNvPr id="21" name="Group 50"/>
            <p:cNvGrpSpPr/>
            <p:nvPr/>
          </p:nvGrpSpPr>
          <p:grpSpPr>
            <a:xfrm>
              <a:off x="5738764" y="3378723"/>
              <a:ext cx="283938" cy="98133"/>
              <a:chOff x="6617543" y="3390599"/>
              <a:chExt cx="283938" cy="98133"/>
            </a:xfrm>
          </p:grpSpPr>
          <p:sp>
            <p:nvSpPr>
              <p:cNvPr id="52" name="Oval 51"/>
              <p:cNvSpPr/>
              <p:nvPr/>
            </p:nvSpPr>
            <p:spPr bwMode="auto">
              <a:xfrm>
                <a:off x="6617543" y="3390600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3" name="Oval 52"/>
              <p:cNvSpPr/>
              <p:nvPr/>
            </p:nvSpPr>
            <p:spPr bwMode="auto">
              <a:xfrm>
                <a:off x="6809229" y="3390599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22" name="Group 61"/>
          <p:cNvGrpSpPr/>
          <p:nvPr/>
        </p:nvGrpSpPr>
        <p:grpSpPr>
          <a:xfrm>
            <a:off x="2688454" y="3877472"/>
            <a:ext cx="1006662" cy="110009"/>
            <a:chOff x="5930450" y="3378723"/>
            <a:chExt cx="1006662" cy="110009"/>
          </a:xfrm>
        </p:grpSpPr>
        <p:grpSp>
          <p:nvGrpSpPr>
            <p:cNvPr id="23" name="Group 62"/>
            <p:cNvGrpSpPr/>
            <p:nvPr/>
          </p:nvGrpSpPr>
          <p:grpSpPr>
            <a:xfrm>
              <a:off x="6631104" y="3390599"/>
              <a:ext cx="306008" cy="98133"/>
              <a:chOff x="6809229" y="3390599"/>
              <a:chExt cx="306008" cy="98133"/>
            </a:xfrm>
          </p:grpSpPr>
          <p:sp>
            <p:nvSpPr>
              <p:cNvPr id="74" name="Oval 73"/>
              <p:cNvSpPr/>
              <p:nvPr/>
            </p:nvSpPr>
            <p:spPr bwMode="auto">
              <a:xfrm>
                <a:off x="7022985" y="3390600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5" name="Oval 74"/>
              <p:cNvSpPr/>
              <p:nvPr/>
            </p:nvSpPr>
            <p:spPr bwMode="auto">
              <a:xfrm>
                <a:off x="6809229" y="3390599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28" name="Group 63"/>
            <p:cNvGrpSpPr>
              <a:grpSpLocks noChangeAspect="1"/>
            </p:cNvGrpSpPr>
            <p:nvPr/>
          </p:nvGrpSpPr>
          <p:grpSpPr>
            <a:xfrm>
              <a:off x="6113442" y="3402479"/>
              <a:ext cx="406612" cy="50439"/>
              <a:chOff x="6324131" y="3390599"/>
              <a:chExt cx="791106" cy="98133"/>
            </a:xfrm>
          </p:grpSpPr>
          <p:grpSp>
            <p:nvGrpSpPr>
              <p:cNvPr id="29" name="Group 67"/>
              <p:cNvGrpSpPr/>
              <p:nvPr/>
            </p:nvGrpSpPr>
            <p:grpSpPr>
              <a:xfrm>
                <a:off x="6617543" y="3390600"/>
                <a:ext cx="497694" cy="98132"/>
                <a:chOff x="7045055" y="3509355"/>
                <a:chExt cx="497694" cy="98132"/>
              </a:xfrm>
            </p:grpSpPr>
            <p:sp>
              <p:nvSpPr>
                <p:cNvPr id="72" name="Oval 71"/>
                <p:cNvSpPr/>
                <p:nvPr/>
              </p:nvSpPr>
              <p:spPr bwMode="auto">
                <a:xfrm>
                  <a:off x="7450497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3" name="Oval 72"/>
                <p:cNvSpPr/>
                <p:nvPr/>
              </p:nvSpPr>
              <p:spPr bwMode="auto">
                <a:xfrm>
                  <a:off x="7045055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31" name="Group 68"/>
              <p:cNvGrpSpPr/>
              <p:nvPr/>
            </p:nvGrpSpPr>
            <p:grpSpPr>
              <a:xfrm>
                <a:off x="6324131" y="3390599"/>
                <a:ext cx="577350" cy="98132"/>
                <a:chOff x="6965399" y="3509355"/>
                <a:chExt cx="577350" cy="98132"/>
              </a:xfrm>
            </p:grpSpPr>
            <p:sp>
              <p:nvSpPr>
                <p:cNvPr id="70" name="Oval 69"/>
                <p:cNvSpPr/>
                <p:nvPr/>
              </p:nvSpPr>
              <p:spPr bwMode="auto">
                <a:xfrm>
                  <a:off x="7450497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1" name="Oval 70"/>
                <p:cNvSpPr/>
                <p:nvPr/>
              </p:nvSpPr>
              <p:spPr bwMode="auto">
                <a:xfrm>
                  <a:off x="6965399" y="3509355"/>
                  <a:ext cx="92253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solidFill>
                    <a:schemeClr val="tx1"/>
                  </a:solidFill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67" name="Oval 66"/>
            <p:cNvSpPr/>
            <p:nvPr/>
          </p:nvSpPr>
          <p:spPr bwMode="auto">
            <a:xfrm>
              <a:off x="5930450" y="3378723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65" name="Oval 164"/>
          <p:cNvSpPr/>
          <p:nvPr/>
        </p:nvSpPr>
        <p:spPr bwMode="auto">
          <a:xfrm>
            <a:off x="1758543" y="5183521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6" name="Oval 165"/>
          <p:cNvSpPr/>
          <p:nvPr/>
        </p:nvSpPr>
        <p:spPr bwMode="auto">
          <a:xfrm flipV="1">
            <a:off x="1744693" y="5175403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8" name="Right Brace 137"/>
          <p:cNvSpPr/>
          <p:nvPr/>
        </p:nvSpPr>
        <p:spPr>
          <a:xfrm rot="16200000">
            <a:off x="2912331" y="3173160"/>
            <a:ext cx="339661" cy="96169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ight Brace 139"/>
          <p:cNvSpPr/>
          <p:nvPr/>
        </p:nvSpPr>
        <p:spPr>
          <a:xfrm rot="16200000">
            <a:off x="4331226" y="3204693"/>
            <a:ext cx="323897" cy="9144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ight Brace 140"/>
          <p:cNvSpPr/>
          <p:nvPr/>
        </p:nvSpPr>
        <p:spPr>
          <a:xfrm rot="16200000">
            <a:off x="5695200" y="3180791"/>
            <a:ext cx="375084" cy="88726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ight Brace 142"/>
          <p:cNvSpPr/>
          <p:nvPr/>
        </p:nvSpPr>
        <p:spPr>
          <a:xfrm rot="16200000">
            <a:off x="7310909" y="3188928"/>
            <a:ext cx="355428" cy="91439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ounded Rectangle 130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20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1828884" y="5141373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dirty="0"/>
          </a:p>
        </p:txBody>
      </p:sp>
      <p:sp>
        <p:nvSpPr>
          <p:cNvPr id="151" name="Rectangle 150"/>
          <p:cNvSpPr/>
          <p:nvPr/>
        </p:nvSpPr>
        <p:spPr>
          <a:xfrm>
            <a:off x="2557691" y="3025970"/>
            <a:ext cx="13292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{10, 10, 12}</a:t>
            </a:r>
            <a:endParaRPr lang="en-US" dirty="0"/>
          </a:p>
        </p:txBody>
      </p:sp>
      <p:sp>
        <p:nvSpPr>
          <p:cNvPr id="207" name="Rectangle 206"/>
          <p:cNvSpPr/>
          <p:nvPr/>
        </p:nvSpPr>
        <p:spPr>
          <a:xfrm>
            <a:off x="3846769" y="3039614"/>
            <a:ext cx="1320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 9, 11, 12} </a:t>
            </a:r>
            <a:endParaRPr lang="en-US" dirty="0"/>
          </a:p>
        </p:txBody>
      </p:sp>
      <p:sp>
        <p:nvSpPr>
          <p:cNvPr id="210" name="Freeform 209"/>
          <p:cNvSpPr/>
          <p:nvPr/>
        </p:nvSpPr>
        <p:spPr>
          <a:xfrm>
            <a:off x="1801504" y="3930555"/>
            <a:ext cx="3930556" cy="1282890"/>
          </a:xfrm>
          <a:custGeom>
            <a:avLst/>
            <a:gdLst>
              <a:gd name="connsiteX0" fmla="*/ 0 w 4026090"/>
              <a:gd name="connsiteY0" fmla="*/ 1282890 h 1282890"/>
              <a:gd name="connsiteX1" fmla="*/ 3889612 w 4026090"/>
              <a:gd name="connsiteY1" fmla="*/ 13648 h 1282890"/>
              <a:gd name="connsiteX2" fmla="*/ 4026090 w 4026090"/>
              <a:gd name="connsiteY2" fmla="*/ 0 h 1282890"/>
              <a:gd name="connsiteX3" fmla="*/ 0 w 4026090"/>
              <a:gd name="connsiteY3" fmla="*/ 1282890 h 1282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26090" h="1282890">
                <a:moveTo>
                  <a:pt x="0" y="1282890"/>
                </a:moveTo>
                <a:lnTo>
                  <a:pt x="3889612" y="13648"/>
                </a:lnTo>
                <a:lnTo>
                  <a:pt x="4026090" y="0"/>
                </a:lnTo>
                <a:lnTo>
                  <a:pt x="0" y="1282890"/>
                </a:lnTo>
                <a:close/>
              </a:path>
            </a:pathLst>
          </a:cu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Freeform 212"/>
          <p:cNvSpPr/>
          <p:nvPr/>
        </p:nvSpPr>
        <p:spPr>
          <a:xfrm>
            <a:off x="1842448" y="3957851"/>
            <a:ext cx="4435522" cy="1269242"/>
          </a:xfrm>
          <a:custGeom>
            <a:avLst/>
            <a:gdLst>
              <a:gd name="connsiteX0" fmla="*/ 0 w 4435522"/>
              <a:gd name="connsiteY0" fmla="*/ 1269242 h 1269242"/>
              <a:gd name="connsiteX1" fmla="*/ 4312692 w 4435522"/>
              <a:gd name="connsiteY1" fmla="*/ 13648 h 1269242"/>
              <a:gd name="connsiteX2" fmla="*/ 4435522 w 4435522"/>
              <a:gd name="connsiteY2" fmla="*/ 0 h 1269242"/>
              <a:gd name="connsiteX3" fmla="*/ 0 w 4435522"/>
              <a:gd name="connsiteY3" fmla="*/ 1269242 h 1269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35522" h="1269242">
                <a:moveTo>
                  <a:pt x="0" y="1269242"/>
                </a:moveTo>
                <a:lnTo>
                  <a:pt x="4312692" y="13648"/>
                </a:lnTo>
                <a:lnTo>
                  <a:pt x="4435522" y="0"/>
                </a:lnTo>
                <a:lnTo>
                  <a:pt x="0" y="1269242"/>
                </a:lnTo>
                <a:close/>
              </a:path>
            </a:pathLst>
          </a:cu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Rectangle 213"/>
          <p:cNvSpPr/>
          <p:nvPr/>
        </p:nvSpPr>
        <p:spPr>
          <a:xfrm>
            <a:off x="5399677" y="3080560"/>
            <a:ext cx="1156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 9, 9,14} </a:t>
            </a:r>
            <a:endParaRPr lang="en-US" dirty="0"/>
          </a:p>
        </p:txBody>
      </p:sp>
      <p:sp>
        <p:nvSpPr>
          <p:cNvPr id="216" name="Rectangle 215"/>
          <p:cNvSpPr/>
          <p:nvPr/>
        </p:nvSpPr>
        <p:spPr>
          <a:xfrm>
            <a:off x="6795665" y="3094209"/>
            <a:ext cx="1312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 10, 11,11}</a:t>
            </a:r>
            <a:endParaRPr lang="en-US" dirty="0" smtClean="0"/>
          </a:p>
        </p:txBody>
      </p:sp>
      <p:sp>
        <p:nvSpPr>
          <p:cNvPr id="218" name="Freeform 217"/>
          <p:cNvSpPr/>
          <p:nvPr/>
        </p:nvSpPr>
        <p:spPr>
          <a:xfrm>
            <a:off x="1815152" y="3957851"/>
            <a:ext cx="5568287" cy="1282889"/>
          </a:xfrm>
          <a:custGeom>
            <a:avLst/>
            <a:gdLst>
              <a:gd name="connsiteX0" fmla="*/ 0 w 5568287"/>
              <a:gd name="connsiteY0" fmla="*/ 1282889 h 1282889"/>
              <a:gd name="connsiteX1" fmla="*/ 5404514 w 5568287"/>
              <a:gd name="connsiteY1" fmla="*/ 13648 h 1282889"/>
              <a:gd name="connsiteX2" fmla="*/ 5568287 w 5568287"/>
              <a:gd name="connsiteY2" fmla="*/ 0 h 1282889"/>
              <a:gd name="connsiteX3" fmla="*/ 0 w 5568287"/>
              <a:gd name="connsiteY3" fmla="*/ 1282889 h 1282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8287" h="1282889">
                <a:moveTo>
                  <a:pt x="0" y="1282889"/>
                </a:moveTo>
                <a:lnTo>
                  <a:pt x="5404514" y="13648"/>
                </a:lnTo>
                <a:lnTo>
                  <a:pt x="5568287" y="0"/>
                </a:lnTo>
                <a:lnTo>
                  <a:pt x="0" y="1282889"/>
                </a:lnTo>
                <a:close/>
              </a:path>
            </a:pathLst>
          </a:cu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Freeform 222"/>
          <p:cNvSpPr/>
          <p:nvPr/>
        </p:nvSpPr>
        <p:spPr>
          <a:xfrm>
            <a:off x="1801504" y="3957851"/>
            <a:ext cx="5923129" cy="1310185"/>
          </a:xfrm>
          <a:custGeom>
            <a:avLst/>
            <a:gdLst>
              <a:gd name="connsiteX0" fmla="*/ 0 w 5923129"/>
              <a:gd name="connsiteY0" fmla="*/ 1310185 h 1310185"/>
              <a:gd name="connsiteX1" fmla="*/ 5732060 w 5923129"/>
              <a:gd name="connsiteY1" fmla="*/ 0 h 1310185"/>
              <a:gd name="connsiteX2" fmla="*/ 5923129 w 5923129"/>
              <a:gd name="connsiteY2" fmla="*/ 0 h 1310185"/>
              <a:gd name="connsiteX3" fmla="*/ 0 w 5923129"/>
              <a:gd name="connsiteY3" fmla="*/ 1310185 h 1310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3129" h="1310185">
                <a:moveTo>
                  <a:pt x="0" y="1310185"/>
                </a:moveTo>
                <a:lnTo>
                  <a:pt x="5732060" y="0"/>
                </a:lnTo>
                <a:lnTo>
                  <a:pt x="5923129" y="0"/>
                </a:lnTo>
                <a:lnTo>
                  <a:pt x="0" y="1310185"/>
                </a:lnTo>
                <a:close/>
              </a:path>
            </a:pathLst>
          </a:cu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Freeform 230"/>
          <p:cNvSpPr/>
          <p:nvPr/>
        </p:nvSpPr>
        <p:spPr>
          <a:xfrm>
            <a:off x="1815152" y="3971499"/>
            <a:ext cx="6086902" cy="1296537"/>
          </a:xfrm>
          <a:custGeom>
            <a:avLst/>
            <a:gdLst>
              <a:gd name="connsiteX0" fmla="*/ 0 w 6086902"/>
              <a:gd name="connsiteY0" fmla="*/ 1296537 h 1296537"/>
              <a:gd name="connsiteX1" fmla="*/ 6045958 w 6086902"/>
              <a:gd name="connsiteY1" fmla="*/ 0 h 1296537"/>
              <a:gd name="connsiteX2" fmla="*/ 6086902 w 6086902"/>
              <a:gd name="connsiteY2" fmla="*/ 0 h 1296537"/>
              <a:gd name="connsiteX3" fmla="*/ 0 w 6086902"/>
              <a:gd name="connsiteY3" fmla="*/ 1296537 h 1296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86902" h="1296537">
                <a:moveTo>
                  <a:pt x="0" y="1296537"/>
                </a:moveTo>
                <a:lnTo>
                  <a:pt x="6045958" y="0"/>
                </a:lnTo>
                <a:lnTo>
                  <a:pt x="6086902" y="0"/>
                </a:lnTo>
                <a:lnTo>
                  <a:pt x="0" y="1296537"/>
                </a:lnTo>
                <a:close/>
              </a:path>
            </a:pathLst>
          </a:cu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0" name="Straight Connector 119"/>
          <p:cNvCxnSpPr/>
          <p:nvPr/>
        </p:nvCxnSpPr>
        <p:spPr>
          <a:xfrm rot="10800000">
            <a:off x="5561276" y="2770499"/>
            <a:ext cx="3582724" cy="27293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171"/>
          <p:cNvGrpSpPr/>
          <p:nvPr/>
        </p:nvGrpSpPr>
        <p:grpSpPr>
          <a:xfrm>
            <a:off x="0" y="0"/>
            <a:ext cx="9144000" cy="6761163"/>
            <a:chOff x="0" y="0"/>
            <a:chExt cx="9144000" cy="6761163"/>
          </a:xfrm>
        </p:grpSpPr>
        <p:sp>
          <p:nvSpPr>
            <p:cNvPr id="173" name="Rectangle 172"/>
            <p:cNvSpPr/>
            <p:nvPr/>
          </p:nvSpPr>
          <p:spPr>
            <a:xfrm>
              <a:off x="0" y="0"/>
              <a:ext cx="9144000" cy="6414448"/>
            </a:xfrm>
            <a:prstGeom prst="rect">
              <a:avLst/>
            </a:prstGeom>
            <a:gradFill>
              <a:gsLst>
                <a:gs pos="0">
                  <a:srgbClr val="FF0000">
                    <a:alpha val="0"/>
                  </a:srgbClr>
                </a:gs>
                <a:gs pos="45000">
                  <a:srgbClr val="FF0000">
                    <a:alpha val="0"/>
                  </a:srgbClr>
                </a:gs>
                <a:gs pos="70000">
                  <a:srgbClr val="FF0300">
                    <a:alpha val="0"/>
                  </a:srgbClr>
                </a:gs>
                <a:gs pos="100000">
                  <a:srgbClr val="FF0000">
                    <a:alpha val="13000"/>
                  </a:srgb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ounded Rectangle 173"/>
            <p:cNvSpPr/>
            <p:nvPr/>
          </p:nvSpPr>
          <p:spPr>
            <a:xfrm>
              <a:off x="0" y="6445250"/>
              <a:ext cx="1882775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GD 2011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  <p:sp>
          <p:nvSpPr>
            <p:cNvPr id="175" name="Rounded Rectangle 174"/>
            <p:cNvSpPr/>
            <p:nvPr/>
          </p:nvSpPr>
          <p:spPr>
            <a:xfrm>
              <a:off x="7037388" y="6445250"/>
              <a:ext cx="2106612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September 21, 2011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</p:grpSp>
      <p:sp>
        <p:nvSpPr>
          <p:cNvPr id="176" name="Rectangle 17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Idea of the Hardness Proof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21" name="Group 220"/>
          <p:cNvGrpSpPr>
            <a:grpSpLocks noChangeAspect="1"/>
          </p:cNvGrpSpPr>
          <p:nvPr/>
        </p:nvGrpSpPr>
        <p:grpSpPr>
          <a:xfrm rot="16200000">
            <a:off x="-425179" y="1651445"/>
            <a:ext cx="5146765" cy="3853793"/>
            <a:chOff x="486127" y="1131220"/>
            <a:chExt cx="5594311" cy="4188905"/>
          </a:xfrm>
        </p:grpSpPr>
        <p:sp>
          <p:nvSpPr>
            <p:cNvPr id="258" name="Freeform 257"/>
            <p:cNvSpPr/>
            <p:nvPr/>
          </p:nvSpPr>
          <p:spPr>
            <a:xfrm>
              <a:off x="555913" y="1209124"/>
              <a:ext cx="4972153" cy="2398184"/>
            </a:xfrm>
            <a:custGeom>
              <a:avLst/>
              <a:gdLst>
                <a:gd name="connsiteX0" fmla="*/ 4844956 w 5404514"/>
                <a:gd name="connsiteY0" fmla="*/ 2606722 h 2606722"/>
                <a:gd name="connsiteX1" fmla="*/ 4790365 w 5404514"/>
                <a:gd name="connsiteY1" fmla="*/ 2442949 h 2606722"/>
                <a:gd name="connsiteX2" fmla="*/ 0 w 5404514"/>
                <a:gd name="connsiteY2" fmla="*/ 0 h 2606722"/>
                <a:gd name="connsiteX3" fmla="*/ 5404514 w 5404514"/>
                <a:gd name="connsiteY3" fmla="*/ 2415653 h 2606722"/>
                <a:gd name="connsiteX4" fmla="*/ 4899547 w 5404514"/>
                <a:gd name="connsiteY4" fmla="*/ 2579427 h 260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04514" h="2606722">
                  <a:moveTo>
                    <a:pt x="4844956" y="2606722"/>
                  </a:moveTo>
                  <a:lnTo>
                    <a:pt x="4790365" y="2442949"/>
                  </a:lnTo>
                  <a:lnTo>
                    <a:pt x="0" y="0"/>
                  </a:lnTo>
                  <a:lnTo>
                    <a:pt x="5404514" y="2415653"/>
                  </a:lnTo>
                  <a:lnTo>
                    <a:pt x="4899547" y="2579427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solidFill>
                  <a:schemeClr val="lt1"/>
                </a:solidFill>
              </a:endParaRPr>
            </a:p>
          </p:txBody>
        </p:sp>
        <p:sp>
          <p:nvSpPr>
            <p:cNvPr id="259" name="Freeform 258"/>
            <p:cNvSpPr/>
            <p:nvPr/>
          </p:nvSpPr>
          <p:spPr>
            <a:xfrm>
              <a:off x="568469" y="1196568"/>
              <a:ext cx="2938090" cy="2423297"/>
            </a:xfrm>
            <a:custGeom>
              <a:avLst/>
              <a:gdLst>
                <a:gd name="connsiteX0" fmla="*/ 2729552 w 3193576"/>
                <a:gd name="connsiteY0" fmla="*/ 2634018 h 2634018"/>
                <a:gd name="connsiteX1" fmla="*/ 2579427 w 3193576"/>
                <a:gd name="connsiteY1" fmla="*/ 2456597 h 2634018"/>
                <a:gd name="connsiteX2" fmla="*/ 0 w 3193576"/>
                <a:gd name="connsiteY2" fmla="*/ 0 h 2634018"/>
                <a:gd name="connsiteX3" fmla="*/ 3193576 w 3193576"/>
                <a:gd name="connsiteY3" fmla="*/ 2470245 h 2634018"/>
                <a:gd name="connsiteX4" fmla="*/ 2729552 w 3193576"/>
                <a:gd name="connsiteY4" fmla="*/ 2634018 h 2634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93576" h="2634018">
                  <a:moveTo>
                    <a:pt x="2729552" y="2634018"/>
                  </a:moveTo>
                  <a:lnTo>
                    <a:pt x="2579427" y="2456597"/>
                  </a:lnTo>
                  <a:lnTo>
                    <a:pt x="0" y="0"/>
                  </a:lnTo>
                  <a:lnTo>
                    <a:pt x="3193576" y="2470245"/>
                  </a:lnTo>
                  <a:lnTo>
                    <a:pt x="2729552" y="2634018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61" name="Freeform 260"/>
            <p:cNvSpPr/>
            <p:nvPr/>
          </p:nvSpPr>
          <p:spPr>
            <a:xfrm>
              <a:off x="687435" y="1275117"/>
              <a:ext cx="3949159" cy="2294524"/>
            </a:xfrm>
            <a:custGeom>
              <a:avLst/>
              <a:gdLst>
                <a:gd name="connsiteX0" fmla="*/ 3179135 w 3540642"/>
                <a:gd name="connsiteY0" fmla="*/ 1754372 h 1754372"/>
                <a:gd name="connsiteX1" fmla="*/ 3179135 w 3540642"/>
                <a:gd name="connsiteY1" fmla="*/ 1648046 h 1754372"/>
                <a:gd name="connsiteX2" fmla="*/ 0 w 3540642"/>
                <a:gd name="connsiteY2" fmla="*/ 0 h 1754372"/>
                <a:gd name="connsiteX3" fmla="*/ 3540642 w 3540642"/>
                <a:gd name="connsiteY3" fmla="*/ 1658679 h 1754372"/>
                <a:gd name="connsiteX4" fmla="*/ 3179135 w 3540642"/>
                <a:gd name="connsiteY4" fmla="*/ 1754372 h 1754372"/>
                <a:gd name="connsiteX0" fmla="*/ 3179135 w 3540642"/>
                <a:gd name="connsiteY0" fmla="*/ 1754372 h 1754372"/>
                <a:gd name="connsiteX1" fmla="*/ 3044050 w 3540642"/>
                <a:gd name="connsiteY1" fmla="*/ 1648046 h 1754372"/>
                <a:gd name="connsiteX2" fmla="*/ 0 w 3540642"/>
                <a:gd name="connsiteY2" fmla="*/ 0 h 1754372"/>
                <a:gd name="connsiteX3" fmla="*/ 3540642 w 3540642"/>
                <a:gd name="connsiteY3" fmla="*/ 1658679 h 1754372"/>
                <a:gd name="connsiteX4" fmla="*/ 3179135 w 3540642"/>
                <a:gd name="connsiteY4" fmla="*/ 1754372 h 1754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40642" h="1754372">
                  <a:moveTo>
                    <a:pt x="3179135" y="1754372"/>
                  </a:moveTo>
                  <a:lnTo>
                    <a:pt x="3044050" y="1648046"/>
                  </a:lnTo>
                  <a:lnTo>
                    <a:pt x="0" y="0"/>
                  </a:lnTo>
                  <a:lnTo>
                    <a:pt x="3540642" y="1658679"/>
                  </a:lnTo>
                  <a:lnTo>
                    <a:pt x="3179135" y="1754372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262" name="Straight Connector 261"/>
            <p:cNvCxnSpPr>
              <a:stCxn id="265" idx="4"/>
              <a:endCxn id="336" idx="0"/>
            </p:cNvCxnSpPr>
            <p:nvPr/>
          </p:nvCxnSpPr>
          <p:spPr>
            <a:xfrm rot="10800000" flipV="1">
              <a:off x="4279505" y="3579971"/>
              <a:ext cx="1650693" cy="8776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Straight Connector 262"/>
            <p:cNvCxnSpPr>
              <a:stCxn id="264" idx="7"/>
              <a:endCxn id="265" idx="3"/>
            </p:cNvCxnSpPr>
            <p:nvPr/>
          </p:nvCxnSpPr>
          <p:spPr>
            <a:xfrm>
              <a:off x="614365" y="1248771"/>
              <a:ext cx="5337835" cy="2282509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4" name="Oval 263"/>
            <p:cNvSpPr/>
            <p:nvPr/>
          </p:nvSpPr>
          <p:spPr>
            <a:xfrm rot="5400000">
              <a:off x="492387" y="1124960"/>
              <a:ext cx="137719" cy="15024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50800" dir="5400000" sx="41000" sy="41000" algn="ctr" rotWithShape="0">
                <a:srgbClr val="000000">
                  <a:alpha val="9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5" name="Oval 264"/>
            <p:cNvSpPr/>
            <p:nvPr/>
          </p:nvSpPr>
          <p:spPr>
            <a:xfrm rot="5400000">
              <a:off x="5936458" y="3504851"/>
              <a:ext cx="137719" cy="15024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50800" dir="5400000" sx="41000" sy="41000" algn="ctr" rotWithShape="0">
                <a:srgbClr val="000000">
                  <a:alpha val="9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6" name="Oval 265"/>
            <p:cNvSpPr/>
            <p:nvPr/>
          </p:nvSpPr>
          <p:spPr>
            <a:xfrm rot="5400000">
              <a:off x="541390" y="5176146"/>
              <a:ext cx="137719" cy="15024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50800" dir="5400000" sx="41000" sy="41000" algn="ctr" rotWithShape="0">
                <a:srgbClr val="000000">
                  <a:alpha val="9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7" name="Straight Connector 266"/>
            <p:cNvCxnSpPr>
              <a:stCxn id="266" idx="1"/>
              <a:endCxn id="265" idx="5"/>
            </p:cNvCxnSpPr>
            <p:nvPr/>
          </p:nvCxnSpPr>
          <p:spPr>
            <a:xfrm flipV="1">
              <a:off x="663368" y="3628663"/>
              <a:ext cx="5288832" cy="1573912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>
              <a:stCxn id="266" idx="2"/>
              <a:endCxn id="264" idx="6"/>
            </p:cNvCxnSpPr>
            <p:nvPr/>
          </p:nvCxnSpPr>
          <p:spPr>
            <a:xfrm rot="16200000" flipV="1">
              <a:off x="-1370985" y="3201172"/>
              <a:ext cx="3913467" cy="49003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9" name="Oval 268"/>
            <p:cNvSpPr/>
            <p:nvPr/>
          </p:nvSpPr>
          <p:spPr>
            <a:xfrm rot="5400000">
              <a:off x="3000689" y="3540085"/>
              <a:ext cx="137719" cy="15024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70" name="Oval 269"/>
            <p:cNvSpPr/>
            <p:nvPr/>
          </p:nvSpPr>
          <p:spPr>
            <a:xfrm rot="5400000">
              <a:off x="2433750" y="3528746"/>
              <a:ext cx="137719" cy="15024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50800" dir="5400000" sx="41000" sy="41000" algn="ctr" rotWithShape="0">
                <a:srgbClr val="000000">
                  <a:alpha val="9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Oval 270"/>
            <p:cNvSpPr/>
            <p:nvPr/>
          </p:nvSpPr>
          <p:spPr>
            <a:xfrm rot="5400000">
              <a:off x="1855469" y="3540086"/>
              <a:ext cx="137719" cy="15024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50800" dir="5400000" sx="41000" sy="41000" algn="ctr" rotWithShape="0">
                <a:srgbClr val="000000">
                  <a:alpha val="9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2" name="Oval 271"/>
            <p:cNvSpPr/>
            <p:nvPr/>
          </p:nvSpPr>
          <p:spPr>
            <a:xfrm rot="5400000">
              <a:off x="1290891" y="3528746"/>
              <a:ext cx="137719" cy="15024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50800" dir="5400000" sx="41000" sy="41000" algn="ctr" rotWithShape="0">
                <a:srgbClr val="000000">
                  <a:alpha val="9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3" name="Oval 272"/>
            <p:cNvSpPr/>
            <p:nvPr/>
          </p:nvSpPr>
          <p:spPr>
            <a:xfrm rot="5400000">
              <a:off x="4952864" y="3524966"/>
              <a:ext cx="137719" cy="15024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50800" dir="5400000" sx="41000" sy="41000" algn="ctr" rotWithShape="0">
                <a:srgbClr val="000000">
                  <a:alpha val="9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4" name="Oval 273"/>
            <p:cNvSpPr/>
            <p:nvPr/>
          </p:nvSpPr>
          <p:spPr>
            <a:xfrm rot="5400000">
              <a:off x="3620546" y="3513627"/>
              <a:ext cx="137719" cy="15024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275" name="Straight Connector 274"/>
            <p:cNvCxnSpPr>
              <a:stCxn id="272" idx="3"/>
              <a:endCxn id="264" idx="7"/>
            </p:cNvCxnSpPr>
            <p:nvPr/>
          </p:nvCxnSpPr>
          <p:spPr>
            <a:xfrm rot="10800000">
              <a:off x="614366" y="1248771"/>
              <a:ext cx="692268" cy="2306403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Straight Connector 275"/>
            <p:cNvCxnSpPr>
              <a:stCxn id="272" idx="5"/>
              <a:endCxn id="266" idx="1"/>
            </p:cNvCxnSpPr>
            <p:nvPr/>
          </p:nvCxnSpPr>
          <p:spPr>
            <a:xfrm rot="10800000" flipV="1">
              <a:off x="663369" y="3652557"/>
              <a:ext cx="643265" cy="155001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Straight Connector 276"/>
            <p:cNvCxnSpPr>
              <a:stCxn id="271" idx="5"/>
              <a:endCxn id="266" idx="1"/>
            </p:cNvCxnSpPr>
            <p:nvPr/>
          </p:nvCxnSpPr>
          <p:spPr>
            <a:xfrm flipH="1">
              <a:off x="663369" y="3663898"/>
              <a:ext cx="1207843" cy="1538677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>
              <a:stCxn id="271" idx="3"/>
              <a:endCxn id="264" idx="7"/>
            </p:cNvCxnSpPr>
            <p:nvPr/>
          </p:nvCxnSpPr>
          <p:spPr>
            <a:xfrm rot="10800000">
              <a:off x="614366" y="1248772"/>
              <a:ext cx="1256846" cy="2317744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Straight Connector 278"/>
            <p:cNvCxnSpPr>
              <a:stCxn id="270" idx="2"/>
              <a:endCxn id="264" idx="7"/>
            </p:cNvCxnSpPr>
            <p:nvPr/>
          </p:nvCxnSpPr>
          <p:spPr>
            <a:xfrm rot="16200000" flipV="1">
              <a:off x="415370" y="1447766"/>
              <a:ext cx="2286235" cy="1888245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Straight Connector 279"/>
            <p:cNvCxnSpPr>
              <a:endCxn id="264" idx="7"/>
            </p:cNvCxnSpPr>
            <p:nvPr/>
          </p:nvCxnSpPr>
          <p:spPr>
            <a:xfrm rot="10800000">
              <a:off x="614366" y="1248772"/>
              <a:ext cx="2367059" cy="2344284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Straight Connector 280"/>
            <p:cNvCxnSpPr>
              <a:stCxn id="274" idx="2"/>
              <a:endCxn id="264" idx="7"/>
            </p:cNvCxnSpPr>
            <p:nvPr/>
          </p:nvCxnSpPr>
          <p:spPr>
            <a:xfrm rot="16200000" flipV="1">
              <a:off x="1016328" y="846809"/>
              <a:ext cx="2271117" cy="3075041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Straight Connector 281"/>
            <p:cNvCxnSpPr>
              <a:stCxn id="273" idx="3"/>
              <a:endCxn id="264" idx="7"/>
            </p:cNvCxnSpPr>
            <p:nvPr/>
          </p:nvCxnSpPr>
          <p:spPr>
            <a:xfrm rot="10800000">
              <a:off x="614366" y="1248771"/>
              <a:ext cx="4354241" cy="2302624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>
              <a:endCxn id="264" idx="7"/>
            </p:cNvCxnSpPr>
            <p:nvPr/>
          </p:nvCxnSpPr>
          <p:spPr>
            <a:xfrm rot="10800000">
              <a:off x="614365" y="1248772"/>
              <a:ext cx="3607883" cy="2345981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Straight Connector 283"/>
            <p:cNvCxnSpPr>
              <a:stCxn id="270" idx="5"/>
              <a:endCxn id="266" idx="1"/>
            </p:cNvCxnSpPr>
            <p:nvPr/>
          </p:nvCxnSpPr>
          <p:spPr>
            <a:xfrm flipH="1">
              <a:off x="663369" y="3652558"/>
              <a:ext cx="1786123" cy="1550017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Straight Connector 284"/>
            <p:cNvCxnSpPr>
              <a:stCxn id="269" idx="5"/>
              <a:endCxn id="266" idx="1"/>
            </p:cNvCxnSpPr>
            <p:nvPr/>
          </p:nvCxnSpPr>
          <p:spPr>
            <a:xfrm flipH="1">
              <a:off x="663368" y="3663898"/>
              <a:ext cx="2353063" cy="1538678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Straight Connector 285"/>
            <p:cNvCxnSpPr>
              <a:stCxn id="274" idx="6"/>
              <a:endCxn id="266" idx="1"/>
            </p:cNvCxnSpPr>
            <p:nvPr/>
          </p:nvCxnSpPr>
          <p:spPr>
            <a:xfrm rot="5400000">
              <a:off x="1403903" y="2917072"/>
              <a:ext cx="1544968" cy="3026038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Straight Connector 286"/>
            <p:cNvCxnSpPr>
              <a:stCxn id="273" idx="6"/>
              <a:endCxn id="266" idx="1"/>
            </p:cNvCxnSpPr>
            <p:nvPr/>
          </p:nvCxnSpPr>
          <p:spPr>
            <a:xfrm rot="5400000">
              <a:off x="2075732" y="2256582"/>
              <a:ext cx="1533629" cy="4358356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Straight Connector 287"/>
            <p:cNvCxnSpPr>
              <a:endCxn id="266" idx="1"/>
            </p:cNvCxnSpPr>
            <p:nvPr/>
          </p:nvCxnSpPr>
          <p:spPr>
            <a:xfrm rot="10800000" flipV="1">
              <a:off x="663368" y="3607308"/>
              <a:ext cx="3558880" cy="1595267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>
              <a:stCxn id="270" idx="4"/>
              <a:endCxn id="272" idx="0"/>
            </p:cNvCxnSpPr>
            <p:nvPr/>
          </p:nvCxnSpPr>
          <p:spPr>
            <a:xfrm rot="10800000">
              <a:off x="1434872" y="3603866"/>
              <a:ext cx="992620" cy="2087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3" name="Straight Connector 292"/>
            <p:cNvCxnSpPr>
              <a:stCxn id="298" idx="7"/>
              <a:endCxn id="264" idx="7"/>
            </p:cNvCxnSpPr>
            <p:nvPr/>
          </p:nvCxnSpPr>
          <p:spPr>
            <a:xfrm rot="16200000" flipV="1">
              <a:off x="-53078" y="1916215"/>
              <a:ext cx="2106368" cy="771480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>
              <a:stCxn id="299" idx="0"/>
              <a:endCxn id="264" idx="7"/>
            </p:cNvCxnSpPr>
            <p:nvPr/>
          </p:nvCxnSpPr>
          <p:spPr>
            <a:xfrm rot="16200000" flipV="1">
              <a:off x="74774" y="1788363"/>
              <a:ext cx="2081015" cy="1001831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Straight Connector 294"/>
            <p:cNvCxnSpPr>
              <a:stCxn id="264" idx="7"/>
              <a:endCxn id="300" idx="0"/>
            </p:cNvCxnSpPr>
            <p:nvPr/>
          </p:nvCxnSpPr>
          <p:spPr>
            <a:xfrm>
              <a:off x="614365" y="1248771"/>
              <a:ext cx="805429" cy="1870729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Straight Connector 295"/>
            <p:cNvCxnSpPr>
              <a:stCxn id="272" idx="2"/>
              <a:endCxn id="298" idx="5"/>
            </p:cNvCxnSpPr>
            <p:nvPr/>
          </p:nvCxnSpPr>
          <p:spPr>
            <a:xfrm rot="5400000" flipH="1" flipV="1">
              <a:off x="1311490" y="3460653"/>
              <a:ext cx="122615" cy="26094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Straight Connector 296"/>
            <p:cNvCxnSpPr>
              <a:stCxn id="271" idx="3"/>
              <a:endCxn id="299" idx="2"/>
            </p:cNvCxnSpPr>
            <p:nvPr/>
          </p:nvCxnSpPr>
          <p:spPr>
            <a:xfrm rot="10800000">
              <a:off x="1651416" y="3370272"/>
              <a:ext cx="219795" cy="196244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8" name="Oval 297"/>
            <p:cNvSpPr/>
            <p:nvPr/>
          </p:nvSpPr>
          <p:spPr>
            <a:xfrm flipH="1">
              <a:off x="1375530" y="3343281"/>
              <a:ext cx="70438" cy="8096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99" name="Oval 298"/>
            <p:cNvSpPr/>
            <p:nvPr/>
          </p:nvSpPr>
          <p:spPr>
            <a:xfrm flipH="1">
              <a:off x="1580978" y="3329786"/>
              <a:ext cx="70438" cy="8096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00" name="Oval 299"/>
            <p:cNvSpPr>
              <a:spLocks noChangeAspect="1"/>
            </p:cNvSpPr>
            <p:nvPr/>
          </p:nvSpPr>
          <p:spPr>
            <a:xfrm flipH="1">
              <a:off x="1379764" y="3119500"/>
              <a:ext cx="80058" cy="920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301" name="Straight Connector 300"/>
            <p:cNvCxnSpPr>
              <a:stCxn id="299" idx="6"/>
              <a:endCxn id="298" idx="2"/>
            </p:cNvCxnSpPr>
            <p:nvPr/>
          </p:nvCxnSpPr>
          <p:spPr>
            <a:xfrm rot="10800000" flipV="1">
              <a:off x="1445970" y="3370269"/>
              <a:ext cx="135010" cy="13495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>
              <a:stCxn id="300" idx="4"/>
            </p:cNvCxnSpPr>
            <p:nvPr/>
          </p:nvCxnSpPr>
          <p:spPr>
            <a:xfrm rot="16200000" flipH="1">
              <a:off x="1351969" y="3279354"/>
              <a:ext cx="143607" cy="7957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Straight Connector 302"/>
            <p:cNvCxnSpPr>
              <a:stCxn id="300" idx="3"/>
              <a:endCxn id="299" idx="7"/>
            </p:cNvCxnSpPr>
            <p:nvPr/>
          </p:nvCxnSpPr>
          <p:spPr>
            <a:xfrm rot="16200000" flipH="1">
              <a:off x="1447900" y="3198251"/>
              <a:ext cx="143592" cy="143194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4" name="Oval 303"/>
            <p:cNvSpPr/>
            <p:nvPr/>
          </p:nvSpPr>
          <p:spPr>
            <a:xfrm flipH="1">
              <a:off x="1899743" y="3316292"/>
              <a:ext cx="70438" cy="8096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05" name="Oval 304"/>
            <p:cNvSpPr/>
            <p:nvPr/>
          </p:nvSpPr>
          <p:spPr>
            <a:xfrm flipH="1">
              <a:off x="2105190" y="3302796"/>
              <a:ext cx="70438" cy="8096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06" name="Oval 305"/>
            <p:cNvSpPr/>
            <p:nvPr/>
          </p:nvSpPr>
          <p:spPr>
            <a:xfrm flipH="1">
              <a:off x="1866311" y="3092513"/>
              <a:ext cx="70438" cy="8096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307" name="Straight Connector 306"/>
            <p:cNvCxnSpPr>
              <a:stCxn id="305" idx="6"/>
              <a:endCxn id="304" idx="2"/>
            </p:cNvCxnSpPr>
            <p:nvPr/>
          </p:nvCxnSpPr>
          <p:spPr>
            <a:xfrm rot="10800000" flipV="1">
              <a:off x="1970181" y="3343280"/>
              <a:ext cx="135010" cy="13495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Straight Connector 307"/>
            <p:cNvCxnSpPr>
              <a:stCxn id="306" idx="4"/>
            </p:cNvCxnSpPr>
            <p:nvPr/>
          </p:nvCxnSpPr>
          <p:spPr>
            <a:xfrm rot="16200000" flipH="1">
              <a:off x="1830579" y="3244432"/>
              <a:ext cx="154667" cy="12766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Straight Connector 308"/>
            <p:cNvCxnSpPr>
              <a:stCxn id="306" idx="3"/>
              <a:endCxn id="305" idx="7"/>
            </p:cNvCxnSpPr>
            <p:nvPr/>
          </p:nvCxnSpPr>
          <p:spPr>
            <a:xfrm rot="16200000" flipH="1">
              <a:off x="1944454" y="3143603"/>
              <a:ext cx="153031" cy="189071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Straight Connector 309"/>
            <p:cNvCxnSpPr>
              <a:stCxn id="304" idx="3"/>
              <a:endCxn id="271" idx="2"/>
            </p:cNvCxnSpPr>
            <p:nvPr/>
          </p:nvCxnSpPr>
          <p:spPr>
            <a:xfrm rot="5400000">
              <a:off x="1861626" y="3448107"/>
              <a:ext cx="160945" cy="35537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Straight Connector 310"/>
            <p:cNvCxnSpPr>
              <a:stCxn id="305" idx="2"/>
              <a:endCxn id="270" idx="3"/>
            </p:cNvCxnSpPr>
            <p:nvPr/>
          </p:nvCxnSpPr>
          <p:spPr>
            <a:xfrm>
              <a:off x="2175628" y="3343281"/>
              <a:ext cx="273864" cy="211893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" name="Straight Connector 311"/>
            <p:cNvCxnSpPr>
              <a:stCxn id="264" idx="7"/>
              <a:endCxn id="304" idx="6"/>
            </p:cNvCxnSpPr>
            <p:nvPr/>
          </p:nvCxnSpPr>
          <p:spPr>
            <a:xfrm>
              <a:off x="614365" y="1248771"/>
              <a:ext cx="1285378" cy="2108005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Straight Connector 312"/>
            <p:cNvCxnSpPr>
              <a:stCxn id="264" idx="7"/>
              <a:endCxn id="306" idx="7"/>
            </p:cNvCxnSpPr>
            <p:nvPr/>
          </p:nvCxnSpPr>
          <p:spPr>
            <a:xfrm>
              <a:off x="614365" y="1248771"/>
              <a:ext cx="1262261" cy="1855599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" name="Straight Connector 313"/>
            <p:cNvCxnSpPr>
              <a:stCxn id="264" idx="7"/>
              <a:endCxn id="305" idx="1"/>
            </p:cNvCxnSpPr>
            <p:nvPr/>
          </p:nvCxnSpPr>
          <p:spPr>
            <a:xfrm>
              <a:off x="614365" y="1248771"/>
              <a:ext cx="1550948" cy="2065883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Straight Connector 317"/>
            <p:cNvCxnSpPr>
              <a:stCxn id="274" idx="4"/>
            </p:cNvCxnSpPr>
            <p:nvPr/>
          </p:nvCxnSpPr>
          <p:spPr>
            <a:xfrm rot="10800000" flipV="1">
              <a:off x="3129554" y="3588746"/>
              <a:ext cx="484734" cy="12520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9" name="Straight Connector 318"/>
            <p:cNvCxnSpPr>
              <a:stCxn id="272" idx="1"/>
              <a:endCxn id="299" idx="5"/>
            </p:cNvCxnSpPr>
            <p:nvPr/>
          </p:nvCxnSpPr>
          <p:spPr>
            <a:xfrm flipV="1">
              <a:off x="1412869" y="3398897"/>
              <a:ext cx="178424" cy="156278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0" name="Straight Connector 319"/>
            <p:cNvCxnSpPr>
              <a:stCxn id="271" idx="1"/>
              <a:endCxn id="305" idx="4"/>
            </p:cNvCxnSpPr>
            <p:nvPr/>
          </p:nvCxnSpPr>
          <p:spPr>
            <a:xfrm flipV="1">
              <a:off x="1977447" y="3383765"/>
              <a:ext cx="162961" cy="182751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Straight Connector 321"/>
            <p:cNvCxnSpPr>
              <a:endCxn id="274" idx="3"/>
            </p:cNvCxnSpPr>
            <p:nvPr/>
          </p:nvCxnSpPr>
          <p:spPr>
            <a:xfrm>
              <a:off x="3510537" y="3483287"/>
              <a:ext cx="125751" cy="56769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Straight Connector 322"/>
            <p:cNvCxnSpPr>
              <a:stCxn id="326" idx="2"/>
            </p:cNvCxnSpPr>
            <p:nvPr/>
          </p:nvCxnSpPr>
          <p:spPr>
            <a:xfrm>
              <a:off x="4662607" y="3460973"/>
              <a:ext cx="300442" cy="121224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Straight Connector 323"/>
            <p:cNvCxnSpPr>
              <a:stCxn id="328" idx="2"/>
              <a:endCxn id="265" idx="3"/>
            </p:cNvCxnSpPr>
            <p:nvPr/>
          </p:nvCxnSpPr>
          <p:spPr>
            <a:xfrm>
              <a:off x="5560646" y="3432135"/>
              <a:ext cx="391555" cy="99145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5" name="Oval 324"/>
            <p:cNvSpPr>
              <a:spLocks noChangeAspect="1"/>
            </p:cNvSpPr>
            <p:nvPr/>
          </p:nvSpPr>
          <p:spPr>
            <a:xfrm flipH="1">
              <a:off x="4084132" y="3412562"/>
              <a:ext cx="75766" cy="8749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26" name="Oval 325"/>
            <p:cNvSpPr>
              <a:spLocks noChangeAspect="1"/>
            </p:cNvSpPr>
            <p:nvPr/>
          </p:nvSpPr>
          <p:spPr>
            <a:xfrm flipH="1">
              <a:off x="4585411" y="3412723"/>
              <a:ext cx="77196" cy="965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27" name="Oval 326"/>
            <p:cNvSpPr>
              <a:spLocks noChangeAspect="1"/>
            </p:cNvSpPr>
            <p:nvPr/>
          </p:nvSpPr>
          <p:spPr>
            <a:xfrm flipH="1">
              <a:off x="4939931" y="3424106"/>
              <a:ext cx="69719" cy="8715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28" name="Oval 327"/>
            <p:cNvSpPr>
              <a:spLocks noChangeAspect="1"/>
            </p:cNvSpPr>
            <p:nvPr/>
          </p:nvSpPr>
          <p:spPr>
            <a:xfrm flipH="1">
              <a:off x="5490335" y="3388190"/>
              <a:ext cx="70310" cy="878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29" name="Rectangle 328"/>
            <p:cNvSpPr/>
            <p:nvPr/>
          </p:nvSpPr>
          <p:spPr>
            <a:xfrm>
              <a:off x="4885124" y="3035563"/>
              <a:ext cx="479507" cy="5018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400" i="1" baseline="-25000" dirty="0"/>
            </a:p>
          </p:txBody>
        </p:sp>
        <p:sp>
          <p:nvSpPr>
            <p:cNvPr id="330" name="Rectangle 329"/>
            <p:cNvSpPr/>
            <p:nvPr/>
          </p:nvSpPr>
          <p:spPr>
            <a:xfrm>
              <a:off x="4025772" y="3006606"/>
              <a:ext cx="479507" cy="5018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i="1" baseline="-25000" dirty="0"/>
            </a:p>
          </p:txBody>
        </p:sp>
        <p:sp>
          <p:nvSpPr>
            <p:cNvPr id="331" name="Oval 330"/>
            <p:cNvSpPr>
              <a:spLocks noChangeAspect="1"/>
            </p:cNvSpPr>
            <p:nvPr/>
          </p:nvSpPr>
          <p:spPr>
            <a:xfrm flipH="1">
              <a:off x="3471750" y="3449649"/>
              <a:ext cx="66882" cy="8360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32" name="Oval 331"/>
            <p:cNvSpPr>
              <a:spLocks noChangeAspect="1"/>
            </p:cNvSpPr>
            <p:nvPr/>
          </p:nvSpPr>
          <p:spPr>
            <a:xfrm flipH="1">
              <a:off x="2904723" y="3405282"/>
              <a:ext cx="75336" cy="9417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33" name="Rectangle 332"/>
            <p:cNvSpPr/>
            <p:nvPr/>
          </p:nvSpPr>
          <p:spPr>
            <a:xfrm>
              <a:off x="2809399" y="2976937"/>
              <a:ext cx="639808" cy="5018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endParaRPr lang="en-US" sz="2400" i="1" baseline="-25000" dirty="0"/>
            </a:p>
          </p:txBody>
        </p:sp>
        <p:sp>
          <p:nvSpPr>
            <p:cNvPr id="336" name="Oval 335"/>
            <p:cNvSpPr/>
            <p:nvPr/>
          </p:nvSpPr>
          <p:spPr>
            <a:xfrm rot="5400000">
              <a:off x="4135525" y="3513627"/>
              <a:ext cx="137719" cy="15024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50800" dir="5400000" sx="41000" sy="41000" algn="ctr" rotWithShape="0">
                <a:srgbClr val="000000">
                  <a:alpha val="9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54" name="Group 353"/>
            <p:cNvGrpSpPr/>
            <p:nvPr/>
          </p:nvGrpSpPr>
          <p:grpSpPr>
            <a:xfrm>
              <a:off x="2669258" y="3566816"/>
              <a:ext cx="185731" cy="71061"/>
              <a:chOff x="2969514" y="3566816"/>
              <a:chExt cx="185731" cy="71061"/>
            </a:xfrm>
          </p:grpSpPr>
          <p:sp>
            <p:nvSpPr>
              <p:cNvPr id="346" name="Oval 345"/>
              <p:cNvSpPr/>
              <p:nvPr/>
            </p:nvSpPr>
            <p:spPr>
              <a:xfrm flipH="1">
                <a:off x="3092945" y="3566832"/>
                <a:ext cx="62300" cy="7104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>
                <a:outerShdw blurRad="50800" dist="50800" dir="5400000" sx="41000" sy="41000" algn="ctr" rotWithShape="0">
                  <a:srgbClr val="000000">
                    <a:alpha val="99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7" name="Oval 346"/>
              <p:cNvSpPr/>
              <p:nvPr/>
            </p:nvSpPr>
            <p:spPr>
              <a:xfrm flipH="1">
                <a:off x="2969514" y="3566816"/>
                <a:ext cx="62302" cy="7104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>
                <a:outerShdw blurRad="50800" dist="50800" dir="5400000" sx="41000" sy="41000" algn="ctr" rotWithShape="0">
                  <a:srgbClr val="000000">
                    <a:alpha val="99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44" name="Oval 343"/>
            <p:cNvSpPr/>
            <p:nvPr/>
          </p:nvSpPr>
          <p:spPr>
            <a:xfrm flipH="1">
              <a:off x="3972948" y="3566832"/>
              <a:ext cx="62300" cy="7104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50800" dir="5400000" sx="41000" sy="41000" algn="ctr" rotWithShape="0">
                <a:srgbClr val="000000">
                  <a:alpha val="9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5" name="Oval 344"/>
            <p:cNvSpPr/>
            <p:nvPr/>
          </p:nvSpPr>
          <p:spPr>
            <a:xfrm flipH="1">
              <a:off x="3849517" y="3566816"/>
              <a:ext cx="62302" cy="7104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50800" dir="5400000" sx="41000" sy="41000" algn="ctr" rotWithShape="0">
                <a:srgbClr val="000000">
                  <a:alpha val="9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1" name="Oval 340"/>
            <p:cNvSpPr>
              <a:spLocks noChangeAspect="1"/>
            </p:cNvSpPr>
            <p:nvPr/>
          </p:nvSpPr>
          <p:spPr>
            <a:xfrm flipH="1">
              <a:off x="775409" y="3568908"/>
              <a:ext cx="77998" cy="8894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50800" dir="5400000" sx="41000" sy="41000" algn="ctr" rotWithShape="0">
                <a:srgbClr val="000000">
                  <a:alpha val="9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3" name="Oval 352"/>
            <p:cNvSpPr/>
            <p:nvPr/>
          </p:nvSpPr>
          <p:spPr>
            <a:xfrm rot="5400000">
              <a:off x="764197" y="3550692"/>
              <a:ext cx="137719" cy="15024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50800" dir="5400000" sx="41000" sy="41000" algn="ctr" rotWithShape="0">
                <a:srgbClr val="000000">
                  <a:alpha val="9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55" name="Group 354"/>
            <p:cNvGrpSpPr/>
            <p:nvPr/>
          </p:nvGrpSpPr>
          <p:grpSpPr>
            <a:xfrm>
              <a:off x="1049650" y="3581447"/>
              <a:ext cx="144788" cy="71060"/>
              <a:chOff x="3010457" y="3566817"/>
              <a:chExt cx="144788" cy="71060"/>
            </a:xfrm>
          </p:grpSpPr>
          <p:sp>
            <p:nvSpPr>
              <p:cNvPr id="356" name="Oval 355"/>
              <p:cNvSpPr/>
              <p:nvPr/>
            </p:nvSpPr>
            <p:spPr>
              <a:xfrm flipH="1">
                <a:off x="3092945" y="3566832"/>
                <a:ext cx="62300" cy="7104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>
                <a:outerShdw blurRad="50800" dist="50800" dir="5400000" sx="41000" sy="41000" algn="ctr" rotWithShape="0">
                  <a:srgbClr val="000000">
                    <a:alpha val="99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7" name="Oval 356"/>
              <p:cNvSpPr/>
              <p:nvPr/>
            </p:nvSpPr>
            <p:spPr>
              <a:xfrm flipH="1">
                <a:off x="3010457" y="3566817"/>
                <a:ext cx="62302" cy="7104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>
                <a:outerShdw blurRad="50800" dist="50800" dir="5400000" sx="41000" sy="41000" algn="ctr" rotWithShape="0">
                  <a:srgbClr val="000000">
                    <a:alpha val="99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358" name="Straight Connector 357"/>
            <p:cNvCxnSpPr>
              <a:stCxn id="353" idx="2"/>
              <a:endCxn id="264" idx="6"/>
            </p:cNvCxnSpPr>
            <p:nvPr/>
          </p:nvCxnSpPr>
          <p:spPr>
            <a:xfrm rot="16200000" flipV="1">
              <a:off x="-446854" y="2277042"/>
              <a:ext cx="2288013" cy="271810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1" name="Straight Connector 360"/>
            <p:cNvCxnSpPr>
              <a:stCxn id="266" idx="2"/>
              <a:endCxn id="353" idx="6"/>
            </p:cNvCxnSpPr>
            <p:nvPr/>
          </p:nvCxnSpPr>
          <p:spPr>
            <a:xfrm rot="5400000" flipH="1" flipV="1">
              <a:off x="-22214" y="4327137"/>
              <a:ext cx="1487735" cy="222807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77" name="Group 376"/>
            <p:cNvGrpSpPr/>
            <p:nvPr/>
          </p:nvGrpSpPr>
          <p:grpSpPr>
            <a:xfrm>
              <a:off x="612161" y="4506164"/>
              <a:ext cx="250700" cy="790042"/>
              <a:chOff x="970939" y="4228186"/>
              <a:chExt cx="250700" cy="790042"/>
            </a:xfrm>
          </p:grpSpPr>
          <p:cxnSp>
            <p:nvCxnSpPr>
              <p:cNvPr id="364" name="Straight Connector 363"/>
              <p:cNvCxnSpPr/>
              <p:nvPr/>
            </p:nvCxnSpPr>
            <p:spPr>
              <a:xfrm rot="5400000" flipH="1" flipV="1">
                <a:off x="649327" y="4549798"/>
                <a:ext cx="776880" cy="133656"/>
              </a:xfrm>
              <a:prstGeom prst="line">
                <a:avLst/>
              </a:prstGeom>
              <a:ln w="15875">
                <a:solidFill>
                  <a:schemeClr val="tx1"/>
                </a:solidFill>
                <a:prstDash val="dash"/>
              </a:ln>
              <a:effectLst>
                <a:outerShdw sx="1000" sy="1000" algn="ctr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1" name="Straight Connector 370"/>
              <p:cNvCxnSpPr/>
              <p:nvPr/>
            </p:nvCxnSpPr>
            <p:spPr>
              <a:xfrm rot="5400000" flipH="1" flipV="1">
                <a:off x="672999" y="4550055"/>
                <a:ext cx="775411" cy="160934"/>
              </a:xfrm>
              <a:prstGeom prst="line">
                <a:avLst/>
              </a:prstGeom>
              <a:ln w="15875">
                <a:solidFill>
                  <a:schemeClr val="tx1"/>
                </a:solidFill>
                <a:prstDash val="dash"/>
              </a:ln>
              <a:effectLst>
                <a:outerShdw sx="1000" sy="1000" algn="ctr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3" name="Straight Connector 372"/>
              <p:cNvCxnSpPr/>
              <p:nvPr/>
            </p:nvCxnSpPr>
            <p:spPr>
              <a:xfrm rot="5400000" flipH="1" flipV="1">
                <a:off x="698604" y="4539083"/>
                <a:ext cx="760780" cy="197509"/>
              </a:xfrm>
              <a:prstGeom prst="line">
                <a:avLst/>
              </a:prstGeom>
              <a:ln w="15875">
                <a:solidFill>
                  <a:schemeClr val="tx1"/>
                </a:solidFill>
                <a:prstDash val="dash"/>
              </a:ln>
              <a:effectLst>
                <a:outerShdw sx="1000" sy="1000" algn="ctr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5" name="Straight Connector 374"/>
              <p:cNvCxnSpPr/>
              <p:nvPr/>
            </p:nvCxnSpPr>
            <p:spPr>
              <a:xfrm rot="5400000" flipH="1" flipV="1">
                <a:off x="742495" y="4531768"/>
                <a:ext cx="738834" cy="219455"/>
              </a:xfrm>
              <a:prstGeom prst="line">
                <a:avLst/>
              </a:prstGeom>
              <a:ln w="15875">
                <a:solidFill>
                  <a:schemeClr val="tx1"/>
                </a:solidFill>
                <a:prstDash val="dash"/>
              </a:ln>
              <a:effectLst>
                <a:outerShdw sx="1000" sy="1000" algn="ctr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8" name="Group 377"/>
            <p:cNvGrpSpPr/>
            <p:nvPr/>
          </p:nvGrpSpPr>
          <p:grpSpPr>
            <a:xfrm rot="9364017">
              <a:off x="536781" y="1146167"/>
              <a:ext cx="206809" cy="790042"/>
              <a:chOff x="970939" y="4228186"/>
              <a:chExt cx="206809" cy="790042"/>
            </a:xfrm>
          </p:grpSpPr>
          <p:cxnSp>
            <p:nvCxnSpPr>
              <p:cNvPr id="379" name="Straight Connector 378"/>
              <p:cNvCxnSpPr/>
              <p:nvPr/>
            </p:nvCxnSpPr>
            <p:spPr>
              <a:xfrm rot="5400000" flipH="1" flipV="1">
                <a:off x="649327" y="4549798"/>
                <a:ext cx="776880" cy="133656"/>
              </a:xfrm>
              <a:prstGeom prst="line">
                <a:avLst/>
              </a:prstGeom>
              <a:ln w="15875">
                <a:solidFill>
                  <a:schemeClr val="tx1"/>
                </a:solidFill>
                <a:prstDash val="dash"/>
              </a:ln>
              <a:effectLst>
                <a:outerShdw sx="1000" sy="1000" algn="ctr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0" name="Straight Connector 379"/>
              <p:cNvCxnSpPr/>
              <p:nvPr/>
            </p:nvCxnSpPr>
            <p:spPr>
              <a:xfrm rot="5400000" flipH="1" flipV="1">
                <a:off x="672999" y="4550055"/>
                <a:ext cx="775411" cy="160934"/>
              </a:xfrm>
              <a:prstGeom prst="line">
                <a:avLst/>
              </a:prstGeom>
              <a:ln w="15875">
                <a:solidFill>
                  <a:schemeClr val="tx1"/>
                </a:solidFill>
                <a:prstDash val="dash"/>
              </a:ln>
              <a:effectLst>
                <a:outerShdw sx="1000" sy="1000" algn="ctr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1" name="Straight Connector 380"/>
              <p:cNvCxnSpPr/>
              <p:nvPr/>
            </p:nvCxnSpPr>
            <p:spPr>
              <a:xfrm rot="5400000" flipH="1" flipV="1">
                <a:off x="698604" y="4539083"/>
                <a:ext cx="760780" cy="197509"/>
              </a:xfrm>
              <a:prstGeom prst="line">
                <a:avLst/>
              </a:prstGeom>
              <a:ln w="15875">
                <a:solidFill>
                  <a:schemeClr val="tx1"/>
                </a:solidFill>
                <a:prstDash val="dash"/>
              </a:ln>
              <a:effectLst>
                <a:outerShdw sx="1000" sy="1000" algn="ctr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2" name="Straight Connector 381"/>
              <p:cNvCxnSpPr/>
              <p:nvPr/>
            </p:nvCxnSpPr>
            <p:spPr>
              <a:xfrm rot="6962903" flipH="1">
                <a:off x="723056" y="4563796"/>
                <a:ext cx="762721" cy="145219"/>
              </a:xfrm>
              <a:prstGeom prst="line">
                <a:avLst/>
              </a:prstGeom>
              <a:ln w="15875">
                <a:solidFill>
                  <a:schemeClr val="tx1"/>
                </a:solidFill>
                <a:prstDash val="dash"/>
              </a:ln>
              <a:effectLst>
                <a:outerShdw sx="1000" sy="1000" algn="ctr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210" name="Straight Connector 209"/>
          <p:cNvCxnSpPr/>
          <p:nvPr/>
        </p:nvCxnSpPr>
        <p:spPr>
          <a:xfrm rot="10800000" flipV="1">
            <a:off x="5845969" y="2609752"/>
            <a:ext cx="2946008" cy="8570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rot="5400000" flipH="1" flipV="1">
            <a:off x="5438194" y="2846537"/>
            <a:ext cx="130622" cy="35629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rot="5400000">
            <a:off x="5015281" y="3812813"/>
            <a:ext cx="201653" cy="74148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rot="5400000">
            <a:off x="4138761" y="4765627"/>
            <a:ext cx="1080960" cy="425366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rot="16200000" flipV="1">
            <a:off x="5599433" y="2840461"/>
            <a:ext cx="479330" cy="17694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7326823" y="4497437"/>
            <a:ext cx="1160584" cy="5024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7388661" y="4744998"/>
            <a:ext cx="1032008" cy="18071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 rot="10800000">
            <a:off x="5492389" y="2452068"/>
            <a:ext cx="3651611" cy="4531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rot="5400000">
            <a:off x="3676865" y="2128415"/>
            <a:ext cx="2600465" cy="1045901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>
          <a:xfrm>
            <a:off x="8172217" y="5405599"/>
            <a:ext cx="104775" cy="1143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119" name="Straight Connector 118"/>
          <p:cNvCxnSpPr/>
          <p:nvPr/>
        </p:nvCxnSpPr>
        <p:spPr>
          <a:xfrm rot="5400000">
            <a:off x="4816367" y="2009767"/>
            <a:ext cx="1391591" cy="3067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Oval 121"/>
          <p:cNvSpPr/>
          <p:nvPr/>
        </p:nvSpPr>
        <p:spPr>
          <a:xfrm>
            <a:off x="7193534" y="2423474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3" name="Oval 122"/>
          <p:cNvSpPr/>
          <p:nvPr/>
        </p:nvSpPr>
        <p:spPr>
          <a:xfrm>
            <a:off x="7464044" y="2423474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4" name="Left Brace 123"/>
          <p:cNvSpPr/>
          <p:nvPr/>
        </p:nvSpPr>
        <p:spPr>
          <a:xfrm rot="5400000">
            <a:off x="8026365" y="1923118"/>
            <a:ext cx="163449" cy="845510"/>
          </a:xfrm>
          <a:prstGeom prst="leftBrac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5" name="Oval 124"/>
          <p:cNvSpPr/>
          <p:nvPr/>
        </p:nvSpPr>
        <p:spPr>
          <a:xfrm>
            <a:off x="7768844" y="2423474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6" name="Oval 125"/>
          <p:cNvSpPr/>
          <p:nvPr/>
        </p:nvSpPr>
        <p:spPr>
          <a:xfrm>
            <a:off x="8073644" y="2423474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7" name="Oval 126"/>
          <p:cNvSpPr/>
          <p:nvPr/>
        </p:nvSpPr>
        <p:spPr>
          <a:xfrm>
            <a:off x="8378444" y="2413949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8" name="Left Brace 127"/>
          <p:cNvSpPr/>
          <p:nvPr/>
        </p:nvSpPr>
        <p:spPr>
          <a:xfrm rot="16200000" flipH="1">
            <a:off x="6560272" y="1913593"/>
            <a:ext cx="163449" cy="845510"/>
          </a:xfrm>
          <a:prstGeom prst="leftBrac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9" name="Oval 128"/>
          <p:cNvSpPr/>
          <p:nvPr/>
        </p:nvSpPr>
        <p:spPr>
          <a:xfrm flipH="1">
            <a:off x="6895516" y="2413949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30" name="Oval 129"/>
          <p:cNvSpPr/>
          <p:nvPr/>
        </p:nvSpPr>
        <p:spPr>
          <a:xfrm flipH="1">
            <a:off x="6590716" y="2413949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31" name="Oval 130"/>
          <p:cNvSpPr/>
          <p:nvPr/>
        </p:nvSpPr>
        <p:spPr>
          <a:xfrm flipH="1">
            <a:off x="6285916" y="2404424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32" name="Oval 131"/>
          <p:cNvSpPr/>
          <p:nvPr/>
        </p:nvSpPr>
        <p:spPr>
          <a:xfrm>
            <a:off x="8630278" y="2414472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36" name="Rectangle 135"/>
          <p:cNvSpPr/>
          <p:nvPr/>
        </p:nvSpPr>
        <p:spPr>
          <a:xfrm>
            <a:off x="7864095" y="2018022"/>
            <a:ext cx="495300" cy="2476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6387720" y="1998972"/>
            <a:ext cx="495300" cy="2476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8" name="Straight Connector 137"/>
          <p:cNvCxnSpPr/>
          <p:nvPr/>
        </p:nvCxnSpPr>
        <p:spPr>
          <a:xfrm rot="16200000" flipH="1">
            <a:off x="3567151" y="4602953"/>
            <a:ext cx="1852720" cy="25917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 rot="10800000" flipV="1">
            <a:off x="5511438" y="1337481"/>
            <a:ext cx="3577970" cy="4283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 rot="10800000" flipV="1">
            <a:off x="4475564" y="5459103"/>
            <a:ext cx="4668436" cy="4635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Oval 148"/>
          <p:cNvSpPr/>
          <p:nvPr/>
        </p:nvSpPr>
        <p:spPr>
          <a:xfrm>
            <a:off x="5407384" y="2949781"/>
            <a:ext cx="85726" cy="95250"/>
          </a:xfrm>
          <a:prstGeom prst="ellipse">
            <a:avLst/>
          </a:prstGeom>
          <a:solidFill>
            <a:schemeClr val="tx1"/>
          </a:solidFill>
          <a:ln w="12700">
            <a:solidFill>
              <a:srgbClr val="005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0" name="Oval 149"/>
          <p:cNvSpPr/>
          <p:nvPr/>
        </p:nvSpPr>
        <p:spPr>
          <a:xfrm>
            <a:off x="5008449" y="3998875"/>
            <a:ext cx="85726" cy="95250"/>
          </a:xfrm>
          <a:prstGeom prst="ellipse">
            <a:avLst/>
          </a:prstGeom>
          <a:solidFill>
            <a:schemeClr val="tx1"/>
          </a:solidFill>
          <a:ln w="12700">
            <a:solidFill>
              <a:srgbClr val="005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1" name="Oval 150"/>
          <p:cNvSpPr/>
          <p:nvPr/>
        </p:nvSpPr>
        <p:spPr>
          <a:xfrm>
            <a:off x="4719924" y="3129097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2" name="Oval 151"/>
          <p:cNvSpPr/>
          <p:nvPr/>
        </p:nvSpPr>
        <p:spPr>
          <a:xfrm flipH="1">
            <a:off x="7770277" y="4474495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3" name="Oval 152"/>
          <p:cNvSpPr/>
          <p:nvPr/>
        </p:nvSpPr>
        <p:spPr>
          <a:xfrm flipH="1">
            <a:off x="7875399" y="4476141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4" name="Oval 153"/>
          <p:cNvSpPr/>
          <p:nvPr/>
        </p:nvSpPr>
        <p:spPr>
          <a:xfrm flipH="1">
            <a:off x="8239080" y="4475221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5" name="Oval 154"/>
          <p:cNvSpPr/>
          <p:nvPr/>
        </p:nvSpPr>
        <p:spPr>
          <a:xfrm flipH="1">
            <a:off x="8049358" y="4476643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6" name="Oval 155"/>
          <p:cNvSpPr/>
          <p:nvPr/>
        </p:nvSpPr>
        <p:spPr>
          <a:xfrm flipH="1">
            <a:off x="7948514" y="4474239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7" name="Oval 156"/>
          <p:cNvSpPr/>
          <p:nvPr/>
        </p:nvSpPr>
        <p:spPr>
          <a:xfrm flipH="1">
            <a:off x="7913673" y="4737898"/>
            <a:ext cx="45719" cy="5858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8" name="Oval 157"/>
          <p:cNvSpPr/>
          <p:nvPr/>
        </p:nvSpPr>
        <p:spPr>
          <a:xfrm flipH="1">
            <a:off x="7677220" y="4477314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9" name="Oval 158"/>
          <p:cNvSpPr/>
          <p:nvPr/>
        </p:nvSpPr>
        <p:spPr>
          <a:xfrm flipH="1">
            <a:off x="7584821" y="4473093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61" name="Rectangle 160"/>
          <p:cNvSpPr/>
          <p:nvPr/>
        </p:nvSpPr>
        <p:spPr>
          <a:xfrm>
            <a:off x="5289276" y="1579074"/>
            <a:ext cx="659219" cy="40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endParaRPr 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5214994" y="244499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sz="2800" dirty="0"/>
          </a:p>
        </p:txBody>
      </p:sp>
      <p:sp>
        <p:nvSpPr>
          <p:cNvPr id="164" name="Rectangle 163"/>
          <p:cNvSpPr/>
          <p:nvPr/>
        </p:nvSpPr>
        <p:spPr>
          <a:xfrm>
            <a:off x="8005699" y="5401671"/>
            <a:ext cx="3433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2800" dirty="0"/>
          </a:p>
        </p:txBody>
      </p:sp>
      <p:sp>
        <p:nvSpPr>
          <p:cNvPr id="170" name="Oval 169"/>
          <p:cNvSpPr/>
          <p:nvPr/>
        </p:nvSpPr>
        <p:spPr>
          <a:xfrm flipH="1">
            <a:off x="8328595" y="4475221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71" name="Oval 170"/>
          <p:cNvSpPr/>
          <p:nvPr/>
        </p:nvSpPr>
        <p:spPr>
          <a:xfrm flipH="1">
            <a:off x="7514644" y="4473093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72" name="Oval 171"/>
          <p:cNvSpPr/>
          <p:nvPr/>
        </p:nvSpPr>
        <p:spPr>
          <a:xfrm flipH="1">
            <a:off x="7447338" y="4473233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177" name="Straight Connector 176"/>
          <p:cNvCxnSpPr/>
          <p:nvPr/>
        </p:nvCxnSpPr>
        <p:spPr>
          <a:xfrm rot="5400000" flipH="1" flipV="1">
            <a:off x="7201676" y="4581484"/>
            <a:ext cx="201878" cy="1588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/>
          <p:nvPr/>
        </p:nvCxnSpPr>
        <p:spPr>
          <a:xfrm rot="5400000" flipH="1" flipV="1">
            <a:off x="7284804" y="4842742"/>
            <a:ext cx="201878" cy="1588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 rot="5400000" flipH="1" flipV="1">
            <a:off x="8329832" y="4854617"/>
            <a:ext cx="201878" cy="1588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 rot="5400000" flipH="1" flipV="1">
            <a:off x="8401084" y="4581485"/>
            <a:ext cx="201878" cy="1588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Rectangle 184"/>
          <p:cNvSpPr/>
          <p:nvPr/>
        </p:nvSpPr>
        <p:spPr>
          <a:xfrm>
            <a:off x="4574402" y="4508812"/>
            <a:ext cx="659219" cy="40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6" name="Straight Arrow Connector 185"/>
          <p:cNvCxnSpPr/>
          <p:nvPr/>
        </p:nvCxnSpPr>
        <p:spPr>
          <a:xfrm rot="5400000">
            <a:off x="4665930" y="4929278"/>
            <a:ext cx="230588" cy="1113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Rectangle 186"/>
          <p:cNvSpPr/>
          <p:nvPr/>
        </p:nvSpPr>
        <p:spPr>
          <a:xfrm>
            <a:off x="7531012" y="2760490"/>
            <a:ext cx="237800" cy="401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8" name="Straight Arrow Connector 187"/>
          <p:cNvCxnSpPr/>
          <p:nvPr/>
        </p:nvCxnSpPr>
        <p:spPr>
          <a:xfrm flipV="1">
            <a:off x="7758128" y="2975921"/>
            <a:ext cx="205072" cy="89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Arrow Connector 188"/>
          <p:cNvCxnSpPr/>
          <p:nvPr/>
        </p:nvCxnSpPr>
        <p:spPr>
          <a:xfrm rot="16200000" flipV="1">
            <a:off x="5472237" y="1490411"/>
            <a:ext cx="242821" cy="277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Oval 189"/>
          <p:cNvSpPr/>
          <p:nvPr/>
        </p:nvSpPr>
        <p:spPr>
          <a:xfrm rot="6660000" flipH="1">
            <a:off x="5274420" y="3340429"/>
            <a:ext cx="67718" cy="77223"/>
          </a:xfrm>
          <a:prstGeom prst="ellipse">
            <a:avLst/>
          </a:prstGeom>
          <a:solidFill>
            <a:schemeClr val="tx1"/>
          </a:solidFill>
          <a:ln w="12700">
            <a:solidFill>
              <a:srgbClr val="005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91" name="Rectangle 190"/>
          <p:cNvSpPr/>
          <p:nvPr/>
        </p:nvSpPr>
        <p:spPr>
          <a:xfrm>
            <a:off x="4510058" y="2714835"/>
            <a:ext cx="2872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sz="2800" dirty="0"/>
          </a:p>
        </p:txBody>
      </p:sp>
      <p:cxnSp>
        <p:nvCxnSpPr>
          <p:cNvPr id="194" name="Straight Connector 193"/>
          <p:cNvCxnSpPr/>
          <p:nvPr/>
        </p:nvCxnSpPr>
        <p:spPr>
          <a:xfrm rot="5400000">
            <a:off x="8086296" y="4660714"/>
            <a:ext cx="777922" cy="327548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Oval 197"/>
          <p:cNvSpPr/>
          <p:nvPr/>
        </p:nvSpPr>
        <p:spPr>
          <a:xfrm flipH="1">
            <a:off x="8143831" y="4475221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99" name="Oval 198"/>
          <p:cNvSpPr/>
          <p:nvPr/>
        </p:nvSpPr>
        <p:spPr>
          <a:xfrm rot="6660000" flipH="1">
            <a:off x="5178886" y="3594334"/>
            <a:ext cx="67718" cy="77223"/>
          </a:xfrm>
          <a:prstGeom prst="ellipse">
            <a:avLst/>
          </a:prstGeom>
          <a:solidFill>
            <a:schemeClr val="tx1"/>
          </a:solidFill>
          <a:ln w="12700">
            <a:solidFill>
              <a:srgbClr val="005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00" name="Oval 199"/>
          <p:cNvSpPr/>
          <p:nvPr/>
        </p:nvSpPr>
        <p:spPr>
          <a:xfrm rot="6660000" flipH="1">
            <a:off x="5226981" y="3469088"/>
            <a:ext cx="67720" cy="77223"/>
          </a:xfrm>
          <a:prstGeom prst="ellipse">
            <a:avLst/>
          </a:prstGeom>
          <a:solidFill>
            <a:schemeClr val="tx1"/>
          </a:solidFill>
          <a:ln w="12700">
            <a:solidFill>
              <a:srgbClr val="005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grpSp>
        <p:nvGrpSpPr>
          <p:cNvPr id="207" name="Group 398"/>
          <p:cNvGrpSpPr/>
          <p:nvPr/>
        </p:nvGrpSpPr>
        <p:grpSpPr>
          <a:xfrm>
            <a:off x="8786366" y="2430154"/>
            <a:ext cx="144541" cy="57151"/>
            <a:chOff x="5313273" y="2434478"/>
            <a:chExt cx="178361" cy="77240"/>
          </a:xfrm>
          <a:solidFill>
            <a:schemeClr val="tx1"/>
          </a:solidFill>
          <a:effectLst/>
        </p:grpSpPr>
        <p:sp>
          <p:nvSpPr>
            <p:cNvPr id="219" name="Oval 218"/>
            <p:cNvSpPr/>
            <p:nvPr/>
          </p:nvSpPr>
          <p:spPr>
            <a:xfrm flipH="1">
              <a:off x="5423917" y="2434496"/>
              <a:ext cx="67717" cy="77222"/>
            </a:xfrm>
            <a:prstGeom prst="ellipse">
              <a:avLst/>
            </a:prstGeom>
            <a:grpFill/>
            <a:ln>
              <a:noFill/>
            </a:ln>
            <a:effectLst>
              <a:outerShdw blurRad="25400" dist="25400" dir="3600000" algn="ctr" rotWithShape="0">
                <a:srgbClr val="0000FF">
                  <a:alpha val="4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220" name="Oval 219"/>
            <p:cNvSpPr/>
            <p:nvPr/>
          </p:nvSpPr>
          <p:spPr>
            <a:xfrm flipH="1">
              <a:off x="5313273" y="2434478"/>
              <a:ext cx="67720" cy="77223"/>
            </a:xfrm>
            <a:prstGeom prst="ellipse">
              <a:avLst/>
            </a:prstGeom>
            <a:grpFill/>
            <a:ln>
              <a:noFill/>
            </a:ln>
            <a:effectLst>
              <a:outerShdw blurRad="25400" dist="25400" dir="3600000" algn="ctr" rotWithShape="0">
                <a:srgbClr val="0000FF">
                  <a:alpha val="4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</p:grpSp>
      <p:sp>
        <p:nvSpPr>
          <p:cNvPr id="208" name="Oval 207"/>
          <p:cNvSpPr/>
          <p:nvPr/>
        </p:nvSpPr>
        <p:spPr>
          <a:xfrm flipH="1">
            <a:off x="8980793" y="2430167"/>
            <a:ext cx="54877" cy="57138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211" name="Straight Connector 210"/>
          <p:cNvCxnSpPr/>
          <p:nvPr/>
        </p:nvCxnSpPr>
        <p:spPr>
          <a:xfrm rot="5400000">
            <a:off x="5622877" y="3043451"/>
            <a:ext cx="436728" cy="163773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/>
          <p:nvPr/>
        </p:nvCxnSpPr>
        <p:spPr>
          <a:xfrm rot="16200000" flipV="1">
            <a:off x="8556388" y="2864211"/>
            <a:ext cx="479330" cy="17694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/>
          <p:nvPr/>
        </p:nvCxnSpPr>
        <p:spPr>
          <a:xfrm rot="5400000">
            <a:off x="8632211" y="3022980"/>
            <a:ext cx="382137" cy="150123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Oval 214"/>
          <p:cNvSpPr/>
          <p:nvPr/>
        </p:nvSpPr>
        <p:spPr>
          <a:xfrm>
            <a:off x="4878347" y="4315861"/>
            <a:ext cx="85726" cy="95250"/>
          </a:xfrm>
          <a:prstGeom prst="ellipse">
            <a:avLst/>
          </a:prstGeom>
          <a:solidFill>
            <a:schemeClr val="tx1"/>
          </a:solidFill>
          <a:ln w="12700">
            <a:solidFill>
              <a:srgbClr val="005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216" name="Straight Connector 215"/>
          <p:cNvCxnSpPr/>
          <p:nvPr/>
        </p:nvCxnSpPr>
        <p:spPr>
          <a:xfrm rot="5400000">
            <a:off x="4884652" y="4169074"/>
            <a:ext cx="201653" cy="74148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Connector 216"/>
          <p:cNvCxnSpPr/>
          <p:nvPr/>
        </p:nvCxnSpPr>
        <p:spPr>
          <a:xfrm rot="5400000">
            <a:off x="5289255" y="3167961"/>
            <a:ext cx="171894" cy="64030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8" name="Oval 217"/>
          <p:cNvSpPr/>
          <p:nvPr/>
        </p:nvSpPr>
        <p:spPr>
          <a:xfrm>
            <a:off x="5477812" y="2707596"/>
            <a:ext cx="85726" cy="95250"/>
          </a:xfrm>
          <a:prstGeom prst="ellipse">
            <a:avLst/>
          </a:prstGeom>
          <a:solidFill>
            <a:schemeClr val="tx1"/>
          </a:solidFill>
          <a:ln w="12700">
            <a:solidFill>
              <a:srgbClr val="005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236" name="Straight Connector 235"/>
          <p:cNvCxnSpPr/>
          <p:nvPr/>
        </p:nvCxnSpPr>
        <p:spPr>
          <a:xfrm rot="5400000">
            <a:off x="6776112" y="4906372"/>
            <a:ext cx="777922" cy="327548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/>
          <p:cNvCxnSpPr/>
          <p:nvPr/>
        </p:nvCxnSpPr>
        <p:spPr>
          <a:xfrm rot="5400000">
            <a:off x="7021775" y="5070147"/>
            <a:ext cx="545906" cy="204715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Rectangle 221"/>
          <p:cNvSpPr/>
          <p:nvPr/>
        </p:nvSpPr>
        <p:spPr bwMode="auto">
          <a:xfrm>
            <a:off x="2132674" y="948283"/>
            <a:ext cx="177800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223" name="Rectangle 222"/>
          <p:cNvSpPr/>
          <p:nvPr/>
        </p:nvSpPr>
        <p:spPr bwMode="auto">
          <a:xfrm>
            <a:off x="3930307" y="6135493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224" name="Rectangle 223"/>
          <p:cNvSpPr/>
          <p:nvPr/>
        </p:nvSpPr>
        <p:spPr bwMode="auto">
          <a:xfrm>
            <a:off x="171073" y="6139637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225" name="Oval 224"/>
          <p:cNvSpPr/>
          <p:nvPr/>
        </p:nvSpPr>
        <p:spPr>
          <a:xfrm rot="16200000" flipH="1">
            <a:off x="2473470" y="5659687"/>
            <a:ext cx="62300" cy="71045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50800" dist="50800" dir="5400000" sx="41000" sy="41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Oval 202"/>
          <p:cNvSpPr/>
          <p:nvPr/>
        </p:nvSpPr>
        <p:spPr>
          <a:xfrm flipH="1">
            <a:off x="8229849" y="4740170"/>
            <a:ext cx="45719" cy="5858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04" name="Freeform 203"/>
          <p:cNvSpPr/>
          <p:nvPr/>
        </p:nvSpPr>
        <p:spPr>
          <a:xfrm>
            <a:off x="491318" y="2674961"/>
            <a:ext cx="4053385" cy="3220872"/>
          </a:xfrm>
          <a:custGeom>
            <a:avLst/>
            <a:gdLst>
              <a:gd name="connsiteX0" fmla="*/ 0 w 4080680"/>
              <a:gd name="connsiteY0" fmla="*/ 3960125 h 3960125"/>
              <a:gd name="connsiteX1" fmla="*/ 3002507 w 4080680"/>
              <a:gd name="connsiteY1" fmla="*/ 575480 h 3960125"/>
              <a:gd name="connsiteX2" fmla="*/ 4080680 w 4080680"/>
              <a:gd name="connsiteY2" fmla="*/ 507242 h 3960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80680" h="3960125">
                <a:moveTo>
                  <a:pt x="0" y="3960125"/>
                </a:moveTo>
                <a:cubicBezTo>
                  <a:pt x="1161197" y="2555542"/>
                  <a:pt x="2322394" y="1150960"/>
                  <a:pt x="3002507" y="575480"/>
                </a:cubicBezTo>
                <a:cubicBezTo>
                  <a:pt x="3682620" y="0"/>
                  <a:pt x="3881650" y="253621"/>
                  <a:pt x="4080680" y="507242"/>
                </a:cubicBezTo>
              </a:path>
            </a:pathLst>
          </a:custGeom>
          <a:ln>
            <a:tailEnd type="stealth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Freeform 208"/>
          <p:cNvSpPr/>
          <p:nvPr/>
        </p:nvSpPr>
        <p:spPr>
          <a:xfrm>
            <a:off x="2661313" y="1064525"/>
            <a:ext cx="2743200" cy="1378424"/>
          </a:xfrm>
          <a:custGeom>
            <a:avLst/>
            <a:gdLst>
              <a:gd name="connsiteX0" fmla="*/ 0 w 2743200"/>
              <a:gd name="connsiteY0" fmla="*/ 0 h 1378424"/>
              <a:gd name="connsiteX1" fmla="*/ 1978926 w 2743200"/>
              <a:gd name="connsiteY1" fmla="*/ 450376 h 1378424"/>
              <a:gd name="connsiteX2" fmla="*/ 2743200 w 2743200"/>
              <a:gd name="connsiteY2" fmla="*/ 1378424 h 1378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43200" h="1378424">
                <a:moveTo>
                  <a:pt x="0" y="0"/>
                </a:moveTo>
                <a:cubicBezTo>
                  <a:pt x="760863" y="110319"/>
                  <a:pt x="1521726" y="220639"/>
                  <a:pt x="1978926" y="450376"/>
                </a:cubicBezTo>
                <a:cubicBezTo>
                  <a:pt x="2436126" y="680113"/>
                  <a:pt x="2589663" y="1029268"/>
                  <a:pt x="2743200" y="1378424"/>
                </a:cubicBezTo>
              </a:path>
            </a:pathLst>
          </a:custGeom>
          <a:ln>
            <a:tailEnd type="stealth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Freeform 213"/>
          <p:cNvSpPr/>
          <p:nvPr/>
        </p:nvSpPr>
        <p:spPr>
          <a:xfrm>
            <a:off x="4176215" y="5663821"/>
            <a:ext cx="3835021" cy="696035"/>
          </a:xfrm>
          <a:custGeom>
            <a:avLst/>
            <a:gdLst>
              <a:gd name="connsiteX0" fmla="*/ 0 w 3835021"/>
              <a:gd name="connsiteY0" fmla="*/ 573206 h 696035"/>
              <a:gd name="connsiteX1" fmla="*/ 2593075 w 3835021"/>
              <a:gd name="connsiteY1" fmla="*/ 600501 h 696035"/>
              <a:gd name="connsiteX2" fmla="*/ 3835021 w 3835021"/>
              <a:gd name="connsiteY2" fmla="*/ 0 h 696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35021" h="696035">
                <a:moveTo>
                  <a:pt x="0" y="573206"/>
                </a:moveTo>
                <a:cubicBezTo>
                  <a:pt x="976952" y="634620"/>
                  <a:pt x="1953905" y="696035"/>
                  <a:pt x="2593075" y="600501"/>
                </a:cubicBezTo>
                <a:cubicBezTo>
                  <a:pt x="3232245" y="504967"/>
                  <a:pt x="3533633" y="252483"/>
                  <a:pt x="3835021" y="0"/>
                </a:cubicBezTo>
              </a:path>
            </a:pathLst>
          </a:custGeom>
          <a:ln>
            <a:tailEnd type="stealth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Oval 249"/>
          <p:cNvSpPr/>
          <p:nvPr/>
        </p:nvSpPr>
        <p:spPr>
          <a:xfrm>
            <a:off x="6836498" y="2557153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51" name="Oval 250"/>
          <p:cNvSpPr/>
          <p:nvPr/>
        </p:nvSpPr>
        <p:spPr>
          <a:xfrm>
            <a:off x="8101160" y="2553092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grpSp>
        <p:nvGrpSpPr>
          <p:cNvPr id="252" name="Group 251"/>
          <p:cNvGrpSpPr/>
          <p:nvPr/>
        </p:nvGrpSpPr>
        <p:grpSpPr>
          <a:xfrm>
            <a:off x="2773897" y="5576278"/>
            <a:ext cx="71794" cy="241522"/>
            <a:chOff x="2773897" y="5576278"/>
            <a:chExt cx="71794" cy="241522"/>
          </a:xfrm>
        </p:grpSpPr>
        <p:grpSp>
          <p:nvGrpSpPr>
            <p:cNvPr id="253" name="Group 354"/>
            <p:cNvGrpSpPr/>
            <p:nvPr/>
          </p:nvGrpSpPr>
          <p:grpSpPr>
            <a:xfrm rot="16200000">
              <a:off x="2746401" y="5610193"/>
              <a:ext cx="133205" cy="65375"/>
              <a:chOff x="3010457" y="3566817"/>
              <a:chExt cx="144788" cy="71060"/>
            </a:xfrm>
          </p:grpSpPr>
          <p:sp>
            <p:nvSpPr>
              <p:cNvPr id="255" name="Oval 254"/>
              <p:cNvSpPr/>
              <p:nvPr/>
            </p:nvSpPr>
            <p:spPr>
              <a:xfrm flipH="1">
                <a:off x="3092945" y="3566832"/>
                <a:ext cx="62300" cy="7104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>
                <a:outerShdw blurRad="50800" dist="50800" dir="5400000" sx="41000" sy="41000" algn="ctr" rotWithShape="0">
                  <a:srgbClr val="000000">
                    <a:alpha val="99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6" name="Oval 255"/>
              <p:cNvSpPr/>
              <p:nvPr/>
            </p:nvSpPr>
            <p:spPr>
              <a:xfrm flipH="1">
                <a:off x="3010457" y="3566817"/>
                <a:ext cx="62302" cy="7104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>
                <a:outerShdw blurRad="50800" dist="50800" dir="5400000" sx="41000" sy="41000" algn="ctr" rotWithShape="0">
                  <a:srgbClr val="000000">
                    <a:alpha val="99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54" name="Oval 253"/>
            <p:cNvSpPr/>
            <p:nvPr/>
          </p:nvSpPr>
          <p:spPr>
            <a:xfrm rot="16200000" flipH="1">
              <a:off x="2778270" y="5751127"/>
              <a:ext cx="62300" cy="7104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50800" dir="5400000" sx="41000" sy="41000" algn="ctr" rotWithShape="0">
                <a:srgbClr val="000000">
                  <a:alpha val="9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5" name="Rounded Rectangle 194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21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92" name="Rectangle 191"/>
          <p:cNvSpPr/>
          <p:nvPr/>
        </p:nvSpPr>
        <p:spPr bwMode="auto">
          <a:xfrm>
            <a:off x="2111361" y="6278389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sz="28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3" name="Rectangle 192"/>
          <p:cNvSpPr/>
          <p:nvPr/>
        </p:nvSpPr>
        <p:spPr>
          <a:xfrm>
            <a:off x="6279735" y="5660030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" grpId="0"/>
      <p:bldP spid="164" grpId="0"/>
      <p:bldP spid="191" grpId="0"/>
      <p:bldP spid="204" grpId="0" animBg="1"/>
      <p:bldP spid="209" grpId="0" animBg="1"/>
      <p:bldP spid="21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Oval 125"/>
          <p:cNvSpPr/>
          <p:nvPr/>
        </p:nvSpPr>
        <p:spPr>
          <a:xfrm>
            <a:off x="8073644" y="2423474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rgbClr val="0000FF">
                <a:alpha val="4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212" name="Straight Connector 211"/>
          <p:cNvCxnSpPr/>
          <p:nvPr/>
        </p:nvCxnSpPr>
        <p:spPr>
          <a:xfrm rot="16200000" flipV="1">
            <a:off x="8556388" y="2864211"/>
            <a:ext cx="479330" cy="17694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2" name="Freeform 241"/>
          <p:cNvSpPr/>
          <p:nvPr/>
        </p:nvSpPr>
        <p:spPr>
          <a:xfrm>
            <a:off x="325369" y="4572000"/>
            <a:ext cx="1991485" cy="1452942"/>
          </a:xfrm>
          <a:custGeom>
            <a:avLst/>
            <a:gdLst>
              <a:gd name="connsiteX0" fmla="*/ 0 w 1991485"/>
              <a:gd name="connsiteY0" fmla="*/ 1452942 h 1452942"/>
              <a:gd name="connsiteX1" fmla="*/ 1952216 w 1991485"/>
              <a:gd name="connsiteY1" fmla="*/ 0 h 1452942"/>
              <a:gd name="connsiteX2" fmla="*/ 1991485 w 1991485"/>
              <a:gd name="connsiteY2" fmla="*/ 269271 h 1452942"/>
              <a:gd name="connsiteX3" fmla="*/ 0 w 1991485"/>
              <a:gd name="connsiteY3" fmla="*/ 1452942 h 1452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1485" h="1452942">
                <a:moveTo>
                  <a:pt x="0" y="1452942"/>
                </a:moveTo>
                <a:lnTo>
                  <a:pt x="1952216" y="0"/>
                </a:lnTo>
                <a:lnTo>
                  <a:pt x="1991485" y="269271"/>
                </a:lnTo>
                <a:lnTo>
                  <a:pt x="0" y="1452942"/>
                </a:lnTo>
                <a:close/>
              </a:path>
            </a:pathLst>
          </a:custGeom>
          <a:solidFill>
            <a:schemeClr val="accent1"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Freeform 242"/>
          <p:cNvSpPr/>
          <p:nvPr/>
        </p:nvSpPr>
        <p:spPr>
          <a:xfrm>
            <a:off x="353418" y="5054444"/>
            <a:ext cx="1991485" cy="987328"/>
          </a:xfrm>
          <a:custGeom>
            <a:avLst/>
            <a:gdLst>
              <a:gd name="connsiteX0" fmla="*/ 0 w 1991485"/>
              <a:gd name="connsiteY0" fmla="*/ 1452942 h 1452942"/>
              <a:gd name="connsiteX1" fmla="*/ 1952216 w 1991485"/>
              <a:gd name="connsiteY1" fmla="*/ 0 h 1452942"/>
              <a:gd name="connsiteX2" fmla="*/ 1991485 w 1991485"/>
              <a:gd name="connsiteY2" fmla="*/ 269271 h 1452942"/>
              <a:gd name="connsiteX3" fmla="*/ 0 w 1991485"/>
              <a:gd name="connsiteY3" fmla="*/ 1452942 h 1452942"/>
              <a:gd name="connsiteX0" fmla="*/ 0 w 1991485"/>
              <a:gd name="connsiteY0" fmla="*/ 987328 h 987328"/>
              <a:gd name="connsiteX1" fmla="*/ 1952216 w 1991485"/>
              <a:gd name="connsiteY1" fmla="*/ 0 h 987328"/>
              <a:gd name="connsiteX2" fmla="*/ 1991485 w 1991485"/>
              <a:gd name="connsiteY2" fmla="*/ 269271 h 987328"/>
              <a:gd name="connsiteX3" fmla="*/ 0 w 1991485"/>
              <a:gd name="connsiteY3" fmla="*/ 987328 h 987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1485" h="987328">
                <a:moveTo>
                  <a:pt x="0" y="987328"/>
                </a:moveTo>
                <a:lnTo>
                  <a:pt x="1952216" y="0"/>
                </a:lnTo>
                <a:lnTo>
                  <a:pt x="1991485" y="269271"/>
                </a:lnTo>
                <a:lnTo>
                  <a:pt x="0" y="987328"/>
                </a:lnTo>
                <a:close/>
              </a:path>
            </a:pathLst>
          </a:custGeom>
          <a:solidFill>
            <a:schemeClr val="accent1"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0" name="Straight Connector 119"/>
          <p:cNvCxnSpPr/>
          <p:nvPr/>
        </p:nvCxnSpPr>
        <p:spPr>
          <a:xfrm rot="10800000">
            <a:off x="5561276" y="2770499"/>
            <a:ext cx="3582724" cy="27293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71"/>
          <p:cNvGrpSpPr/>
          <p:nvPr/>
        </p:nvGrpSpPr>
        <p:grpSpPr>
          <a:xfrm>
            <a:off x="0" y="0"/>
            <a:ext cx="9144000" cy="6761163"/>
            <a:chOff x="0" y="0"/>
            <a:chExt cx="9144000" cy="6761163"/>
          </a:xfrm>
        </p:grpSpPr>
        <p:sp>
          <p:nvSpPr>
            <p:cNvPr id="173" name="Rectangle 172"/>
            <p:cNvSpPr/>
            <p:nvPr/>
          </p:nvSpPr>
          <p:spPr>
            <a:xfrm>
              <a:off x="0" y="0"/>
              <a:ext cx="9144000" cy="6414448"/>
            </a:xfrm>
            <a:prstGeom prst="rect">
              <a:avLst/>
            </a:prstGeom>
            <a:gradFill>
              <a:gsLst>
                <a:gs pos="0">
                  <a:srgbClr val="FF0000">
                    <a:alpha val="0"/>
                  </a:srgbClr>
                </a:gs>
                <a:gs pos="45000">
                  <a:srgbClr val="FF0000">
                    <a:alpha val="0"/>
                  </a:srgbClr>
                </a:gs>
                <a:gs pos="70000">
                  <a:srgbClr val="FF0300">
                    <a:alpha val="0"/>
                  </a:srgbClr>
                </a:gs>
                <a:gs pos="100000">
                  <a:srgbClr val="FF0000">
                    <a:alpha val="13000"/>
                  </a:srgb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ounded Rectangle 173"/>
            <p:cNvSpPr/>
            <p:nvPr/>
          </p:nvSpPr>
          <p:spPr>
            <a:xfrm>
              <a:off x="0" y="6445250"/>
              <a:ext cx="1882775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GD 2011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  <p:sp>
          <p:nvSpPr>
            <p:cNvPr id="175" name="Rounded Rectangle 174"/>
            <p:cNvSpPr/>
            <p:nvPr/>
          </p:nvSpPr>
          <p:spPr>
            <a:xfrm>
              <a:off x="7037388" y="6445250"/>
              <a:ext cx="2106612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September 21, 2011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</p:grpSp>
      <p:sp>
        <p:nvSpPr>
          <p:cNvPr id="176" name="Rectangle 17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Idea of the Hardness Proof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8" name="Freeform 257"/>
          <p:cNvSpPr/>
          <p:nvPr/>
        </p:nvSpPr>
        <p:spPr>
          <a:xfrm rot="16200000">
            <a:off x="-891046" y="2697166"/>
            <a:ext cx="4574380" cy="2206330"/>
          </a:xfrm>
          <a:custGeom>
            <a:avLst/>
            <a:gdLst>
              <a:gd name="connsiteX0" fmla="*/ 4844956 w 5404514"/>
              <a:gd name="connsiteY0" fmla="*/ 2606722 h 2606722"/>
              <a:gd name="connsiteX1" fmla="*/ 4790365 w 5404514"/>
              <a:gd name="connsiteY1" fmla="*/ 2442949 h 2606722"/>
              <a:gd name="connsiteX2" fmla="*/ 0 w 5404514"/>
              <a:gd name="connsiteY2" fmla="*/ 0 h 2606722"/>
              <a:gd name="connsiteX3" fmla="*/ 5404514 w 5404514"/>
              <a:gd name="connsiteY3" fmla="*/ 2415653 h 2606722"/>
              <a:gd name="connsiteX4" fmla="*/ 4899547 w 5404514"/>
              <a:gd name="connsiteY4" fmla="*/ 2579427 h 2606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04514" h="2606722">
                <a:moveTo>
                  <a:pt x="4844956" y="2606722"/>
                </a:moveTo>
                <a:lnTo>
                  <a:pt x="4790365" y="2442949"/>
                </a:lnTo>
                <a:lnTo>
                  <a:pt x="0" y="0"/>
                </a:lnTo>
                <a:lnTo>
                  <a:pt x="5404514" y="2415653"/>
                </a:lnTo>
                <a:lnTo>
                  <a:pt x="4899547" y="2579427"/>
                </a:lnTo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>
              <a:solidFill>
                <a:schemeClr val="lt1"/>
              </a:solidFill>
            </a:endParaRPr>
          </a:p>
        </p:txBody>
      </p:sp>
      <p:sp>
        <p:nvSpPr>
          <p:cNvPr id="259" name="Freeform 258"/>
          <p:cNvSpPr/>
          <p:nvPr/>
        </p:nvSpPr>
        <p:spPr>
          <a:xfrm rot="16200000">
            <a:off x="44623" y="3609732"/>
            <a:ext cx="2703042" cy="2229433"/>
          </a:xfrm>
          <a:custGeom>
            <a:avLst/>
            <a:gdLst>
              <a:gd name="connsiteX0" fmla="*/ 2729552 w 3193576"/>
              <a:gd name="connsiteY0" fmla="*/ 2634018 h 2634018"/>
              <a:gd name="connsiteX1" fmla="*/ 2579427 w 3193576"/>
              <a:gd name="connsiteY1" fmla="*/ 2456597 h 2634018"/>
              <a:gd name="connsiteX2" fmla="*/ 0 w 3193576"/>
              <a:gd name="connsiteY2" fmla="*/ 0 h 2634018"/>
              <a:gd name="connsiteX3" fmla="*/ 3193576 w 3193576"/>
              <a:gd name="connsiteY3" fmla="*/ 2470245 h 2634018"/>
              <a:gd name="connsiteX4" fmla="*/ 2729552 w 3193576"/>
              <a:gd name="connsiteY4" fmla="*/ 2634018 h 2634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93576" h="2634018">
                <a:moveTo>
                  <a:pt x="2729552" y="2634018"/>
                </a:moveTo>
                <a:lnTo>
                  <a:pt x="2579427" y="2456597"/>
                </a:lnTo>
                <a:lnTo>
                  <a:pt x="0" y="0"/>
                </a:lnTo>
                <a:lnTo>
                  <a:pt x="3193576" y="2470245"/>
                </a:lnTo>
                <a:lnTo>
                  <a:pt x="2729552" y="2634018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61" name="Freeform 260"/>
          <p:cNvSpPr/>
          <p:nvPr/>
        </p:nvSpPr>
        <p:spPr>
          <a:xfrm rot="16200000">
            <a:off x="-407439" y="3094427"/>
            <a:ext cx="3633225" cy="2110962"/>
          </a:xfrm>
          <a:custGeom>
            <a:avLst/>
            <a:gdLst>
              <a:gd name="connsiteX0" fmla="*/ 3179135 w 3540642"/>
              <a:gd name="connsiteY0" fmla="*/ 1754372 h 1754372"/>
              <a:gd name="connsiteX1" fmla="*/ 3179135 w 3540642"/>
              <a:gd name="connsiteY1" fmla="*/ 1648046 h 1754372"/>
              <a:gd name="connsiteX2" fmla="*/ 0 w 3540642"/>
              <a:gd name="connsiteY2" fmla="*/ 0 h 1754372"/>
              <a:gd name="connsiteX3" fmla="*/ 3540642 w 3540642"/>
              <a:gd name="connsiteY3" fmla="*/ 1658679 h 1754372"/>
              <a:gd name="connsiteX4" fmla="*/ 3179135 w 3540642"/>
              <a:gd name="connsiteY4" fmla="*/ 1754372 h 1754372"/>
              <a:gd name="connsiteX0" fmla="*/ 3179135 w 3540642"/>
              <a:gd name="connsiteY0" fmla="*/ 1754372 h 1754372"/>
              <a:gd name="connsiteX1" fmla="*/ 3044050 w 3540642"/>
              <a:gd name="connsiteY1" fmla="*/ 1648046 h 1754372"/>
              <a:gd name="connsiteX2" fmla="*/ 0 w 3540642"/>
              <a:gd name="connsiteY2" fmla="*/ 0 h 1754372"/>
              <a:gd name="connsiteX3" fmla="*/ 3540642 w 3540642"/>
              <a:gd name="connsiteY3" fmla="*/ 1658679 h 1754372"/>
              <a:gd name="connsiteX4" fmla="*/ 3179135 w 3540642"/>
              <a:gd name="connsiteY4" fmla="*/ 1754372 h 1754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40642" h="1754372">
                <a:moveTo>
                  <a:pt x="3179135" y="1754372"/>
                </a:moveTo>
                <a:lnTo>
                  <a:pt x="3044050" y="1648046"/>
                </a:lnTo>
                <a:lnTo>
                  <a:pt x="0" y="0"/>
                </a:lnTo>
                <a:lnTo>
                  <a:pt x="3540642" y="1658679"/>
                </a:lnTo>
                <a:lnTo>
                  <a:pt x="3179135" y="1754372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cxnSp>
        <p:nvCxnSpPr>
          <p:cNvPr id="262" name="Straight Connector 261"/>
          <p:cNvCxnSpPr>
            <a:stCxn id="265" idx="4"/>
            <a:endCxn id="336" idx="0"/>
          </p:cNvCxnSpPr>
          <p:nvPr/>
        </p:nvCxnSpPr>
        <p:spPr>
          <a:xfrm rot="5400000" flipV="1">
            <a:off x="1718876" y="1898461"/>
            <a:ext cx="1518637" cy="8074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Straight Connector 262"/>
          <p:cNvCxnSpPr>
            <a:stCxn id="264" idx="7"/>
            <a:endCxn id="265" idx="3"/>
          </p:cNvCxnSpPr>
          <p:nvPr/>
        </p:nvCxnSpPr>
        <p:spPr>
          <a:xfrm rot="16200000">
            <a:off x="-1075995" y="2528387"/>
            <a:ext cx="4910807" cy="2099908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4" name="Oval 263"/>
          <p:cNvSpPr/>
          <p:nvPr/>
        </p:nvSpPr>
        <p:spPr>
          <a:xfrm>
            <a:off x="221307" y="6013504"/>
            <a:ext cx="126701" cy="138221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50800" dist="50800" dir="5400000" sx="41000" sy="41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val 264"/>
          <p:cNvSpPr/>
          <p:nvPr/>
        </p:nvSpPr>
        <p:spPr>
          <a:xfrm>
            <a:off x="2410807" y="1004959"/>
            <a:ext cx="126701" cy="138221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50800" dist="50800" dir="5400000" sx="41000" sy="41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val 265"/>
          <p:cNvSpPr/>
          <p:nvPr/>
        </p:nvSpPr>
        <p:spPr>
          <a:xfrm>
            <a:off x="3948399" y="5968421"/>
            <a:ext cx="126701" cy="138221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50800" dist="50800" dir="5400000" sx="41000" sy="41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7" name="Straight Connector 266"/>
          <p:cNvCxnSpPr>
            <a:stCxn id="266" idx="1"/>
            <a:endCxn id="265" idx="5"/>
          </p:cNvCxnSpPr>
          <p:nvPr/>
        </p:nvCxnSpPr>
        <p:spPr>
          <a:xfrm rot="16200000" flipV="1">
            <a:off x="810092" y="2831801"/>
            <a:ext cx="4865724" cy="1447999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>
            <a:stCxn id="266" idx="2"/>
            <a:endCxn id="264" idx="6"/>
          </p:cNvCxnSpPr>
          <p:nvPr/>
        </p:nvCxnSpPr>
        <p:spPr>
          <a:xfrm rot="10800000" flipV="1">
            <a:off x="348009" y="6037531"/>
            <a:ext cx="3600390" cy="45083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9" name="Oval 268"/>
          <p:cNvSpPr/>
          <p:nvPr/>
        </p:nvSpPr>
        <p:spPr>
          <a:xfrm>
            <a:off x="2443223" y="3705866"/>
            <a:ext cx="126701" cy="138221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70" name="Oval 269"/>
          <p:cNvSpPr/>
          <p:nvPr/>
        </p:nvSpPr>
        <p:spPr>
          <a:xfrm>
            <a:off x="2432791" y="4227450"/>
            <a:ext cx="126701" cy="138221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50800" dist="50800" dir="5400000" sx="41000" sy="41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Oval 270"/>
          <p:cNvSpPr/>
          <p:nvPr/>
        </p:nvSpPr>
        <p:spPr>
          <a:xfrm>
            <a:off x="2443224" y="4759469"/>
            <a:ext cx="126701" cy="138221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50800" dist="50800" dir="5400000" sx="41000" sy="41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Oval 271"/>
          <p:cNvSpPr/>
          <p:nvPr/>
        </p:nvSpPr>
        <p:spPr>
          <a:xfrm>
            <a:off x="2432791" y="5278880"/>
            <a:ext cx="126701" cy="138221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50800" dist="50800" dir="5400000" sx="41000" sy="41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Oval 272"/>
          <p:cNvSpPr/>
          <p:nvPr/>
        </p:nvSpPr>
        <p:spPr>
          <a:xfrm>
            <a:off x="2429313" y="1909866"/>
            <a:ext cx="126701" cy="138221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50800" dist="50800" dir="5400000" sx="41000" sy="41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Oval 273"/>
          <p:cNvSpPr/>
          <p:nvPr/>
        </p:nvSpPr>
        <p:spPr>
          <a:xfrm>
            <a:off x="2418881" y="3135598"/>
            <a:ext cx="126701" cy="138221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cxnSp>
        <p:nvCxnSpPr>
          <p:cNvPr id="275" name="Straight Connector 274"/>
          <p:cNvCxnSpPr>
            <a:stCxn id="272" idx="3"/>
            <a:endCxn id="264" idx="7"/>
          </p:cNvCxnSpPr>
          <p:nvPr/>
        </p:nvCxnSpPr>
        <p:spPr>
          <a:xfrm rot="5400000">
            <a:off x="1071956" y="4654355"/>
            <a:ext cx="636886" cy="212189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Connector 275"/>
          <p:cNvCxnSpPr>
            <a:stCxn id="272" idx="5"/>
            <a:endCxn id="266" idx="1"/>
          </p:cNvCxnSpPr>
          <p:nvPr/>
        </p:nvCxnSpPr>
        <p:spPr>
          <a:xfrm rot="5400000" flipV="1">
            <a:off x="2958044" y="4979751"/>
            <a:ext cx="591804" cy="1426017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Connector 276"/>
          <p:cNvCxnSpPr>
            <a:stCxn id="271" idx="5"/>
            <a:endCxn id="266" idx="1"/>
          </p:cNvCxnSpPr>
          <p:nvPr/>
        </p:nvCxnSpPr>
        <p:spPr>
          <a:xfrm rot="16200000" flipH="1">
            <a:off x="2703555" y="4725262"/>
            <a:ext cx="1111215" cy="1415583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Straight Connector 277"/>
          <p:cNvCxnSpPr>
            <a:stCxn id="271" idx="3"/>
            <a:endCxn id="264" idx="7"/>
          </p:cNvCxnSpPr>
          <p:nvPr/>
        </p:nvCxnSpPr>
        <p:spPr>
          <a:xfrm rot="5400000">
            <a:off x="817468" y="4389433"/>
            <a:ext cx="1156298" cy="2132325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Straight Connector 278"/>
          <p:cNvCxnSpPr>
            <a:stCxn id="270" idx="2"/>
            <a:endCxn id="264" idx="7"/>
          </p:cNvCxnSpPr>
          <p:nvPr/>
        </p:nvCxnSpPr>
        <p:spPr>
          <a:xfrm rot="10800000" flipV="1">
            <a:off x="329454" y="4296560"/>
            <a:ext cx="2103336" cy="1737185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Straight Connector 279"/>
          <p:cNvCxnSpPr>
            <a:endCxn id="264" idx="7"/>
          </p:cNvCxnSpPr>
          <p:nvPr/>
        </p:nvCxnSpPr>
        <p:spPr>
          <a:xfrm rot="5400000">
            <a:off x="318979" y="3866526"/>
            <a:ext cx="2177694" cy="2156742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Straight Connector 280"/>
          <p:cNvCxnSpPr>
            <a:stCxn id="274" idx="2"/>
            <a:endCxn id="264" idx="7"/>
          </p:cNvCxnSpPr>
          <p:nvPr/>
        </p:nvCxnSpPr>
        <p:spPr>
          <a:xfrm rot="10800000" flipV="1">
            <a:off x="329454" y="3204707"/>
            <a:ext cx="2089428" cy="2829037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Straight Connector 281"/>
          <p:cNvCxnSpPr>
            <a:stCxn id="273" idx="3"/>
            <a:endCxn id="264" idx="7"/>
          </p:cNvCxnSpPr>
          <p:nvPr/>
        </p:nvCxnSpPr>
        <p:spPr>
          <a:xfrm rot="5400000">
            <a:off x="-614289" y="2971587"/>
            <a:ext cx="4005901" cy="2118414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Straight Connector 282"/>
          <p:cNvCxnSpPr>
            <a:endCxn id="264" idx="7"/>
          </p:cNvCxnSpPr>
          <p:nvPr/>
        </p:nvCxnSpPr>
        <p:spPr>
          <a:xfrm rot="5400000">
            <a:off x="-251020" y="3294968"/>
            <a:ext cx="3319252" cy="2158303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Straight Connector 283"/>
          <p:cNvCxnSpPr>
            <a:stCxn id="270" idx="5"/>
            <a:endCxn id="266" idx="1"/>
          </p:cNvCxnSpPr>
          <p:nvPr/>
        </p:nvCxnSpPr>
        <p:spPr>
          <a:xfrm rot="16200000" flipH="1">
            <a:off x="2432330" y="4454037"/>
            <a:ext cx="1643233" cy="1426016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Straight Connector 284"/>
          <p:cNvCxnSpPr>
            <a:stCxn id="269" idx="5"/>
            <a:endCxn id="266" idx="1"/>
          </p:cNvCxnSpPr>
          <p:nvPr/>
        </p:nvCxnSpPr>
        <p:spPr>
          <a:xfrm rot="16200000" flipH="1">
            <a:off x="2176754" y="4198462"/>
            <a:ext cx="2164817" cy="1415584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Straight Connector 285"/>
          <p:cNvCxnSpPr>
            <a:stCxn id="274" idx="6"/>
            <a:endCxn id="266" idx="1"/>
          </p:cNvCxnSpPr>
          <p:nvPr/>
        </p:nvCxnSpPr>
        <p:spPr>
          <a:xfrm>
            <a:off x="2545583" y="3204708"/>
            <a:ext cx="1421371" cy="2783954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/>
          <p:cNvCxnSpPr>
            <a:stCxn id="273" idx="6"/>
            <a:endCxn id="266" idx="1"/>
          </p:cNvCxnSpPr>
          <p:nvPr/>
        </p:nvCxnSpPr>
        <p:spPr>
          <a:xfrm>
            <a:off x="2556015" y="1978975"/>
            <a:ext cx="1410939" cy="4009687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Straight Connector 287"/>
          <p:cNvCxnSpPr>
            <a:endCxn id="266" idx="1"/>
          </p:cNvCxnSpPr>
          <p:nvPr/>
        </p:nvCxnSpPr>
        <p:spPr>
          <a:xfrm rot="5400000" flipV="1">
            <a:off x="1596047" y="3617755"/>
            <a:ext cx="3274169" cy="1467646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Straight Connector 288"/>
          <p:cNvCxnSpPr>
            <a:stCxn id="270" idx="4"/>
            <a:endCxn id="272" idx="0"/>
          </p:cNvCxnSpPr>
          <p:nvPr/>
        </p:nvCxnSpPr>
        <p:spPr>
          <a:xfrm rot="5400000">
            <a:off x="2040496" y="4821314"/>
            <a:ext cx="913210" cy="192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Connector 292"/>
          <p:cNvCxnSpPr>
            <a:stCxn id="298" idx="7"/>
            <a:endCxn id="264" idx="7"/>
          </p:cNvCxnSpPr>
          <p:nvPr/>
        </p:nvCxnSpPr>
        <p:spPr>
          <a:xfrm rot="10800000" flipV="1">
            <a:off x="329454" y="5323983"/>
            <a:ext cx="1937859" cy="70976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/>
          <p:cNvCxnSpPr>
            <a:stCxn id="299" idx="0"/>
            <a:endCxn id="264" idx="7"/>
          </p:cNvCxnSpPr>
          <p:nvPr/>
        </p:nvCxnSpPr>
        <p:spPr>
          <a:xfrm rot="10800000" flipV="1">
            <a:off x="329454" y="5112060"/>
            <a:ext cx="1914534" cy="921684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/>
          <p:cNvCxnSpPr>
            <a:stCxn id="264" idx="7"/>
            <a:endCxn id="300" idx="0"/>
          </p:cNvCxnSpPr>
          <p:nvPr/>
        </p:nvCxnSpPr>
        <p:spPr>
          <a:xfrm rot="16200000">
            <a:off x="819492" y="4802712"/>
            <a:ext cx="740995" cy="172107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Straight Connector 295"/>
          <p:cNvCxnSpPr>
            <a:stCxn id="272" idx="2"/>
            <a:endCxn id="298" idx="5"/>
          </p:cNvCxnSpPr>
          <p:nvPr/>
        </p:nvCxnSpPr>
        <p:spPr>
          <a:xfrm flipH="1" flipV="1">
            <a:off x="2319986" y="5323984"/>
            <a:ext cx="112806" cy="24006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Straight Connector 296"/>
          <p:cNvCxnSpPr>
            <a:stCxn id="271" idx="3"/>
            <a:endCxn id="299" idx="2"/>
          </p:cNvCxnSpPr>
          <p:nvPr/>
        </p:nvCxnSpPr>
        <p:spPr>
          <a:xfrm rot="5400000">
            <a:off x="2270402" y="4888280"/>
            <a:ext cx="202211" cy="18054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Oval 297"/>
          <p:cNvSpPr/>
          <p:nvPr/>
        </p:nvSpPr>
        <p:spPr>
          <a:xfrm rot="16200000" flipH="1">
            <a:off x="2261247" y="5263827"/>
            <a:ext cx="64803" cy="7449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99" name="Oval 298"/>
          <p:cNvSpPr/>
          <p:nvPr/>
        </p:nvSpPr>
        <p:spPr>
          <a:xfrm rot="16200000" flipH="1">
            <a:off x="2248832" y="5074815"/>
            <a:ext cx="64803" cy="7449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00" name="Oval 299"/>
          <p:cNvSpPr>
            <a:spLocks noChangeAspect="1"/>
          </p:cNvSpPr>
          <p:nvPr/>
        </p:nvSpPr>
        <p:spPr>
          <a:xfrm rot="16200000" flipH="1">
            <a:off x="2056031" y="5250418"/>
            <a:ext cx="73653" cy="8466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cxnSp>
        <p:nvCxnSpPr>
          <p:cNvPr id="301" name="Straight Connector 300"/>
          <p:cNvCxnSpPr>
            <a:stCxn id="299" idx="6"/>
            <a:endCxn id="298" idx="2"/>
          </p:cNvCxnSpPr>
          <p:nvPr/>
        </p:nvCxnSpPr>
        <p:spPr>
          <a:xfrm rot="5400000" flipV="1">
            <a:off x="2225335" y="5200356"/>
            <a:ext cx="124209" cy="12415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Straight Connector 301"/>
          <p:cNvCxnSpPr>
            <a:stCxn id="300" idx="4"/>
          </p:cNvCxnSpPr>
          <p:nvPr/>
        </p:nvCxnSpPr>
        <p:spPr>
          <a:xfrm rot="10800000" flipH="1">
            <a:off x="2135191" y="5285430"/>
            <a:ext cx="132118" cy="732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Straight Connector 302"/>
          <p:cNvCxnSpPr>
            <a:stCxn id="300" idx="3"/>
            <a:endCxn id="299" idx="7"/>
          </p:cNvCxnSpPr>
          <p:nvPr/>
        </p:nvCxnSpPr>
        <p:spPr>
          <a:xfrm rot="10800000" flipH="1">
            <a:off x="2122793" y="5134972"/>
            <a:ext cx="132105" cy="131738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4" name="Oval 303"/>
          <p:cNvSpPr/>
          <p:nvPr/>
        </p:nvSpPr>
        <p:spPr>
          <a:xfrm rot="16200000" flipH="1">
            <a:off x="2236417" y="4781551"/>
            <a:ext cx="64803" cy="7449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05" name="Oval 304"/>
          <p:cNvSpPr/>
          <p:nvPr/>
        </p:nvSpPr>
        <p:spPr>
          <a:xfrm rot="16200000" flipH="1">
            <a:off x="2224001" y="4592540"/>
            <a:ext cx="64803" cy="7449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06" name="Oval 305"/>
          <p:cNvSpPr/>
          <p:nvPr/>
        </p:nvSpPr>
        <p:spPr>
          <a:xfrm rot="16200000" flipH="1">
            <a:off x="2030541" y="4812308"/>
            <a:ext cx="64803" cy="7449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cxnSp>
        <p:nvCxnSpPr>
          <p:cNvPr id="307" name="Straight Connector 306"/>
          <p:cNvCxnSpPr>
            <a:stCxn id="305" idx="6"/>
            <a:endCxn id="304" idx="2"/>
          </p:cNvCxnSpPr>
          <p:nvPr/>
        </p:nvCxnSpPr>
        <p:spPr>
          <a:xfrm rot="5400000" flipV="1">
            <a:off x="2200506" y="4718082"/>
            <a:ext cx="124209" cy="12415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Straight Connector 307"/>
          <p:cNvCxnSpPr>
            <a:stCxn id="306" idx="4"/>
          </p:cNvCxnSpPr>
          <p:nvPr/>
        </p:nvCxnSpPr>
        <p:spPr>
          <a:xfrm rot="10800000" flipH="1">
            <a:off x="2100188" y="4837809"/>
            <a:ext cx="142294" cy="11745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Straight Connector 308"/>
          <p:cNvCxnSpPr>
            <a:stCxn id="306" idx="3"/>
            <a:endCxn id="305" idx="7"/>
          </p:cNvCxnSpPr>
          <p:nvPr/>
        </p:nvCxnSpPr>
        <p:spPr>
          <a:xfrm rot="10800000" flipH="1">
            <a:off x="2089278" y="4652697"/>
            <a:ext cx="140789" cy="173945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Straight Connector 309"/>
          <p:cNvCxnSpPr>
            <a:stCxn id="304" idx="3"/>
            <a:endCxn id="271" idx="2"/>
          </p:cNvCxnSpPr>
          <p:nvPr/>
        </p:nvCxnSpPr>
        <p:spPr>
          <a:xfrm>
            <a:off x="2295156" y="4795883"/>
            <a:ext cx="148069" cy="32694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/>
          <p:cNvCxnSpPr>
            <a:stCxn id="305" idx="2"/>
            <a:endCxn id="270" idx="3"/>
          </p:cNvCxnSpPr>
          <p:nvPr/>
        </p:nvCxnSpPr>
        <p:spPr>
          <a:xfrm rot="16200000">
            <a:off x="2227897" y="4373935"/>
            <a:ext cx="251955" cy="194942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Connector 311"/>
          <p:cNvCxnSpPr>
            <a:stCxn id="264" idx="7"/>
            <a:endCxn id="304" idx="6"/>
          </p:cNvCxnSpPr>
          <p:nvPr/>
        </p:nvCxnSpPr>
        <p:spPr>
          <a:xfrm rot="16200000">
            <a:off x="707863" y="4472789"/>
            <a:ext cx="1182548" cy="1939365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/>
          <p:cNvCxnSpPr>
            <a:stCxn id="264" idx="7"/>
            <a:endCxn id="306" idx="7"/>
          </p:cNvCxnSpPr>
          <p:nvPr/>
        </p:nvCxnSpPr>
        <p:spPr>
          <a:xfrm rot="16200000">
            <a:off x="602390" y="4599530"/>
            <a:ext cx="1161280" cy="170715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Connector 313"/>
          <p:cNvCxnSpPr>
            <a:stCxn id="264" idx="7"/>
            <a:endCxn id="305" idx="1"/>
          </p:cNvCxnSpPr>
          <p:nvPr/>
        </p:nvCxnSpPr>
        <p:spPr>
          <a:xfrm rot="16200000">
            <a:off x="566324" y="4370003"/>
            <a:ext cx="1426872" cy="1900613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Connector 317"/>
          <p:cNvCxnSpPr>
            <a:stCxn id="274" idx="4"/>
          </p:cNvCxnSpPr>
          <p:nvPr/>
        </p:nvCxnSpPr>
        <p:spPr>
          <a:xfrm rot="5400000" flipV="1">
            <a:off x="2265013" y="3491035"/>
            <a:ext cx="445955" cy="11518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Straight Connector 318"/>
          <p:cNvCxnSpPr>
            <a:stCxn id="272" idx="1"/>
            <a:endCxn id="299" idx="5"/>
          </p:cNvCxnSpPr>
          <p:nvPr/>
        </p:nvCxnSpPr>
        <p:spPr>
          <a:xfrm rot="16200000" flipV="1">
            <a:off x="2297383" y="5145159"/>
            <a:ext cx="164150" cy="143776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Straight Connector 319"/>
          <p:cNvCxnSpPr>
            <a:stCxn id="271" idx="1"/>
            <a:endCxn id="305" idx="4"/>
          </p:cNvCxnSpPr>
          <p:nvPr/>
        </p:nvCxnSpPr>
        <p:spPr>
          <a:xfrm rot="16200000" flipV="1">
            <a:off x="2302752" y="4620682"/>
            <a:ext cx="149924" cy="168131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Straight Connector 321"/>
          <p:cNvCxnSpPr>
            <a:endCxn id="274" idx="3"/>
          </p:cNvCxnSpPr>
          <p:nvPr/>
        </p:nvCxnSpPr>
        <p:spPr>
          <a:xfrm rot="16200000">
            <a:off x="2353477" y="3285308"/>
            <a:ext cx="115691" cy="52227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Connector 322"/>
          <p:cNvCxnSpPr>
            <a:stCxn id="326" idx="2"/>
          </p:cNvCxnSpPr>
          <p:nvPr/>
        </p:nvCxnSpPr>
        <p:spPr>
          <a:xfrm rot="16200000">
            <a:off x="2282240" y="2115397"/>
            <a:ext cx="276407" cy="111526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/>
          <p:cNvCxnSpPr>
            <a:stCxn id="328" idx="2"/>
            <a:endCxn id="265" idx="3"/>
          </p:cNvCxnSpPr>
          <p:nvPr/>
        </p:nvCxnSpPr>
        <p:spPr>
          <a:xfrm rot="16200000">
            <a:off x="2203640" y="1257446"/>
            <a:ext cx="360231" cy="91213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5" name="Oval 324"/>
          <p:cNvSpPr>
            <a:spLocks noChangeAspect="1"/>
          </p:cNvSpPr>
          <p:nvPr/>
        </p:nvSpPr>
        <p:spPr>
          <a:xfrm rot="16200000" flipH="1">
            <a:off x="2325538" y="2766459"/>
            <a:ext cx="69705" cy="8049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26" name="Oval 325"/>
          <p:cNvSpPr>
            <a:spLocks noChangeAspect="1"/>
          </p:cNvSpPr>
          <p:nvPr/>
        </p:nvSpPr>
        <p:spPr>
          <a:xfrm rot="16200000" flipH="1">
            <a:off x="2329170" y="2300483"/>
            <a:ext cx="71020" cy="887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27" name="Oval 326"/>
          <p:cNvSpPr>
            <a:spLocks noChangeAspect="1"/>
          </p:cNvSpPr>
          <p:nvPr/>
        </p:nvSpPr>
        <p:spPr>
          <a:xfrm rot="16200000" flipH="1">
            <a:off x="2338782" y="1982065"/>
            <a:ext cx="64141" cy="801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28" name="Oval 327"/>
          <p:cNvSpPr>
            <a:spLocks noChangeAspect="1"/>
          </p:cNvSpPr>
          <p:nvPr/>
        </p:nvSpPr>
        <p:spPr>
          <a:xfrm rot="16200000" flipH="1">
            <a:off x="2305806" y="1475082"/>
            <a:ext cx="64685" cy="8085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31" name="Oval 330"/>
          <p:cNvSpPr>
            <a:spLocks noChangeAspect="1"/>
          </p:cNvSpPr>
          <p:nvPr/>
        </p:nvSpPr>
        <p:spPr>
          <a:xfrm rot="16200000" flipH="1">
            <a:off x="2361956" y="3335726"/>
            <a:ext cx="61531" cy="7692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32" name="Oval 331"/>
          <p:cNvSpPr>
            <a:spLocks noChangeAspect="1"/>
          </p:cNvSpPr>
          <p:nvPr/>
        </p:nvSpPr>
        <p:spPr>
          <a:xfrm rot="16200000" flipH="1">
            <a:off x="2322109" y="3848642"/>
            <a:ext cx="69309" cy="8663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36" name="Oval 335"/>
          <p:cNvSpPr/>
          <p:nvPr/>
        </p:nvSpPr>
        <p:spPr>
          <a:xfrm>
            <a:off x="2418881" y="2661817"/>
            <a:ext cx="126701" cy="138221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50800" dist="50800" dir="5400000" sx="41000" sy="41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53"/>
          <p:cNvGrpSpPr/>
          <p:nvPr/>
        </p:nvGrpSpPr>
        <p:grpSpPr>
          <a:xfrm rot="16200000">
            <a:off x="2409307" y="4025120"/>
            <a:ext cx="170872" cy="65376"/>
            <a:chOff x="2969514" y="3566816"/>
            <a:chExt cx="185731" cy="71061"/>
          </a:xfrm>
        </p:grpSpPr>
        <p:sp>
          <p:nvSpPr>
            <p:cNvPr id="346" name="Oval 345"/>
            <p:cNvSpPr/>
            <p:nvPr/>
          </p:nvSpPr>
          <p:spPr>
            <a:xfrm flipH="1">
              <a:off x="3092945" y="3566832"/>
              <a:ext cx="62300" cy="7104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50800" dir="5400000" sx="41000" sy="41000" algn="ctr" rotWithShape="0">
                <a:srgbClr val="000000">
                  <a:alpha val="9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7" name="Oval 346"/>
            <p:cNvSpPr/>
            <p:nvPr/>
          </p:nvSpPr>
          <p:spPr>
            <a:xfrm flipH="1">
              <a:off x="2969514" y="3566816"/>
              <a:ext cx="62302" cy="7104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50800" dir="5400000" sx="41000" sy="41000" algn="ctr" rotWithShape="0">
                <a:srgbClr val="000000">
                  <a:alpha val="9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4" name="Oval 343"/>
          <p:cNvSpPr/>
          <p:nvPr/>
        </p:nvSpPr>
        <p:spPr>
          <a:xfrm rot="16200000" flipH="1">
            <a:off x="2466093" y="2882511"/>
            <a:ext cx="57316" cy="65361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50800" dist="50800" dir="5400000" sx="41000" sy="41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Oval 344"/>
          <p:cNvSpPr/>
          <p:nvPr/>
        </p:nvSpPr>
        <p:spPr>
          <a:xfrm rot="16200000" flipH="1">
            <a:off x="2466077" y="2996066"/>
            <a:ext cx="57318" cy="65361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50800" dist="50800" dir="5400000" sx="41000" sy="41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Oval 340"/>
          <p:cNvSpPr>
            <a:spLocks noChangeAspect="1"/>
          </p:cNvSpPr>
          <p:nvPr/>
        </p:nvSpPr>
        <p:spPr>
          <a:xfrm rot="16200000" flipH="1">
            <a:off x="2469014" y="5808792"/>
            <a:ext cx="71758" cy="8182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50800" dist="50800" dir="5400000" sx="41000" sy="41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Oval 352"/>
          <p:cNvSpPr/>
          <p:nvPr/>
        </p:nvSpPr>
        <p:spPr>
          <a:xfrm>
            <a:off x="2452981" y="5763439"/>
            <a:ext cx="126701" cy="138221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50800" dist="50800" dir="5400000" sx="41000" sy="41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354"/>
          <p:cNvGrpSpPr/>
          <p:nvPr/>
        </p:nvGrpSpPr>
        <p:grpSpPr>
          <a:xfrm rot="16200000">
            <a:off x="2441601" y="5533993"/>
            <a:ext cx="133205" cy="65375"/>
            <a:chOff x="3010457" y="3566817"/>
            <a:chExt cx="144788" cy="71060"/>
          </a:xfrm>
        </p:grpSpPr>
        <p:sp>
          <p:nvSpPr>
            <p:cNvPr id="356" name="Oval 355"/>
            <p:cNvSpPr/>
            <p:nvPr/>
          </p:nvSpPr>
          <p:spPr>
            <a:xfrm flipH="1">
              <a:off x="3092945" y="3566832"/>
              <a:ext cx="62300" cy="7104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50800" dir="5400000" sx="41000" sy="41000" algn="ctr" rotWithShape="0">
                <a:srgbClr val="000000">
                  <a:alpha val="9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7" name="Oval 356"/>
            <p:cNvSpPr/>
            <p:nvPr/>
          </p:nvSpPr>
          <p:spPr>
            <a:xfrm flipH="1">
              <a:off x="3010457" y="3566817"/>
              <a:ext cx="62302" cy="7104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50800" dir="5400000" sx="41000" sy="41000" algn="ctr" rotWithShape="0">
                <a:srgbClr val="000000">
                  <a:alpha val="9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58" name="Straight Connector 357"/>
          <p:cNvCxnSpPr>
            <a:stCxn id="353" idx="2"/>
            <a:endCxn id="264" idx="6"/>
          </p:cNvCxnSpPr>
          <p:nvPr/>
        </p:nvCxnSpPr>
        <p:spPr>
          <a:xfrm rot="10800000" flipV="1">
            <a:off x="348010" y="5832548"/>
            <a:ext cx="2104972" cy="250065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Straight Connector 360"/>
          <p:cNvCxnSpPr>
            <a:stCxn id="266" idx="2"/>
            <a:endCxn id="353" idx="6"/>
          </p:cNvCxnSpPr>
          <p:nvPr/>
        </p:nvCxnSpPr>
        <p:spPr>
          <a:xfrm flipH="1" flipV="1">
            <a:off x="2579684" y="5832548"/>
            <a:ext cx="1368716" cy="204982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376"/>
          <p:cNvGrpSpPr/>
          <p:nvPr/>
        </p:nvGrpSpPr>
        <p:grpSpPr>
          <a:xfrm rot="16200000">
            <a:off x="3574353" y="5557031"/>
            <a:ext cx="230644" cy="726839"/>
            <a:chOff x="970939" y="4228186"/>
            <a:chExt cx="250700" cy="790042"/>
          </a:xfrm>
        </p:grpSpPr>
        <p:cxnSp>
          <p:nvCxnSpPr>
            <p:cNvPr id="364" name="Straight Connector 363"/>
            <p:cNvCxnSpPr/>
            <p:nvPr/>
          </p:nvCxnSpPr>
          <p:spPr>
            <a:xfrm rot="5400000" flipH="1" flipV="1">
              <a:off x="649327" y="4549798"/>
              <a:ext cx="776880" cy="133656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1" name="Straight Connector 370"/>
            <p:cNvCxnSpPr/>
            <p:nvPr/>
          </p:nvCxnSpPr>
          <p:spPr>
            <a:xfrm rot="5400000" flipH="1" flipV="1">
              <a:off x="672999" y="4550055"/>
              <a:ext cx="775411" cy="160934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3" name="Straight Connector 372"/>
            <p:cNvCxnSpPr/>
            <p:nvPr/>
          </p:nvCxnSpPr>
          <p:spPr>
            <a:xfrm rot="5400000" flipH="1" flipV="1">
              <a:off x="698604" y="4539083"/>
              <a:ext cx="760780" cy="197509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5" name="Straight Connector 374"/>
            <p:cNvCxnSpPr/>
            <p:nvPr/>
          </p:nvCxnSpPr>
          <p:spPr>
            <a:xfrm rot="5400000" flipH="1" flipV="1">
              <a:off x="742495" y="4531768"/>
              <a:ext cx="738834" cy="219455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377"/>
          <p:cNvGrpSpPr/>
          <p:nvPr/>
        </p:nvGrpSpPr>
        <p:grpSpPr>
          <a:xfrm rot="3964017">
            <a:off x="503345" y="5646571"/>
            <a:ext cx="190264" cy="726839"/>
            <a:chOff x="970939" y="4228186"/>
            <a:chExt cx="206809" cy="790042"/>
          </a:xfrm>
        </p:grpSpPr>
        <p:cxnSp>
          <p:nvCxnSpPr>
            <p:cNvPr id="379" name="Straight Connector 378"/>
            <p:cNvCxnSpPr/>
            <p:nvPr/>
          </p:nvCxnSpPr>
          <p:spPr>
            <a:xfrm rot="5400000" flipH="1" flipV="1">
              <a:off x="649327" y="4549798"/>
              <a:ext cx="776880" cy="133656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0" name="Straight Connector 379"/>
            <p:cNvCxnSpPr/>
            <p:nvPr/>
          </p:nvCxnSpPr>
          <p:spPr>
            <a:xfrm rot="5400000" flipH="1" flipV="1">
              <a:off x="672999" y="4550055"/>
              <a:ext cx="775411" cy="160934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1" name="Straight Connector 380"/>
            <p:cNvCxnSpPr/>
            <p:nvPr/>
          </p:nvCxnSpPr>
          <p:spPr>
            <a:xfrm rot="5400000" flipH="1" flipV="1">
              <a:off x="698604" y="4539083"/>
              <a:ext cx="760780" cy="197509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2" name="Straight Connector 381"/>
            <p:cNvCxnSpPr/>
            <p:nvPr/>
          </p:nvCxnSpPr>
          <p:spPr>
            <a:xfrm rot="6962903" flipH="1">
              <a:off x="723056" y="4563796"/>
              <a:ext cx="762721" cy="145219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0" name="Straight Connector 109"/>
          <p:cNvCxnSpPr/>
          <p:nvPr/>
        </p:nvCxnSpPr>
        <p:spPr>
          <a:xfrm rot="5400000" flipH="1" flipV="1">
            <a:off x="5438194" y="2846537"/>
            <a:ext cx="130622" cy="35629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rot="5400000">
            <a:off x="4996231" y="3812813"/>
            <a:ext cx="201653" cy="74148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rot="5400000">
            <a:off x="4138761" y="4765627"/>
            <a:ext cx="1080960" cy="425366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7326823" y="4497437"/>
            <a:ext cx="1817177" cy="6324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7388661" y="4744998"/>
            <a:ext cx="1755339" cy="18071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rot="5400000">
            <a:off x="3676865" y="2128415"/>
            <a:ext cx="2600465" cy="1045901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>
          <a:xfrm>
            <a:off x="8172217" y="5405599"/>
            <a:ext cx="104775" cy="1143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119" name="Straight Connector 118"/>
          <p:cNvCxnSpPr/>
          <p:nvPr/>
        </p:nvCxnSpPr>
        <p:spPr>
          <a:xfrm rot="5400000">
            <a:off x="4816367" y="2009767"/>
            <a:ext cx="1391591" cy="3067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Rectangle 135"/>
          <p:cNvSpPr/>
          <p:nvPr/>
        </p:nvSpPr>
        <p:spPr>
          <a:xfrm>
            <a:off x="7864095" y="1960872"/>
            <a:ext cx="495300" cy="2476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6387720" y="1941822"/>
            <a:ext cx="495300" cy="2476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8" name="Straight Connector 137"/>
          <p:cNvCxnSpPr/>
          <p:nvPr/>
        </p:nvCxnSpPr>
        <p:spPr>
          <a:xfrm rot="16200000" flipH="1">
            <a:off x="3567151" y="4602953"/>
            <a:ext cx="1852720" cy="25917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 rot="10800000" flipV="1">
            <a:off x="5511438" y="1337481"/>
            <a:ext cx="3577970" cy="4283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 rot="10800000" flipV="1">
            <a:off x="4475564" y="5459103"/>
            <a:ext cx="4668436" cy="4635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Oval 148"/>
          <p:cNvSpPr/>
          <p:nvPr/>
        </p:nvSpPr>
        <p:spPr>
          <a:xfrm>
            <a:off x="5407384" y="2949781"/>
            <a:ext cx="85726" cy="95250"/>
          </a:xfrm>
          <a:prstGeom prst="ellipse">
            <a:avLst/>
          </a:prstGeom>
          <a:solidFill>
            <a:schemeClr val="tx1"/>
          </a:solidFill>
          <a:ln w="12700">
            <a:solidFill>
              <a:srgbClr val="005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0" name="Oval 149"/>
          <p:cNvSpPr/>
          <p:nvPr/>
        </p:nvSpPr>
        <p:spPr>
          <a:xfrm>
            <a:off x="5008449" y="3998875"/>
            <a:ext cx="85726" cy="95250"/>
          </a:xfrm>
          <a:prstGeom prst="ellipse">
            <a:avLst/>
          </a:prstGeom>
          <a:solidFill>
            <a:schemeClr val="tx1"/>
          </a:solidFill>
          <a:ln w="12700">
            <a:solidFill>
              <a:srgbClr val="005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2" name="Oval 151"/>
          <p:cNvSpPr/>
          <p:nvPr/>
        </p:nvSpPr>
        <p:spPr>
          <a:xfrm flipH="1">
            <a:off x="7770277" y="4474495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3" name="Oval 152"/>
          <p:cNvSpPr/>
          <p:nvPr/>
        </p:nvSpPr>
        <p:spPr>
          <a:xfrm flipH="1">
            <a:off x="7875399" y="4476141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4" name="Oval 153"/>
          <p:cNvSpPr/>
          <p:nvPr/>
        </p:nvSpPr>
        <p:spPr>
          <a:xfrm flipH="1">
            <a:off x="8211030" y="4475221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5" name="Oval 154"/>
          <p:cNvSpPr/>
          <p:nvPr/>
        </p:nvSpPr>
        <p:spPr>
          <a:xfrm flipH="1">
            <a:off x="8049358" y="4476643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6" name="Oval 155"/>
          <p:cNvSpPr/>
          <p:nvPr/>
        </p:nvSpPr>
        <p:spPr>
          <a:xfrm flipH="1">
            <a:off x="7948514" y="4474239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7" name="Oval 156"/>
          <p:cNvSpPr/>
          <p:nvPr/>
        </p:nvSpPr>
        <p:spPr>
          <a:xfrm flipH="1">
            <a:off x="7913673" y="4737898"/>
            <a:ext cx="45719" cy="5858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8" name="Oval 157"/>
          <p:cNvSpPr/>
          <p:nvPr/>
        </p:nvSpPr>
        <p:spPr>
          <a:xfrm flipH="1">
            <a:off x="7677220" y="4477314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9" name="Oval 158"/>
          <p:cNvSpPr/>
          <p:nvPr/>
        </p:nvSpPr>
        <p:spPr>
          <a:xfrm flipH="1">
            <a:off x="7584821" y="4473093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62" name="Rectangle 161"/>
          <p:cNvSpPr/>
          <p:nvPr/>
        </p:nvSpPr>
        <p:spPr>
          <a:xfrm>
            <a:off x="5157844" y="244499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sz="2800" dirty="0"/>
          </a:p>
        </p:txBody>
      </p:sp>
      <p:sp>
        <p:nvSpPr>
          <p:cNvPr id="164" name="Rectangle 163"/>
          <p:cNvSpPr/>
          <p:nvPr/>
        </p:nvSpPr>
        <p:spPr>
          <a:xfrm>
            <a:off x="7927161" y="5414293"/>
            <a:ext cx="3433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2800" dirty="0"/>
          </a:p>
        </p:txBody>
      </p:sp>
      <p:sp>
        <p:nvSpPr>
          <p:cNvPr id="170" name="Oval 169"/>
          <p:cNvSpPr/>
          <p:nvPr/>
        </p:nvSpPr>
        <p:spPr>
          <a:xfrm flipH="1">
            <a:off x="8328595" y="4475221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71" name="Oval 170"/>
          <p:cNvSpPr/>
          <p:nvPr/>
        </p:nvSpPr>
        <p:spPr>
          <a:xfrm flipH="1">
            <a:off x="7514644" y="4473093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72" name="Oval 171"/>
          <p:cNvSpPr/>
          <p:nvPr/>
        </p:nvSpPr>
        <p:spPr>
          <a:xfrm flipH="1">
            <a:off x="7447338" y="4473233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177" name="Straight Connector 176"/>
          <p:cNvCxnSpPr/>
          <p:nvPr/>
        </p:nvCxnSpPr>
        <p:spPr>
          <a:xfrm rot="5400000" flipH="1" flipV="1">
            <a:off x="7201676" y="4581484"/>
            <a:ext cx="201878" cy="1588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/>
          <p:nvPr/>
        </p:nvCxnSpPr>
        <p:spPr>
          <a:xfrm rot="5400000" flipH="1" flipV="1">
            <a:off x="7284804" y="4842742"/>
            <a:ext cx="201878" cy="1588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Oval 189"/>
          <p:cNvSpPr/>
          <p:nvPr/>
        </p:nvSpPr>
        <p:spPr>
          <a:xfrm rot="6660000" flipH="1">
            <a:off x="5274420" y="3340429"/>
            <a:ext cx="67718" cy="77223"/>
          </a:xfrm>
          <a:prstGeom prst="ellipse">
            <a:avLst/>
          </a:prstGeom>
          <a:solidFill>
            <a:schemeClr val="tx1"/>
          </a:solidFill>
          <a:ln w="12700">
            <a:solidFill>
              <a:srgbClr val="005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98" name="Oval 197"/>
          <p:cNvSpPr/>
          <p:nvPr/>
        </p:nvSpPr>
        <p:spPr>
          <a:xfrm flipH="1">
            <a:off x="8143831" y="4475221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99" name="Oval 198"/>
          <p:cNvSpPr/>
          <p:nvPr/>
        </p:nvSpPr>
        <p:spPr>
          <a:xfrm rot="6660000" flipH="1">
            <a:off x="5178886" y="3594334"/>
            <a:ext cx="67718" cy="77223"/>
          </a:xfrm>
          <a:prstGeom prst="ellipse">
            <a:avLst/>
          </a:prstGeom>
          <a:solidFill>
            <a:schemeClr val="tx1"/>
          </a:solidFill>
          <a:ln w="12700">
            <a:solidFill>
              <a:srgbClr val="005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00" name="Oval 199"/>
          <p:cNvSpPr/>
          <p:nvPr/>
        </p:nvSpPr>
        <p:spPr>
          <a:xfrm rot="6660000" flipH="1">
            <a:off x="5226981" y="3469088"/>
            <a:ext cx="67720" cy="77223"/>
          </a:xfrm>
          <a:prstGeom prst="ellipse">
            <a:avLst/>
          </a:prstGeom>
          <a:solidFill>
            <a:schemeClr val="tx1"/>
          </a:solidFill>
          <a:ln w="12700">
            <a:solidFill>
              <a:srgbClr val="005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211" name="Straight Connector 210"/>
          <p:cNvCxnSpPr/>
          <p:nvPr/>
        </p:nvCxnSpPr>
        <p:spPr>
          <a:xfrm rot="5400000">
            <a:off x="5622877" y="3043451"/>
            <a:ext cx="436728" cy="163773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Oval 214"/>
          <p:cNvSpPr/>
          <p:nvPr/>
        </p:nvSpPr>
        <p:spPr>
          <a:xfrm>
            <a:off x="4878347" y="4315861"/>
            <a:ext cx="85726" cy="95250"/>
          </a:xfrm>
          <a:prstGeom prst="ellipse">
            <a:avLst/>
          </a:prstGeom>
          <a:solidFill>
            <a:schemeClr val="tx1"/>
          </a:solidFill>
          <a:ln w="12700">
            <a:solidFill>
              <a:srgbClr val="005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216" name="Straight Connector 215"/>
          <p:cNvCxnSpPr/>
          <p:nvPr/>
        </p:nvCxnSpPr>
        <p:spPr>
          <a:xfrm rot="5400000">
            <a:off x="4884652" y="4169074"/>
            <a:ext cx="201653" cy="74148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Connector 216"/>
          <p:cNvCxnSpPr/>
          <p:nvPr/>
        </p:nvCxnSpPr>
        <p:spPr>
          <a:xfrm rot="5400000">
            <a:off x="5289255" y="3167961"/>
            <a:ext cx="171894" cy="64030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8" name="Oval 217"/>
          <p:cNvSpPr/>
          <p:nvPr/>
        </p:nvSpPr>
        <p:spPr>
          <a:xfrm>
            <a:off x="5477812" y="2707596"/>
            <a:ext cx="85726" cy="95250"/>
          </a:xfrm>
          <a:prstGeom prst="ellipse">
            <a:avLst/>
          </a:prstGeom>
          <a:solidFill>
            <a:schemeClr val="tx1"/>
          </a:solidFill>
          <a:ln w="12700">
            <a:solidFill>
              <a:srgbClr val="005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236" name="Straight Connector 235"/>
          <p:cNvCxnSpPr/>
          <p:nvPr/>
        </p:nvCxnSpPr>
        <p:spPr>
          <a:xfrm rot="5400000">
            <a:off x="6776112" y="4906372"/>
            <a:ext cx="777922" cy="327548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/>
          <p:cNvCxnSpPr/>
          <p:nvPr/>
        </p:nvCxnSpPr>
        <p:spPr>
          <a:xfrm rot="5400000">
            <a:off x="7021775" y="5015555"/>
            <a:ext cx="600500" cy="259307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Rectangle 221"/>
          <p:cNvSpPr/>
          <p:nvPr/>
        </p:nvSpPr>
        <p:spPr bwMode="auto">
          <a:xfrm>
            <a:off x="2132674" y="948283"/>
            <a:ext cx="177800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223" name="Rectangle 222"/>
          <p:cNvSpPr/>
          <p:nvPr/>
        </p:nvSpPr>
        <p:spPr bwMode="auto">
          <a:xfrm>
            <a:off x="3930307" y="6135493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224" name="Rectangle 223"/>
          <p:cNvSpPr/>
          <p:nvPr/>
        </p:nvSpPr>
        <p:spPr bwMode="auto">
          <a:xfrm>
            <a:off x="171073" y="6139637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225" name="Oval 224"/>
          <p:cNvSpPr/>
          <p:nvPr/>
        </p:nvSpPr>
        <p:spPr>
          <a:xfrm rot="16200000" flipH="1">
            <a:off x="2473470" y="5659687"/>
            <a:ext cx="62300" cy="71045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50800" dist="50800" dir="5400000" sx="41000" sy="41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val Callout 191"/>
          <p:cNvSpPr/>
          <p:nvPr/>
        </p:nvSpPr>
        <p:spPr>
          <a:xfrm>
            <a:off x="163773" y="927017"/>
            <a:ext cx="1143000" cy="882650"/>
          </a:xfrm>
          <a:prstGeom prst="wedgeEllipseCallout">
            <a:avLst>
              <a:gd name="adj1" fmla="val 122455"/>
              <a:gd name="adj2" fmla="val 88587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fan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5" name="Straight Connector 194"/>
          <p:cNvCxnSpPr>
            <a:stCxn id="328" idx="6"/>
            <a:endCxn id="327" idx="2"/>
          </p:cNvCxnSpPr>
          <p:nvPr/>
        </p:nvCxnSpPr>
        <p:spPr>
          <a:xfrm rot="16200000" flipH="1">
            <a:off x="2133386" y="1752617"/>
            <a:ext cx="442231" cy="32704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>
            <a:stCxn id="326" idx="6"/>
            <a:endCxn id="325" idx="2"/>
          </p:cNvCxnSpPr>
          <p:nvPr/>
        </p:nvCxnSpPr>
        <p:spPr>
          <a:xfrm rot="5400000">
            <a:off x="2166800" y="2573975"/>
            <a:ext cx="391472" cy="4289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7" name="Straight Connector 206"/>
          <p:cNvCxnSpPr>
            <a:stCxn id="331" idx="7"/>
            <a:endCxn id="332" idx="2"/>
          </p:cNvCxnSpPr>
          <p:nvPr/>
        </p:nvCxnSpPr>
        <p:spPr>
          <a:xfrm rot="10800000" flipV="1">
            <a:off x="2356765" y="3395941"/>
            <a:ext cx="8763" cy="461366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1" name="Oval Callout 230"/>
          <p:cNvSpPr/>
          <p:nvPr/>
        </p:nvSpPr>
        <p:spPr>
          <a:xfrm>
            <a:off x="0" y="2278145"/>
            <a:ext cx="1651379" cy="882650"/>
          </a:xfrm>
          <a:prstGeom prst="wedgeEllipseCallout">
            <a:avLst>
              <a:gd name="adj1" fmla="val 70932"/>
              <a:gd name="adj2" fmla="val 224655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divider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39" name="Group 438"/>
          <p:cNvGrpSpPr/>
          <p:nvPr/>
        </p:nvGrpSpPr>
        <p:grpSpPr>
          <a:xfrm>
            <a:off x="4766442" y="2921869"/>
            <a:ext cx="3585011" cy="2837166"/>
            <a:chOff x="4766442" y="2921869"/>
            <a:chExt cx="3585011" cy="2837166"/>
          </a:xfrm>
        </p:grpSpPr>
        <p:grpSp>
          <p:nvGrpSpPr>
            <p:cNvPr id="398" name="Group 397"/>
            <p:cNvGrpSpPr/>
            <p:nvPr/>
          </p:nvGrpSpPr>
          <p:grpSpPr>
            <a:xfrm>
              <a:off x="7537504" y="4521874"/>
              <a:ext cx="813949" cy="900464"/>
              <a:chOff x="7537504" y="4521874"/>
              <a:chExt cx="813949" cy="900464"/>
            </a:xfrm>
          </p:grpSpPr>
          <p:cxnSp>
            <p:nvCxnSpPr>
              <p:cNvPr id="246" name="Straight Connector 245"/>
              <p:cNvCxnSpPr>
                <a:stCxn id="118" idx="1"/>
                <a:endCxn id="198" idx="4"/>
              </p:cNvCxnSpPr>
              <p:nvPr/>
            </p:nvCxnSpPr>
            <p:spPr>
              <a:xfrm rot="16200000" flipV="1">
                <a:off x="7732143" y="4966919"/>
                <a:ext cx="889967" cy="20871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8" name="Straight Connector 247"/>
              <p:cNvCxnSpPr>
                <a:stCxn id="118" idx="1"/>
                <a:endCxn id="171" idx="4"/>
              </p:cNvCxnSpPr>
              <p:nvPr/>
            </p:nvCxnSpPr>
            <p:spPr>
              <a:xfrm rot="16200000" flipV="1">
                <a:off x="7416485" y="4651262"/>
                <a:ext cx="892095" cy="650058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1" name="Straight Connector 250"/>
              <p:cNvCxnSpPr>
                <a:stCxn id="118" idx="1"/>
                <a:endCxn id="159" idx="3"/>
              </p:cNvCxnSpPr>
              <p:nvPr/>
            </p:nvCxnSpPr>
            <p:spPr>
              <a:xfrm rot="16200000" flipV="1">
                <a:off x="7455471" y="4690248"/>
                <a:ext cx="900464" cy="563716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4" name="Straight Connector 253"/>
              <p:cNvCxnSpPr>
                <a:endCxn id="158" idx="3"/>
              </p:cNvCxnSpPr>
              <p:nvPr/>
            </p:nvCxnSpPr>
            <p:spPr>
              <a:xfrm rot="16200000" flipV="1">
                <a:off x="7503990" y="4738350"/>
                <a:ext cx="887377" cy="462868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7" name="Straight Connector 256"/>
              <p:cNvCxnSpPr>
                <a:stCxn id="118" idx="1"/>
                <a:endCxn id="152" idx="4"/>
              </p:cNvCxnSpPr>
              <p:nvPr/>
            </p:nvCxnSpPr>
            <p:spPr>
              <a:xfrm rot="16200000" flipV="1">
                <a:off x="7545003" y="4779779"/>
                <a:ext cx="890693" cy="394425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1" name="Straight Connector 290"/>
              <p:cNvCxnSpPr>
                <a:stCxn id="118" idx="1"/>
                <a:endCxn id="157" idx="3"/>
              </p:cNvCxnSpPr>
              <p:nvPr/>
            </p:nvCxnSpPr>
            <p:spPr>
              <a:xfrm rot="16200000" flipV="1">
                <a:off x="7752910" y="4987687"/>
                <a:ext cx="634439" cy="234864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1" name="Straight Connector 320"/>
              <p:cNvCxnSpPr>
                <a:stCxn id="118" idx="1"/>
                <a:endCxn id="156" idx="3"/>
              </p:cNvCxnSpPr>
              <p:nvPr/>
            </p:nvCxnSpPr>
            <p:spPr>
              <a:xfrm rot="16200000" flipV="1">
                <a:off x="7637891" y="4872667"/>
                <a:ext cx="899318" cy="200023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4" name="Straight Connector 333"/>
              <p:cNvCxnSpPr>
                <a:stCxn id="118" idx="1"/>
                <a:endCxn id="153" idx="3"/>
              </p:cNvCxnSpPr>
              <p:nvPr/>
            </p:nvCxnSpPr>
            <p:spPr>
              <a:xfrm rot="16200000" flipV="1">
                <a:off x="7602284" y="4837061"/>
                <a:ext cx="897416" cy="273138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2" name="Straight Connector 341"/>
              <p:cNvCxnSpPr>
                <a:endCxn id="155" idx="3"/>
              </p:cNvCxnSpPr>
              <p:nvPr/>
            </p:nvCxnSpPr>
            <p:spPr>
              <a:xfrm rot="16200000" flipV="1">
                <a:off x="7703748" y="4910059"/>
                <a:ext cx="859999" cy="9073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3" name="Straight Connector 342"/>
              <p:cNvCxnSpPr>
                <a:stCxn id="118" idx="1"/>
                <a:endCxn id="154" idx="4"/>
              </p:cNvCxnSpPr>
              <p:nvPr/>
            </p:nvCxnSpPr>
            <p:spPr>
              <a:xfrm rot="5400000" flipH="1" flipV="1">
                <a:off x="7765742" y="4954191"/>
                <a:ext cx="889967" cy="46328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7" name="Straight Connector 386"/>
              <p:cNvCxnSpPr>
                <a:stCxn id="118" idx="0"/>
                <a:endCxn id="170" idx="4"/>
              </p:cNvCxnSpPr>
              <p:nvPr/>
            </p:nvCxnSpPr>
            <p:spPr>
              <a:xfrm rot="5400000" flipH="1" flipV="1">
                <a:off x="7851415" y="4905561"/>
                <a:ext cx="873228" cy="126849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0" name="Straight Connector 389"/>
              <p:cNvCxnSpPr>
                <a:endCxn id="449" idx="4"/>
              </p:cNvCxnSpPr>
              <p:nvPr/>
            </p:nvCxnSpPr>
            <p:spPr>
              <a:xfrm rot="5400000" flipH="1" flipV="1">
                <a:off x="7888536" y="5096045"/>
                <a:ext cx="606851" cy="12263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9" name="Group 398"/>
            <p:cNvGrpSpPr/>
            <p:nvPr/>
          </p:nvGrpSpPr>
          <p:grpSpPr>
            <a:xfrm rot="20445666">
              <a:off x="4766442" y="2921869"/>
              <a:ext cx="3426043" cy="2837166"/>
              <a:chOff x="7159962" y="4321235"/>
              <a:chExt cx="1199169" cy="1021187"/>
            </a:xfrm>
          </p:grpSpPr>
          <p:cxnSp>
            <p:nvCxnSpPr>
              <p:cNvPr id="400" name="Straight Connector 399"/>
              <p:cNvCxnSpPr>
                <a:endCxn id="215" idx="6"/>
              </p:cNvCxnSpPr>
              <p:nvPr/>
            </p:nvCxnSpPr>
            <p:spPr>
              <a:xfrm rot="11954334">
                <a:off x="7159962" y="4839029"/>
                <a:ext cx="1123739" cy="40421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1" name="Straight Connector 400"/>
              <p:cNvCxnSpPr/>
              <p:nvPr/>
            </p:nvCxnSpPr>
            <p:spPr>
              <a:xfrm rot="11954334">
                <a:off x="7651547" y="4962498"/>
                <a:ext cx="611805" cy="366419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2" name="Straight Connector 401"/>
              <p:cNvCxnSpPr>
                <a:endCxn id="150" idx="6"/>
              </p:cNvCxnSpPr>
              <p:nvPr/>
            </p:nvCxnSpPr>
            <p:spPr>
              <a:xfrm rot="11954334">
                <a:off x="7222507" y="4735837"/>
                <a:ext cx="1078202" cy="518304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3" name="Straight Connector 402"/>
              <p:cNvCxnSpPr>
                <a:endCxn id="149" idx="6"/>
              </p:cNvCxnSpPr>
              <p:nvPr/>
            </p:nvCxnSpPr>
            <p:spPr>
              <a:xfrm rot="11954334">
                <a:off x="7418739" y="4392435"/>
                <a:ext cx="938569" cy="895908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4" name="Straight Connector 403"/>
              <p:cNvCxnSpPr>
                <a:endCxn id="218" idx="5"/>
              </p:cNvCxnSpPr>
              <p:nvPr/>
            </p:nvCxnSpPr>
            <p:spPr>
              <a:xfrm rot="17354334" flipV="1">
                <a:off x="7422661" y="4350212"/>
                <a:ext cx="965448" cy="907493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1" name="Straight Connector 410"/>
              <p:cNvCxnSpPr>
                <a:stCxn id="118" idx="3"/>
              </p:cNvCxnSpPr>
              <p:nvPr/>
            </p:nvCxnSpPr>
            <p:spPr>
              <a:xfrm rot="6554334" flipH="1">
                <a:off x="7787787" y="4863016"/>
                <a:ext cx="381728" cy="577084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2" name="Straight Connector 411"/>
              <p:cNvCxnSpPr>
                <a:stCxn id="118" idx="2"/>
              </p:cNvCxnSpPr>
              <p:nvPr/>
            </p:nvCxnSpPr>
            <p:spPr>
              <a:xfrm rot="11954334">
                <a:off x="7707364" y="4925507"/>
                <a:ext cx="562656" cy="404442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6" name="Straight Connector 435"/>
              <p:cNvCxnSpPr>
                <a:stCxn id="118" idx="3"/>
              </p:cNvCxnSpPr>
              <p:nvPr/>
            </p:nvCxnSpPr>
            <p:spPr>
              <a:xfrm rot="6554334" flipH="1">
                <a:off x="7343174" y="4236967"/>
                <a:ext cx="835694" cy="1192157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44" name="Freeform 443"/>
          <p:cNvSpPr/>
          <p:nvPr/>
        </p:nvSpPr>
        <p:spPr>
          <a:xfrm>
            <a:off x="4781550" y="2457450"/>
            <a:ext cx="5335372" cy="704850"/>
          </a:xfrm>
          <a:custGeom>
            <a:avLst/>
            <a:gdLst>
              <a:gd name="connsiteX0" fmla="*/ 0 w 4419600"/>
              <a:gd name="connsiteY0" fmla="*/ 723900 h 723900"/>
              <a:gd name="connsiteX1" fmla="*/ 4419600 w 4419600"/>
              <a:gd name="connsiteY1" fmla="*/ 0 h 723900"/>
              <a:gd name="connsiteX2" fmla="*/ 742950 w 4419600"/>
              <a:gd name="connsiteY2" fmla="*/ 19050 h 723900"/>
              <a:gd name="connsiteX3" fmla="*/ 0 w 4419600"/>
              <a:gd name="connsiteY3" fmla="*/ 723900 h 723900"/>
              <a:gd name="connsiteX0" fmla="*/ 0 w 4419600"/>
              <a:gd name="connsiteY0" fmla="*/ 723900 h 723900"/>
              <a:gd name="connsiteX1" fmla="*/ 4419600 w 4419600"/>
              <a:gd name="connsiteY1" fmla="*/ 0 h 723900"/>
              <a:gd name="connsiteX2" fmla="*/ 742950 w 4419600"/>
              <a:gd name="connsiteY2" fmla="*/ 19050 h 723900"/>
              <a:gd name="connsiteX3" fmla="*/ 0 w 4419600"/>
              <a:gd name="connsiteY3" fmla="*/ 723900 h 723900"/>
              <a:gd name="connsiteX0" fmla="*/ 0 w 4419600"/>
              <a:gd name="connsiteY0" fmla="*/ 723900 h 723900"/>
              <a:gd name="connsiteX1" fmla="*/ 4419600 w 4419600"/>
              <a:gd name="connsiteY1" fmla="*/ 0 h 723900"/>
              <a:gd name="connsiteX2" fmla="*/ 439994 w 4419600"/>
              <a:gd name="connsiteY2" fmla="*/ 19050 h 723900"/>
              <a:gd name="connsiteX3" fmla="*/ 0 w 4419600"/>
              <a:gd name="connsiteY3" fmla="*/ 723900 h 723900"/>
              <a:gd name="connsiteX0" fmla="*/ 0 w 4419600"/>
              <a:gd name="connsiteY0" fmla="*/ 723900 h 723900"/>
              <a:gd name="connsiteX1" fmla="*/ 4419600 w 4419600"/>
              <a:gd name="connsiteY1" fmla="*/ 0 h 723900"/>
              <a:gd name="connsiteX2" fmla="*/ 1287887 w 4419600"/>
              <a:gd name="connsiteY2" fmla="*/ 19050 h 723900"/>
              <a:gd name="connsiteX3" fmla="*/ 0 w 4419600"/>
              <a:gd name="connsiteY3" fmla="*/ 723900 h 723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19600" h="723900">
                <a:moveTo>
                  <a:pt x="0" y="723900"/>
                </a:moveTo>
                <a:lnTo>
                  <a:pt x="4419600" y="0"/>
                </a:lnTo>
                <a:lnTo>
                  <a:pt x="1287887" y="19050"/>
                </a:lnTo>
                <a:lnTo>
                  <a:pt x="0" y="723900"/>
                </a:lnTo>
                <a:close/>
              </a:path>
            </a:pathLst>
          </a:custGeom>
          <a:gradFill>
            <a:gsLst>
              <a:gs pos="0">
                <a:srgbClr val="FFD243"/>
              </a:gs>
              <a:gs pos="45000">
                <a:srgbClr val="FFCE33"/>
              </a:gs>
              <a:gs pos="70000">
                <a:srgbClr val="FFC611"/>
              </a:gs>
              <a:gs pos="100000">
                <a:srgbClr val="F6BB00"/>
              </a:gs>
            </a:gsLst>
            <a:lin ang="5400000" scaled="0"/>
          </a:gradFill>
          <a:ln>
            <a:solidFill>
              <a:srgbClr val="FFC000"/>
            </a:solidFill>
          </a:ln>
          <a:effectLst>
            <a:outerShdw blurRad="1270000" dist="901700" dir="5400000" sx="92000" sy="92000" algn="ctr" rotWithShape="0">
              <a:srgbClr val="FFC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6" name="Straight Connector 115"/>
          <p:cNvCxnSpPr/>
          <p:nvPr/>
        </p:nvCxnSpPr>
        <p:spPr>
          <a:xfrm rot="10800000">
            <a:off x="5492389" y="2452068"/>
            <a:ext cx="3651611" cy="4531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Oval 121"/>
          <p:cNvSpPr/>
          <p:nvPr/>
        </p:nvSpPr>
        <p:spPr>
          <a:xfrm>
            <a:off x="7193534" y="2423474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rgbClr val="0000FF">
                <a:alpha val="4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3" name="Oval 122"/>
          <p:cNvSpPr/>
          <p:nvPr/>
        </p:nvSpPr>
        <p:spPr>
          <a:xfrm>
            <a:off x="7464044" y="2423474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rgbClr val="0000FF">
                <a:alpha val="4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4" name="Left Brace 123"/>
          <p:cNvSpPr/>
          <p:nvPr/>
        </p:nvSpPr>
        <p:spPr>
          <a:xfrm rot="5400000">
            <a:off x="8026365" y="1923118"/>
            <a:ext cx="163449" cy="84551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5" name="Oval 124"/>
          <p:cNvSpPr/>
          <p:nvPr/>
        </p:nvSpPr>
        <p:spPr>
          <a:xfrm>
            <a:off x="7768844" y="2423474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rgbClr val="0000FF">
                <a:alpha val="4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8" name="Left Brace 127"/>
          <p:cNvSpPr/>
          <p:nvPr/>
        </p:nvSpPr>
        <p:spPr>
          <a:xfrm rot="16200000" flipH="1">
            <a:off x="6560272" y="1913593"/>
            <a:ext cx="163449" cy="84551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9" name="Oval 128"/>
          <p:cNvSpPr/>
          <p:nvPr/>
        </p:nvSpPr>
        <p:spPr>
          <a:xfrm flipH="1">
            <a:off x="6895516" y="2413949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rgbClr val="0000FF">
                <a:alpha val="4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30" name="Oval 129"/>
          <p:cNvSpPr/>
          <p:nvPr/>
        </p:nvSpPr>
        <p:spPr>
          <a:xfrm flipH="1">
            <a:off x="6590716" y="2413949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rgbClr val="0000FF">
                <a:alpha val="4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31" name="Oval 130"/>
          <p:cNvSpPr/>
          <p:nvPr/>
        </p:nvSpPr>
        <p:spPr>
          <a:xfrm flipH="1">
            <a:off x="6285916" y="2404424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rgbClr val="0000FF">
                <a:alpha val="4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113" name="Straight Connector 112"/>
          <p:cNvCxnSpPr/>
          <p:nvPr/>
        </p:nvCxnSpPr>
        <p:spPr>
          <a:xfrm rot="16200000" flipV="1">
            <a:off x="5599433" y="2840461"/>
            <a:ext cx="479330" cy="17694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/>
          <p:nvPr/>
        </p:nvCxnSpPr>
        <p:spPr>
          <a:xfrm rot="5400000">
            <a:off x="8632211" y="3022980"/>
            <a:ext cx="382137" cy="150123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Connector 209"/>
          <p:cNvCxnSpPr/>
          <p:nvPr/>
        </p:nvCxnSpPr>
        <p:spPr>
          <a:xfrm rot="10800000" flipV="1">
            <a:off x="5845969" y="2609752"/>
            <a:ext cx="2946008" cy="8570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Oval 207"/>
          <p:cNvSpPr/>
          <p:nvPr/>
        </p:nvSpPr>
        <p:spPr>
          <a:xfrm flipH="1">
            <a:off x="8980793" y="2430167"/>
            <a:ext cx="54877" cy="57138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rgbClr val="0000FF">
                <a:alpha val="4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7" name="Oval 126"/>
          <p:cNvSpPr/>
          <p:nvPr/>
        </p:nvSpPr>
        <p:spPr>
          <a:xfrm>
            <a:off x="8378444" y="2413949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rgbClr val="0000FF">
                <a:alpha val="4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32" name="Oval 131"/>
          <p:cNvSpPr/>
          <p:nvPr/>
        </p:nvSpPr>
        <p:spPr>
          <a:xfrm>
            <a:off x="8630278" y="2414472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rgbClr val="0000FF">
                <a:alpha val="4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grpSp>
        <p:nvGrpSpPr>
          <p:cNvPr id="8" name="Group 398"/>
          <p:cNvGrpSpPr/>
          <p:nvPr/>
        </p:nvGrpSpPr>
        <p:grpSpPr>
          <a:xfrm>
            <a:off x="8786366" y="2430154"/>
            <a:ext cx="144541" cy="57151"/>
            <a:chOff x="5313273" y="2434478"/>
            <a:chExt cx="178361" cy="77240"/>
          </a:xfrm>
          <a:solidFill>
            <a:schemeClr val="tx1"/>
          </a:solidFill>
        </p:grpSpPr>
        <p:sp>
          <p:nvSpPr>
            <p:cNvPr id="219" name="Oval 218"/>
            <p:cNvSpPr/>
            <p:nvPr/>
          </p:nvSpPr>
          <p:spPr>
            <a:xfrm flipH="1">
              <a:off x="5423917" y="2434496"/>
              <a:ext cx="67717" cy="77222"/>
            </a:xfrm>
            <a:prstGeom prst="ellipse">
              <a:avLst/>
            </a:prstGeom>
            <a:grpFill/>
            <a:ln>
              <a:noFill/>
            </a:ln>
            <a:effectLst>
              <a:outerShdw blurRad="25400" dist="25400" dir="3600000" algn="ctr" rotWithShape="0">
                <a:srgbClr val="0000FF">
                  <a:alpha val="4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220" name="Oval 219"/>
            <p:cNvSpPr/>
            <p:nvPr/>
          </p:nvSpPr>
          <p:spPr>
            <a:xfrm flipH="1">
              <a:off x="5313273" y="2434478"/>
              <a:ext cx="67720" cy="77223"/>
            </a:xfrm>
            <a:prstGeom prst="ellipse">
              <a:avLst/>
            </a:prstGeom>
            <a:grpFill/>
            <a:ln>
              <a:noFill/>
            </a:ln>
            <a:effectLst>
              <a:outerShdw blurRad="25400" dist="25400" dir="3600000" algn="ctr" rotWithShape="0">
                <a:srgbClr val="0000FF">
                  <a:alpha val="4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</p:grpSp>
      <p:sp>
        <p:nvSpPr>
          <p:cNvPr id="151" name="Oval 150"/>
          <p:cNvSpPr/>
          <p:nvPr/>
        </p:nvSpPr>
        <p:spPr>
          <a:xfrm>
            <a:off x="4738974" y="3129097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91" name="Rectangle 190"/>
          <p:cNvSpPr/>
          <p:nvPr/>
        </p:nvSpPr>
        <p:spPr>
          <a:xfrm>
            <a:off x="4414808" y="2733885"/>
            <a:ext cx="2872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sz="2800" dirty="0"/>
          </a:p>
        </p:txBody>
      </p:sp>
      <p:sp>
        <p:nvSpPr>
          <p:cNvPr id="447" name="Oval 446"/>
          <p:cNvSpPr/>
          <p:nvPr/>
        </p:nvSpPr>
        <p:spPr>
          <a:xfrm>
            <a:off x="6836498" y="2557153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48" name="Oval 447"/>
          <p:cNvSpPr/>
          <p:nvPr/>
        </p:nvSpPr>
        <p:spPr>
          <a:xfrm>
            <a:off x="8101160" y="2553092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49" name="Oval 448"/>
          <p:cNvSpPr/>
          <p:nvPr/>
        </p:nvSpPr>
        <p:spPr>
          <a:xfrm flipH="1">
            <a:off x="8175234" y="4740170"/>
            <a:ext cx="45719" cy="5858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grpSp>
        <p:nvGrpSpPr>
          <p:cNvPr id="451" name="Group 450"/>
          <p:cNvGrpSpPr/>
          <p:nvPr/>
        </p:nvGrpSpPr>
        <p:grpSpPr>
          <a:xfrm>
            <a:off x="2773897" y="5576278"/>
            <a:ext cx="71794" cy="241522"/>
            <a:chOff x="2773897" y="5576278"/>
            <a:chExt cx="71794" cy="241522"/>
          </a:xfrm>
        </p:grpSpPr>
        <p:grpSp>
          <p:nvGrpSpPr>
            <p:cNvPr id="452" name="Group 354"/>
            <p:cNvGrpSpPr/>
            <p:nvPr/>
          </p:nvGrpSpPr>
          <p:grpSpPr>
            <a:xfrm rot="16200000">
              <a:off x="2746401" y="5610193"/>
              <a:ext cx="133205" cy="65375"/>
              <a:chOff x="3010457" y="3566817"/>
              <a:chExt cx="144788" cy="71060"/>
            </a:xfrm>
          </p:grpSpPr>
          <p:sp>
            <p:nvSpPr>
              <p:cNvPr id="454" name="Oval 453"/>
              <p:cNvSpPr/>
              <p:nvPr/>
            </p:nvSpPr>
            <p:spPr>
              <a:xfrm flipH="1">
                <a:off x="3092945" y="3566832"/>
                <a:ext cx="62300" cy="7104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>
                <a:outerShdw blurRad="50800" dist="50800" dir="5400000" sx="41000" sy="41000" algn="ctr" rotWithShape="0">
                  <a:srgbClr val="000000">
                    <a:alpha val="99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5" name="Oval 454"/>
              <p:cNvSpPr/>
              <p:nvPr/>
            </p:nvSpPr>
            <p:spPr>
              <a:xfrm flipH="1">
                <a:off x="3010457" y="3566817"/>
                <a:ext cx="62302" cy="7104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>
                <a:outerShdw blurRad="50800" dist="50800" dir="5400000" sx="41000" sy="41000" algn="ctr" rotWithShape="0">
                  <a:srgbClr val="000000">
                    <a:alpha val="99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3" name="Oval 452"/>
            <p:cNvSpPr/>
            <p:nvPr/>
          </p:nvSpPr>
          <p:spPr>
            <a:xfrm rot="16200000" flipH="1">
              <a:off x="2778270" y="5751127"/>
              <a:ext cx="62300" cy="7104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50800" dir="5400000" sx="41000" sy="41000" algn="ctr" rotWithShape="0">
                <a:srgbClr val="000000">
                  <a:alpha val="9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56" name="Oval Callout 455"/>
          <p:cNvSpPr/>
          <p:nvPr/>
        </p:nvSpPr>
        <p:spPr>
          <a:xfrm>
            <a:off x="3073227" y="820140"/>
            <a:ext cx="1593776" cy="882650"/>
          </a:xfrm>
          <a:prstGeom prst="wedgeEllipseCallout">
            <a:avLst>
              <a:gd name="adj1" fmla="val -81276"/>
              <a:gd name="adj2" fmla="val 73787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 spine </a:t>
            </a:r>
          </a:p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vertex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26" name="Group 225"/>
          <p:cNvGrpSpPr/>
          <p:nvPr/>
        </p:nvGrpSpPr>
        <p:grpSpPr>
          <a:xfrm>
            <a:off x="329453" y="4606874"/>
            <a:ext cx="1964194" cy="1426872"/>
            <a:chOff x="329453" y="4606874"/>
            <a:chExt cx="1964194" cy="1426872"/>
          </a:xfrm>
        </p:grpSpPr>
        <p:cxnSp>
          <p:nvCxnSpPr>
            <p:cNvPr id="227" name="Straight Connector 226"/>
            <p:cNvCxnSpPr/>
            <p:nvPr/>
          </p:nvCxnSpPr>
          <p:spPr>
            <a:xfrm rot="10800000" flipH="1">
              <a:off x="2100188" y="4837809"/>
              <a:ext cx="142294" cy="11745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>
              <a:off x="707863" y="4472789"/>
              <a:ext cx="1182548" cy="1939365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229" name="Group 336"/>
            <p:cNvGrpSpPr/>
            <p:nvPr/>
          </p:nvGrpSpPr>
          <p:grpSpPr>
            <a:xfrm>
              <a:off x="329453" y="4606874"/>
              <a:ext cx="1964194" cy="1426872"/>
              <a:chOff x="329453" y="4606874"/>
              <a:chExt cx="1964194" cy="1426872"/>
            </a:xfrm>
          </p:grpSpPr>
          <p:cxnSp>
            <p:nvCxnSpPr>
              <p:cNvPr id="230" name="Straight Connector 229"/>
              <p:cNvCxnSpPr/>
              <p:nvPr/>
            </p:nvCxnSpPr>
            <p:spPr>
              <a:xfrm rot="10800000" flipV="1">
                <a:off x="329454" y="5323983"/>
                <a:ext cx="1937859" cy="709761"/>
              </a:xfrm>
              <a:prstGeom prst="line">
                <a:avLst/>
              </a:prstGeom>
              <a:ln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2" name="Straight Connector 231"/>
              <p:cNvCxnSpPr/>
              <p:nvPr/>
            </p:nvCxnSpPr>
            <p:spPr>
              <a:xfrm rot="10800000" flipV="1">
                <a:off x="329454" y="5112060"/>
                <a:ext cx="1914534" cy="921684"/>
              </a:xfrm>
              <a:prstGeom prst="line">
                <a:avLst/>
              </a:prstGeom>
              <a:ln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3" name="Straight Connector 232"/>
              <p:cNvCxnSpPr/>
              <p:nvPr/>
            </p:nvCxnSpPr>
            <p:spPr>
              <a:xfrm rot="16200000">
                <a:off x="819492" y="4802712"/>
                <a:ext cx="740995" cy="1721071"/>
              </a:xfrm>
              <a:prstGeom prst="line">
                <a:avLst/>
              </a:prstGeom>
              <a:ln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4" name="Straight Connector 233"/>
              <p:cNvCxnSpPr/>
              <p:nvPr/>
            </p:nvCxnSpPr>
            <p:spPr>
              <a:xfrm rot="5400000" flipV="1">
                <a:off x="2225335" y="5200356"/>
                <a:ext cx="124209" cy="12415"/>
              </a:xfrm>
              <a:prstGeom prst="line">
                <a:avLst/>
              </a:prstGeom>
              <a:ln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5" name="Straight Connector 234"/>
              <p:cNvCxnSpPr/>
              <p:nvPr/>
            </p:nvCxnSpPr>
            <p:spPr>
              <a:xfrm rot="10800000" flipH="1">
                <a:off x="2135191" y="5285430"/>
                <a:ext cx="132118" cy="7320"/>
              </a:xfrm>
              <a:prstGeom prst="line">
                <a:avLst/>
              </a:prstGeom>
              <a:ln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8" name="Straight Connector 237"/>
              <p:cNvCxnSpPr/>
              <p:nvPr/>
            </p:nvCxnSpPr>
            <p:spPr>
              <a:xfrm rot="10800000" flipH="1">
                <a:off x="2122793" y="5134972"/>
                <a:ext cx="132105" cy="131738"/>
              </a:xfrm>
              <a:prstGeom prst="line">
                <a:avLst/>
              </a:prstGeom>
              <a:ln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9" name="Straight Connector 238"/>
              <p:cNvCxnSpPr/>
              <p:nvPr/>
            </p:nvCxnSpPr>
            <p:spPr>
              <a:xfrm rot="5400000" flipV="1">
                <a:off x="2200506" y="4718082"/>
                <a:ext cx="124209" cy="12415"/>
              </a:xfrm>
              <a:prstGeom prst="line">
                <a:avLst/>
              </a:prstGeom>
              <a:ln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0" name="Straight Connector 239"/>
              <p:cNvCxnSpPr/>
              <p:nvPr/>
            </p:nvCxnSpPr>
            <p:spPr>
              <a:xfrm rot="10800000" flipH="1">
                <a:off x="2089278" y="4652697"/>
                <a:ext cx="140789" cy="173945"/>
              </a:xfrm>
              <a:prstGeom prst="line">
                <a:avLst/>
              </a:prstGeom>
              <a:ln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1" name="Straight Connector 240"/>
              <p:cNvCxnSpPr/>
              <p:nvPr/>
            </p:nvCxnSpPr>
            <p:spPr>
              <a:xfrm rot="16200000">
                <a:off x="602390" y="4599530"/>
                <a:ext cx="1161280" cy="1707151"/>
              </a:xfrm>
              <a:prstGeom prst="line">
                <a:avLst/>
              </a:prstGeom>
              <a:ln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4" name="Straight Connector 243"/>
              <p:cNvCxnSpPr/>
              <p:nvPr/>
            </p:nvCxnSpPr>
            <p:spPr>
              <a:xfrm rot="16200000">
                <a:off x="566324" y="4370003"/>
                <a:ext cx="1426872" cy="1900613"/>
              </a:xfrm>
              <a:prstGeom prst="line">
                <a:avLst/>
              </a:prstGeom>
              <a:ln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47" name="Rounded Rectangle 246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22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221" name="Rectangle 220"/>
          <p:cNvSpPr/>
          <p:nvPr/>
        </p:nvSpPr>
        <p:spPr bwMode="auto">
          <a:xfrm>
            <a:off x="2111361" y="6278389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sz="28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" name="Rectangle 244"/>
          <p:cNvSpPr/>
          <p:nvPr/>
        </p:nvSpPr>
        <p:spPr>
          <a:xfrm>
            <a:off x="6279735" y="5660030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" grpId="0" animBg="1"/>
      <p:bldP spid="231" grpId="0" animBg="1"/>
      <p:bldP spid="444" grpId="0" animBg="1"/>
      <p:bldP spid="45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Oval 125"/>
          <p:cNvSpPr/>
          <p:nvPr/>
        </p:nvSpPr>
        <p:spPr>
          <a:xfrm>
            <a:off x="8073644" y="2423474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rgbClr val="0000FF">
                <a:alpha val="4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212" name="Straight Connector 211"/>
          <p:cNvCxnSpPr/>
          <p:nvPr/>
        </p:nvCxnSpPr>
        <p:spPr>
          <a:xfrm rot="16200000" flipV="1">
            <a:off x="8556388" y="2864211"/>
            <a:ext cx="479330" cy="17694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2" name="Freeform 241"/>
          <p:cNvSpPr/>
          <p:nvPr/>
        </p:nvSpPr>
        <p:spPr>
          <a:xfrm>
            <a:off x="325369" y="4572000"/>
            <a:ext cx="1991485" cy="1452942"/>
          </a:xfrm>
          <a:custGeom>
            <a:avLst/>
            <a:gdLst>
              <a:gd name="connsiteX0" fmla="*/ 0 w 1991485"/>
              <a:gd name="connsiteY0" fmla="*/ 1452942 h 1452942"/>
              <a:gd name="connsiteX1" fmla="*/ 1952216 w 1991485"/>
              <a:gd name="connsiteY1" fmla="*/ 0 h 1452942"/>
              <a:gd name="connsiteX2" fmla="*/ 1991485 w 1991485"/>
              <a:gd name="connsiteY2" fmla="*/ 269271 h 1452942"/>
              <a:gd name="connsiteX3" fmla="*/ 0 w 1991485"/>
              <a:gd name="connsiteY3" fmla="*/ 1452942 h 1452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1485" h="1452942">
                <a:moveTo>
                  <a:pt x="0" y="1452942"/>
                </a:moveTo>
                <a:lnTo>
                  <a:pt x="1952216" y="0"/>
                </a:lnTo>
                <a:lnTo>
                  <a:pt x="1991485" y="269271"/>
                </a:lnTo>
                <a:lnTo>
                  <a:pt x="0" y="1452942"/>
                </a:lnTo>
                <a:close/>
              </a:path>
            </a:pathLst>
          </a:custGeom>
          <a:solidFill>
            <a:schemeClr val="accent1"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Freeform 242"/>
          <p:cNvSpPr/>
          <p:nvPr/>
        </p:nvSpPr>
        <p:spPr>
          <a:xfrm>
            <a:off x="353418" y="5054444"/>
            <a:ext cx="1991485" cy="987328"/>
          </a:xfrm>
          <a:custGeom>
            <a:avLst/>
            <a:gdLst>
              <a:gd name="connsiteX0" fmla="*/ 0 w 1991485"/>
              <a:gd name="connsiteY0" fmla="*/ 1452942 h 1452942"/>
              <a:gd name="connsiteX1" fmla="*/ 1952216 w 1991485"/>
              <a:gd name="connsiteY1" fmla="*/ 0 h 1452942"/>
              <a:gd name="connsiteX2" fmla="*/ 1991485 w 1991485"/>
              <a:gd name="connsiteY2" fmla="*/ 269271 h 1452942"/>
              <a:gd name="connsiteX3" fmla="*/ 0 w 1991485"/>
              <a:gd name="connsiteY3" fmla="*/ 1452942 h 1452942"/>
              <a:gd name="connsiteX0" fmla="*/ 0 w 1991485"/>
              <a:gd name="connsiteY0" fmla="*/ 987328 h 987328"/>
              <a:gd name="connsiteX1" fmla="*/ 1952216 w 1991485"/>
              <a:gd name="connsiteY1" fmla="*/ 0 h 987328"/>
              <a:gd name="connsiteX2" fmla="*/ 1991485 w 1991485"/>
              <a:gd name="connsiteY2" fmla="*/ 269271 h 987328"/>
              <a:gd name="connsiteX3" fmla="*/ 0 w 1991485"/>
              <a:gd name="connsiteY3" fmla="*/ 987328 h 987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1485" h="987328">
                <a:moveTo>
                  <a:pt x="0" y="987328"/>
                </a:moveTo>
                <a:lnTo>
                  <a:pt x="1952216" y="0"/>
                </a:lnTo>
                <a:lnTo>
                  <a:pt x="1991485" y="269271"/>
                </a:lnTo>
                <a:lnTo>
                  <a:pt x="0" y="987328"/>
                </a:lnTo>
                <a:close/>
              </a:path>
            </a:pathLst>
          </a:custGeom>
          <a:solidFill>
            <a:schemeClr val="accent1"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0" name="Straight Connector 119"/>
          <p:cNvCxnSpPr/>
          <p:nvPr/>
        </p:nvCxnSpPr>
        <p:spPr>
          <a:xfrm rot="10800000">
            <a:off x="5561276" y="2770499"/>
            <a:ext cx="3582724" cy="27293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71"/>
          <p:cNvGrpSpPr/>
          <p:nvPr/>
        </p:nvGrpSpPr>
        <p:grpSpPr>
          <a:xfrm>
            <a:off x="0" y="0"/>
            <a:ext cx="9144000" cy="6761163"/>
            <a:chOff x="0" y="0"/>
            <a:chExt cx="9144000" cy="6761163"/>
          </a:xfrm>
        </p:grpSpPr>
        <p:sp>
          <p:nvSpPr>
            <p:cNvPr id="173" name="Rectangle 172"/>
            <p:cNvSpPr/>
            <p:nvPr/>
          </p:nvSpPr>
          <p:spPr>
            <a:xfrm>
              <a:off x="0" y="0"/>
              <a:ext cx="9144000" cy="6414448"/>
            </a:xfrm>
            <a:prstGeom prst="rect">
              <a:avLst/>
            </a:prstGeom>
            <a:gradFill>
              <a:gsLst>
                <a:gs pos="0">
                  <a:srgbClr val="FF0000">
                    <a:alpha val="0"/>
                  </a:srgbClr>
                </a:gs>
                <a:gs pos="45000">
                  <a:srgbClr val="FF0000">
                    <a:alpha val="0"/>
                  </a:srgbClr>
                </a:gs>
                <a:gs pos="70000">
                  <a:srgbClr val="FF0300">
                    <a:alpha val="0"/>
                  </a:srgbClr>
                </a:gs>
                <a:gs pos="100000">
                  <a:srgbClr val="FF0000">
                    <a:alpha val="13000"/>
                  </a:srgb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ounded Rectangle 173"/>
            <p:cNvSpPr/>
            <p:nvPr/>
          </p:nvSpPr>
          <p:spPr>
            <a:xfrm>
              <a:off x="0" y="6445250"/>
              <a:ext cx="1882775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GD 2011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  <p:sp>
          <p:nvSpPr>
            <p:cNvPr id="175" name="Rounded Rectangle 174"/>
            <p:cNvSpPr/>
            <p:nvPr/>
          </p:nvSpPr>
          <p:spPr>
            <a:xfrm>
              <a:off x="7037388" y="6445250"/>
              <a:ext cx="2106612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September 21, 2011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</p:grpSp>
      <p:sp>
        <p:nvSpPr>
          <p:cNvPr id="176" name="Rectangle 17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Idea of the Hardness Proof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8" name="Freeform 257"/>
          <p:cNvSpPr/>
          <p:nvPr/>
        </p:nvSpPr>
        <p:spPr>
          <a:xfrm rot="16200000">
            <a:off x="-891046" y="2697166"/>
            <a:ext cx="4574380" cy="2206330"/>
          </a:xfrm>
          <a:custGeom>
            <a:avLst/>
            <a:gdLst>
              <a:gd name="connsiteX0" fmla="*/ 4844956 w 5404514"/>
              <a:gd name="connsiteY0" fmla="*/ 2606722 h 2606722"/>
              <a:gd name="connsiteX1" fmla="*/ 4790365 w 5404514"/>
              <a:gd name="connsiteY1" fmla="*/ 2442949 h 2606722"/>
              <a:gd name="connsiteX2" fmla="*/ 0 w 5404514"/>
              <a:gd name="connsiteY2" fmla="*/ 0 h 2606722"/>
              <a:gd name="connsiteX3" fmla="*/ 5404514 w 5404514"/>
              <a:gd name="connsiteY3" fmla="*/ 2415653 h 2606722"/>
              <a:gd name="connsiteX4" fmla="*/ 4899547 w 5404514"/>
              <a:gd name="connsiteY4" fmla="*/ 2579427 h 2606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04514" h="2606722">
                <a:moveTo>
                  <a:pt x="4844956" y="2606722"/>
                </a:moveTo>
                <a:lnTo>
                  <a:pt x="4790365" y="2442949"/>
                </a:lnTo>
                <a:lnTo>
                  <a:pt x="0" y="0"/>
                </a:lnTo>
                <a:lnTo>
                  <a:pt x="5404514" y="2415653"/>
                </a:lnTo>
                <a:lnTo>
                  <a:pt x="4899547" y="2579427"/>
                </a:lnTo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>
              <a:solidFill>
                <a:schemeClr val="lt1"/>
              </a:solidFill>
            </a:endParaRPr>
          </a:p>
        </p:txBody>
      </p:sp>
      <p:sp>
        <p:nvSpPr>
          <p:cNvPr id="259" name="Freeform 258"/>
          <p:cNvSpPr/>
          <p:nvPr/>
        </p:nvSpPr>
        <p:spPr>
          <a:xfrm rot="16200000">
            <a:off x="44623" y="3609732"/>
            <a:ext cx="2703042" cy="2229433"/>
          </a:xfrm>
          <a:custGeom>
            <a:avLst/>
            <a:gdLst>
              <a:gd name="connsiteX0" fmla="*/ 2729552 w 3193576"/>
              <a:gd name="connsiteY0" fmla="*/ 2634018 h 2634018"/>
              <a:gd name="connsiteX1" fmla="*/ 2579427 w 3193576"/>
              <a:gd name="connsiteY1" fmla="*/ 2456597 h 2634018"/>
              <a:gd name="connsiteX2" fmla="*/ 0 w 3193576"/>
              <a:gd name="connsiteY2" fmla="*/ 0 h 2634018"/>
              <a:gd name="connsiteX3" fmla="*/ 3193576 w 3193576"/>
              <a:gd name="connsiteY3" fmla="*/ 2470245 h 2634018"/>
              <a:gd name="connsiteX4" fmla="*/ 2729552 w 3193576"/>
              <a:gd name="connsiteY4" fmla="*/ 2634018 h 2634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93576" h="2634018">
                <a:moveTo>
                  <a:pt x="2729552" y="2634018"/>
                </a:moveTo>
                <a:lnTo>
                  <a:pt x="2579427" y="2456597"/>
                </a:lnTo>
                <a:lnTo>
                  <a:pt x="0" y="0"/>
                </a:lnTo>
                <a:lnTo>
                  <a:pt x="3193576" y="2470245"/>
                </a:lnTo>
                <a:lnTo>
                  <a:pt x="2729552" y="2634018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61" name="Freeform 260"/>
          <p:cNvSpPr/>
          <p:nvPr/>
        </p:nvSpPr>
        <p:spPr>
          <a:xfrm rot="16200000">
            <a:off x="-407439" y="3094427"/>
            <a:ext cx="3633225" cy="2110962"/>
          </a:xfrm>
          <a:custGeom>
            <a:avLst/>
            <a:gdLst>
              <a:gd name="connsiteX0" fmla="*/ 3179135 w 3540642"/>
              <a:gd name="connsiteY0" fmla="*/ 1754372 h 1754372"/>
              <a:gd name="connsiteX1" fmla="*/ 3179135 w 3540642"/>
              <a:gd name="connsiteY1" fmla="*/ 1648046 h 1754372"/>
              <a:gd name="connsiteX2" fmla="*/ 0 w 3540642"/>
              <a:gd name="connsiteY2" fmla="*/ 0 h 1754372"/>
              <a:gd name="connsiteX3" fmla="*/ 3540642 w 3540642"/>
              <a:gd name="connsiteY3" fmla="*/ 1658679 h 1754372"/>
              <a:gd name="connsiteX4" fmla="*/ 3179135 w 3540642"/>
              <a:gd name="connsiteY4" fmla="*/ 1754372 h 1754372"/>
              <a:gd name="connsiteX0" fmla="*/ 3179135 w 3540642"/>
              <a:gd name="connsiteY0" fmla="*/ 1754372 h 1754372"/>
              <a:gd name="connsiteX1" fmla="*/ 3044050 w 3540642"/>
              <a:gd name="connsiteY1" fmla="*/ 1648046 h 1754372"/>
              <a:gd name="connsiteX2" fmla="*/ 0 w 3540642"/>
              <a:gd name="connsiteY2" fmla="*/ 0 h 1754372"/>
              <a:gd name="connsiteX3" fmla="*/ 3540642 w 3540642"/>
              <a:gd name="connsiteY3" fmla="*/ 1658679 h 1754372"/>
              <a:gd name="connsiteX4" fmla="*/ 3179135 w 3540642"/>
              <a:gd name="connsiteY4" fmla="*/ 1754372 h 1754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40642" h="1754372">
                <a:moveTo>
                  <a:pt x="3179135" y="1754372"/>
                </a:moveTo>
                <a:lnTo>
                  <a:pt x="3044050" y="1648046"/>
                </a:lnTo>
                <a:lnTo>
                  <a:pt x="0" y="0"/>
                </a:lnTo>
                <a:lnTo>
                  <a:pt x="3540642" y="1658679"/>
                </a:lnTo>
                <a:lnTo>
                  <a:pt x="3179135" y="1754372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cxnSp>
        <p:nvCxnSpPr>
          <p:cNvPr id="262" name="Straight Connector 261"/>
          <p:cNvCxnSpPr>
            <a:stCxn id="265" idx="4"/>
            <a:endCxn id="336" idx="0"/>
          </p:cNvCxnSpPr>
          <p:nvPr/>
        </p:nvCxnSpPr>
        <p:spPr>
          <a:xfrm rot="5400000" flipV="1">
            <a:off x="1718876" y="1898461"/>
            <a:ext cx="1518637" cy="8074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Straight Connector 262"/>
          <p:cNvCxnSpPr>
            <a:stCxn id="264" idx="7"/>
            <a:endCxn id="265" idx="3"/>
          </p:cNvCxnSpPr>
          <p:nvPr/>
        </p:nvCxnSpPr>
        <p:spPr>
          <a:xfrm rot="16200000">
            <a:off x="-1075995" y="2528387"/>
            <a:ext cx="4910807" cy="2099908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4" name="Oval 263"/>
          <p:cNvSpPr/>
          <p:nvPr/>
        </p:nvSpPr>
        <p:spPr>
          <a:xfrm>
            <a:off x="221307" y="6013504"/>
            <a:ext cx="126701" cy="138221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50800" dist="50800" dir="5400000" sx="41000" sy="41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val 264"/>
          <p:cNvSpPr/>
          <p:nvPr/>
        </p:nvSpPr>
        <p:spPr>
          <a:xfrm>
            <a:off x="2410807" y="1004959"/>
            <a:ext cx="126701" cy="138221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50800" dist="50800" dir="5400000" sx="41000" sy="41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val 265"/>
          <p:cNvSpPr/>
          <p:nvPr/>
        </p:nvSpPr>
        <p:spPr>
          <a:xfrm>
            <a:off x="3948399" y="5968421"/>
            <a:ext cx="126701" cy="138221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50800" dist="50800" dir="5400000" sx="41000" sy="41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7" name="Straight Connector 266"/>
          <p:cNvCxnSpPr>
            <a:stCxn id="266" idx="1"/>
            <a:endCxn id="265" idx="5"/>
          </p:cNvCxnSpPr>
          <p:nvPr/>
        </p:nvCxnSpPr>
        <p:spPr>
          <a:xfrm rot="16200000" flipV="1">
            <a:off x="810092" y="2831801"/>
            <a:ext cx="4865724" cy="1447999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>
            <a:stCxn id="266" idx="2"/>
            <a:endCxn id="264" idx="6"/>
          </p:cNvCxnSpPr>
          <p:nvPr/>
        </p:nvCxnSpPr>
        <p:spPr>
          <a:xfrm rot="10800000" flipV="1">
            <a:off x="348009" y="6037531"/>
            <a:ext cx="3600390" cy="45083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9" name="Oval 268"/>
          <p:cNvSpPr/>
          <p:nvPr/>
        </p:nvSpPr>
        <p:spPr>
          <a:xfrm>
            <a:off x="2443223" y="3705866"/>
            <a:ext cx="126701" cy="138221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70" name="Oval 269"/>
          <p:cNvSpPr/>
          <p:nvPr/>
        </p:nvSpPr>
        <p:spPr>
          <a:xfrm>
            <a:off x="2432791" y="4227450"/>
            <a:ext cx="126701" cy="138221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50800" dist="50800" dir="5400000" sx="41000" sy="41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Oval 270"/>
          <p:cNvSpPr/>
          <p:nvPr/>
        </p:nvSpPr>
        <p:spPr>
          <a:xfrm>
            <a:off x="2443224" y="4759469"/>
            <a:ext cx="126701" cy="138221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50800" dist="50800" dir="5400000" sx="41000" sy="41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Oval 271"/>
          <p:cNvSpPr/>
          <p:nvPr/>
        </p:nvSpPr>
        <p:spPr>
          <a:xfrm>
            <a:off x="2432791" y="5278880"/>
            <a:ext cx="126701" cy="138221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50800" dist="50800" dir="5400000" sx="41000" sy="41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Oval 272"/>
          <p:cNvSpPr/>
          <p:nvPr/>
        </p:nvSpPr>
        <p:spPr>
          <a:xfrm>
            <a:off x="2429313" y="1909866"/>
            <a:ext cx="126701" cy="138221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50800" dist="50800" dir="5400000" sx="41000" sy="41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Oval 273"/>
          <p:cNvSpPr/>
          <p:nvPr/>
        </p:nvSpPr>
        <p:spPr>
          <a:xfrm>
            <a:off x="2418881" y="3135598"/>
            <a:ext cx="126701" cy="138221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cxnSp>
        <p:nvCxnSpPr>
          <p:cNvPr id="275" name="Straight Connector 274"/>
          <p:cNvCxnSpPr>
            <a:stCxn id="272" idx="3"/>
            <a:endCxn id="264" idx="7"/>
          </p:cNvCxnSpPr>
          <p:nvPr/>
        </p:nvCxnSpPr>
        <p:spPr>
          <a:xfrm rot="5400000">
            <a:off x="1071956" y="4654355"/>
            <a:ext cx="636886" cy="212189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Connector 275"/>
          <p:cNvCxnSpPr>
            <a:stCxn id="272" idx="5"/>
            <a:endCxn id="266" idx="1"/>
          </p:cNvCxnSpPr>
          <p:nvPr/>
        </p:nvCxnSpPr>
        <p:spPr>
          <a:xfrm rot="5400000" flipV="1">
            <a:off x="2958044" y="4979751"/>
            <a:ext cx="591804" cy="1426017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Connector 276"/>
          <p:cNvCxnSpPr>
            <a:stCxn id="271" idx="5"/>
            <a:endCxn id="266" idx="1"/>
          </p:cNvCxnSpPr>
          <p:nvPr/>
        </p:nvCxnSpPr>
        <p:spPr>
          <a:xfrm rot="16200000" flipH="1">
            <a:off x="2703555" y="4725262"/>
            <a:ext cx="1111215" cy="1415583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Straight Connector 277"/>
          <p:cNvCxnSpPr>
            <a:stCxn id="271" idx="3"/>
            <a:endCxn id="264" idx="7"/>
          </p:cNvCxnSpPr>
          <p:nvPr/>
        </p:nvCxnSpPr>
        <p:spPr>
          <a:xfrm rot="5400000">
            <a:off x="817468" y="4389433"/>
            <a:ext cx="1156298" cy="2132325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Straight Connector 278"/>
          <p:cNvCxnSpPr>
            <a:stCxn id="270" idx="2"/>
            <a:endCxn id="264" idx="7"/>
          </p:cNvCxnSpPr>
          <p:nvPr/>
        </p:nvCxnSpPr>
        <p:spPr>
          <a:xfrm rot="10800000" flipV="1">
            <a:off x="329454" y="4296560"/>
            <a:ext cx="2103336" cy="1737185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Straight Connector 279"/>
          <p:cNvCxnSpPr>
            <a:endCxn id="264" idx="7"/>
          </p:cNvCxnSpPr>
          <p:nvPr/>
        </p:nvCxnSpPr>
        <p:spPr>
          <a:xfrm rot="5400000">
            <a:off x="318979" y="3866526"/>
            <a:ext cx="2177694" cy="2156742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Straight Connector 280"/>
          <p:cNvCxnSpPr>
            <a:stCxn id="274" idx="2"/>
            <a:endCxn id="264" idx="7"/>
          </p:cNvCxnSpPr>
          <p:nvPr/>
        </p:nvCxnSpPr>
        <p:spPr>
          <a:xfrm rot="10800000" flipV="1">
            <a:off x="329454" y="3204707"/>
            <a:ext cx="2089428" cy="2829037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Straight Connector 281"/>
          <p:cNvCxnSpPr>
            <a:stCxn id="273" idx="3"/>
            <a:endCxn id="264" idx="7"/>
          </p:cNvCxnSpPr>
          <p:nvPr/>
        </p:nvCxnSpPr>
        <p:spPr>
          <a:xfrm rot="5400000">
            <a:off x="-614289" y="2971587"/>
            <a:ext cx="4005901" cy="2118414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Straight Connector 282"/>
          <p:cNvCxnSpPr>
            <a:endCxn id="264" idx="7"/>
          </p:cNvCxnSpPr>
          <p:nvPr/>
        </p:nvCxnSpPr>
        <p:spPr>
          <a:xfrm rot="5400000">
            <a:off x="-251020" y="3294968"/>
            <a:ext cx="3319252" cy="2158303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Straight Connector 283"/>
          <p:cNvCxnSpPr>
            <a:stCxn id="270" idx="5"/>
            <a:endCxn id="266" idx="1"/>
          </p:cNvCxnSpPr>
          <p:nvPr/>
        </p:nvCxnSpPr>
        <p:spPr>
          <a:xfrm rot="16200000" flipH="1">
            <a:off x="2432330" y="4454037"/>
            <a:ext cx="1643233" cy="1426016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Straight Connector 284"/>
          <p:cNvCxnSpPr>
            <a:stCxn id="269" idx="5"/>
            <a:endCxn id="266" idx="1"/>
          </p:cNvCxnSpPr>
          <p:nvPr/>
        </p:nvCxnSpPr>
        <p:spPr>
          <a:xfrm rot="16200000" flipH="1">
            <a:off x="2176754" y="4198462"/>
            <a:ext cx="2164817" cy="1415584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Straight Connector 285"/>
          <p:cNvCxnSpPr>
            <a:stCxn id="274" idx="6"/>
            <a:endCxn id="266" idx="1"/>
          </p:cNvCxnSpPr>
          <p:nvPr/>
        </p:nvCxnSpPr>
        <p:spPr>
          <a:xfrm>
            <a:off x="2545583" y="3204708"/>
            <a:ext cx="1421371" cy="2783954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/>
          <p:cNvCxnSpPr>
            <a:stCxn id="273" idx="6"/>
            <a:endCxn id="266" idx="1"/>
          </p:cNvCxnSpPr>
          <p:nvPr/>
        </p:nvCxnSpPr>
        <p:spPr>
          <a:xfrm>
            <a:off x="2556015" y="1978975"/>
            <a:ext cx="1410939" cy="4009687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Straight Connector 287"/>
          <p:cNvCxnSpPr>
            <a:endCxn id="266" idx="1"/>
          </p:cNvCxnSpPr>
          <p:nvPr/>
        </p:nvCxnSpPr>
        <p:spPr>
          <a:xfrm rot="5400000" flipV="1">
            <a:off x="1596047" y="3617755"/>
            <a:ext cx="3274169" cy="1467646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Straight Connector 288"/>
          <p:cNvCxnSpPr>
            <a:stCxn id="270" idx="4"/>
            <a:endCxn id="272" idx="0"/>
          </p:cNvCxnSpPr>
          <p:nvPr/>
        </p:nvCxnSpPr>
        <p:spPr>
          <a:xfrm rot="5400000">
            <a:off x="2040496" y="4821314"/>
            <a:ext cx="913210" cy="192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Connector 292"/>
          <p:cNvCxnSpPr>
            <a:stCxn id="298" idx="7"/>
            <a:endCxn id="264" idx="7"/>
          </p:cNvCxnSpPr>
          <p:nvPr/>
        </p:nvCxnSpPr>
        <p:spPr>
          <a:xfrm rot="10800000" flipV="1">
            <a:off x="329454" y="5323983"/>
            <a:ext cx="1937859" cy="70976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/>
          <p:cNvCxnSpPr>
            <a:stCxn id="299" idx="0"/>
            <a:endCxn id="264" idx="7"/>
          </p:cNvCxnSpPr>
          <p:nvPr/>
        </p:nvCxnSpPr>
        <p:spPr>
          <a:xfrm rot="10800000" flipV="1">
            <a:off x="329454" y="5112060"/>
            <a:ext cx="1914534" cy="921684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/>
          <p:cNvCxnSpPr>
            <a:stCxn id="264" idx="7"/>
            <a:endCxn id="300" idx="0"/>
          </p:cNvCxnSpPr>
          <p:nvPr/>
        </p:nvCxnSpPr>
        <p:spPr>
          <a:xfrm rot="16200000">
            <a:off x="819492" y="4802712"/>
            <a:ext cx="740995" cy="172107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Straight Connector 295"/>
          <p:cNvCxnSpPr>
            <a:stCxn id="272" idx="2"/>
            <a:endCxn id="298" idx="5"/>
          </p:cNvCxnSpPr>
          <p:nvPr/>
        </p:nvCxnSpPr>
        <p:spPr>
          <a:xfrm flipH="1" flipV="1">
            <a:off x="2319986" y="5323984"/>
            <a:ext cx="112806" cy="24006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Straight Connector 296"/>
          <p:cNvCxnSpPr>
            <a:stCxn id="271" idx="3"/>
            <a:endCxn id="299" idx="2"/>
          </p:cNvCxnSpPr>
          <p:nvPr/>
        </p:nvCxnSpPr>
        <p:spPr>
          <a:xfrm rot="5400000">
            <a:off x="2270402" y="4888280"/>
            <a:ext cx="202211" cy="18054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Oval 297"/>
          <p:cNvSpPr/>
          <p:nvPr/>
        </p:nvSpPr>
        <p:spPr>
          <a:xfrm rot="16200000" flipH="1">
            <a:off x="2261247" y="5263827"/>
            <a:ext cx="64803" cy="7449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99" name="Oval 298"/>
          <p:cNvSpPr/>
          <p:nvPr/>
        </p:nvSpPr>
        <p:spPr>
          <a:xfrm rot="16200000" flipH="1">
            <a:off x="2248832" y="5074815"/>
            <a:ext cx="64803" cy="7449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00" name="Oval 299"/>
          <p:cNvSpPr>
            <a:spLocks noChangeAspect="1"/>
          </p:cNvSpPr>
          <p:nvPr/>
        </p:nvSpPr>
        <p:spPr>
          <a:xfrm rot="16200000" flipH="1">
            <a:off x="2056031" y="5250418"/>
            <a:ext cx="73653" cy="8466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cxnSp>
        <p:nvCxnSpPr>
          <p:cNvPr id="301" name="Straight Connector 300"/>
          <p:cNvCxnSpPr>
            <a:stCxn id="299" idx="6"/>
            <a:endCxn id="298" idx="2"/>
          </p:cNvCxnSpPr>
          <p:nvPr/>
        </p:nvCxnSpPr>
        <p:spPr>
          <a:xfrm rot="5400000" flipV="1">
            <a:off x="2225335" y="5200356"/>
            <a:ext cx="124209" cy="12415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Straight Connector 301"/>
          <p:cNvCxnSpPr>
            <a:stCxn id="300" idx="4"/>
          </p:cNvCxnSpPr>
          <p:nvPr/>
        </p:nvCxnSpPr>
        <p:spPr>
          <a:xfrm rot="10800000" flipH="1">
            <a:off x="2135191" y="5285430"/>
            <a:ext cx="132118" cy="732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Straight Connector 302"/>
          <p:cNvCxnSpPr>
            <a:stCxn id="300" idx="3"/>
            <a:endCxn id="299" idx="7"/>
          </p:cNvCxnSpPr>
          <p:nvPr/>
        </p:nvCxnSpPr>
        <p:spPr>
          <a:xfrm rot="10800000" flipH="1">
            <a:off x="2122793" y="5134972"/>
            <a:ext cx="132105" cy="131738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4" name="Oval 303"/>
          <p:cNvSpPr/>
          <p:nvPr/>
        </p:nvSpPr>
        <p:spPr>
          <a:xfrm rot="16200000" flipH="1">
            <a:off x="2236417" y="4781551"/>
            <a:ext cx="64803" cy="7449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05" name="Oval 304"/>
          <p:cNvSpPr/>
          <p:nvPr/>
        </p:nvSpPr>
        <p:spPr>
          <a:xfrm rot="16200000" flipH="1">
            <a:off x="2224001" y="4592540"/>
            <a:ext cx="64803" cy="7449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06" name="Oval 305"/>
          <p:cNvSpPr/>
          <p:nvPr/>
        </p:nvSpPr>
        <p:spPr>
          <a:xfrm rot="16200000" flipH="1">
            <a:off x="2030541" y="4812308"/>
            <a:ext cx="64803" cy="7449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cxnSp>
        <p:nvCxnSpPr>
          <p:cNvPr id="307" name="Straight Connector 306"/>
          <p:cNvCxnSpPr>
            <a:stCxn id="305" idx="6"/>
            <a:endCxn id="304" idx="2"/>
          </p:cNvCxnSpPr>
          <p:nvPr/>
        </p:nvCxnSpPr>
        <p:spPr>
          <a:xfrm rot="5400000" flipV="1">
            <a:off x="2200506" y="4718082"/>
            <a:ext cx="124209" cy="12415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Straight Connector 307"/>
          <p:cNvCxnSpPr>
            <a:stCxn id="306" idx="4"/>
          </p:cNvCxnSpPr>
          <p:nvPr/>
        </p:nvCxnSpPr>
        <p:spPr>
          <a:xfrm rot="10800000" flipH="1">
            <a:off x="2100188" y="4837809"/>
            <a:ext cx="142294" cy="11745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Straight Connector 308"/>
          <p:cNvCxnSpPr>
            <a:stCxn id="306" idx="3"/>
            <a:endCxn id="305" idx="7"/>
          </p:cNvCxnSpPr>
          <p:nvPr/>
        </p:nvCxnSpPr>
        <p:spPr>
          <a:xfrm rot="10800000" flipH="1">
            <a:off x="2089278" y="4652697"/>
            <a:ext cx="140789" cy="173945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Straight Connector 309"/>
          <p:cNvCxnSpPr>
            <a:stCxn id="304" idx="3"/>
            <a:endCxn id="271" idx="2"/>
          </p:cNvCxnSpPr>
          <p:nvPr/>
        </p:nvCxnSpPr>
        <p:spPr>
          <a:xfrm>
            <a:off x="2295156" y="4795883"/>
            <a:ext cx="148069" cy="32694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/>
          <p:cNvCxnSpPr>
            <a:stCxn id="305" idx="2"/>
            <a:endCxn id="270" idx="3"/>
          </p:cNvCxnSpPr>
          <p:nvPr/>
        </p:nvCxnSpPr>
        <p:spPr>
          <a:xfrm rot="16200000">
            <a:off x="2227897" y="4373935"/>
            <a:ext cx="251955" cy="194942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Connector 311"/>
          <p:cNvCxnSpPr>
            <a:stCxn id="264" idx="7"/>
            <a:endCxn id="304" idx="6"/>
          </p:cNvCxnSpPr>
          <p:nvPr/>
        </p:nvCxnSpPr>
        <p:spPr>
          <a:xfrm rot="16200000">
            <a:off x="707863" y="4472789"/>
            <a:ext cx="1182548" cy="1939365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/>
          <p:cNvCxnSpPr>
            <a:stCxn id="264" idx="7"/>
            <a:endCxn id="306" idx="7"/>
          </p:cNvCxnSpPr>
          <p:nvPr/>
        </p:nvCxnSpPr>
        <p:spPr>
          <a:xfrm rot="16200000">
            <a:off x="602390" y="4599530"/>
            <a:ext cx="1161280" cy="170715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Connector 313"/>
          <p:cNvCxnSpPr>
            <a:stCxn id="264" idx="7"/>
            <a:endCxn id="305" idx="1"/>
          </p:cNvCxnSpPr>
          <p:nvPr/>
        </p:nvCxnSpPr>
        <p:spPr>
          <a:xfrm rot="16200000">
            <a:off x="566324" y="4370003"/>
            <a:ext cx="1426872" cy="1900613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Connector 317"/>
          <p:cNvCxnSpPr>
            <a:stCxn id="274" idx="4"/>
          </p:cNvCxnSpPr>
          <p:nvPr/>
        </p:nvCxnSpPr>
        <p:spPr>
          <a:xfrm rot="5400000" flipV="1">
            <a:off x="2265013" y="3491035"/>
            <a:ext cx="445955" cy="11518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Straight Connector 318"/>
          <p:cNvCxnSpPr>
            <a:stCxn id="272" idx="1"/>
            <a:endCxn id="299" idx="5"/>
          </p:cNvCxnSpPr>
          <p:nvPr/>
        </p:nvCxnSpPr>
        <p:spPr>
          <a:xfrm rot="16200000" flipV="1">
            <a:off x="2297383" y="5145159"/>
            <a:ext cx="164150" cy="143776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Straight Connector 319"/>
          <p:cNvCxnSpPr>
            <a:stCxn id="271" idx="1"/>
            <a:endCxn id="305" idx="4"/>
          </p:cNvCxnSpPr>
          <p:nvPr/>
        </p:nvCxnSpPr>
        <p:spPr>
          <a:xfrm rot="16200000" flipV="1">
            <a:off x="2302752" y="4620682"/>
            <a:ext cx="149924" cy="168131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Straight Connector 321"/>
          <p:cNvCxnSpPr>
            <a:endCxn id="274" idx="3"/>
          </p:cNvCxnSpPr>
          <p:nvPr/>
        </p:nvCxnSpPr>
        <p:spPr>
          <a:xfrm rot="16200000">
            <a:off x="2353477" y="3285308"/>
            <a:ext cx="115691" cy="52227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Connector 322"/>
          <p:cNvCxnSpPr>
            <a:stCxn id="326" idx="2"/>
          </p:cNvCxnSpPr>
          <p:nvPr/>
        </p:nvCxnSpPr>
        <p:spPr>
          <a:xfrm rot="16200000">
            <a:off x="2282240" y="2115397"/>
            <a:ext cx="276407" cy="111526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/>
          <p:cNvCxnSpPr>
            <a:stCxn id="328" idx="2"/>
            <a:endCxn id="265" idx="3"/>
          </p:cNvCxnSpPr>
          <p:nvPr/>
        </p:nvCxnSpPr>
        <p:spPr>
          <a:xfrm rot="16200000">
            <a:off x="2203640" y="1257446"/>
            <a:ext cx="360231" cy="91213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5" name="Oval 324"/>
          <p:cNvSpPr>
            <a:spLocks noChangeAspect="1"/>
          </p:cNvSpPr>
          <p:nvPr/>
        </p:nvSpPr>
        <p:spPr>
          <a:xfrm rot="16200000" flipH="1">
            <a:off x="2325538" y="2766459"/>
            <a:ext cx="69705" cy="8049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26" name="Oval 325"/>
          <p:cNvSpPr>
            <a:spLocks noChangeAspect="1"/>
          </p:cNvSpPr>
          <p:nvPr/>
        </p:nvSpPr>
        <p:spPr>
          <a:xfrm rot="16200000" flipH="1">
            <a:off x="2329170" y="2300483"/>
            <a:ext cx="71020" cy="887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27" name="Oval 326"/>
          <p:cNvSpPr>
            <a:spLocks noChangeAspect="1"/>
          </p:cNvSpPr>
          <p:nvPr/>
        </p:nvSpPr>
        <p:spPr>
          <a:xfrm rot="16200000" flipH="1">
            <a:off x="2338782" y="1982065"/>
            <a:ext cx="64141" cy="801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28" name="Oval 327"/>
          <p:cNvSpPr>
            <a:spLocks noChangeAspect="1"/>
          </p:cNvSpPr>
          <p:nvPr/>
        </p:nvSpPr>
        <p:spPr>
          <a:xfrm rot="16200000" flipH="1">
            <a:off x="2305806" y="1475082"/>
            <a:ext cx="64685" cy="8085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31" name="Oval 330"/>
          <p:cNvSpPr>
            <a:spLocks noChangeAspect="1"/>
          </p:cNvSpPr>
          <p:nvPr/>
        </p:nvSpPr>
        <p:spPr>
          <a:xfrm rot="16200000" flipH="1">
            <a:off x="2361956" y="3335726"/>
            <a:ext cx="61531" cy="7692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32" name="Oval 331"/>
          <p:cNvSpPr>
            <a:spLocks noChangeAspect="1"/>
          </p:cNvSpPr>
          <p:nvPr/>
        </p:nvSpPr>
        <p:spPr>
          <a:xfrm rot="16200000" flipH="1">
            <a:off x="2322109" y="3848642"/>
            <a:ext cx="69309" cy="8663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36" name="Oval 335"/>
          <p:cNvSpPr/>
          <p:nvPr/>
        </p:nvSpPr>
        <p:spPr>
          <a:xfrm>
            <a:off x="2418881" y="2661817"/>
            <a:ext cx="126701" cy="138221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50800" dist="50800" dir="5400000" sx="41000" sy="41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353"/>
          <p:cNvGrpSpPr/>
          <p:nvPr/>
        </p:nvGrpSpPr>
        <p:grpSpPr>
          <a:xfrm rot="16200000">
            <a:off x="2409307" y="4025120"/>
            <a:ext cx="170872" cy="65376"/>
            <a:chOff x="2969514" y="3566816"/>
            <a:chExt cx="185731" cy="71061"/>
          </a:xfrm>
        </p:grpSpPr>
        <p:sp>
          <p:nvSpPr>
            <p:cNvPr id="346" name="Oval 345"/>
            <p:cNvSpPr/>
            <p:nvPr/>
          </p:nvSpPr>
          <p:spPr>
            <a:xfrm flipH="1">
              <a:off x="3092945" y="3566832"/>
              <a:ext cx="62300" cy="7104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50800" dir="5400000" sx="41000" sy="41000" algn="ctr" rotWithShape="0">
                <a:srgbClr val="000000">
                  <a:alpha val="9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7" name="Oval 346"/>
            <p:cNvSpPr/>
            <p:nvPr/>
          </p:nvSpPr>
          <p:spPr>
            <a:xfrm flipH="1">
              <a:off x="2969514" y="3566816"/>
              <a:ext cx="62302" cy="7104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50800" dir="5400000" sx="41000" sy="41000" algn="ctr" rotWithShape="0">
                <a:srgbClr val="000000">
                  <a:alpha val="9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4" name="Oval 343"/>
          <p:cNvSpPr/>
          <p:nvPr/>
        </p:nvSpPr>
        <p:spPr>
          <a:xfrm rot="16200000" flipH="1">
            <a:off x="2466093" y="2882511"/>
            <a:ext cx="57316" cy="65361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50800" dist="50800" dir="5400000" sx="41000" sy="41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Oval 344"/>
          <p:cNvSpPr/>
          <p:nvPr/>
        </p:nvSpPr>
        <p:spPr>
          <a:xfrm rot="16200000" flipH="1">
            <a:off x="2466077" y="2996066"/>
            <a:ext cx="57318" cy="65361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50800" dist="50800" dir="5400000" sx="41000" sy="41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Oval 340"/>
          <p:cNvSpPr>
            <a:spLocks noChangeAspect="1"/>
          </p:cNvSpPr>
          <p:nvPr/>
        </p:nvSpPr>
        <p:spPr>
          <a:xfrm rot="16200000" flipH="1">
            <a:off x="2469014" y="5808792"/>
            <a:ext cx="71758" cy="8182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50800" dist="50800" dir="5400000" sx="41000" sy="41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Oval 352"/>
          <p:cNvSpPr/>
          <p:nvPr/>
        </p:nvSpPr>
        <p:spPr>
          <a:xfrm>
            <a:off x="2452981" y="5763439"/>
            <a:ext cx="126701" cy="138221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50800" dist="50800" dir="5400000" sx="41000" sy="41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54"/>
          <p:cNvGrpSpPr/>
          <p:nvPr/>
        </p:nvGrpSpPr>
        <p:grpSpPr>
          <a:xfrm rot="16200000">
            <a:off x="2441601" y="5533993"/>
            <a:ext cx="133205" cy="65375"/>
            <a:chOff x="3010457" y="3566817"/>
            <a:chExt cx="144788" cy="71060"/>
          </a:xfrm>
        </p:grpSpPr>
        <p:sp>
          <p:nvSpPr>
            <p:cNvPr id="356" name="Oval 355"/>
            <p:cNvSpPr/>
            <p:nvPr/>
          </p:nvSpPr>
          <p:spPr>
            <a:xfrm flipH="1">
              <a:off x="3092945" y="3566832"/>
              <a:ext cx="62300" cy="7104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50800" dir="5400000" sx="41000" sy="41000" algn="ctr" rotWithShape="0">
                <a:srgbClr val="000000">
                  <a:alpha val="9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7" name="Oval 356"/>
            <p:cNvSpPr/>
            <p:nvPr/>
          </p:nvSpPr>
          <p:spPr>
            <a:xfrm flipH="1">
              <a:off x="3010457" y="3566817"/>
              <a:ext cx="62302" cy="7104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50800" dir="5400000" sx="41000" sy="41000" algn="ctr" rotWithShape="0">
                <a:srgbClr val="000000">
                  <a:alpha val="9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58" name="Straight Connector 357"/>
          <p:cNvCxnSpPr>
            <a:stCxn id="353" idx="2"/>
            <a:endCxn id="264" idx="6"/>
          </p:cNvCxnSpPr>
          <p:nvPr/>
        </p:nvCxnSpPr>
        <p:spPr>
          <a:xfrm rot="10800000" flipV="1">
            <a:off x="348010" y="5832548"/>
            <a:ext cx="2104972" cy="250065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Straight Connector 360"/>
          <p:cNvCxnSpPr>
            <a:stCxn id="266" idx="2"/>
            <a:endCxn id="353" idx="6"/>
          </p:cNvCxnSpPr>
          <p:nvPr/>
        </p:nvCxnSpPr>
        <p:spPr>
          <a:xfrm flipH="1" flipV="1">
            <a:off x="2579684" y="5832548"/>
            <a:ext cx="1368716" cy="204982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376"/>
          <p:cNvGrpSpPr/>
          <p:nvPr/>
        </p:nvGrpSpPr>
        <p:grpSpPr>
          <a:xfrm rot="16200000">
            <a:off x="3574353" y="5557031"/>
            <a:ext cx="230644" cy="726839"/>
            <a:chOff x="970939" y="4228186"/>
            <a:chExt cx="250700" cy="790042"/>
          </a:xfrm>
        </p:grpSpPr>
        <p:cxnSp>
          <p:nvCxnSpPr>
            <p:cNvPr id="364" name="Straight Connector 363"/>
            <p:cNvCxnSpPr/>
            <p:nvPr/>
          </p:nvCxnSpPr>
          <p:spPr>
            <a:xfrm rot="5400000" flipH="1" flipV="1">
              <a:off x="649327" y="4549798"/>
              <a:ext cx="776880" cy="133656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1" name="Straight Connector 370"/>
            <p:cNvCxnSpPr/>
            <p:nvPr/>
          </p:nvCxnSpPr>
          <p:spPr>
            <a:xfrm rot="5400000" flipH="1" flipV="1">
              <a:off x="672999" y="4550055"/>
              <a:ext cx="775411" cy="160934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3" name="Straight Connector 372"/>
            <p:cNvCxnSpPr/>
            <p:nvPr/>
          </p:nvCxnSpPr>
          <p:spPr>
            <a:xfrm rot="5400000" flipH="1" flipV="1">
              <a:off x="698604" y="4539083"/>
              <a:ext cx="760780" cy="197509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5" name="Straight Connector 374"/>
            <p:cNvCxnSpPr/>
            <p:nvPr/>
          </p:nvCxnSpPr>
          <p:spPr>
            <a:xfrm rot="5400000" flipH="1" flipV="1">
              <a:off x="742495" y="4531768"/>
              <a:ext cx="738834" cy="219455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377"/>
          <p:cNvGrpSpPr/>
          <p:nvPr/>
        </p:nvGrpSpPr>
        <p:grpSpPr>
          <a:xfrm rot="3964017">
            <a:off x="503345" y="5646571"/>
            <a:ext cx="190264" cy="726839"/>
            <a:chOff x="970939" y="4228186"/>
            <a:chExt cx="206809" cy="790042"/>
          </a:xfrm>
        </p:grpSpPr>
        <p:cxnSp>
          <p:nvCxnSpPr>
            <p:cNvPr id="379" name="Straight Connector 378"/>
            <p:cNvCxnSpPr/>
            <p:nvPr/>
          </p:nvCxnSpPr>
          <p:spPr>
            <a:xfrm rot="5400000" flipH="1" flipV="1">
              <a:off x="649327" y="4549798"/>
              <a:ext cx="776880" cy="133656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0" name="Straight Connector 379"/>
            <p:cNvCxnSpPr/>
            <p:nvPr/>
          </p:nvCxnSpPr>
          <p:spPr>
            <a:xfrm rot="5400000" flipH="1" flipV="1">
              <a:off x="672999" y="4550055"/>
              <a:ext cx="775411" cy="160934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1" name="Straight Connector 380"/>
            <p:cNvCxnSpPr/>
            <p:nvPr/>
          </p:nvCxnSpPr>
          <p:spPr>
            <a:xfrm rot="5400000" flipH="1" flipV="1">
              <a:off x="698604" y="4539083"/>
              <a:ext cx="760780" cy="197509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2" name="Straight Connector 381"/>
            <p:cNvCxnSpPr/>
            <p:nvPr/>
          </p:nvCxnSpPr>
          <p:spPr>
            <a:xfrm rot="6962903" flipH="1">
              <a:off x="723056" y="4563796"/>
              <a:ext cx="762721" cy="145219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0" name="Straight Connector 109"/>
          <p:cNvCxnSpPr/>
          <p:nvPr/>
        </p:nvCxnSpPr>
        <p:spPr>
          <a:xfrm rot="5400000" flipH="1" flipV="1">
            <a:off x="5438194" y="2846537"/>
            <a:ext cx="130622" cy="35629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rot="5400000">
            <a:off x="4996231" y="3812813"/>
            <a:ext cx="201653" cy="74148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rot="5400000">
            <a:off x="4138761" y="4765627"/>
            <a:ext cx="1080960" cy="425366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7326823" y="4497437"/>
            <a:ext cx="1817177" cy="6324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7388661" y="4744998"/>
            <a:ext cx="1755339" cy="18071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rot="5400000">
            <a:off x="3676865" y="2128415"/>
            <a:ext cx="2600465" cy="1045901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>
          <a:xfrm>
            <a:off x="8172217" y="5405599"/>
            <a:ext cx="104775" cy="1143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119" name="Straight Connector 118"/>
          <p:cNvCxnSpPr/>
          <p:nvPr/>
        </p:nvCxnSpPr>
        <p:spPr>
          <a:xfrm rot="5400000">
            <a:off x="4816367" y="2009767"/>
            <a:ext cx="1391591" cy="3067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Rectangle 135"/>
          <p:cNvSpPr/>
          <p:nvPr/>
        </p:nvSpPr>
        <p:spPr>
          <a:xfrm>
            <a:off x="7864095" y="1960872"/>
            <a:ext cx="495300" cy="2476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6387720" y="1941822"/>
            <a:ext cx="495300" cy="2476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8" name="Straight Connector 137"/>
          <p:cNvCxnSpPr/>
          <p:nvPr/>
        </p:nvCxnSpPr>
        <p:spPr>
          <a:xfrm rot="16200000" flipH="1">
            <a:off x="3567151" y="4602953"/>
            <a:ext cx="1852720" cy="25917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 rot="10800000" flipV="1">
            <a:off x="5511438" y="1337481"/>
            <a:ext cx="3577970" cy="4283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 rot="10800000" flipV="1">
            <a:off x="4475564" y="5459103"/>
            <a:ext cx="4668436" cy="4635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Oval 148"/>
          <p:cNvSpPr/>
          <p:nvPr/>
        </p:nvSpPr>
        <p:spPr>
          <a:xfrm>
            <a:off x="5407384" y="2949781"/>
            <a:ext cx="85726" cy="95250"/>
          </a:xfrm>
          <a:prstGeom prst="ellipse">
            <a:avLst/>
          </a:prstGeom>
          <a:solidFill>
            <a:schemeClr val="tx1"/>
          </a:solidFill>
          <a:ln w="12700">
            <a:solidFill>
              <a:srgbClr val="005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0" name="Oval 149"/>
          <p:cNvSpPr/>
          <p:nvPr/>
        </p:nvSpPr>
        <p:spPr>
          <a:xfrm>
            <a:off x="5008449" y="3998875"/>
            <a:ext cx="85726" cy="95250"/>
          </a:xfrm>
          <a:prstGeom prst="ellipse">
            <a:avLst/>
          </a:prstGeom>
          <a:solidFill>
            <a:schemeClr val="tx1"/>
          </a:solidFill>
          <a:ln w="12700">
            <a:solidFill>
              <a:srgbClr val="005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2" name="Oval 151"/>
          <p:cNvSpPr/>
          <p:nvPr/>
        </p:nvSpPr>
        <p:spPr>
          <a:xfrm flipH="1">
            <a:off x="7770277" y="4474495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3" name="Oval 152"/>
          <p:cNvSpPr/>
          <p:nvPr/>
        </p:nvSpPr>
        <p:spPr>
          <a:xfrm flipH="1">
            <a:off x="7875399" y="4476141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4" name="Oval 153"/>
          <p:cNvSpPr/>
          <p:nvPr/>
        </p:nvSpPr>
        <p:spPr>
          <a:xfrm flipH="1">
            <a:off x="8211030" y="4475221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5" name="Oval 154"/>
          <p:cNvSpPr/>
          <p:nvPr/>
        </p:nvSpPr>
        <p:spPr>
          <a:xfrm flipH="1">
            <a:off x="8049358" y="4476643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6" name="Oval 155"/>
          <p:cNvSpPr/>
          <p:nvPr/>
        </p:nvSpPr>
        <p:spPr>
          <a:xfrm flipH="1">
            <a:off x="7948514" y="4474239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7" name="Oval 156"/>
          <p:cNvSpPr/>
          <p:nvPr/>
        </p:nvSpPr>
        <p:spPr>
          <a:xfrm flipH="1">
            <a:off x="7913673" y="4737898"/>
            <a:ext cx="45719" cy="5858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8" name="Oval 157"/>
          <p:cNvSpPr/>
          <p:nvPr/>
        </p:nvSpPr>
        <p:spPr>
          <a:xfrm flipH="1">
            <a:off x="7677220" y="4477314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9" name="Oval 158"/>
          <p:cNvSpPr/>
          <p:nvPr/>
        </p:nvSpPr>
        <p:spPr>
          <a:xfrm flipH="1">
            <a:off x="7584821" y="4473093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62" name="Rectangle 161"/>
          <p:cNvSpPr/>
          <p:nvPr/>
        </p:nvSpPr>
        <p:spPr>
          <a:xfrm>
            <a:off x="5157844" y="244499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sz="2800" dirty="0"/>
          </a:p>
        </p:txBody>
      </p:sp>
      <p:sp>
        <p:nvSpPr>
          <p:cNvPr id="164" name="Rectangle 163"/>
          <p:cNvSpPr/>
          <p:nvPr/>
        </p:nvSpPr>
        <p:spPr>
          <a:xfrm>
            <a:off x="7927161" y="5355773"/>
            <a:ext cx="3433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2800" dirty="0"/>
          </a:p>
        </p:txBody>
      </p:sp>
      <p:sp>
        <p:nvSpPr>
          <p:cNvPr id="170" name="Oval 169"/>
          <p:cNvSpPr/>
          <p:nvPr/>
        </p:nvSpPr>
        <p:spPr>
          <a:xfrm flipH="1">
            <a:off x="8328595" y="4475221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71" name="Oval 170"/>
          <p:cNvSpPr/>
          <p:nvPr/>
        </p:nvSpPr>
        <p:spPr>
          <a:xfrm flipH="1">
            <a:off x="7514644" y="4473093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72" name="Oval 171"/>
          <p:cNvSpPr/>
          <p:nvPr/>
        </p:nvSpPr>
        <p:spPr>
          <a:xfrm flipH="1">
            <a:off x="7447338" y="4473233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177" name="Straight Connector 176"/>
          <p:cNvCxnSpPr/>
          <p:nvPr/>
        </p:nvCxnSpPr>
        <p:spPr>
          <a:xfrm rot="5400000" flipH="1" flipV="1">
            <a:off x="7201676" y="4581484"/>
            <a:ext cx="201878" cy="1588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/>
          <p:nvPr/>
        </p:nvCxnSpPr>
        <p:spPr>
          <a:xfrm rot="5400000" flipH="1" flipV="1">
            <a:off x="7284804" y="4842742"/>
            <a:ext cx="201878" cy="1588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Oval 189"/>
          <p:cNvSpPr/>
          <p:nvPr/>
        </p:nvSpPr>
        <p:spPr>
          <a:xfrm rot="6660000" flipH="1">
            <a:off x="5274420" y="3340429"/>
            <a:ext cx="67718" cy="77223"/>
          </a:xfrm>
          <a:prstGeom prst="ellipse">
            <a:avLst/>
          </a:prstGeom>
          <a:solidFill>
            <a:schemeClr val="tx1"/>
          </a:solidFill>
          <a:ln w="12700">
            <a:solidFill>
              <a:srgbClr val="005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98" name="Oval 197"/>
          <p:cNvSpPr/>
          <p:nvPr/>
        </p:nvSpPr>
        <p:spPr>
          <a:xfrm flipH="1">
            <a:off x="8143831" y="4475221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99" name="Oval 198"/>
          <p:cNvSpPr/>
          <p:nvPr/>
        </p:nvSpPr>
        <p:spPr>
          <a:xfrm rot="6660000" flipH="1">
            <a:off x="5178886" y="3594334"/>
            <a:ext cx="67718" cy="77223"/>
          </a:xfrm>
          <a:prstGeom prst="ellipse">
            <a:avLst/>
          </a:prstGeom>
          <a:solidFill>
            <a:schemeClr val="tx1"/>
          </a:solidFill>
          <a:ln w="12700">
            <a:solidFill>
              <a:srgbClr val="005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00" name="Oval 199"/>
          <p:cNvSpPr/>
          <p:nvPr/>
        </p:nvSpPr>
        <p:spPr>
          <a:xfrm rot="6660000" flipH="1">
            <a:off x="5226981" y="3469088"/>
            <a:ext cx="67720" cy="77223"/>
          </a:xfrm>
          <a:prstGeom prst="ellipse">
            <a:avLst/>
          </a:prstGeom>
          <a:solidFill>
            <a:schemeClr val="tx1"/>
          </a:solidFill>
          <a:ln w="12700">
            <a:solidFill>
              <a:srgbClr val="005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211" name="Straight Connector 210"/>
          <p:cNvCxnSpPr/>
          <p:nvPr/>
        </p:nvCxnSpPr>
        <p:spPr>
          <a:xfrm rot="5400000">
            <a:off x="5622877" y="3043451"/>
            <a:ext cx="436728" cy="163773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Oval 214"/>
          <p:cNvSpPr/>
          <p:nvPr/>
        </p:nvSpPr>
        <p:spPr>
          <a:xfrm>
            <a:off x="4878347" y="4315861"/>
            <a:ext cx="85726" cy="95250"/>
          </a:xfrm>
          <a:prstGeom prst="ellipse">
            <a:avLst/>
          </a:prstGeom>
          <a:solidFill>
            <a:schemeClr val="tx1"/>
          </a:solidFill>
          <a:ln w="12700">
            <a:solidFill>
              <a:srgbClr val="005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216" name="Straight Connector 215"/>
          <p:cNvCxnSpPr/>
          <p:nvPr/>
        </p:nvCxnSpPr>
        <p:spPr>
          <a:xfrm rot="5400000">
            <a:off x="4884652" y="4169074"/>
            <a:ext cx="201653" cy="74148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Connector 216"/>
          <p:cNvCxnSpPr/>
          <p:nvPr/>
        </p:nvCxnSpPr>
        <p:spPr>
          <a:xfrm rot="5400000">
            <a:off x="5289255" y="3167961"/>
            <a:ext cx="171894" cy="64030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8" name="Oval 217"/>
          <p:cNvSpPr/>
          <p:nvPr/>
        </p:nvSpPr>
        <p:spPr>
          <a:xfrm>
            <a:off x="5477812" y="2707596"/>
            <a:ext cx="85726" cy="95250"/>
          </a:xfrm>
          <a:prstGeom prst="ellipse">
            <a:avLst/>
          </a:prstGeom>
          <a:solidFill>
            <a:schemeClr val="tx1"/>
          </a:solidFill>
          <a:ln w="12700">
            <a:solidFill>
              <a:srgbClr val="005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236" name="Straight Connector 235"/>
          <p:cNvCxnSpPr/>
          <p:nvPr/>
        </p:nvCxnSpPr>
        <p:spPr>
          <a:xfrm rot="5400000">
            <a:off x="6776112" y="4906372"/>
            <a:ext cx="777922" cy="327548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/>
          <p:cNvCxnSpPr/>
          <p:nvPr/>
        </p:nvCxnSpPr>
        <p:spPr>
          <a:xfrm rot="5400000">
            <a:off x="7021775" y="5015555"/>
            <a:ext cx="600500" cy="259307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Rectangle 221"/>
          <p:cNvSpPr/>
          <p:nvPr/>
        </p:nvSpPr>
        <p:spPr bwMode="auto">
          <a:xfrm>
            <a:off x="2132674" y="948283"/>
            <a:ext cx="177800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223" name="Rectangle 222"/>
          <p:cNvSpPr/>
          <p:nvPr/>
        </p:nvSpPr>
        <p:spPr bwMode="auto">
          <a:xfrm>
            <a:off x="3930307" y="6135493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224" name="Rectangle 223"/>
          <p:cNvSpPr/>
          <p:nvPr/>
        </p:nvSpPr>
        <p:spPr bwMode="auto">
          <a:xfrm>
            <a:off x="171073" y="6139637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225" name="Oval 224"/>
          <p:cNvSpPr/>
          <p:nvPr/>
        </p:nvSpPr>
        <p:spPr>
          <a:xfrm rot="16200000" flipH="1">
            <a:off x="2473470" y="5659687"/>
            <a:ext cx="62300" cy="71045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50800" dist="50800" dir="5400000" sx="41000" sy="41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Oval 202"/>
          <p:cNvSpPr/>
          <p:nvPr/>
        </p:nvSpPr>
        <p:spPr>
          <a:xfrm flipH="1">
            <a:off x="8175234" y="4740170"/>
            <a:ext cx="45719" cy="5858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92" name="Oval Callout 191"/>
          <p:cNvSpPr/>
          <p:nvPr/>
        </p:nvSpPr>
        <p:spPr>
          <a:xfrm>
            <a:off x="163773" y="927017"/>
            <a:ext cx="1143000" cy="882650"/>
          </a:xfrm>
          <a:prstGeom prst="wedgeEllipseCallout">
            <a:avLst>
              <a:gd name="adj1" fmla="val 122455"/>
              <a:gd name="adj2" fmla="val 88587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fan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5" name="Straight Connector 194"/>
          <p:cNvCxnSpPr>
            <a:stCxn id="328" idx="6"/>
            <a:endCxn id="327" idx="2"/>
          </p:cNvCxnSpPr>
          <p:nvPr/>
        </p:nvCxnSpPr>
        <p:spPr>
          <a:xfrm rot="16200000" flipH="1">
            <a:off x="2133386" y="1752617"/>
            <a:ext cx="442231" cy="32704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>
            <a:stCxn id="326" idx="6"/>
            <a:endCxn id="325" idx="2"/>
          </p:cNvCxnSpPr>
          <p:nvPr/>
        </p:nvCxnSpPr>
        <p:spPr>
          <a:xfrm rot="5400000">
            <a:off x="2166800" y="2573975"/>
            <a:ext cx="391472" cy="4289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7" name="Straight Connector 206"/>
          <p:cNvCxnSpPr>
            <a:stCxn id="331" idx="7"/>
            <a:endCxn id="332" idx="2"/>
          </p:cNvCxnSpPr>
          <p:nvPr/>
        </p:nvCxnSpPr>
        <p:spPr>
          <a:xfrm rot="10800000" flipV="1">
            <a:off x="2356765" y="3395941"/>
            <a:ext cx="8763" cy="461366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1" name="Oval Callout 230"/>
          <p:cNvSpPr/>
          <p:nvPr/>
        </p:nvSpPr>
        <p:spPr>
          <a:xfrm>
            <a:off x="0" y="2278145"/>
            <a:ext cx="1651379" cy="882650"/>
          </a:xfrm>
          <a:prstGeom prst="wedgeEllipseCallout">
            <a:avLst>
              <a:gd name="adj1" fmla="val 70932"/>
              <a:gd name="adj2" fmla="val 224655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divider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Group 438"/>
          <p:cNvGrpSpPr/>
          <p:nvPr/>
        </p:nvGrpSpPr>
        <p:grpSpPr>
          <a:xfrm>
            <a:off x="4766442" y="2921869"/>
            <a:ext cx="3585011" cy="2837166"/>
            <a:chOff x="4766442" y="2921869"/>
            <a:chExt cx="3585011" cy="2837166"/>
          </a:xfrm>
        </p:grpSpPr>
        <p:grpSp>
          <p:nvGrpSpPr>
            <p:cNvPr id="8" name="Group 397"/>
            <p:cNvGrpSpPr/>
            <p:nvPr/>
          </p:nvGrpSpPr>
          <p:grpSpPr>
            <a:xfrm>
              <a:off x="7537504" y="4521874"/>
              <a:ext cx="813949" cy="940876"/>
              <a:chOff x="7537504" y="4521874"/>
              <a:chExt cx="813949" cy="940876"/>
            </a:xfrm>
          </p:grpSpPr>
          <p:cxnSp>
            <p:nvCxnSpPr>
              <p:cNvPr id="246" name="Straight Connector 245"/>
              <p:cNvCxnSpPr>
                <a:stCxn id="118" idx="1"/>
                <a:endCxn id="198" idx="4"/>
              </p:cNvCxnSpPr>
              <p:nvPr/>
            </p:nvCxnSpPr>
            <p:spPr>
              <a:xfrm rot="16200000" flipV="1">
                <a:off x="7732143" y="4966919"/>
                <a:ext cx="889967" cy="20871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8" name="Straight Connector 247"/>
              <p:cNvCxnSpPr>
                <a:stCxn id="118" idx="1"/>
                <a:endCxn id="171" idx="4"/>
              </p:cNvCxnSpPr>
              <p:nvPr/>
            </p:nvCxnSpPr>
            <p:spPr>
              <a:xfrm rot="16200000" flipV="1">
                <a:off x="7416485" y="4651262"/>
                <a:ext cx="892095" cy="650058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1" name="Straight Connector 250"/>
              <p:cNvCxnSpPr>
                <a:stCxn id="118" idx="1"/>
                <a:endCxn id="159" idx="3"/>
              </p:cNvCxnSpPr>
              <p:nvPr/>
            </p:nvCxnSpPr>
            <p:spPr>
              <a:xfrm rot="16200000" flipV="1">
                <a:off x="7455471" y="4690248"/>
                <a:ext cx="900464" cy="563716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4" name="Straight Connector 253"/>
              <p:cNvCxnSpPr>
                <a:endCxn id="158" idx="3"/>
              </p:cNvCxnSpPr>
              <p:nvPr/>
            </p:nvCxnSpPr>
            <p:spPr>
              <a:xfrm rot="16200000" flipV="1">
                <a:off x="7503990" y="4738350"/>
                <a:ext cx="887377" cy="462868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7" name="Straight Connector 256"/>
              <p:cNvCxnSpPr>
                <a:stCxn id="118" idx="1"/>
                <a:endCxn id="152" idx="4"/>
              </p:cNvCxnSpPr>
              <p:nvPr/>
            </p:nvCxnSpPr>
            <p:spPr>
              <a:xfrm rot="16200000" flipV="1">
                <a:off x="7545003" y="4779779"/>
                <a:ext cx="890693" cy="394425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1" name="Straight Connector 290"/>
              <p:cNvCxnSpPr>
                <a:stCxn id="118" idx="1"/>
                <a:endCxn id="157" idx="3"/>
              </p:cNvCxnSpPr>
              <p:nvPr/>
            </p:nvCxnSpPr>
            <p:spPr>
              <a:xfrm rot="16200000" flipV="1">
                <a:off x="7752910" y="4987687"/>
                <a:ext cx="634439" cy="234864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1" name="Straight Connector 320"/>
              <p:cNvCxnSpPr>
                <a:stCxn id="118" idx="1"/>
                <a:endCxn id="156" idx="3"/>
              </p:cNvCxnSpPr>
              <p:nvPr/>
            </p:nvCxnSpPr>
            <p:spPr>
              <a:xfrm rot="16200000" flipV="1">
                <a:off x="7637891" y="4872667"/>
                <a:ext cx="899318" cy="200023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4" name="Straight Connector 333"/>
              <p:cNvCxnSpPr>
                <a:stCxn id="118" idx="1"/>
                <a:endCxn id="153" idx="3"/>
              </p:cNvCxnSpPr>
              <p:nvPr/>
            </p:nvCxnSpPr>
            <p:spPr>
              <a:xfrm rot="16200000" flipV="1">
                <a:off x="7602284" y="4837061"/>
                <a:ext cx="897416" cy="273138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2" name="Straight Connector 341"/>
              <p:cNvCxnSpPr>
                <a:endCxn id="155" idx="3"/>
              </p:cNvCxnSpPr>
              <p:nvPr/>
            </p:nvCxnSpPr>
            <p:spPr>
              <a:xfrm rot="16200000" flipV="1">
                <a:off x="7703748" y="4910059"/>
                <a:ext cx="859999" cy="9073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3" name="Straight Connector 342"/>
              <p:cNvCxnSpPr>
                <a:stCxn id="118" idx="1"/>
                <a:endCxn id="154" idx="4"/>
              </p:cNvCxnSpPr>
              <p:nvPr/>
            </p:nvCxnSpPr>
            <p:spPr>
              <a:xfrm rot="5400000" flipH="1" flipV="1">
                <a:off x="7765742" y="4954191"/>
                <a:ext cx="889967" cy="46328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7" name="Straight Connector 386"/>
              <p:cNvCxnSpPr>
                <a:stCxn id="118" idx="0"/>
                <a:endCxn id="170" idx="4"/>
              </p:cNvCxnSpPr>
              <p:nvPr/>
            </p:nvCxnSpPr>
            <p:spPr>
              <a:xfrm rot="5400000" flipH="1" flipV="1">
                <a:off x="7851415" y="4905561"/>
                <a:ext cx="873228" cy="126849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0" name="Straight Connector 389"/>
              <p:cNvCxnSpPr>
                <a:stCxn id="118" idx="2"/>
                <a:endCxn id="203" idx="4"/>
              </p:cNvCxnSpPr>
              <p:nvPr/>
            </p:nvCxnSpPr>
            <p:spPr>
              <a:xfrm rot="10800000" flipH="1">
                <a:off x="8172217" y="4798751"/>
                <a:ext cx="25876" cy="663999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398"/>
            <p:cNvGrpSpPr/>
            <p:nvPr/>
          </p:nvGrpSpPr>
          <p:grpSpPr>
            <a:xfrm rot="20445666">
              <a:off x="4766442" y="2921869"/>
              <a:ext cx="3426043" cy="2837166"/>
              <a:chOff x="7159962" y="4321235"/>
              <a:chExt cx="1199169" cy="1021187"/>
            </a:xfrm>
          </p:grpSpPr>
          <p:cxnSp>
            <p:nvCxnSpPr>
              <p:cNvPr id="400" name="Straight Connector 399"/>
              <p:cNvCxnSpPr>
                <a:endCxn id="215" idx="6"/>
              </p:cNvCxnSpPr>
              <p:nvPr/>
            </p:nvCxnSpPr>
            <p:spPr>
              <a:xfrm rot="11954334">
                <a:off x="7159962" y="4839029"/>
                <a:ext cx="1123739" cy="40421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1" name="Straight Connector 400"/>
              <p:cNvCxnSpPr/>
              <p:nvPr/>
            </p:nvCxnSpPr>
            <p:spPr>
              <a:xfrm rot="11954334">
                <a:off x="7651547" y="4962498"/>
                <a:ext cx="611805" cy="366419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2" name="Straight Connector 401"/>
              <p:cNvCxnSpPr>
                <a:endCxn id="150" idx="6"/>
              </p:cNvCxnSpPr>
              <p:nvPr/>
            </p:nvCxnSpPr>
            <p:spPr>
              <a:xfrm rot="11954334">
                <a:off x="7222507" y="4735837"/>
                <a:ext cx="1078202" cy="518304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3" name="Straight Connector 402"/>
              <p:cNvCxnSpPr>
                <a:endCxn id="149" idx="6"/>
              </p:cNvCxnSpPr>
              <p:nvPr/>
            </p:nvCxnSpPr>
            <p:spPr>
              <a:xfrm rot="11954334">
                <a:off x="7418739" y="4392435"/>
                <a:ext cx="938569" cy="895908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4" name="Straight Connector 403"/>
              <p:cNvCxnSpPr>
                <a:endCxn id="218" idx="5"/>
              </p:cNvCxnSpPr>
              <p:nvPr/>
            </p:nvCxnSpPr>
            <p:spPr>
              <a:xfrm rot="17354334" flipV="1">
                <a:off x="7422661" y="4350212"/>
                <a:ext cx="965448" cy="907493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1" name="Straight Connector 410"/>
              <p:cNvCxnSpPr>
                <a:stCxn id="118" idx="3"/>
              </p:cNvCxnSpPr>
              <p:nvPr/>
            </p:nvCxnSpPr>
            <p:spPr>
              <a:xfrm rot="6554334" flipH="1">
                <a:off x="7787787" y="4863016"/>
                <a:ext cx="381728" cy="577084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2" name="Straight Connector 411"/>
              <p:cNvCxnSpPr>
                <a:stCxn id="118" idx="2"/>
              </p:cNvCxnSpPr>
              <p:nvPr/>
            </p:nvCxnSpPr>
            <p:spPr>
              <a:xfrm rot="11954334">
                <a:off x="7707364" y="4925507"/>
                <a:ext cx="562656" cy="404442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6" name="Straight Connector 435"/>
              <p:cNvCxnSpPr>
                <a:stCxn id="118" idx="3"/>
              </p:cNvCxnSpPr>
              <p:nvPr/>
            </p:nvCxnSpPr>
            <p:spPr>
              <a:xfrm rot="6554334" flipH="1">
                <a:off x="7343174" y="4236967"/>
                <a:ext cx="835694" cy="1192157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44" name="Freeform 443"/>
          <p:cNvSpPr/>
          <p:nvPr/>
        </p:nvSpPr>
        <p:spPr>
          <a:xfrm>
            <a:off x="4781550" y="2457450"/>
            <a:ext cx="5401208" cy="704850"/>
          </a:xfrm>
          <a:custGeom>
            <a:avLst/>
            <a:gdLst>
              <a:gd name="connsiteX0" fmla="*/ 0 w 4419600"/>
              <a:gd name="connsiteY0" fmla="*/ 723900 h 723900"/>
              <a:gd name="connsiteX1" fmla="*/ 4419600 w 4419600"/>
              <a:gd name="connsiteY1" fmla="*/ 0 h 723900"/>
              <a:gd name="connsiteX2" fmla="*/ 742950 w 4419600"/>
              <a:gd name="connsiteY2" fmla="*/ 19050 h 723900"/>
              <a:gd name="connsiteX3" fmla="*/ 0 w 4419600"/>
              <a:gd name="connsiteY3" fmla="*/ 723900 h 723900"/>
              <a:gd name="connsiteX0" fmla="*/ 0 w 4419600"/>
              <a:gd name="connsiteY0" fmla="*/ 723900 h 723900"/>
              <a:gd name="connsiteX1" fmla="*/ 4419600 w 4419600"/>
              <a:gd name="connsiteY1" fmla="*/ 0 h 723900"/>
              <a:gd name="connsiteX2" fmla="*/ 742950 w 4419600"/>
              <a:gd name="connsiteY2" fmla="*/ 19050 h 723900"/>
              <a:gd name="connsiteX3" fmla="*/ 0 w 4419600"/>
              <a:gd name="connsiteY3" fmla="*/ 723900 h 723900"/>
              <a:gd name="connsiteX0" fmla="*/ 0 w 4419600"/>
              <a:gd name="connsiteY0" fmla="*/ 723900 h 723900"/>
              <a:gd name="connsiteX1" fmla="*/ 4419600 w 4419600"/>
              <a:gd name="connsiteY1" fmla="*/ 0 h 723900"/>
              <a:gd name="connsiteX2" fmla="*/ 439994 w 4419600"/>
              <a:gd name="connsiteY2" fmla="*/ 19050 h 723900"/>
              <a:gd name="connsiteX3" fmla="*/ 0 w 4419600"/>
              <a:gd name="connsiteY3" fmla="*/ 723900 h 723900"/>
              <a:gd name="connsiteX0" fmla="*/ 0 w 4419600"/>
              <a:gd name="connsiteY0" fmla="*/ 723900 h 723900"/>
              <a:gd name="connsiteX1" fmla="*/ 4419600 w 4419600"/>
              <a:gd name="connsiteY1" fmla="*/ 0 h 723900"/>
              <a:gd name="connsiteX2" fmla="*/ 1210547 w 4419600"/>
              <a:gd name="connsiteY2" fmla="*/ 19050 h 723900"/>
              <a:gd name="connsiteX3" fmla="*/ 0 w 4419600"/>
              <a:gd name="connsiteY3" fmla="*/ 723900 h 723900"/>
              <a:gd name="connsiteX0" fmla="*/ 0 w 4419600"/>
              <a:gd name="connsiteY0" fmla="*/ 723900 h 723900"/>
              <a:gd name="connsiteX1" fmla="*/ 4419600 w 4419600"/>
              <a:gd name="connsiteY1" fmla="*/ 0 h 723900"/>
              <a:gd name="connsiteX2" fmla="*/ 1210547 w 4419600"/>
              <a:gd name="connsiteY2" fmla="*/ 19050 h 723900"/>
              <a:gd name="connsiteX3" fmla="*/ 0 w 4419600"/>
              <a:gd name="connsiteY3" fmla="*/ 723900 h 723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19600" h="723900">
                <a:moveTo>
                  <a:pt x="0" y="723900"/>
                </a:moveTo>
                <a:lnTo>
                  <a:pt x="4419600" y="0"/>
                </a:lnTo>
                <a:lnTo>
                  <a:pt x="1210547" y="19050"/>
                </a:lnTo>
                <a:lnTo>
                  <a:pt x="0" y="723900"/>
                </a:lnTo>
                <a:close/>
              </a:path>
            </a:pathLst>
          </a:custGeom>
          <a:gradFill>
            <a:gsLst>
              <a:gs pos="0">
                <a:srgbClr val="FFD243"/>
              </a:gs>
              <a:gs pos="45000">
                <a:srgbClr val="FFCE33"/>
              </a:gs>
              <a:gs pos="70000">
                <a:srgbClr val="FFC611"/>
              </a:gs>
              <a:gs pos="100000">
                <a:srgbClr val="F6BB00"/>
              </a:gs>
            </a:gsLst>
            <a:lin ang="5400000" scaled="0"/>
          </a:gradFill>
          <a:ln>
            <a:solidFill>
              <a:srgbClr val="FFC000"/>
            </a:solidFill>
          </a:ln>
          <a:effectLst>
            <a:outerShdw blurRad="1270000" dist="901700" dir="5400000" sx="92000" sy="92000" algn="ctr" rotWithShape="0">
              <a:srgbClr val="FFC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6" name="Straight Connector 115"/>
          <p:cNvCxnSpPr/>
          <p:nvPr/>
        </p:nvCxnSpPr>
        <p:spPr>
          <a:xfrm rot="10800000">
            <a:off x="5492389" y="2452068"/>
            <a:ext cx="3651611" cy="4531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Left Brace 123"/>
          <p:cNvSpPr/>
          <p:nvPr/>
        </p:nvSpPr>
        <p:spPr>
          <a:xfrm rot="5400000">
            <a:off x="8026365" y="1923118"/>
            <a:ext cx="163449" cy="84551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5" name="Oval 124"/>
          <p:cNvSpPr/>
          <p:nvPr/>
        </p:nvSpPr>
        <p:spPr>
          <a:xfrm>
            <a:off x="7768844" y="2423474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rgbClr val="0000FF">
                <a:alpha val="4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8" name="Left Brace 127"/>
          <p:cNvSpPr/>
          <p:nvPr/>
        </p:nvSpPr>
        <p:spPr>
          <a:xfrm rot="16200000" flipH="1">
            <a:off x="6560272" y="1913593"/>
            <a:ext cx="163449" cy="84551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9" name="Oval 128"/>
          <p:cNvSpPr/>
          <p:nvPr/>
        </p:nvSpPr>
        <p:spPr>
          <a:xfrm flipH="1">
            <a:off x="6895516" y="2413949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rgbClr val="0000FF">
                <a:alpha val="4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30" name="Oval 129"/>
          <p:cNvSpPr/>
          <p:nvPr/>
        </p:nvSpPr>
        <p:spPr>
          <a:xfrm flipH="1">
            <a:off x="6590716" y="2413949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rgbClr val="0000FF">
                <a:alpha val="4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31" name="Oval 130"/>
          <p:cNvSpPr/>
          <p:nvPr/>
        </p:nvSpPr>
        <p:spPr>
          <a:xfrm flipH="1">
            <a:off x="6285916" y="2404424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rgbClr val="0000FF">
                <a:alpha val="4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113" name="Straight Connector 112"/>
          <p:cNvCxnSpPr/>
          <p:nvPr/>
        </p:nvCxnSpPr>
        <p:spPr>
          <a:xfrm rot="16200000" flipV="1">
            <a:off x="5577488" y="2840461"/>
            <a:ext cx="479330" cy="17694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/>
          <p:nvPr/>
        </p:nvCxnSpPr>
        <p:spPr>
          <a:xfrm rot="5400000">
            <a:off x="8632211" y="3022980"/>
            <a:ext cx="382137" cy="150123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Oval 150"/>
          <p:cNvSpPr/>
          <p:nvPr/>
        </p:nvSpPr>
        <p:spPr>
          <a:xfrm>
            <a:off x="4738974" y="3129097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91" name="Rectangle 190"/>
          <p:cNvSpPr/>
          <p:nvPr/>
        </p:nvSpPr>
        <p:spPr>
          <a:xfrm>
            <a:off x="4414808" y="2733885"/>
            <a:ext cx="2872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sz="2800" dirty="0"/>
          </a:p>
        </p:txBody>
      </p:sp>
      <p:sp>
        <p:nvSpPr>
          <p:cNvPr id="221" name="Freeform 220"/>
          <p:cNvSpPr/>
          <p:nvPr/>
        </p:nvSpPr>
        <p:spPr>
          <a:xfrm>
            <a:off x="4828033" y="2443277"/>
            <a:ext cx="2721254" cy="724205"/>
          </a:xfrm>
          <a:custGeom>
            <a:avLst/>
            <a:gdLst>
              <a:gd name="connsiteX0" fmla="*/ 0 w 2735885"/>
              <a:gd name="connsiteY0" fmla="*/ 724205 h 724205"/>
              <a:gd name="connsiteX1" fmla="*/ 2428646 w 2735885"/>
              <a:gd name="connsiteY1" fmla="*/ 0 h 724205"/>
              <a:gd name="connsiteX2" fmla="*/ 2735885 w 2735885"/>
              <a:gd name="connsiteY2" fmla="*/ 14630 h 724205"/>
              <a:gd name="connsiteX3" fmla="*/ 0 w 2735885"/>
              <a:gd name="connsiteY3" fmla="*/ 724205 h 7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35885" h="724205">
                <a:moveTo>
                  <a:pt x="0" y="724205"/>
                </a:moveTo>
                <a:lnTo>
                  <a:pt x="2428646" y="0"/>
                </a:lnTo>
                <a:lnTo>
                  <a:pt x="2735885" y="14630"/>
                </a:lnTo>
                <a:lnTo>
                  <a:pt x="0" y="724205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dk1"/>
              </a:solidFill>
            </a:endParaRPr>
          </a:p>
        </p:txBody>
      </p:sp>
      <p:sp>
        <p:nvSpPr>
          <p:cNvPr id="121" name="Oval 120"/>
          <p:cNvSpPr/>
          <p:nvPr/>
        </p:nvSpPr>
        <p:spPr>
          <a:xfrm>
            <a:off x="6836498" y="2557153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2" name="Oval 121"/>
          <p:cNvSpPr/>
          <p:nvPr/>
        </p:nvSpPr>
        <p:spPr>
          <a:xfrm>
            <a:off x="7193534" y="2423474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rgbClr val="0000FF">
                <a:alpha val="4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3" name="Oval 122"/>
          <p:cNvSpPr/>
          <p:nvPr/>
        </p:nvSpPr>
        <p:spPr>
          <a:xfrm>
            <a:off x="7464044" y="2423474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rgbClr val="0000FF">
                <a:alpha val="4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27" name="Freeform 226"/>
          <p:cNvSpPr/>
          <p:nvPr/>
        </p:nvSpPr>
        <p:spPr>
          <a:xfrm>
            <a:off x="4820717" y="2457907"/>
            <a:ext cx="4330598" cy="709575"/>
          </a:xfrm>
          <a:custGeom>
            <a:avLst/>
            <a:gdLst>
              <a:gd name="connsiteX0" fmla="*/ 0 w 4330598"/>
              <a:gd name="connsiteY0" fmla="*/ 709575 h 709575"/>
              <a:gd name="connsiteX1" fmla="*/ 3862425 w 4330598"/>
              <a:gd name="connsiteY1" fmla="*/ 7315 h 709575"/>
              <a:gd name="connsiteX2" fmla="*/ 4330598 w 4330598"/>
              <a:gd name="connsiteY2" fmla="*/ 0 h 709575"/>
              <a:gd name="connsiteX3" fmla="*/ 0 w 4330598"/>
              <a:gd name="connsiteY3" fmla="*/ 709575 h 7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0598" h="709575">
                <a:moveTo>
                  <a:pt x="0" y="709575"/>
                </a:moveTo>
                <a:lnTo>
                  <a:pt x="3862425" y="7315"/>
                </a:lnTo>
                <a:lnTo>
                  <a:pt x="4330598" y="0"/>
                </a:lnTo>
                <a:lnTo>
                  <a:pt x="0" y="709575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dk1"/>
              </a:solidFill>
            </a:endParaRPr>
          </a:p>
        </p:txBody>
      </p:sp>
      <p:sp>
        <p:nvSpPr>
          <p:cNvPr id="127" name="Oval 126"/>
          <p:cNvSpPr/>
          <p:nvPr/>
        </p:nvSpPr>
        <p:spPr>
          <a:xfrm>
            <a:off x="8378444" y="2413949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rgbClr val="0000FF">
                <a:alpha val="4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32" name="Oval 131"/>
          <p:cNvSpPr/>
          <p:nvPr/>
        </p:nvSpPr>
        <p:spPr>
          <a:xfrm>
            <a:off x="8630278" y="2414472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rgbClr val="0000FF">
                <a:alpha val="4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210" name="Straight Connector 209"/>
          <p:cNvCxnSpPr/>
          <p:nvPr/>
        </p:nvCxnSpPr>
        <p:spPr>
          <a:xfrm rot="10800000" flipV="1">
            <a:off x="5845969" y="2609752"/>
            <a:ext cx="2946008" cy="8570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Oval 227"/>
          <p:cNvSpPr/>
          <p:nvPr/>
        </p:nvSpPr>
        <p:spPr>
          <a:xfrm>
            <a:off x="9058274" y="2414472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rgbClr val="0000FF">
                <a:alpha val="4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26" name="Oval 225"/>
          <p:cNvSpPr/>
          <p:nvPr/>
        </p:nvSpPr>
        <p:spPr>
          <a:xfrm>
            <a:off x="8101160" y="2553092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grpSp>
        <p:nvGrpSpPr>
          <p:cNvPr id="235" name="Group 234"/>
          <p:cNvGrpSpPr/>
          <p:nvPr/>
        </p:nvGrpSpPr>
        <p:grpSpPr>
          <a:xfrm>
            <a:off x="2773897" y="5576278"/>
            <a:ext cx="71794" cy="241522"/>
            <a:chOff x="2773897" y="5576278"/>
            <a:chExt cx="71794" cy="241522"/>
          </a:xfrm>
        </p:grpSpPr>
        <p:grpSp>
          <p:nvGrpSpPr>
            <p:cNvPr id="238" name="Group 354"/>
            <p:cNvGrpSpPr/>
            <p:nvPr/>
          </p:nvGrpSpPr>
          <p:grpSpPr>
            <a:xfrm rot="16200000">
              <a:off x="2746401" y="5610193"/>
              <a:ext cx="133205" cy="65375"/>
              <a:chOff x="3010457" y="3566817"/>
              <a:chExt cx="144788" cy="71060"/>
            </a:xfrm>
          </p:grpSpPr>
          <p:sp>
            <p:nvSpPr>
              <p:cNvPr id="240" name="Oval 239"/>
              <p:cNvSpPr/>
              <p:nvPr/>
            </p:nvSpPr>
            <p:spPr>
              <a:xfrm flipH="1">
                <a:off x="3092945" y="3566832"/>
                <a:ext cx="62300" cy="7104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>
                <a:outerShdw blurRad="50800" dist="50800" dir="5400000" sx="41000" sy="41000" algn="ctr" rotWithShape="0">
                  <a:srgbClr val="000000">
                    <a:alpha val="99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1" name="Oval 240"/>
              <p:cNvSpPr/>
              <p:nvPr/>
            </p:nvSpPr>
            <p:spPr>
              <a:xfrm flipH="1">
                <a:off x="3010457" y="3566817"/>
                <a:ext cx="62302" cy="7104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>
                <a:outerShdw blurRad="50800" dist="50800" dir="5400000" sx="41000" sy="41000" algn="ctr" rotWithShape="0">
                  <a:srgbClr val="000000">
                    <a:alpha val="99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39" name="Oval 238"/>
            <p:cNvSpPr/>
            <p:nvPr/>
          </p:nvSpPr>
          <p:spPr>
            <a:xfrm rot="16200000" flipH="1">
              <a:off x="2778270" y="5751127"/>
              <a:ext cx="62300" cy="7104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50800" dir="5400000" sx="41000" sy="41000" algn="ctr" rotWithShape="0">
                <a:srgbClr val="000000">
                  <a:alpha val="9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4" name="Oval Callout 243"/>
          <p:cNvSpPr/>
          <p:nvPr/>
        </p:nvSpPr>
        <p:spPr>
          <a:xfrm>
            <a:off x="3073227" y="820140"/>
            <a:ext cx="1593776" cy="882650"/>
          </a:xfrm>
          <a:prstGeom prst="wedgeEllipseCallout">
            <a:avLst>
              <a:gd name="adj1" fmla="val -81276"/>
              <a:gd name="adj2" fmla="val 73787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 spine </a:t>
            </a:r>
          </a:p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vertex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20" name="Group 219"/>
          <p:cNvGrpSpPr/>
          <p:nvPr/>
        </p:nvGrpSpPr>
        <p:grpSpPr>
          <a:xfrm>
            <a:off x="329453" y="4606874"/>
            <a:ext cx="1964194" cy="1426872"/>
            <a:chOff x="329453" y="4606874"/>
            <a:chExt cx="1964194" cy="1426872"/>
          </a:xfrm>
        </p:grpSpPr>
        <p:cxnSp>
          <p:nvCxnSpPr>
            <p:cNvPr id="229" name="Straight Connector 228"/>
            <p:cNvCxnSpPr/>
            <p:nvPr/>
          </p:nvCxnSpPr>
          <p:spPr>
            <a:xfrm rot="10800000" flipH="1">
              <a:off x="2100188" y="4837809"/>
              <a:ext cx="142294" cy="11745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>
              <a:off x="707863" y="4472789"/>
              <a:ext cx="1182548" cy="1939365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232" name="Group 336"/>
            <p:cNvGrpSpPr/>
            <p:nvPr/>
          </p:nvGrpSpPr>
          <p:grpSpPr>
            <a:xfrm>
              <a:off x="329453" y="4606874"/>
              <a:ext cx="1964194" cy="1426872"/>
              <a:chOff x="329453" y="4606874"/>
              <a:chExt cx="1964194" cy="1426872"/>
            </a:xfrm>
          </p:grpSpPr>
          <p:cxnSp>
            <p:nvCxnSpPr>
              <p:cNvPr id="233" name="Straight Connector 232"/>
              <p:cNvCxnSpPr/>
              <p:nvPr/>
            </p:nvCxnSpPr>
            <p:spPr>
              <a:xfrm rot="10800000" flipV="1">
                <a:off x="329454" y="5323983"/>
                <a:ext cx="1937859" cy="709761"/>
              </a:xfrm>
              <a:prstGeom prst="line">
                <a:avLst/>
              </a:prstGeom>
              <a:ln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4" name="Straight Connector 233"/>
              <p:cNvCxnSpPr/>
              <p:nvPr/>
            </p:nvCxnSpPr>
            <p:spPr>
              <a:xfrm rot="10800000" flipV="1">
                <a:off x="329454" y="5112060"/>
                <a:ext cx="1914534" cy="921684"/>
              </a:xfrm>
              <a:prstGeom prst="line">
                <a:avLst/>
              </a:prstGeom>
              <a:ln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7" name="Straight Connector 246"/>
              <p:cNvCxnSpPr/>
              <p:nvPr/>
            </p:nvCxnSpPr>
            <p:spPr>
              <a:xfrm rot="16200000">
                <a:off x="819492" y="4802712"/>
                <a:ext cx="740995" cy="1721071"/>
              </a:xfrm>
              <a:prstGeom prst="line">
                <a:avLst/>
              </a:prstGeom>
              <a:ln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9" name="Straight Connector 248"/>
              <p:cNvCxnSpPr/>
              <p:nvPr/>
            </p:nvCxnSpPr>
            <p:spPr>
              <a:xfrm rot="5400000" flipV="1">
                <a:off x="2225335" y="5200356"/>
                <a:ext cx="124209" cy="12415"/>
              </a:xfrm>
              <a:prstGeom prst="line">
                <a:avLst/>
              </a:prstGeom>
              <a:ln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0" name="Straight Connector 249"/>
              <p:cNvCxnSpPr/>
              <p:nvPr/>
            </p:nvCxnSpPr>
            <p:spPr>
              <a:xfrm rot="10800000" flipH="1">
                <a:off x="2135191" y="5285430"/>
                <a:ext cx="132118" cy="7320"/>
              </a:xfrm>
              <a:prstGeom prst="line">
                <a:avLst/>
              </a:prstGeom>
              <a:ln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2" name="Straight Connector 251"/>
              <p:cNvCxnSpPr/>
              <p:nvPr/>
            </p:nvCxnSpPr>
            <p:spPr>
              <a:xfrm rot="10800000" flipH="1">
                <a:off x="2122793" y="5134972"/>
                <a:ext cx="132105" cy="131738"/>
              </a:xfrm>
              <a:prstGeom prst="line">
                <a:avLst/>
              </a:prstGeom>
              <a:ln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3" name="Straight Connector 252"/>
              <p:cNvCxnSpPr/>
              <p:nvPr/>
            </p:nvCxnSpPr>
            <p:spPr>
              <a:xfrm rot="5400000" flipV="1">
                <a:off x="2200506" y="4718082"/>
                <a:ext cx="124209" cy="12415"/>
              </a:xfrm>
              <a:prstGeom prst="line">
                <a:avLst/>
              </a:prstGeom>
              <a:ln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5" name="Straight Connector 254"/>
              <p:cNvCxnSpPr/>
              <p:nvPr/>
            </p:nvCxnSpPr>
            <p:spPr>
              <a:xfrm rot="10800000" flipH="1">
                <a:off x="2089278" y="4652697"/>
                <a:ext cx="140789" cy="173945"/>
              </a:xfrm>
              <a:prstGeom prst="line">
                <a:avLst/>
              </a:prstGeom>
              <a:ln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6" name="Straight Connector 255"/>
              <p:cNvCxnSpPr/>
              <p:nvPr/>
            </p:nvCxnSpPr>
            <p:spPr>
              <a:xfrm rot="16200000">
                <a:off x="602390" y="4599530"/>
                <a:ext cx="1161280" cy="1707151"/>
              </a:xfrm>
              <a:prstGeom prst="line">
                <a:avLst/>
              </a:prstGeom>
              <a:ln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0" name="Straight Connector 259"/>
              <p:cNvCxnSpPr/>
              <p:nvPr/>
            </p:nvCxnSpPr>
            <p:spPr>
              <a:xfrm rot="16200000">
                <a:off x="566324" y="4370003"/>
                <a:ext cx="1426872" cy="1900613"/>
              </a:xfrm>
              <a:prstGeom prst="line">
                <a:avLst/>
              </a:prstGeom>
              <a:ln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90" name="Rounded Rectangle 289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23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219" name="Rectangle 218"/>
          <p:cNvSpPr/>
          <p:nvPr/>
        </p:nvSpPr>
        <p:spPr bwMode="auto">
          <a:xfrm>
            <a:off x="2111361" y="6278389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sz="28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" name="Rectangle 244"/>
          <p:cNvSpPr/>
          <p:nvPr/>
        </p:nvSpPr>
        <p:spPr>
          <a:xfrm>
            <a:off x="6279735" y="5660030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9" name="Group 338"/>
          <p:cNvGrpSpPr/>
          <p:nvPr/>
        </p:nvGrpSpPr>
        <p:grpSpPr>
          <a:xfrm>
            <a:off x="325369" y="4572000"/>
            <a:ext cx="2019534" cy="1469772"/>
            <a:chOff x="325369" y="4572000"/>
            <a:chExt cx="2019534" cy="1469772"/>
          </a:xfrm>
        </p:grpSpPr>
        <p:sp>
          <p:nvSpPr>
            <p:cNvPr id="242" name="Freeform 241"/>
            <p:cNvSpPr/>
            <p:nvPr/>
          </p:nvSpPr>
          <p:spPr>
            <a:xfrm>
              <a:off x="325369" y="4572000"/>
              <a:ext cx="1991485" cy="1452942"/>
            </a:xfrm>
            <a:custGeom>
              <a:avLst/>
              <a:gdLst>
                <a:gd name="connsiteX0" fmla="*/ 0 w 1991485"/>
                <a:gd name="connsiteY0" fmla="*/ 1452942 h 1452942"/>
                <a:gd name="connsiteX1" fmla="*/ 1952216 w 1991485"/>
                <a:gd name="connsiteY1" fmla="*/ 0 h 1452942"/>
                <a:gd name="connsiteX2" fmla="*/ 1991485 w 1991485"/>
                <a:gd name="connsiteY2" fmla="*/ 269271 h 1452942"/>
                <a:gd name="connsiteX3" fmla="*/ 0 w 1991485"/>
                <a:gd name="connsiteY3" fmla="*/ 1452942 h 1452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91485" h="1452942">
                  <a:moveTo>
                    <a:pt x="0" y="1452942"/>
                  </a:moveTo>
                  <a:lnTo>
                    <a:pt x="1952216" y="0"/>
                  </a:lnTo>
                  <a:lnTo>
                    <a:pt x="1991485" y="269271"/>
                  </a:lnTo>
                  <a:lnTo>
                    <a:pt x="0" y="1452942"/>
                  </a:lnTo>
                  <a:close/>
                </a:path>
              </a:pathLst>
            </a:cu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3" name="Freeform 242"/>
            <p:cNvSpPr/>
            <p:nvPr/>
          </p:nvSpPr>
          <p:spPr>
            <a:xfrm>
              <a:off x="353418" y="5054444"/>
              <a:ext cx="1991485" cy="987328"/>
            </a:xfrm>
            <a:custGeom>
              <a:avLst/>
              <a:gdLst>
                <a:gd name="connsiteX0" fmla="*/ 0 w 1991485"/>
                <a:gd name="connsiteY0" fmla="*/ 1452942 h 1452942"/>
                <a:gd name="connsiteX1" fmla="*/ 1952216 w 1991485"/>
                <a:gd name="connsiteY1" fmla="*/ 0 h 1452942"/>
                <a:gd name="connsiteX2" fmla="*/ 1991485 w 1991485"/>
                <a:gd name="connsiteY2" fmla="*/ 269271 h 1452942"/>
                <a:gd name="connsiteX3" fmla="*/ 0 w 1991485"/>
                <a:gd name="connsiteY3" fmla="*/ 1452942 h 1452942"/>
                <a:gd name="connsiteX0" fmla="*/ 0 w 1991485"/>
                <a:gd name="connsiteY0" fmla="*/ 987328 h 987328"/>
                <a:gd name="connsiteX1" fmla="*/ 1952216 w 1991485"/>
                <a:gd name="connsiteY1" fmla="*/ 0 h 987328"/>
                <a:gd name="connsiteX2" fmla="*/ 1991485 w 1991485"/>
                <a:gd name="connsiteY2" fmla="*/ 269271 h 987328"/>
                <a:gd name="connsiteX3" fmla="*/ 0 w 1991485"/>
                <a:gd name="connsiteY3" fmla="*/ 987328 h 987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91485" h="987328">
                  <a:moveTo>
                    <a:pt x="0" y="987328"/>
                  </a:moveTo>
                  <a:lnTo>
                    <a:pt x="1952216" y="0"/>
                  </a:lnTo>
                  <a:lnTo>
                    <a:pt x="1991485" y="269271"/>
                  </a:lnTo>
                  <a:lnTo>
                    <a:pt x="0" y="987328"/>
                  </a:lnTo>
                  <a:close/>
                </a:path>
              </a:pathLst>
            </a:cu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8" name="Group 337"/>
          <p:cNvGrpSpPr/>
          <p:nvPr/>
        </p:nvGrpSpPr>
        <p:grpSpPr>
          <a:xfrm>
            <a:off x="329453" y="4606874"/>
            <a:ext cx="1964194" cy="1426872"/>
            <a:chOff x="329453" y="4606874"/>
            <a:chExt cx="1964194" cy="1426872"/>
          </a:xfrm>
        </p:grpSpPr>
        <p:cxnSp>
          <p:nvCxnSpPr>
            <p:cNvPr id="308" name="Straight Connector 307"/>
            <p:cNvCxnSpPr>
              <a:stCxn id="306" idx="4"/>
            </p:cNvCxnSpPr>
            <p:nvPr/>
          </p:nvCxnSpPr>
          <p:spPr>
            <a:xfrm rot="10800000" flipH="1">
              <a:off x="2100188" y="4837809"/>
              <a:ext cx="142294" cy="11745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2" name="Straight Connector 311"/>
            <p:cNvCxnSpPr>
              <a:stCxn id="264" idx="7"/>
              <a:endCxn id="304" idx="6"/>
            </p:cNvCxnSpPr>
            <p:nvPr/>
          </p:nvCxnSpPr>
          <p:spPr>
            <a:xfrm rot="16200000">
              <a:off x="707863" y="4472789"/>
              <a:ext cx="1182548" cy="1939365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337" name="Group 336"/>
            <p:cNvGrpSpPr/>
            <p:nvPr/>
          </p:nvGrpSpPr>
          <p:grpSpPr>
            <a:xfrm>
              <a:off x="329453" y="4606874"/>
              <a:ext cx="1964194" cy="1426872"/>
              <a:chOff x="329453" y="4606874"/>
              <a:chExt cx="1964194" cy="1426872"/>
            </a:xfrm>
          </p:grpSpPr>
          <p:cxnSp>
            <p:nvCxnSpPr>
              <p:cNvPr id="293" name="Straight Connector 292"/>
              <p:cNvCxnSpPr>
                <a:stCxn id="298" idx="7"/>
                <a:endCxn id="264" idx="7"/>
              </p:cNvCxnSpPr>
              <p:nvPr/>
            </p:nvCxnSpPr>
            <p:spPr>
              <a:xfrm rot="10800000" flipV="1">
                <a:off x="329454" y="5323983"/>
                <a:ext cx="1937859" cy="709761"/>
              </a:xfrm>
              <a:prstGeom prst="line">
                <a:avLst/>
              </a:prstGeom>
              <a:ln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4" name="Straight Connector 293"/>
              <p:cNvCxnSpPr>
                <a:stCxn id="299" idx="0"/>
                <a:endCxn id="264" idx="7"/>
              </p:cNvCxnSpPr>
              <p:nvPr/>
            </p:nvCxnSpPr>
            <p:spPr>
              <a:xfrm rot="10800000" flipV="1">
                <a:off x="329454" y="5112060"/>
                <a:ext cx="1914534" cy="921684"/>
              </a:xfrm>
              <a:prstGeom prst="line">
                <a:avLst/>
              </a:prstGeom>
              <a:ln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5" name="Straight Connector 294"/>
              <p:cNvCxnSpPr>
                <a:stCxn id="264" idx="7"/>
                <a:endCxn id="300" idx="0"/>
              </p:cNvCxnSpPr>
              <p:nvPr/>
            </p:nvCxnSpPr>
            <p:spPr>
              <a:xfrm rot="16200000">
                <a:off x="819492" y="4802712"/>
                <a:ext cx="740995" cy="1721071"/>
              </a:xfrm>
              <a:prstGeom prst="line">
                <a:avLst/>
              </a:prstGeom>
              <a:ln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1" name="Straight Connector 300"/>
              <p:cNvCxnSpPr>
                <a:stCxn id="299" idx="6"/>
                <a:endCxn id="298" idx="2"/>
              </p:cNvCxnSpPr>
              <p:nvPr/>
            </p:nvCxnSpPr>
            <p:spPr>
              <a:xfrm rot="5400000" flipV="1">
                <a:off x="2225335" y="5200356"/>
                <a:ext cx="124209" cy="12415"/>
              </a:xfrm>
              <a:prstGeom prst="line">
                <a:avLst/>
              </a:prstGeom>
              <a:ln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2" name="Straight Connector 301"/>
              <p:cNvCxnSpPr>
                <a:stCxn id="300" idx="4"/>
              </p:cNvCxnSpPr>
              <p:nvPr/>
            </p:nvCxnSpPr>
            <p:spPr>
              <a:xfrm rot="10800000" flipH="1">
                <a:off x="2135191" y="5285430"/>
                <a:ext cx="132118" cy="7320"/>
              </a:xfrm>
              <a:prstGeom prst="line">
                <a:avLst/>
              </a:prstGeom>
              <a:ln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3" name="Straight Connector 302"/>
              <p:cNvCxnSpPr>
                <a:stCxn id="300" idx="3"/>
                <a:endCxn id="299" idx="7"/>
              </p:cNvCxnSpPr>
              <p:nvPr/>
            </p:nvCxnSpPr>
            <p:spPr>
              <a:xfrm rot="10800000" flipH="1">
                <a:off x="2122793" y="5134972"/>
                <a:ext cx="132105" cy="131738"/>
              </a:xfrm>
              <a:prstGeom prst="line">
                <a:avLst/>
              </a:prstGeom>
              <a:ln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7" name="Straight Connector 306"/>
              <p:cNvCxnSpPr>
                <a:stCxn id="305" idx="6"/>
                <a:endCxn id="304" idx="2"/>
              </p:cNvCxnSpPr>
              <p:nvPr/>
            </p:nvCxnSpPr>
            <p:spPr>
              <a:xfrm rot="5400000" flipV="1">
                <a:off x="2200506" y="4718082"/>
                <a:ext cx="124209" cy="12415"/>
              </a:xfrm>
              <a:prstGeom prst="line">
                <a:avLst/>
              </a:prstGeom>
              <a:ln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9" name="Straight Connector 308"/>
              <p:cNvCxnSpPr>
                <a:stCxn id="306" idx="3"/>
                <a:endCxn id="305" idx="7"/>
              </p:cNvCxnSpPr>
              <p:nvPr/>
            </p:nvCxnSpPr>
            <p:spPr>
              <a:xfrm rot="10800000" flipH="1">
                <a:off x="2089278" y="4652697"/>
                <a:ext cx="140789" cy="173945"/>
              </a:xfrm>
              <a:prstGeom prst="line">
                <a:avLst/>
              </a:prstGeom>
              <a:ln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3" name="Straight Connector 312"/>
              <p:cNvCxnSpPr>
                <a:stCxn id="264" idx="7"/>
                <a:endCxn id="306" idx="7"/>
              </p:cNvCxnSpPr>
              <p:nvPr/>
            </p:nvCxnSpPr>
            <p:spPr>
              <a:xfrm rot="16200000">
                <a:off x="602390" y="4599530"/>
                <a:ext cx="1161280" cy="1707151"/>
              </a:xfrm>
              <a:prstGeom prst="line">
                <a:avLst/>
              </a:prstGeom>
              <a:ln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4" name="Straight Connector 313"/>
              <p:cNvCxnSpPr>
                <a:stCxn id="264" idx="7"/>
                <a:endCxn id="305" idx="1"/>
              </p:cNvCxnSpPr>
              <p:nvPr/>
            </p:nvCxnSpPr>
            <p:spPr>
              <a:xfrm rot="16200000">
                <a:off x="566324" y="4370003"/>
                <a:ext cx="1426872" cy="1900613"/>
              </a:xfrm>
              <a:prstGeom prst="line">
                <a:avLst/>
              </a:prstGeom>
              <a:ln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20" name="Straight Connector 119"/>
          <p:cNvCxnSpPr/>
          <p:nvPr/>
        </p:nvCxnSpPr>
        <p:spPr>
          <a:xfrm rot="10800000">
            <a:off x="5561276" y="2770499"/>
            <a:ext cx="3582724" cy="27293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Rectangle 172"/>
          <p:cNvSpPr/>
          <p:nvPr/>
        </p:nvSpPr>
        <p:spPr>
          <a:xfrm>
            <a:off x="0" y="0"/>
            <a:ext cx="9144000" cy="6414448"/>
          </a:xfrm>
          <a:prstGeom prst="rect">
            <a:avLst/>
          </a:prstGeom>
          <a:gradFill>
            <a:gsLst>
              <a:gs pos="0">
                <a:srgbClr val="FF0000">
                  <a:alpha val="0"/>
                </a:srgbClr>
              </a:gs>
              <a:gs pos="45000">
                <a:srgbClr val="FF0000">
                  <a:alpha val="0"/>
                </a:srgbClr>
              </a:gs>
              <a:gs pos="70000">
                <a:srgbClr val="FF0300">
                  <a:alpha val="0"/>
                </a:srgbClr>
              </a:gs>
              <a:gs pos="100000">
                <a:srgbClr val="FF0000">
                  <a:alpha val="13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68" name="Group 467"/>
          <p:cNvGrpSpPr/>
          <p:nvPr/>
        </p:nvGrpSpPr>
        <p:grpSpPr>
          <a:xfrm>
            <a:off x="4923692" y="2771335"/>
            <a:ext cx="3277773" cy="2731820"/>
            <a:chOff x="4923692" y="2771335"/>
            <a:chExt cx="3277773" cy="2731820"/>
          </a:xfrm>
        </p:grpSpPr>
        <p:sp>
          <p:nvSpPr>
            <p:cNvPr id="208" name="Freeform 207"/>
            <p:cNvSpPr/>
            <p:nvPr/>
          </p:nvSpPr>
          <p:spPr>
            <a:xfrm>
              <a:off x="4923692" y="2771335"/>
              <a:ext cx="3277773" cy="2700997"/>
            </a:xfrm>
            <a:custGeom>
              <a:avLst/>
              <a:gdLst>
                <a:gd name="connsiteX0" fmla="*/ 3277773 w 3277773"/>
                <a:gd name="connsiteY0" fmla="*/ 2700997 h 2700997"/>
                <a:gd name="connsiteX1" fmla="*/ 0 w 3277773"/>
                <a:gd name="connsiteY1" fmla="*/ 1589650 h 2700997"/>
                <a:gd name="connsiteX2" fmla="*/ 618979 w 3277773"/>
                <a:gd name="connsiteY2" fmla="*/ 0 h 2700997"/>
                <a:gd name="connsiteX3" fmla="*/ 3277773 w 3277773"/>
                <a:gd name="connsiteY3" fmla="*/ 2700997 h 2700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277773" h="2700997">
                  <a:moveTo>
                    <a:pt x="3277773" y="2700997"/>
                  </a:moveTo>
                  <a:lnTo>
                    <a:pt x="0" y="1589650"/>
                  </a:lnTo>
                  <a:lnTo>
                    <a:pt x="618979" y="0"/>
                  </a:lnTo>
                  <a:lnTo>
                    <a:pt x="3277773" y="2700997"/>
                  </a:lnTo>
                  <a:close/>
                </a:path>
              </a:pathLst>
            </a:custGeom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grpSp>
          <p:nvGrpSpPr>
            <p:cNvPr id="467" name="Group 466"/>
            <p:cNvGrpSpPr/>
            <p:nvPr/>
          </p:nvGrpSpPr>
          <p:grpSpPr>
            <a:xfrm>
              <a:off x="5102274" y="2997405"/>
              <a:ext cx="3093382" cy="2505750"/>
              <a:chOff x="5102274" y="2997405"/>
              <a:chExt cx="3093382" cy="2505750"/>
            </a:xfrm>
          </p:grpSpPr>
          <p:cxnSp>
            <p:nvCxnSpPr>
              <p:cNvPr id="462" name="Straight Connector 461"/>
              <p:cNvCxnSpPr/>
              <p:nvPr/>
            </p:nvCxnSpPr>
            <p:spPr>
              <a:xfrm rot="10800000">
                <a:off x="6434777" y="4468479"/>
                <a:ext cx="1747935" cy="1018022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3" name="Straight Connector 462"/>
              <p:cNvCxnSpPr/>
              <p:nvPr/>
            </p:nvCxnSpPr>
            <p:spPr>
              <a:xfrm rot="10800000">
                <a:off x="5102274" y="4046499"/>
                <a:ext cx="3080437" cy="1440004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4" name="Straight Connector 463"/>
              <p:cNvCxnSpPr/>
              <p:nvPr/>
            </p:nvCxnSpPr>
            <p:spPr>
              <a:xfrm rot="10800000">
                <a:off x="5501206" y="2997405"/>
                <a:ext cx="2681504" cy="2489101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5" name="Straight Connector 464"/>
              <p:cNvCxnSpPr/>
              <p:nvPr/>
            </p:nvCxnSpPr>
            <p:spPr>
              <a:xfrm rot="5400000" flipH="1">
                <a:off x="6841010" y="4148510"/>
                <a:ext cx="1060555" cy="1648736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6" name="Straight Connector 465"/>
              <p:cNvCxnSpPr/>
              <p:nvPr/>
            </p:nvCxnSpPr>
            <p:spPr>
              <a:xfrm rot="10800000">
                <a:off x="6572801" y="4339088"/>
                <a:ext cx="1607515" cy="1123661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67" name="Group 566"/>
          <p:cNvGrpSpPr/>
          <p:nvPr/>
        </p:nvGrpSpPr>
        <p:grpSpPr>
          <a:xfrm>
            <a:off x="4913194" y="2446317"/>
            <a:ext cx="4064551" cy="1905989"/>
            <a:chOff x="4913194" y="2446317"/>
            <a:chExt cx="4064551" cy="1905989"/>
          </a:xfrm>
        </p:grpSpPr>
        <p:grpSp>
          <p:nvGrpSpPr>
            <p:cNvPr id="551" name="Group 550"/>
            <p:cNvGrpSpPr/>
            <p:nvPr/>
          </p:nvGrpSpPr>
          <p:grpSpPr>
            <a:xfrm>
              <a:off x="4913194" y="2446317"/>
              <a:ext cx="4064551" cy="1905989"/>
              <a:chOff x="4913195" y="2594758"/>
              <a:chExt cx="3714228" cy="1757548"/>
            </a:xfrm>
          </p:grpSpPr>
          <p:sp>
            <p:nvSpPr>
              <p:cNvPr id="546" name="Freeform 545"/>
              <p:cNvSpPr/>
              <p:nvPr/>
            </p:nvSpPr>
            <p:spPr>
              <a:xfrm>
                <a:off x="4957948" y="2594758"/>
                <a:ext cx="3669475" cy="1757548"/>
              </a:xfrm>
              <a:custGeom>
                <a:avLst/>
                <a:gdLst>
                  <a:gd name="connsiteX0" fmla="*/ 0 w 4189862"/>
                  <a:gd name="connsiteY0" fmla="*/ 1937982 h 1937982"/>
                  <a:gd name="connsiteX1" fmla="*/ 4189862 w 4189862"/>
                  <a:gd name="connsiteY1" fmla="*/ 0 h 19379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89862" h="1937982">
                    <a:moveTo>
                      <a:pt x="0" y="1937982"/>
                    </a:moveTo>
                    <a:lnTo>
                      <a:pt x="4189862" y="0"/>
                    </a:lnTo>
                  </a:path>
                </a:pathLst>
              </a:custGeom>
              <a:ln>
                <a:solidFill>
                  <a:srgbClr val="2D6BB5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8" name="Freeform 547"/>
              <p:cNvSpPr/>
              <p:nvPr/>
            </p:nvSpPr>
            <p:spPr>
              <a:xfrm>
                <a:off x="4913195" y="2677886"/>
                <a:ext cx="3441096" cy="1662101"/>
              </a:xfrm>
              <a:custGeom>
                <a:avLst/>
                <a:gdLst>
                  <a:gd name="connsiteX0" fmla="*/ 0 w 4189862"/>
                  <a:gd name="connsiteY0" fmla="*/ 1937982 h 1937982"/>
                  <a:gd name="connsiteX1" fmla="*/ 4189862 w 4189862"/>
                  <a:gd name="connsiteY1" fmla="*/ 0 h 19379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89862" h="1937982">
                    <a:moveTo>
                      <a:pt x="0" y="1937982"/>
                    </a:moveTo>
                    <a:lnTo>
                      <a:pt x="4189862" y="0"/>
                    </a:lnTo>
                  </a:path>
                </a:pathLst>
              </a:custGeom>
              <a:ln>
                <a:solidFill>
                  <a:srgbClr val="2D6BB5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9" name="Freeform 548"/>
              <p:cNvSpPr/>
              <p:nvPr/>
            </p:nvSpPr>
            <p:spPr>
              <a:xfrm>
                <a:off x="4940489" y="2605708"/>
                <a:ext cx="1516577" cy="1706985"/>
              </a:xfrm>
              <a:custGeom>
                <a:avLst/>
                <a:gdLst>
                  <a:gd name="connsiteX0" fmla="*/ 0 w 4189862"/>
                  <a:gd name="connsiteY0" fmla="*/ 1937982 h 1937982"/>
                  <a:gd name="connsiteX1" fmla="*/ 4189862 w 4189862"/>
                  <a:gd name="connsiteY1" fmla="*/ 0 h 19379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89862" h="1937982">
                    <a:moveTo>
                      <a:pt x="0" y="1937982"/>
                    </a:moveTo>
                    <a:lnTo>
                      <a:pt x="4189862" y="0"/>
                    </a:lnTo>
                  </a:path>
                </a:pathLst>
              </a:custGeom>
              <a:ln>
                <a:solidFill>
                  <a:srgbClr val="2D6BB5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0" name="Freeform 549"/>
              <p:cNvSpPr/>
              <p:nvPr/>
            </p:nvSpPr>
            <p:spPr>
              <a:xfrm>
                <a:off x="4926842" y="2682361"/>
                <a:ext cx="2387515" cy="1657627"/>
              </a:xfrm>
              <a:custGeom>
                <a:avLst/>
                <a:gdLst>
                  <a:gd name="connsiteX0" fmla="*/ 0 w 4189862"/>
                  <a:gd name="connsiteY0" fmla="*/ 1937982 h 1937982"/>
                  <a:gd name="connsiteX1" fmla="*/ 4189862 w 4189862"/>
                  <a:gd name="connsiteY1" fmla="*/ 0 h 19379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89862" h="1937982">
                    <a:moveTo>
                      <a:pt x="0" y="1937982"/>
                    </a:moveTo>
                    <a:lnTo>
                      <a:pt x="4189862" y="0"/>
                    </a:lnTo>
                  </a:path>
                </a:pathLst>
              </a:custGeom>
              <a:ln>
                <a:solidFill>
                  <a:srgbClr val="2D6BB5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52" name="Group 551"/>
            <p:cNvGrpSpPr/>
            <p:nvPr/>
          </p:nvGrpSpPr>
          <p:grpSpPr>
            <a:xfrm>
              <a:off x="5067574" y="2458193"/>
              <a:ext cx="3732042" cy="1609107"/>
              <a:chOff x="4913196" y="2375976"/>
              <a:chExt cx="4739803" cy="1976332"/>
            </a:xfrm>
          </p:grpSpPr>
          <p:sp>
            <p:nvSpPr>
              <p:cNvPr id="553" name="Freeform 552"/>
              <p:cNvSpPr/>
              <p:nvPr/>
            </p:nvSpPr>
            <p:spPr>
              <a:xfrm>
                <a:off x="4957949" y="2536418"/>
                <a:ext cx="2930456" cy="1815890"/>
              </a:xfrm>
              <a:custGeom>
                <a:avLst/>
                <a:gdLst>
                  <a:gd name="connsiteX0" fmla="*/ 0 w 4189862"/>
                  <a:gd name="connsiteY0" fmla="*/ 1937982 h 1937982"/>
                  <a:gd name="connsiteX1" fmla="*/ 4189862 w 4189862"/>
                  <a:gd name="connsiteY1" fmla="*/ 0 h 19379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89862" h="1937982">
                    <a:moveTo>
                      <a:pt x="0" y="1937982"/>
                    </a:moveTo>
                    <a:lnTo>
                      <a:pt x="4189862" y="0"/>
                    </a:lnTo>
                  </a:path>
                </a:pathLst>
              </a:custGeom>
              <a:ln>
                <a:solidFill>
                  <a:srgbClr val="2D6BB5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4" name="Freeform 553"/>
              <p:cNvSpPr/>
              <p:nvPr/>
            </p:nvSpPr>
            <p:spPr>
              <a:xfrm>
                <a:off x="4913196" y="2390562"/>
                <a:ext cx="2688650" cy="1949425"/>
              </a:xfrm>
              <a:custGeom>
                <a:avLst/>
                <a:gdLst>
                  <a:gd name="connsiteX0" fmla="*/ 0 w 4189862"/>
                  <a:gd name="connsiteY0" fmla="*/ 1937982 h 1937982"/>
                  <a:gd name="connsiteX1" fmla="*/ 4189862 w 4189862"/>
                  <a:gd name="connsiteY1" fmla="*/ 0 h 19379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89862" h="1937982">
                    <a:moveTo>
                      <a:pt x="0" y="1937982"/>
                    </a:moveTo>
                    <a:lnTo>
                      <a:pt x="4189862" y="0"/>
                    </a:lnTo>
                  </a:path>
                </a:pathLst>
              </a:custGeom>
              <a:ln>
                <a:solidFill>
                  <a:srgbClr val="2D6BB5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5" name="Freeform 554"/>
              <p:cNvSpPr/>
              <p:nvPr/>
            </p:nvSpPr>
            <p:spPr>
              <a:xfrm>
                <a:off x="4940489" y="2702256"/>
                <a:ext cx="3289111" cy="1610438"/>
              </a:xfrm>
              <a:custGeom>
                <a:avLst/>
                <a:gdLst>
                  <a:gd name="connsiteX0" fmla="*/ 0 w 4189862"/>
                  <a:gd name="connsiteY0" fmla="*/ 1937982 h 1937982"/>
                  <a:gd name="connsiteX1" fmla="*/ 4189862 w 4189862"/>
                  <a:gd name="connsiteY1" fmla="*/ 0 h 19379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89862" h="1937982">
                    <a:moveTo>
                      <a:pt x="0" y="1937982"/>
                    </a:moveTo>
                    <a:lnTo>
                      <a:pt x="4189862" y="0"/>
                    </a:lnTo>
                  </a:path>
                </a:pathLst>
              </a:custGeom>
              <a:ln>
                <a:solidFill>
                  <a:srgbClr val="2D6BB5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6" name="Freeform 555"/>
              <p:cNvSpPr/>
              <p:nvPr/>
            </p:nvSpPr>
            <p:spPr>
              <a:xfrm>
                <a:off x="4926841" y="2375976"/>
                <a:ext cx="4726158" cy="1964012"/>
              </a:xfrm>
              <a:custGeom>
                <a:avLst/>
                <a:gdLst>
                  <a:gd name="connsiteX0" fmla="*/ 0 w 4189862"/>
                  <a:gd name="connsiteY0" fmla="*/ 1937982 h 1937982"/>
                  <a:gd name="connsiteX1" fmla="*/ 4189862 w 4189862"/>
                  <a:gd name="connsiteY1" fmla="*/ 0 h 19379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89862" h="1937982">
                    <a:moveTo>
                      <a:pt x="0" y="1937982"/>
                    </a:moveTo>
                    <a:lnTo>
                      <a:pt x="4189862" y="0"/>
                    </a:lnTo>
                  </a:path>
                </a:pathLst>
              </a:custGeom>
              <a:ln>
                <a:solidFill>
                  <a:srgbClr val="2D6BB5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57" name="Group 556"/>
            <p:cNvGrpSpPr/>
            <p:nvPr/>
          </p:nvGrpSpPr>
          <p:grpSpPr>
            <a:xfrm>
              <a:off x="5233827" y="2481943"/>
              <a:ext cx="3565789" cy="1157842"/>
              <a:chOff x="4913195" y="2020863"/>
              <a:chExt cx="6550043" cy="2331443"/>
            </a:xfrm>
          </p:grpSpPr>
          <p:sp>
            <p:nvSpPr>
              <p:cNvPr id="558" name="Freeform 557"/>
              <p:cNvSpPr/>
              <p:nvPr/>
            </p:nvSpPr>
            <p:spPr>
              <a:xfrm>
                <a:off x="4957948" y="2068688"/>
                <a:ext cx="6505290" cy="2283618"/>
              </a:xfrm>
              <a:custGeom>
                <a:avLst/>
                <a:gdLst>
                  <a:gd name="connsiteX0" fmla="*/ 0 w 4189862"/>
                  <a:gd name="connsiteY0" fmla="*/ 1937982 h 1937982"/>
                  <a:gd name="connsiteX1" fmla="*/ 4189862 w 4189862"/>
                  <a:gd name="connsiteY1" fmla="*/ 0 h 19379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89862" h="1937982">
                    <a:moveTo>
                      <a:pt x="0" y="1937982"/>
                    </a:moveTo>
                    <a:lnTo>
                      <a:pt x="4189862" y="0"/>
                    </a:lnTo>
                  </a:path>
                </a:pathLst>
              </a:custGeom>
              <a:ln>
                <a:solidFill>
                  <a:srgbClr val="2D6BB5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9" name="Freeform 558"/>
              <p:cNvSpPr/>
              <p:nvPr/>
            </p:nvSpPr>
            <p:spPr>
              <a:xfrm>
                <a:off x="4913195" y="2020865"/>
                <a:ext cx="6179205" cy="2319124"/>
              </a:xfrm>
              <a:custGeom>
                <a:avLst/>
                <a:gdLst>
                  <a:gd name="connsiteX0" fmla="*/ 0 w 4189862"/>
                  <a:gd name="connsiteY0" fmla="*/ 1937982 h 1937982"/>
                  <a:gd name="connsiteX1" fmla="*/ 4189862 w 4189862"/>
                  <a:gd name="connsiteY1" fmla="*/ 0 h 19379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89862" h="1937982">
                    <a:moveTo>
                      <a:pt x="0" y="1937982"/>
                    </a:moveTo>
                    <a:lnTo>
                      <a:pt x="4189862" y="0"/>
                    </a:lnTo>
                  </a:path>
                </a:pathLst>
              </a:custGeom>
              <a:ln>
                <a:solidFill>
                  <a:srgbClr val="2D6BB5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0" name="Freeform 559"/>
              <p:cNvSpPr/>
              <p:nvPr/>
            </p:nvSpPr>
            <p:spPr>
              <a:xfrm>
                <a:off x="4940492" y="2020863"/>
                <a:ext cx="3010704" cy="2291831"/>
              </a:xfrm>
              <a:custGeom>
                <a:avLst/>
                <a:gdLst>
                  <a:gd name="connsiteX0" fmla="*/ 0 w 4189862"/>
                  <a:gd name="connsiteY0" fmla="*/ 1937982 h 1937982"/>
                  <a:gd name="connsiteX1" fmla="*/ 4189862 w 4189862"/>
                  <a:gd name="connsiteY1" fmla="*/ 0 h 19379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89862" h="1937982">
                    <a:moveTo>
                      <a:pt x="0" y="1937982"/>
                    </a:moveTo>
                    <a:lnTo>
                      <a:pt x="4189862" y="0"/>
                    </a:lnTo>
                  </a:path>
                </a:pathLst>
              </a:custGeom>
              <a:ln>
                <a:solidFill>
                  <a:srgbClr val="2D6BB5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1" name="Freeform 560"/>
              <p:cNvSpPr/>
              <p:nvPr/>
            </p:nvSpPr>
            <p:spPr>
              <a:xfrm>
                <a:off x="4926842" y="2674960"/>
                <a:ext cx="3234519" cy="1665028"/>
              </a:xfrm>
              <a:custGeom>
                <a:avLst/>
                <a:gdLst>
                  <a:gd name="connsiteX0" fmla="*/ 0 w 4189862"/>
                  <a:gd name="connsiteY0" fmla="*/ 1937982 h 1937982"/>
                  <a:gd name="connsiteX1" fmla="*/ 4189862 w 4189862"/>
                  <a:gd name="connsiteY1" fmla="*/ 0 h 19379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89862" h="1937982">
                    <a:moveTo>
                      <a:pt x="0" y="1937982"/>
                    </a:moveTo>
                    <a:lnTo>
                      <a:pt x="4189862" y="0"/>
                    </a:lnTo>
                  </a:path>
                </a:pathLst>
              </a:custGeom>
              <a:ln>
                <a:solidFill>
                  <a:srgbClr val="2D6BB5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62" name="Group 561"/>
            <p:cNvGrpSpPr/>
            <p:nvPr/>
          </p:nvGrpSpPr>
          <p:grpSpPr>
            <a:xfrm>
              <a:off x="5340706" y="2529443"/>
              <a:ext cx="1926994" cy="765957"/>
              <a:chOff x="4913195" y="2594758"/>
              <a:chExt cx="3714228" cy="1757548"/>
            </a:xfrm>
          </p:grpSpPr>
          <p:sp>
            <p:nvSpPr>
              <p:cNvPr id="563" name="Freeform 562"/>
              <p:cNvSpPr/>
              <p:nvPr/>
            </p:nvSpPr>
            <p:spPr>
              <a:xfrm>
                <a:off x="4957948" y="2594758"/>
                <a:ext cx="3669475" cy="1757548"/>
              </a:xfrm>
              <a:custGeom>
                <a:avLst/>
                <a:gdLst>
                  <a:gd name="connsiteX0" fmla="*/ 0 w 4189862"/>
                  <a:gd name="connsiteY0" fmla="*/ 1937982 h 1937982"/>
                  <a:gd name="connsiteX1" fmla="*/ 4189862 w 4189862"/>
                  <a:gd name="connsiteY1" fmla="*/ 0 h 19379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89862" h="1937982">
                    <a:moveTo>
                      <a:pt x="0" y="1937982"/>
                    </a:moveTo>
                    <a:lnTo>
                      <a:pt x="4189862" y="0"/>
                    </a:lnTo>
                  </a:path>
                </a:pathLst>
              </a:custGeom>
              <a:ln>
                <a:solidFill>
                  <a:srgbClr val="2D6BB5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4" name="Freeform 563"/>
              <p:cNvSpPr/>
              <p:nvPr/>
            </p:nvSpPr>
            <p:spPr>
              <a:xfrm>
                <a:off x="4913195" y="2677886"/>
                <a:ext cx="3441096" cy="1662101"/>
              </a:xfrm>
              <a:custGeom>
                <a:avLst/>
                <a:gdLst>
                  <a:gd name="connsiteX0" fmla="*/ 0 w 4189862"/>
                  <a:gd name="connsiteY0" fmla="*/ 1937982 h 1937982"/>
                  <a:gd name="connsiteX1" fmla="*/ 4189862 w 4189862"/>
                  <a:gd name="connsiteY1" fmla="*/ 0 h 19379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89862" h="1937982">
                    <a:moveTo>
                      <a:pt x="0" y="1937982"/>
                    </a:moveTo>
                    <a:lnTo>
                      <a:pt x="4189862" y="0"/>
                    </a:lnTo>
                  </a:path>
                </a:pathLst>
              </a:custGeom>
              <a:ln>
                <a:solidFill>
                  <a:srgbClr val="2D6BB5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5" name="Freeform 564"/>
              <p:cNvSpPr/>
              <p:nvPr/>
            </p:nvSpPr>
            <p:spPr>
              <a:xfrm>
                <a:off x="4940489" y="2702256"/>
                <a:ext cx="3289111" cy="1610438"/>
              </a:xfrm>
              <a:custGeom>
                <a:avLst/>
                <a:gdLst>
                  <a:gd name="connsiteX0" fmla="*/ 0 w 4189862"/>
                  <a:gd name="connsiteY0" fmla="*/ 1937982 h 1937982"/>
                  <a:gd name="connsiteX1" fmla="*/ 4189862 w 4189862"/>
                  <a:gd name="connsiteY1" fmla="*/ 0 h 19379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89862" h="1937982">
                    <a:moveTo>
                      <a:pt x="0" y="1937982"/>
                    </a:moveTo>
                    <a:lnTo>
                      <a:pt x="4189862" y="0"/>
                    </a:lnTo>
                  </a:path>
                </a:pathLst>
              </a:custGeom>
              <a:ln>
                <a:solidFill>
                  <a:srgbClr val="2D6BB5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6" name="Freeform 565"/>
              <p:cNvSpPr/>
              <p:nvPr/>
            </p:nvSpPr>
            <p:spPr>
              <a:xfrm>
                <a:off x="4926842" y="2674960"/>
                <a:ext cx="3234519" cy="1665028"/>
              </a:xfrm>
              <a:custGeom>
                <a:avLst/>
                <a:gdLst>
                  <a:gd name="connsiteX0" fmla="*/ 0 w 4189862"/>
                  <a:gd name="connsiteY0" fmla="*/ 1937982 h 1937982"/>
                  <a:gd name="connsiteX1" fmla="*/ 4189862 w 4189862"/>
                  <a:gd name="connsiteY1" fmla="*/ 0 h 19379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89862" h="1937982">
                    <a:moveTo>
                      <a:pt x="0" y="1937982"/>
                    </a:moveTo>
                    <a:lnTo>
                      <a:pt x="4189862" y="0"/>
                    </a:lnTo>
                  </a:path>
                </a:pathLst>
              </a:custGeom>
              <a:ln>
                <a:solidFill>
                  <a:srgbClr val="2D6BB5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01" name="Group 500"/>
          <p:cNvGrpSpPr/>
          <p:nvPr/>
        </p:nvGrpSpPr>
        <p:grpSpPr>
          <a:xfrm>
            <a:off x="4781836" y="3002508"/>
            <a:ext cx="649973" cy="1010316"/>
            <a:chOff x="4781836" y="3002508"/>
            <a:chExt cx="649973" cy="1010316"/>
          </a:xfrm>
        </p:grpSpPr>
        <p:cxnSp>
          <p:nvCxnSpPr>
            <p:cNvPr id="470" name="Straight Connector 469"/>
            <p:cNvCxnSpPr>
              <a:stCxn id="151" idx="5"/>
              <a:endCxn id="150" idx="1"/>
            </p:cNvCxnSpPr>
            <p:nvPr/>
          </p:nvCxnSpPr>
          <p:spPr>
            <a:xfrm rot="16200000" flipH="1">
              <a:off x="4515361" y="3507182"/>
              <a:ext cx="802426" cy="20885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73" name="Straight Connector 472"/>
            <p:cNvCxnSpPr>
              <a:stCxn id="151" idx="4"/>
              <a:endCxn id="199" idx="5"/>
            </p:cNvCxnSpPr>
            <p:nvPr/>
          </p:nvCxnSpPr>
          <p:spPr>
            <a:xfrm rot="16200000" flipH="1">
              <a:off x="4800605" y="3205578"/>
              <a:ext cx="376462" cy="413999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76" name="Straight Connector 475"/>
            <p:cNvCxnSpPr>
              <a:stCxn id="350" idx="0"/>
              <a:endCxn id="190" idx="4"/>
            </p:cNvCxnSpPr>
            <p:nvPr/>
          </p:nvCxnSpPr>
          <p:spPr>
            <a:xfrm>
              <a:off x="4841372" y="3182587"/>
              <a:ext cx="476580" cy="1096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80" name="Straight Connector 479"/>
            <p:cNvCxnSpPr>
              <a:stCxn id="151" idx="7"/>
            </p:cNvCxnSpPr>
            <p:nvPr/>
          </p:nvCxnSpPr>
          <p:spPr>
            <a:xfrm rot="5400000" flipH="1" flipV="1">
              <a:off x="5051708" y="2762946"/>
              <a:ext cx="140539" cy="619663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69" name="Freeform 468"/>
          <p:cNvSpPr/>
          <p:nvPr/>
        </p:nvSpPr>
        <p:spPr>
          <a:xfrm>
            <a:off x="2483893" y="1064525"/>
            <a:ext cx="1473958" cy="4913194"/>
          </a:xfrm>
          <a:custGeom>
            <a:avLst/>
            <a:gdLst>
              <a:gd name="connsiteX0" fmla="*/ 1473958 w 1473958"/>
              <a:gd name="connsiteY0" fmla="*/ 4913194 h 4913194"/>
              <a:gd name="connsiteX1" fmla="*/ 27295 w 1473958"/>
              <a:gd name="connsiteY1" fmla="*/ 4326341 h 4913194"/>
              <a:gd name="connsiteX2" fmla="*/ 0 w 1473958"/>
              <a:gd name="connsiteY2" fmla="*/ 0 h 4913194"/>
              <a:gd name="connsiteX3" fmla="*/ 1473958 w 1473958"/>
              <a:gd name="connsiteY3" fmla="*/ 4913194 h 4913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73958" h="4913194">
                <a:moveTo>
                  <a:pt x="1473958" y="4913194"/>
                </a:moveTo>
                <a:lnTo>
                  <a:pt x="27295" y="4326341"/>
                </a:lnTo>
                <a:lnTo>
                  <a:pt x="0" y="0"/>
                </a:lnTo>
                <a:lnTo>
                  <a:pt x="1473958" y="4913194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val 217"/>
          <p:cNvSpPr/>
          <p:nvPr/>
        </p:nvSpPr>
        <p:spPr>
          <a:xfrm>
            <a:off x="5477812" y="2707596"/>
            <a:ext cx="85726" cy="95250"/>
          </a:xfrm>
          <a:prstGeom prst="ellipse">
            <a:avLst/>
          </a:prstGeom>
          <a:solidFill>
            <a:schemeClr val="tx1"/>
          </a:solidFill>
          <a:ln w="12700">
            <a:solidFill>
              <a:srgbClr val="005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49" name="Oval 148"/>
          <p:cNvSpPr/>
          <p:nvPr/>
        </p:nvSpPr>
        <p:spPr>
          <a:xfrm>
            <a:off x="5407384" y="2949781"/>
            <a:ext cx="85726" cy="95250"/>
          </a:xfrm>
          <a:prstGeom prst="ellipse">
            <a:avLst/>
          </a:prstGeom>
          <a:solidFill>
            <a:schemeClr val="tx1"/>
          </a:solidFill>
          <a:ln w="12700">
            <a:solidFill>
              <a:srgbClr val="005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62" name="Rectangle 161"/>
          <p:cNvSpPr/>
          <p:nvPr/>
        </p:nvSpPr>
        <p:spPr>
          <a:xfrm>
            <a:off x="5205344" y="249249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sz="2800" dirty="0"/>
          </a:p>
        </p:txBody>
      </p:sp>
      <p:sp>
        <p:nvSpPr>
          <p:cNvPr id="430" name="Freeform 429"/>
          <p:cNvSpPr/>
          <p:nvPr/>
        </p:nvSpPr>
        <p:spPr>
          <a:xfrm>
            <a:off x="273133" y="5367647"/>
            <a:ext cx="3705101" cy="712520"/>
          </a:xfrm>
          <a:custGeom>
            <a:avLst/>
            <a:gdLst>
              <a:gd name="connsiteX0" fmla="*/ 0 w 3705101"/>
              <a:gd name="connsiteY0" fmla="*/ 712520 h 712520"/>
              <a:gd name="connsiteX1" fmla="*/ 2196935 w 3705101"/>
              <a:gd name="connsiteY1" fmla="*/ 451262 h 712520"/>
              <a:gd name="connsiteX2" fmla="*/ 3705101 w 3705101"/>
              <a:gd name="connsiteY2" fmla="*/ 665018 h 712520"/>
              <a:gd name="connsiteX3" fmla="*/ 3705101 w 3705101"/>
              <a:gd name="connsiteY3" fmla="*/ 641268 h 712520"/>
              <a:gd name="connsiteX4" fmla="*/ 2220686 w 3705101"/>
              <a:gd name="connsiteY4" fmla="*/ 0 h 712520"/>
              <a:gd name="connsiteX5" fmla="*/ 0 w 3705101"/>
              <a:gd name="connsiteY5" fmla="*/ 712520 h 712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705101" h="712520">
                <a:moveTo>
                  <a:pt x="0" y="712520"/>
                </a:moveTo>
                <a:lnTo>
                  <a:pt x="2196935" y="451262"/>
                </a:lnTo>
                <a:lnTo>
                  <a:pt x="3705101" y="665018"/>
                </a:lnTo>
                <a:lnTo>
                  <a:pt x="3705101" y="641268"/>
                </a:lnTo>
                <a:lnTo>
                  <a:pt x="2220686" y="0"/>
                </a:lnTo>
                <a:lnTo>
                  <a:pt x="0" y="71252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Rounded Rectangle 173"/>
          <p:cNvSpPr/>
          <p:nvPr/>
        </p:nvSpPr>
        <p:spPr>
          <a:xfrm>
            <a:off x="0" y="6445250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GD 2011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75" name="Rounded Rectangle 174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September 21, 2011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76" name="Rectangle 17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Idea of the Hardness Proof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8" name="Freeform 257"/>
          <p:cNvSpPr/>
          <p:nvPr/>
        </p:nvSpPr>
        <p:spPr>
          <a:xfrm rot="16200000">
            <a:off x="-891046" y="2697166"/>
            <a:ext cx="4574380" cy="2206330"/>
          </a:xfrm>
          <a:custGeom>
            <a:avLst/>
            <a:gdLst>
              <a:gd name="connsiteX0" fmla="*/ 4844956 w 5404514"/>
              <a:gd name="connsiteY0" fmla="*/ 2606722 h 2606722"/>
              <a:gd name="connsiteX1" fmla="*/ 4790365 w 5404514"/>
              <a:gd name="connsiteY1" fmla="*/ 2442949 h 2606722"/>
              <a:gd name="connsiteX2" fmla="*/ 0 w 5404514"/>
              <a:gd name="connsiteY2" fmla="*/ 0 h 2606722"/>
              <a:gd name="connsiteX3" fmla="*/ 5404514 w 5404514"/>
              <a:gd name="connsiteY3" fmla="*/ 2415653 h 2606722"/>
              <a:gd name="connsiteX4" fmla="*/ 4899547 w 5404514"/>
              <a:gd name="connsiteY4" fmla="*/ 2579427 h 2606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04514" h="2606722">
                <a:moveTo>
                  <a:pt x="4844956" y="2606722"/>
                </a:moveTo>
                <a:lnTo>
                  <a:pt x="4790365" y="2442949"/>
                </a:lnTo>
                <a:lnTo>
                  <a:pt x="0" y="0"/>
                </a:lnTo>
                <a:lnTo>
                  <a:pt x="5404514" y="2415653"/>
                </a:lnTo>
                <a:lnTo>
                  <a:pt x="4899547" y="2579427"/>
                </a:lnTo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>
              <a:solidFill>
                <a:schemeClr val="lt1"/>
              </a:solidFill>
            </a:endParaRPr>
          </a:p>
        </p:txBody>
      </p:sp>
      <p:sp>
        <p:nvSpPr>
          <p:cNvPr id="259" name="Freeform 258"/>
          <p:cNvSpPr/>
          <p:nvPr/>
        </p:nvSpPr>
        <p:spPr>
          <a:xfrm rot="16200000">
            <a:off x="44623" y="3609732"/>
            <a:ext cx="2703042" cy="2229433"/>
          </a:xfrm>
          <a:custGeom>
            <a:avLst/>
            <a:gdLst>
              <a:gd name="connsiteX0" fmla="*/ 2729552 w 3193576"/>
              <a:gd name="connsiteY0" fmla="*/ 2634018 h 2634018"/>
              <a:gd name="connsiteX1" fmla="*/ 2579427 w 3193576"/>
              <a:gd name="connsiteY1" fmla="*/ 2456597 h 2634018"/>
              <a:gd name="connsiteX2" fmla="*/ 0 w 3193576"/>
              <a:gd name="connsiteY2" fmla="*/ 0 h 2634018"/>
              <a:gd name="connsiteX3" fmla="*/ 3193576 w 3193576"/>
              <a:gd name="connsiteY3" fmla="*/ 2470245 h 2634018"/>
              <a:gd name="connsiteX4" fmla="*/ 2729552 w 3193576"/>
              <a:gd name="connsiteY4" fmla="*/ 2634018 h 2634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93576" h="2634018">
                <a:moveTo>
                  <a:pt x="2729552" y="2634018"/>
                </a:moveTo>
                <a:lnTo>
                  <a:pt x="2579427" y="2456597"/>
                </a:lnTo>
                <a:lnTo>
                  <a:pt x="0" y="0"/>
                </a:lnTo>
                <a:lnTo>
                  <a:pt x="3193576" y="2470245"/>
                </a:lnTo>
                <a:lnTo>
                  <a:pt x="2729552" y="2634018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61" name="Freeform 260"/>
          <p:cNvSpPr/>
          <p:nvPr/>
        </p:nvSpPr>
        <p:spPr>
          <a:xfrm rot="16200000">
            <a:off x="-407439" y="3094427"/>
            <a:ext cx="3633225" cy="2110962"/>
          </a:xfrm>
          <a:custGeom>
            <a:avLst/>
            <a:gdLst>
              <a:gd name="connsiteX0" fmla="*/ 3179135 w 3540642"/>
              <a:gd name="connsiteY0" fmla="*/ 1754372 h 1754372"/>
              <a:gd name="connsiteX1" fmla="*/ 3179135 w 3540642"/>
              <a:gd name="connsiteY1" fmla="*/ 1648046 h 1754372"/>
              <a:gd name="connsiteX2" fmla="*/ 0 w 3540642"/>
              <a:gd name="connsiteY2" fmla="*/ 0 h 1754372"/>
              <a:gd name="connsiteX3" fmla="*/ 3540642 w 3540642"/>
              <a:gd name="connsiteY3" fmla="*/ 1658679 h 1754372"/>
              <a:gd name="connsiteX4" fmla="*/ 3179135 w 3540642"/>
              <a:gd name="connsiteY4" fmla="*/ 1754372 h 1754372"/>
              <a:gd name="connsiteX0" fmla="*/ 3179135 w 3540642"/>
              <a:gd name="connsiteY0" fmla="*/ 1754372 h 1754372"/>
              <a:gd name="connsiteX1" fmla="*/ 3044050 w 3540642"/>
              <a:gd name="connsiteY1" fmla="*/ 1648046 h 1754372"/>
              <a:gd name="connsiteX2" fmla="*/ 0 w 3540642"/>
              <a:gd name="connsiteY2" fmla="*/ 0 h 1754372"/>
              <a:gd name="connsiteX3" fmla="*/ 3540642 w 3540642"/>
              <a:gd name="connsiteY3" fmla="*/ 1658679 h 1754372"/>
              <a:gd name="connsiteX4" fmla="*/ 3179135 w 3540642"/>
              <a:gd name="connsiteY4" fmla="*/ 1754372 h 1754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40642" h="1754372">
                <a:moveTo>
                  <a:pt x="3179135" y="1754372"/>
                </a:moveTo>
                <a:lnTo>
                  <a:pt x="3044050" y="1648046"/>
                </a:lnTo>
                <a:lnTo>
                  <a:pt x="0" y="0"/>
                </a:lnTo>
                <a:lnTo>
                  <a:pt x="3540642" y="1658679"/>
                </a:lnTo>
                <a:lnTo>
                  <a:pt x="3179135" y="1754372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cxnSp>
        <p:nvCxnSpPr>
          <p:cNvPr id="262" name="Straight Connector 261"/>
          <p:cNvCxnSpPr>
            <a:stCxn id="265" idx="4"/>
            <a:endCxn id="336" idx="0"/>
          </p:cNvCxnSpPr>
          <p:nvPr/>
        </p:nvCxnSpPr>
        <p:spPr>
          <a:xfrm rot="5400000" flipV="1">
            <a:off x="1718876" y="1898461"/>
            <a:ext cx="1518637" cy="8074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4" name="Oval 263"/>
          <p:cNvSpPr/>
          <p:nvPr/>
        </p:nvSpPr>
        <p:spPr>
          <a:xfrm>
            <a:off x="221307" y="6013504"/>
            <a:ext cx="126701" cy="138221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50800" dist="50800" dir="5400000" sx="41000" sy="41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val 264"/>
          <p:cNvSpPr/>
          <p:nvPr/>
        </p:nvSpPr>
        <p:spPr>
          <a:xfrm>
            <a:off x="2410807" y="1004959"/>
            <a:ext cx="126701" cy="138221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50800" dist="50800" dir="5400000" sx="41000" sy="41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val 265"/>
          <p:cNvSpPr/>
          <p:nvPr/>
        </p:nvSpPr>
        <p:spPr>
          <a:xfrm>
            <a:off x="3948399" y="5968421"/>
            <a:ext cx="126701" cy="138221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50800" dist="50800" dir="5400000" sx="41000" sy="41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Oval 268"/>
          <p:cNvSpPr/>
          <p:nvPr/>
        </p:nvSpPr>
        <p:spPr>
          <a:xfrm>
            <a:off x="2443223" y="3705866"/>
            <a:ext cx="126701" cy="138221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70" name="Oval 269"/>
          <p:cNvSpPr/>
          <p:nvPr/>
        </p:nvSpPr>
        <p:spPr>
          <a:xfrm>
            <a:off x="2432791" y="4227450"/>
            <a:ext cx="126701" cy="138221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50800" dist="50800" dir="5400000" sx="41000" sy="41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Oval 270"/>
          <p:cNvSpPr/>
          <p:nvPr/>
        </p:nvSpPr>
        <p:spPr>
          <a:xfrm>
            <a:off x="2443224" y="4759469"/>
            <a:ext cx="126701" cy="138221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50800" dist="50800" dir="5400000" sx="41000" sy="41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Oval 271"/>
          <p:cNvSpPr/>
          <p:nvPr/>
        </p:nvSpPr>
        <p:spPr>
          <a:xfrm>
            <a:off x="2432791" y="5278880"/>
            <a:ext cx="126701" cy="138221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50800" dist="50800" dir="5400000" sx="41000" sy="41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Oval 272"/>
          <p:cNvSpPr/>
          <p:nvPr/>
        </p:nvSpPr>
        <p:spPr>
          <a:xfrm>
            <a:off x="2429313" y="1909866"/>
            <a:ext cx="126701" cy="138221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50800" dist="50800" dir="5400000" sx="41000" sy="41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Oval 273"/>
          <p:cNvSpPr/>
          <p:nvPr/>
        </p:nvSpPr>
        <p:spPr>
          <a:xfrm>
            <a:off x="2418881" y="3135598"/>
            <a:ext cx="126701" cy="138221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grpSp>
        <p:nvGrpSpPr>
          <p:cNvPr id="448" name="Group 447"/>
          <p:cNvGrpSpPr/>
          <p:nvPr/>
        </p:nvGrpSpPr>
        <p:grpSpPr>
          <a:xfrm>
            <a:off x="329453" y="1122937"/>
            <a:ext cx="3637501" cy="4959677"/>
            <a:chOff x="329453" y="1122937"/>
            <a:chExt cx="3637501" cy="4959677"/>
          </a:xfrm>
        </p:grpSpPr>
        <p:cxnSp>
          <p:nvCxnSpPr>
            <p:cNvPr id="263" name="Straight Connector 262"/>
            <p:cNvCxnSpPr>
              <a:stCxn id="264" idx="7"/>
              <a:endCxn id="265" idx="3"/>
            </p:cNvCxnSpPr>
            <p:nvPr/>
          </p:nvCxnSpPr>
          <p:spPr>
            <a:xfrm rot="16200000">
              <a:off x="-1075995" y="2528387"/>
              <a:ext cx="4910807" cy="2099908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>
              <a:stCxn id="266" idx="1"/>
              <a:endCxn id="265" idx="5"/>
            </p:cNvCxnSpPr>
            <p:nvPr/>
          </p:nvCxnSpPr>
          <p:spPr>
            <a:xfrm rot="16200000" flipV="1">
              <a:off x="810092" y="2831801"/>
              <a:ext cx="4865724" cy="1447999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>
              <a:stCxn id="266" idx="2"/>
              <a:endCxn id="264" idx="6"/>
            </p:cNvCxnSpPr>
            <p:nvPr/>
          </p:nvCxnSpPr>
          <p:spPr>
            <a:xfrm rot="10800000" flipV="1">
              <a:off x="348009" y="6037531"/>
              <a:ext cx="3600390" cy="45083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5" name="Straight Connector 274"/>
            <p:cNvCxnSpPr>
              <a:stCxn id="272" idx="3"/>
              <a:endCxn id="264" idx="7"/>
            </p:cNvCxnSpPr>
            <p:nvPr/>
          </p:nvCxnSpPr>
          <p:spPr>
            <a:xfrm rot="5400000">
              <a:off x="1071956" y="4654355"/>
              <a:ext cx="636886" cy="2121891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6" name="Straight Connector 275"/>
            <p:cNvCxnSpPr>
              <a:stCxn id="272" idx="5"/>
              <a:endCxn id="266" idx="1"/>
            </p:cNvCxnSpPr>
            <p:nvPr/>
          </p:nvCxnSpPr>
          <p:spPr>
            <a:xfrm rot="5400000" flipV="1">
              <a:off x="2958044" y="4979751"/>
              <a:ext cx="591804" cy="1426017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77" name="Straight Connector 276"/>
          <p:cNvCxnSpPr>
            <a:stCxn id="271" idx="5"/>
            <a:endCxn id="266" idx="1"/>
          </p:cNvCxnSpPr>
          <p:nvPr/>
        </p:nvCxnSpPr>
        <p:spPr>
          <a:xfrm rot="16200000" flipH="1">
            <a:off x="2703555" y="4725262"/>
            <a:ext cx="1111215" cy="1415583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Straight Connector 277"/>
          <p:cNvCxnSpPr>
            <a:stCxn id="271" idx="3"/>
            <a:endCxn id="264" idx="7"/>
          </p:cNvCxnSpPr>
          <p:nvPr/>
        </p:nvCxnSpPr>
        <p:spPr>
          <a:xfrm rot="5400000">
            <a:off x="817468" y="4389433"/>
            <a:ext cx="1156298" cy="2132325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Straight Connector 278"/>
          <p:cNvCxnSpPr>
            <a:stCxn id="270" idx="2"/>
            <a:endCxn id="264" idx="7"/>
          </p:cNvCxnSpPr>
          <p:nvPr/>
        </p:nvCxnSpPr>
        <p:spPr>
          <a:xfrm rot="10800000" flipV="1">
            <a:off x="329454" y="4296560"/>
            <a:ext cx="2103336" cy="1737185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Straight Connector 279"/>
          <p:cNvCxnSpPr>
            <a:endCxn id="264" idx="7"/>
          </p:cNvCxnSpPr>
          <p:nvPr/>
        </p:nvCxnSpPr>
        <p:spPr>
          <a:xfrm rot="5400000">
            <a:off x="318979" y="3866526"/>
            <a:ext cx="2177694" cy="2156742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Straight Connector 280"/>
          <p:cNvCxnSpPr>
            <a:stCxn id="274" idx="2"/>
            <a:endCxn id="264" idx="7"/>
          </p:cNvCxnSpPr>
          <p:nvPr/>
        </p:nvCxnSpPr>
        <p:spPr>
          <a:xfrm rot="10800000" flipV="1">
            <a:off x="329454" y="3204707"/>
            <a:ext cx="2089428" cy="2829037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Straight Connector 281"/>
          <p:cNvCxnSpPr>
            <a:stCxn id="273" idx="3"/>
            <a:endCxn id="264" idx="7"/>
          </p:cNvCxnSpPr>
          <p:nvPr/>
        </p:nvCxnSpPr>
        <p:spPr>
          <a:xfrm rot="5400000">
            <a:off x="-614289" y="2971587"/>
            <a:ext cx="4005901" cy="2118414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Straight Connector 282"/>
          <p:cNvCxnSpPr>
            <a:endCxn id="264" idx="7"/>
          </p:cNvCxnSpPr>
          <p:nvPr/>
        </p:nvCxnSpPr>
        <p:spPr>
          <a:xfrm rot="5400000">
            <a:off x="-251020" y="3294968"/>
            <a:ext cx="3319252" cy="2158303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Straight Connector 283"/>
          <p:cNvCxnSpPr>
            <a:stCxn id="270" idx="5"/>
            <a:endCxn id="266" idx="1"/>
          </p:cNvCxnSpPr>
          <p:nvPr/>
        </p:nvCxnSpPr>
        <p:spPr>
          <a:xfrm rot="16200000" flipH="1">
            <a:off x="2432330" y="4454037"/>
            <a:ext cx="1643233" cy="1426016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Straight Connector 284"/>
          <p:cNvCxnSpPr>
            <a:stCxn id="269" idx="5"/>
            <a:endCxn id="266" idx="1"/>
          </p:cNvCxnSpPr>
          <p:nvPr/>
        </p:nvCxnSpPr>
        <p:spPr>
          <a:xfrm rot="16200000" flipH="1">
            <a:off x="2176754" y="4198462"/>
            <a:ext cx="2164817" cy="1415584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Straight Connector 285"/>
          <p:cNvCxnSpPr>
            <a:stCxn id="274" idx="6"/>
            <a:endCxn id="266" idx="1"/>
          </p:cNvCxnSpPr>
          <p:nvPr/>
        </p:nvCxnSpPr>
        <p:spPr>
          <a:xfrm>
            <a:off x="2545583" y="3204708"/>
            <a:ext cx="1421371" cy="2783954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/>
          <p:cNvCxnSpPr>
            <a:stCxn id="273" idx="6"/>
            <a:endCxn id="266" idx="1"/>
          </p:cNvCxnSpPr>
          <p:nvPr/>
        </p:nvCxnSpPr>
        <p:spPr>
          <a:xfrm>
            <a:off x="2556015" y="1978975"/>
            <a:ext cx="1410939" cy="4009687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Straight Connector 287"/>
          <p:cNvCxnSpPr>
            <a:endCxn id="266" idx="1"/>
          </p:cNvCxnSpPr>
          <p:nvPr/>
        </p:nvCxnSpPr>
        <p:spPr>
          <a:xfrm rot="5400000" flipV="1">
            <a:off x="1596047" y="3617755"/>
            <a:ext cx="3274169" cy="1467646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Straight Connector 288"/>
          <p:cNvCxnSpPr>
            <a:stCxn id="270" idx="4"/>
            <a:endCxn id="272" idx="0"/>
          </p:cNvCxnSpPr>
          <p:nvPr/>
        </p:nvCxnSpPr>
        <p:spPr>
          <a:xfrm rot="5400000">
            <a:off x="2040496" y="4821314"/>
            <a:ext cx="913210" cy="192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Oval 297"/>
          <p:cNvSpPr/>
          <p:nvPr/>
        </p:nvSpPr>
        <p:spPr>
          <a:xfrm rot="16200000" flipH="1">
            <a:off x="2261247" y="5263827"/>
            <a:ext cx="64803" cy="7449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99" name="Oval 298"/>
          <p:cNvSpPr/>
          <p:nvPr/>
        </p:nvSpPr>
        <p:spPr>
          <a:xfrm rot="16200000" flipH="1">
            <a:off x="2248832" y="5074815"/>
            <a:ext cx="64803" cy="7449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00" name="Oval 299"/>
          <p:cNvSpPr>
            <a:spLocks noChangeAspect="1"/>
          </p:cNvSpPr>
          <p:nvPr/>
        </p:nvSpPr>
        <p:spPr>
          <a:xfrm rot="16200000" flipH="1">
            <a:off x="2056031" y="5250418"/>
            <a:ext cx="73653" cy="8466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04" name="Oval 303"/>
          <p:cNvSpPr/>
          <p:nvPr/>
        </p:nvSpPr>
        <p:spPr>
          <a:xfrm rot="16200000" flipH="1">
            <a:off x="2236417" y="4781551"/>
            <a:ext cx="64803" cy="7449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05" name="Oval 304"/>
          <p:cNvSpPr/>
          <p:nvPr/>
        </p:nvSpPr>
        <p:spPr>
          <a:xfrm rot="16200000" flipH="1">
            <a:off x="2224001" y="4592540"/>
            <a:ext cx="64803" cy="7449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06" name="Oval 305"/>
          <p:cNvSpPr/>
          <p:nvPr/>
        </p:nvSpPr>
        <p:spPr>
          <a:xfrm rot="16200000" flipH="1">
            <a:off x="2030541" y="4812308"/>
            <a:ext cx="64803" cy="7449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cxnSp>
        <p:nvCxnSpPr>
          <p:cNvPr id="318" name="Straight Connector 317"/>
          <p:cNvCxnSpPr>
            <a:stCxn id="274" idx="4"/>
          </p:cNvCxnSpPr>
          <p:nvPr/>
        </p:nvCxnSpPr>
        <p:spPr>
          <a:xfrm rot="5400000" flipV="1">
            <a:off x="2265013" y="3491035"/>
            <a:ext cx="445955" cy="11518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8" name="Group 567"/>
          <p:cNvGrpSpPr/>
          <p:nvPr/>
        </p:nvGrpSpPr>
        <p:grpSpPr>
          <a:xfrm>
            <a:off x="2256404" y="4345428"/>
            <a:ext cx="205376" cy="1002562"/>
            <a:chOff x="2256404" y="4345428"/>
            <a:chExt cx="205376" cy="1002562"/>
          </a:xfrm>
        </p:grpSpPr>
        <p:cxnSp>
          <p:nvCxnSpPr>
            <p:cNvPr id="296" name="Straight Connector 295"/>
            <p:cNvCxnSpPr>
              <a:stCxn id="272" idx="2"/>
              <a:endCxn id="298" idx="5"/>
            </p:cNvCxnSpPr>
            <p:nvPr/>
          </p:nvCxnSpPr>
          <p:spPr>
            <a:xfrm flipH="1" flipV="1">
              <a:off x="2319986" y="5323984"/>
              <a:ext cx="112806" cy="24006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Straight Connector 296"/>
            <p:cNvCxnSpPr>
              <a:stCxn id="271" idx="3"/>
              <a:endCxn id="299" idx="2"/>
            </p:cNvCxnSpPr>
            <p:nvPr/>
          </p:nvCxnSpPr>
          <p:spPr>
            <a:xfrm rot="5400000">
              <a:off x="2270402" y="4888280"/>
              <a:ext cx="202211" cy="180544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Straight Connector 309"/>
            <p:cNvCxnSpPr>
              <a:stCxn id="304" idx="3"/>
              <a:endCxn id="271" idx="2"/>
            </p:cNvCxnSpPr>
            <p:nvPr/>
          </p:nvCxnSpPr>
          <p:spPr>
            <a:xfrm>
              <a:off x="2295156" y="4795883"/>
              <a:ext cx="148069" cy="32694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Straight Connector 310"/>
            <p:cNvCxnSpPr>
              <a:stCxn id="305" idx="2"/>
              <a:endCxn id="270" idx="3"/>
            </p:cNvCxnSpPr>
            <p:nvPr/>
          </p:nvCxnSpPr>
          <p:spPr>
            <a:xfrm rot="16200000">
              <a:off x="2227897" y="4373935"/>
              <a:ext cx="251955" cy="194942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9" name="Straight Connector 318"/>
            <p:cNvCxnSpPr>
              <a:stCxn id="272" idx="1"/>
              <a:endCxn id="299" idx="5"/>
            </p:cNvCxnSpPr>
            <p:nvPr/>
          </p:nvCxnSpPr>
          <p:spPr>
            <a:xfrm rot="16200000" flipV="1">
              <a:off x="2297383" y="5145159"/>
              <a:ext cx="164150" cy="143776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0" name="Straight Connector 319"/>
            <p:cNvCxnSpPr>
              <a:stCxn id="271" idx="1"/>
              <a:endCxn id="305" idx="4"/>
            </p:cNvCxnSpPr>
            <p:nvPr/>
          </p:nvCxnSpPr>
          <p:spPr>
            <a:xfrm rot="16200000" flipV="1">
              <a:off x="2302752" y="4620682"/>
              <a:ext cx="149924" cy="168131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22" name="Straight Connector 321"/>
          <p:cNvCxnSpPr>
            <a:endCxn id="274" idx="3"/>
          </p:cNvCxnSpPr>
          <p:nvPr/>
        </p:nvCxnSpPr>
        <p:spPr>
          <a:xfrm rot="16200000">
            <a:off x="2353477" y="3285308"/>
            <a:ext cx="115691" cy="52227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Connector 322"/>
          <p:cNvCxnSpPr>
            <a:stCxn id="326" idx="2"/>
          </p:cNvCxnSpPr>
          <p:nvPr/>
        </p:nvCxnSpPr>
        <p:spPr>
          <a:xfrm rot="16200000">
            <a:off x="2282240" y="2115397"/>
            <a:ext cx="276407" cy="111526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/>
          <p:cNvCxnSpPr>
            <a:stCxn id="328" idx="2"/>
            <a:endCxn id="265" idx="3"/>
          </p:cNvCxnSpPr>
          <p:nvPr/>
        </p:nvCxnSpPr>
        <p:spPr>
          <a:xfrm rot="16200000">
            <a:off x="2203640" y="1257446"/>
            <a:ext cx="360231" cy="91213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5" name="Oval 324"/>
          <p:cNvSpPr>
            <a:spLocks noChangeAspect="1"/>
          </p:cNvSpPr>
          <p:nvPr/>
        </p:nvSpPr>
        <p:spPr>
          <a:xfrm rot="16200000" flipH="1">
            <a:off x="2325538" y="2766459"/>
            <a:ext cx="69705" cy="8049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26" name="Oval 325"/>
          <p:cNvSpPr>
            <a:spLocks noChangeAspect="1"/>
          </p:cNvSpPr>
          <p:nvPr/>
        </p:nvSpPr>
        <p:spPr>
          <a:xfrm rot="16200000" flipH="1">
            <a:off x="2329170" y="2300483"/>
            <a:ext cx="71020" cy="887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27" name="Oval 326"/>
          <p:cNvSpPr>
            <a:spLocks noChangeAspect="1"/>
          </p:cNvSpPr>
          <p:nvPr/>
        </p:nvSpPr>
        <p:spPr>
          <a:xfrm rot="16200000" flipH="1">
            <a:off x="2338782" y="1982065"/>
            <a:ext cx="64141" cy="801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28" name="Oval 327"/>
          <p:cNvSpPr>
            <a:spLocks noChangeAspect="1"/>
          </p:cNvSpPr>
          <p:nvPr/>
        </p:nvSpPr>
        <p:spPr>
          <a:xfrm rot="16200000" flipH="1">
            <a:off x="2305806" y="1475082"/>
            <a:ext cx="64685" cy="8085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31" name="Oval 330"/>
          <p:cNvSpPr>
            <a:spLocks noChangeAspect="1"/>
          </p:cNvSpPr>
          <p:nvPr/>
        </p:nvSpPr>
        <p:spPr>
          <a:xfrm rot="16200000" flipH="1">
            <a:off x="2361956" y="3335726"/>
            <a:ext cx="61531" cy="7692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32" name="Oval 331"/>
          <p:cNvSpPr>
            <a:spLocks noChangeAspect="1"/>
          </p:cNvSpPr>
          <p:nvPr/>
        </p:nvSpPr>
        <p:spPr>
          <a:xfrm rot="16200000" flipH="1">
            <a:off x="2322109" y="3848642"/>
            <a:ext cx="69309" cy="8663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36" name="Oval 335"/>
          <p:cNvSpPr/>
          <p:nvPr/>
        </p:nvSpPr>
        <p:spPr>
          <a:xfrm>
            <a:off x="2418881" y="2661817"/>
            <a:ext cx="126701" cy="138221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50800" dist="50800" dir="5400000" sx="41000" sy="41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353"/>
          <p:cNvGrpSpPr/>
          <p:nvPr/>
        </p:nvGrpSpPr>
        <p:grpSpPr>
          <a:xfrm rot="16200000">
            <a:off x="2409307" y="4025120"/>
            <a:ext cx="170872" cy="65376"/>
            <a:chOff x="2969514" y="3566816"/>
            <a:chExt cx="185731" cy="71061"/>
          </a:xfrm>
        </p:grpSpPr>
        <p:sp>
          <p:nvSpPr>
            <p:cNvPr id="346" name="Oval 345"/>
            <p:cNvSpPr/>
            <p:nvPr/>
          </p:nvSpPr>
          <p:spPr>
            <a:xfrm flipH="1">
              <a:off x="3092945" y="3566832"/>
              <a:ext cx="62300" cy="7104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50800" dir="5400000" sx="41000" sy="41000" algn="ctr" rotWithShape="0">
                <a:srgbClr val="000000">
                  <a:alpha val="9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7" name="Oval 346"/>
            <p:cNvSpPr/>
            <p:nvPr/>
          </p:nvSpPr>
          <p:spPr>
            <a:xfrm flipH="1">
              <a:off x="2969514" y="3566816"/>
              <a:ext cx="62302" cy="7104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50800" dir="5400000" sx="41000" sy="41000" algn="ctr" rotWithShape="0">
                <a:srgbClr val="000000">
                  <a:alpha val="9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4" name="Oval 343"/>
          <p:cNvSpPr/>
          <p:nvPr/>
        </p:nvSpPr>
        <p:spPr>
          <a:xfrm rot="16200000" flipH="1">
            <a:off x="2466093" y="2882511"/>
            <a:ext cx="57316" cy="65361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50800" dist="50800" dir="5400000" sx="41000" sy="41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Oval 344"/>
          <p:cNvSpPr/>
          <p:nvPr/>
        </p:nvSpPr>
        <p:spPr>
          <a:xfrm rot="16200000" flipH="1">
            <a:off x="2466077" y="2996066"/>
            <a:ext cx="57318" cy="65361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50800" dist="50800" dir="5400000" sx="41000" sy="41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Oval 340"/>
          <p:cNvSpPr>
            <a:spLocks noChangeAspect="1"/>
          </p:cNvSpPr>
          <p:nvPr/>
        </p:nvSpPr>
        <p:spPr>
          <a:xfrm rot="16200000" flipH="1">
            <a:off x="2469014" y="5808792"/>
            <a:ext cx="71758" cy="8182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50800" dist="50800" dir="5400000" sx="41000" sy="41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Oval 352"/>
          <p:cNvSpPr/>
          <p:nvPr/>
        </p:nvSpPr>
        <p:spPr>
          <a:xfrm>
            <a:off x="2452981" y="5763439"/>
            <a:ext cx="126701" cy="138221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50800" dist="50800" dir="5400000" sx="41000" sy="41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54"/>
          <p:cNvGrpSpPr/>
          <p:nvPr/>
        </p:nvGrpSpPr>
        <p:grpSpPr>
          <a:xfrm rot="16200000">
            <a:off x="2441601" y="5533993"/>
            <a:ext cx="133205" cy="65375"/>
            <a:chOff x="3010457" y="3566817"/>
            <a:chExt cx="144788" cy="71060"/>
          </a:xfrm>
        </p:grpSpPr>
        <p:sp>
          <p:nvSpPr>
            <p:cNvPr id="356" name="Oval 355"/>
            <p:cNvSpPr/>
            <p:nvPr/>
          </p:nvSpPr>
          <p:spPr>
            <a:xfrm flipH="1">
              <a:off x="3092945" y="3566832"/>
              <a:ext cx="62300" cy="7104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50800" dir="5400000" sx="41000" sy="41000" algn="ctr" rotWithShape="0">
                <a:srgbClr val="000000">
                  <a:alpha val="9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7" name="Oval 356"/>
            <p:cNvSpPr/>
            <p:nvPr/>
          </p:nvSpPr>
          <p:spPr>
            <a:xfrm flipH="1">
              <a:off x="3010457" y="3566817"/>
              <a:ext cx="62302" cy="7104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50800" dir="5400000" sx="41000" sy="41000" algn="ctr" rotWithShape="0">
                <a:srgbClr val="000000">
                  <a:alpha val="9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58" name="Straight Connector 357"/>
          <p:cNvCxnSpPr>
            <a:stCxn id="353" idx="2"/>
            <a:endCxn id="264" idx="6"/>
          </p:cNvCxnSpPr>
          <p:nvPr/>
        </p:nvCxnSpPr>
        <p:spPr>
          <a:xfrm rot="10800000" flipV="1">
            <a:off x="348010" y="5832548"/>
            <a:ext cx="2104972" cy="250065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Straight Connector 360"/>
          <p:cNvCxnSpPr>
            <a:stCxn id="266" idx="2"/>
            <a:endCxn id="353" idx="6"/>
          </p:cNvCxnSpPr>
          <p:nvPr/>
        </p:nvCxnSpPr>
        <p:spPr>
          <a:xfrm flipH="1" flipV="1">
            <a:off x="2579684" y="5832548"/>
            <a:ext cx="1368716" cy="204982"/>
          </a:xfrm>
          <a:prstGeom prst="line">
            <a:avLst/>
          </a:prstGeom>
          <a:ln w="15875">
            <a:solidFill>
              <a:schemeClr val="tx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376"/>
          <p:cNvGrpSpPr/>
          <p:nvPr/>
        </p:nvGrpSpPr>
        <p:grpSpPr>
          <a:xfrm rot="16200000">
            <a:off x="3574353" y="5557031"/>
            <a:ext cx="230644" cy="726839"/>
            <a:chOff x="970939" y="4228186"/>
            <a:chExt cx="250700" cy="790042"/>
          </a:xfrm>
        </p:grpSpPr>
        <p:cxnSp>
          <p:nvCxnSpPr>
            <p:cNvPr id="364" name="Straight Connector 363"/>
            <p:cNvCxnSpPr/>
            <p:nvPr/>
          </p:nvCxnSpPr>
          <p:spPr>
            <a:xfrm rot="5400000" flipH="1" flipV="1">
              <a:off x="649327" y="4549798"/>
              <a:ext cx="776880" cy="133656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1" name="Straight Connector 370"/>
            <p:cNvCxnSpPr/>
            <p:nvPr/>
          </p:nvCxnSpPr>
          <p:spPr>
            <a:xfrm rot="5400000" flipH="1" flipV="1">
              <a:off x="672999" y="4550055"/>
              <a:ext cx="775411" cy="160934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3" name="Straight Connector 372"/>
            <p:cNvCxnSpPr/>
            <p:nvPr/>
          </p:nvCxnSpPr>
          <p:spPr>
            <a:xfrm rot="5400000" flipH="1" flipV="1">
              <a:off x="698604" y="4539083"/>
              <a:ext cx="760780" cy="197509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5" name="Straight Connector 374"/>
            <p:cNvCxnSpPr/>
            <p:nvPr/>
          </p:nvCxnSpPr>
          <p:spPr>
            <a:xfrm rot="5400000" flipH="1" flipV="1">
              <a:off x="742495" y="4531768"/>
              <a:ext cx="738834" cy="219455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377"/>
          <p:cNvGrpSpPr/>
          <p:nvPr/>
        </p:nvGrpSpPr>
        <p:grpSpPr>
          <a:xfrm rot="3964017">
            <a:off x="503345" y="5646571"/>
            <a:ext cx="190264" cy="726839"/>
            <a:chOff x="970939" y="4228186"/>
            <a:chExt cx="206809" cy="790042"/>
          </a:xfrm>
        </p:grpSpPr>
        <p:cxnSp>
          <p:nvCxnSpPr>
            <p:cNvPr id="379" name="Straight Connector 378"/>
            <p:cNvCxnSpPr/>
            <p:nvPr/>
          </p:nvCxnSpPr>
          <p:spPr>
            <a:xfrm rot="5400000" flipH="1" flipV="1">
              <a:off x="649327" y="4549798"/>
              <a:ext cx="776880" cy="133656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0" name="Straight Connector 379"/>
            <p:cNvCxnSpPr/>
            <p:nvPr/>
          </p:nvCxnSpPr>
          <p:spPr>
            <a:xfrm rot="5400000" flipH="1" flipV="1">
              <a:off x="672999" y="4550055"/>
              <a:ext cx="775411" cy="160934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1" name="Straight Connector 380"/>
            <p:cNvCxnSpPr/>
            <p:nvPr/>
          </p:nvCxnSpPr>
          <p:spPr>
            <a:xfrm rot="5400000" flipH="1" flipV="1">
              <a:off x="698604" y="4539083"/>
              <a:ext cx="760780" cy="197509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2" name="Straight Connector 381"/>
            <p:cNvCxnSpPr/>
            <p:nvPr/>
          </p:nvCxnSpPr>
          <p:spPr>
            <a:xfrm rot="6962903" flipH="1">
              <a:off x="723056" y="4563796"/>
              <a:ext cx="762721" cy="145219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  <a:effectLst>
              <a:outerShdw sx="1000" sy="1000" algn="ctr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2" name="Straight Connector 111"/>
          <p:cNvCxnSpPr/>
          <p:nvPr/>
        </p:nvCxnSpPr>
        <p:spPr>
          <a:xfrm rot="5400000">
            <a:off x="4138761" y="4765627"/>
            <a:ext cx="1080960" cy="425366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Rectangle 135"/>
          <p:cNvSpPr/>
          <p:nvPr/>
        </p:nvSpPr>
        <p:spPr>
          <a:xfrm>
            <a:off x="7864095" y="1960872"/>
            <a:ext cx="495300" cy="2476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6387720" y="1941822"/>
            <a:ext cx="495300" cy="2476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" name="Rectangle 163"/>
          <p:cNvSpPr/>
          <p:nvPr/>
        </p:nvSpPr>
        <p:spPr>
          <a:xfrm>
            <a:off x="7927161" y="5355773"/>
            <a:ext cx="3433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2800" dirty="0"/>
          </a:p>
        </p:txBody>
      </p:sp>
      <p:sp>
        <p:nvSpPr>
          <p:cNvPr id="222" name="Rectangle 221"/>
          <p:cNvSpPr/>
          <p:nvPr/>
        </p:nvSpPr>
        <p:spPr bwMode="auto">
          <a:xfrm>
            <a:off x="2132674" y="948283"/>
            <a:ext cx="177800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223" name="Rectangle 222"/>
          <p:cNvSpPr/>
          <p:nvPr/>
        </p:nvSpPr>
        <p:spPr bwMode="auto">
          <a:xfrm>
            <a:off x="3930307" y="6135493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224" name="Rectangle 223"/>
          <p:cNvSpPr/>
          <p:nvPr/>
        </p:nvSpPr>
        <p:spPr bwMode="auto">
          <a:xfrm>
            <a:off x="171073" y="6139637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225" name="Oval 224"/>
          <p:cNvSpPr/>
          <p:nvPr/>
        </p:nvSpPr>
        <p:spPr>
          <a:xfrm rot="16200000" flipH="1">
            <a:off x="2473470" y="5659687"/>
            <a:ext cx="62300" cy="71045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50800" dist="50800" dir="5400000" sx="41000" sy="41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5" name="Straight Connector 194"/>
          <p:cNvCxnSpPr>
            <a:stCxn id="328" idx="6"/>
            <a:endCxn id="327" idx="2"/>
          </p:cNvCxnSpPr>
          <p:nvPr/>
        </p:nvCxnSpPr>
        <p:spPr>
          <a:xfrm rot="16200000" flipH="1">
            <a:off x="2133386" y="1752617"/>
            <a:ext cx="442231" cy="32704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>
            <a:stCxn id="326" idx="6"/>
            <a:endCxn id="325" idx="2"/>
          </p:cNvCxnSpPr>
          <p:nvPr/>
        </p:nvCxnSpPr>
        <p:spPr>
          <a:xfrm rot="5400000">
            <a:off x="2166800" y="2573975"/>
            <a:ext cx="391472" cy="4289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7" name="Straight Connector 206"/>
          <p:cNvCxnSpPr>
            <a:stCxn id="331" idx="7"/>
            <a:endCxn id="332" idx="2"/>
          </p:cNvCxnSpPr>
          <p:nvPr/>
        </p:nvCxnSpPr>
        <p:spPr>
          <a:xfrm rot="10800000" flipV="1">
            <a:off x="2356765" y="3395941"/>
            <a:ext cx="8763" cy="461366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43" name="Group 442"/>
          <p:cNvGrpSpPr/>
          <p:nvPr/>
        </p:nvGrpSpPr>
        <p:grpSpPr>
          <a:xfrm>
            <a:off x="2773897" y="5576278"/>
            <a:ext cx="71794" cy="241522"/>
            <a:chOff x="2773897" y="5576278"/>
            <a:chExt cx="71794" cy="241522"/>
          </a:xfrm>
        </p:grpSpPr>
        <p:grpSp>
          <p:nvGrpSpPr>
            <p:cNvPr id="439" name="Group 354"/>
            <p:cNvGrpSpPr/>
            <p:nvPr/>
          </p:nvGrpSpPr>
          <p:grpSpPr>
            <a:xfrm rot="16200000">
              <a:off x="2746401" y="5610193"/>
              <a:ext cx="133205" cy="65375"/>
              <a:chOff x="3010457" y="3566817"/>
              <a:chExt cx="144788" cy="71060"/>
            </a:xfrm>
          </p:grpSpPr>
          <p:sp>
            <p:nvSpPr>
              <p:cNvPr id="440" name="Oval 439"/>
              <p:cNvSpPr/>
              <p:nvPr/>
            </p:nvSpPr>
            <p:spPr>
              <a:xfrm flipH="1">
                <a:off x="3092945" y="3566832"/>
                <a:ext cx="62300" cy="7104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>
                <a:outerShdw blurRad="50800" dist="50800" dir="5400000" sx="41000" sy="41000" algn="ctr" rotWithShape="0">
                  <a:srgbClr val="000000">
                    <a:alpha val="99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1" name="Oval 440"/>
              <p:cNvSpPr/>
              <p:nvPr/>
            </p:nvSpPr>
            <p:spPr>
              <a:xfrm flipH="1">
                <a:off x="3010457" y="3566817"/>
                <a:ext cx="62302" cy="7104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>
                <a:outerShdw blurRad="50800" dist="50800" dir="5400000" sx="41000" sy="41000" algn="ctr" rotWithShape="0">
                  <a:srgbClr val="000000">
                    <a:alpha val="99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2" name="Oval 441"/>
            <p:cNvSpPr/>
            <p:nvPr/>
          </p:nvSpPr>
          <p:spPr>
            <a:xfrm rot="16200000" flipH="1">
              <a:off x="2778270" y="5751127"/>
              <a:ext cx="62300" cy="7104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50800" dir="5400000" sx="41000" sy="41000" algn="ctr" rotWithShape="0">
                <a:srgbClr val="000000">
                  <a:alpha val="99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11" name="Straight Connector 110"/>
          <p:cNvCxnSpPr>
            <a:endCxn id="150" idx="7"/>
          </p:cNvCxnSpPr>
          <p:nvPr/>
        </p:nvCxnSpPr>
        <p:spPr>
          <a:xfrm rot="5400000">
            <a:off x="4803581" y="3413131"/>
            <a:ext cx="877734" cy="321653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Oval 149"/>
          <p:cNvSpPr/>
          <p:nvPr/>
        </p:nvSpPr>
        <p:spPr>
          <a:xfrm>
            <a:off x="5008449" y="3998875"/>
            <a:ext cx="85726" cy="95250"/>
          </a:xfrm>
          <a:prstGeom prst="ellipse">
            <a:avLst/>
          </a:prstGeom>
          <a:solidFill>
            <a:schemeClr val="tx1"/>
          </a:solidFill>
          <a:ln w="12700">
            <a:solidFill>
              <a:srgbClr val="005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15" name="Oval 214"/>
          <p:cNvSpPr/>
          <p:nvPr/>
        </p:nvSpPr>
        <p:spPr>
          <a:xfrm>
            <a:off x="4878347" y="4315861"/>
            <a:ext cx="85726" cy="95250"/>
          </a:xfrm>
          <a:prstGeom prst="ellipse">
            <a:avLst/>
          </a:prstGeom>
          <a:solidFill>
            <a:schemeClr val="tx1"/>
          </a:solidFill>
          <a:ln w="12700">
            <a:solidFill>
              <a:srgbClr val="005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216" name="Straight Connector 215"/>
          <p:cNvCxnSpPr/>
          <p:nvPr/>
        </p:nvCxnSpPr>
        <p:spPr>
          <a:xfrm rot="5400000">
            <a:off x="4884652" y="4169074"/>
            <a:ext cx="201653" cy="74148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rot="5400000" flipH="1" flipV="1">
            <a:off x="5438194" y="2846537"/>
            <a:ext cx="130622" cy="35629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 rot="5400000">
            <a:off x="4816367" y="2009767"/>
            <a:ext cx="1391591" cy="3067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3" name="Group 452"/>
          <p:cNvGrpSpPr/>
          <p:nvPr/>
        </p:nvGrpSpPr>
        <p:grpSpPr>
          <a:xfrm>
            <a:off x="329453" y="1122937"/>
            <a:ext cx="3637501" cy="4959677"/>
            <a:chOff x="329453" y="1122937"/>
            <a:chExt cx="3637501" cy="4959677"/>
          </a:xfrm>
        </p:grpSpPr>
        <p:cxnSp>
          <p:nvCxnSpPr>
            <p:cNvPr id="454" name="Straight Connector 453"/>
            <p:cNvCxnSpPr/>
            <p:nvPr/>
          </p:nvCxnSpPr>
          <p:spPr>
            <a:xfrm rot="16200000">
              <a:off x="-1075995" y="2528387"/>
              <a:ext cx="4910807" cy="209990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55" name="Straight Connector 454"/>
            <p:cNvCxnSpPr/>
            <p:nvPr/>
          </p:nvCxnSpPr>
          <p:spPr>
            <a:xfrm rot="16200000" flipV="1">
              <a:off x="810092" y="2831801"/>
              <a:ext cx="4865724" cy="1447999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56" name="Straight Connector 455"/>
            <p:cNvCxnSpPr/>
            <p:nvPr/>
          </p:nvCxnSpPr>
          <p:spPr>
            <a:xfrm rot="10800000" flipV="1">
              <a:off x="348009" y="6037531"/>
              <a:ext cx="3600390" cy="45083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57" name="Straight Connector 456"/>
            <p:cNvCxnSpPr/>
            <p:nvPr/>
          </p:nvCxnSpPr>
          <p:spPr>
            <a:xfrm rot="5400000">
              <a:off x="1071956" y="4654355"/>
              <a:ext cx="636886" cy="212189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58" name="Straight Connector 457"/>
            <p:cNvCxnSpPr/>
            <p:nvPr/>
          </p:nvCxnSpPr>
          <p:spPr>
            <a:xfrm rot="5400000" flipV="1">
              <a:off x="2958044" y="4979751"/>
              <a:ext cx="591804" cy="142601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0" name="Oval 189"/>
          <p:cNvSpPr/>
          <p:nvPr/>
        </p:nvSpPr>
        <p:spPr>
          <a:xfrm rot="6660000" flipH="1">
            <a:off x="5320140" y="3267413"/>
            <a:ext cx="67718" cy="77223"/>
          </a:xfrm>
          <a:prstGeom prst="ellipse">
            <a:avLst/>
          </a:prstGeom>
          <a:solidFill>
            <a:schemeClr val="tx1"/>
          </a:solidFill>
          <a:ln w="12700">
            <a:solidFill>
              <a:srgbClr val="005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217" name="Straight Connector 216"/>
          <p:cNvCxnSpPr/>
          <p:nvPr/>
        </p:nvCxnSpPr>
        <p:spPr>
          <a:xfrm rot="5400000">
            <a:off x="5289255" y="3167961"/>
            <a:ext cx="171894" cy="64030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Oval 198"/>
          <p:cNvSpPr/>
          <p:nvPr/>
        </p:nvSpPr>
        <p:spPr>
          <a:xfrm rot="6660000" flipH="1">
            <a:off x="5178886" y="3594334"/>
            <a:ext cx="67718" cy="77223"/>
          </a:xfrm>
          <a:prstGeom prst="ellipse">
            <a:avLst/>
          </a:prstGeom>
          <a:solidFill>
            <a:schemeClr val="tx1"/>
          </a:solidFill>
          <a:ln w="12700">
            <a:solidFill>
              <a:srgbClr val="005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grpSp>
        <p:nvGrpSpPr>
          <p:cNvPr id="460" name="Group 459"/>
          <p:cNvGrpSpPr/>
          <p:nvPr/>
        </p:nvGrpSpPr>
        <p:grpSpPr>
          <a:xfrm>
            <a:off x="4781836" y="2788896"/>
            <a:ext cx="3449540" cy="2673853"/>
            <a:chOff x="4781836" y="2788896"/>
            <a:chExt cx="3449540" cy="2673853"/>
          </a:xfrm>
        </p:grpSpPr>
        <p:grpSp>
          <p:nvGrpSpPr>
            <p:cNvPr id="452" name="Group 451"/>
            <p:cNvGrpSpPr/>
            <p:nvPr/>
          </p:nvGrpSpPr>
          <p:grpSpPr>
            <a:xfrm>
              <a:off x="4781836" y="2788896"/>
              <a:ext cx="3405725" cy="2673853"/>
              <a:chOff x="4781836" y="2788896"/>
              <a:chExt cx="3405725" cy="2673853"/>
            </a:xfrm>
          </p:grpSpPr>
          <p:cxnSp>
            <p:nvCxnSpPr>
              <p:cNvPr id="451" name="Straight Connector 450"/>
              <p:cNvCxnSpPr>
                <a:endCxn id="218" idx="3"/>
              </p:cNvCxnSpPr>
              <p:nvPr/>
            </p:nvCxnSpPr>
            <p:spPr>
              <a:xfrm flipV="1">
                <a:off x="4809111" y="2788897"/>
                <a:ext cx="681255" cy="366577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445" name="Group 444"/>
              <p:cNvGrpSpPr/>
              <p:nvPr/>
            </p:nvGrpSpPr>
            <p:grpSpPr>
              <a:xfrm>
                <a:off x="4781836" y="2788896"/>
                <a:ext cx="3405725" cy="2673853"/>
                <a:chOff x="4781836" y="2788896"/>
                <a:chExt cx="3405725" cy="2673853"/>
              </a:xfrm>
            </p:grpSpPr>
            <p:cxnSp>
              <p:nvCxnSpPr>
                <p:cNvPr id="425" name="Straight Connector 424"/>
                <p:cNvCxnSpPr>
                  <a:stCxn id="218" idx="5"/>
                  <a:endCxn id="118" idx="1"/>
                </p:cNvCxnSpPr>
                <p:nvPr/>
              </p:nvCxnSpPr>
              <p:spPr>
                <a:xfrm rot="16200000" flipH="1">
                  <a:off x="5552552" y="2787328"/>
                  <a:ext cx="2633441" cy="2636577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15" name="Straight Connector 414"/>
                <p:cNvCxnSpPr>
                  <a:stCxn id="151" idx="4"/>
                  <a:endCxn id="215" idx="0"/>
                </p:cNvCxnSpPr>
                <p:nvPr/>
              </p:nvCxnSpPr>
              <p:spPr>
                <a:xfrm rot="16200000" flipH="1">
                  <a:off x="4305766" y="3700417"/>
                  <a:ext cx="1091514" cy="139373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19" name="Straight Connector 418"/>
                <p:cNvCxnSpPr>
                  <a:stCxn id="215" idx="6"/>
                  <a:endCxn id="118" idx="2"/>
                </p:cNvCxnSpPr>
                <p:nvPr/>
              </p:nvCxnSpPr>
              <p:spPr>
                <a:xfrm>
                  <a:off x="4964073" y="4363486"/>
                  <a:ext cx="3208144" cy="1099263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459" name="Straight Connector 458"/>
            <p:cNvCxnSpPr>
              <a:stCxn id="330" idx="0"/>
            </p:cNvCxnSpPr>
            <p:nvPr/>
          </p:nvCxnSpPr>
          <p:spPr>
            <a:xfrm flipH="1" flipV="1">
              <a:off x="4789652" y="3181355"/>
              <a:ext cx="3441724" cy="22812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00" name="Group 499"/>
          <p:cNvGrpSpPr/>
          <p:nvPr/>
        </p:nvGrpSpPr>
        <p:grpSpPr>
          <a:xfrm>
            <a:off x="346844" y="2048088"/>
            <a:ext cx="2204526" cy="3993684"/>
            <a:chOff x="346844" y="2048088"/>
            <a:chExt cx="2204526" cy="3993684"/>
          </a:xfrm>
        </p:grpSpPr>
        <p:cxnSp>
          <p:nvCxnSpPr>
            <p:cNvPr id="486" name="Straight Connector 485"/>
            <p:cNvCxnSpPr>
              <a:stCxn id="273" idx="4"/>
              <a:endCxn id="261" idx="2"/>
            </p:cNvCxnSpPr>
            <p:nvPr/>
          </p:nvCxnSpPr>
          <p:spPr>
            <a:xfrm rot="5400000">
              <a:off x="-536038" y="2937819"/>
              <a:ext cx="3918434" cy="2138971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89" name="Straight Connector 488"/>
            <p:cNvCxnSpPr>
              <a:stCxn id="336" idx="3"/>
              <a:endCxn id="243" idx="0"/>
            </p:cNvCxnSpPr>
            <p:nvPr/>
          </p:nvCxnSpPr>
          <p:spPr>
            <a:xfrm rot="5400000">
              <a:off x="-235561" y="3368775"/>
              <a:ext cx="3261976" cy="208401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92" name="Straight Connector 491"/>
            <p:cNvCxnSpPr>
              <a:stCxn id="274" idx="2"/>
            </p:cNvCxnSpPr>
            <p:nvPr/>
          </p:nvCxnSpPr>
          <p:spPr>
            <a:xfrm rot="10800000" flipV="1">
              <a:off x="362607" y="3204709"/>
              <a:ext cx="2056274" cy="27861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95" name="Straight Connector 494"/>
            <p:cNvCxnSpPr>
              <a:stCxn id="269" idx="5"/>
            </p:cNvCxnSpPr>
            <p:nvPr/>
          </p:nvCxnSpPr>
          <p:spPr>
            <a:xfrm rot="5400000">
              <a:off x="341933" y="3828755"/>
              <a:ext cx="2214347" cy="220452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02" name="Group 501"/>
          <p:cNvGrpSpPr/>
          <p:nvPr/>
        </p:nvGrpSpPr>
        <p:grpSpPr>
          <a:xfrm>
            <a:off x="4820717" y="2443277"/>
            <a:ext cx="4330598" cy="724205"/>
            <a:chOff x="4820717" y="2443277"/>
            <a:chExt cx="4330598" cy="724205"/>
          </a:xfrm>
        </p:grpSpPr>
        <p:sp>
          <p:nvSpPr>
            <p:cNvPr id="221" name="Freeform 220"/>
            <p:cNvSpPr/>
            <p:nvPr/>
          </p:nvSpPr>
          <p:spPr>
            <a:xfrm>
              <a:off x="4828033" y="2443277"/>
              <a:ext cx="2721254" cy="724205"/>
            </a:xfrm>
            <a:custGeom>
              <a:avLst/>
              <a:gdLst>
                <a:gd name="connsiteX0" fmla="*/ 0 w 2735885"/>
                <a:gd name="connsiteY0" fmla="*/ 724205 h 724205"/>
                <a:gd name="connsiteX1" fmla="*/ 2428646 w 2735885"/>
                <a:gd name="connsiteY1" fmla="*/ 0 h 724205"/>
                <a:gd name="connsiteX2" fmla="*/ 2735885 w 2735885"/>
                <a:gd name="connsiteY2" fmla="*/ 14630 h 724205"/>
                <a:gd name="connsiteX3" fmla="*/ 0 w 2735885"/>
                <a:gd name="connsiteY3" fmla="*/ 724205 h 7242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35885" h="724205">
                  <a:moveTo>
                    <a:pt x="0" y="724205"/>
                  </a:moveTo>
                  <a:lnTo>
                    <a:pt x="2428646" y="0"/>
                  </a:lnTo>
                  <a:lnTo>
                    <a:pt x="2735885" y="14630"/>
                  </a:lnTo>
                  <a:lnTo>
                    <a:pt x="0" y="724205"/>
                  </a:lnTo>
                  <a:close/>
                </a:path>
              </a:pathLst>
            </a:cu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227" name="Freeform 226"/>
            <p:cNvSpPr/>
            <p:nvPr/>
          </p:nvSpPr>
          <p:spPr>
            <a:xfrm>
              <a:off x="4820717" y="2457907"/>
              <a:ext cx="4330598" cy="709575"/>
            </a:xfrm>
            <a:custGeom>
              <a:avLst/>
              <a:gdLst>
                <a:gd name="connsiteX0" fmla="*/ 0 w 4330598"/>
                <a:gd name="connsiteY0" fmla="*/ 709575 h 709575"/>
                <a:gd name="connsiteX1" fmla="*/ 3862425 w 4330598"/>
                <a:gd name="connsiteY1" fmla="*/ 7315 h 709575"/>
                <a:gd name="connsiteX2" fmla="*/ 4330598 w 4330598"/>
                <a:gd name="connsiteY2" fmla="*/ 0 h 709575"/>
                <a:gd name="connsiteX3" fmla="*/ 0 w 4330598"/>
                <a:gd name="connsiteY3" fmla="*/ 709575 h 709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30598" h="709575">
                  <a:moveTo>
                    <a:pt x="0" y="709575"/>
                  </a:moveTo>
                  <a:lnTo>
                    <a:pt x="3862425" y="7315"/>
                  </a:lnTo>
                  <a:lnTo>
                    <a:pt x="4330598" y="0"/>
                  </a:lnTo>
                  <a:lnTo>
                    <a:pt x="0" y="709575"/>
                  </a:lnTo>
                  <a:close/>
                </a:path>
              </a:pathLst>
            </a:cu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</p:grpSp>
      <p:sp>
        <p:nvSpPr>
          <p:cNvPr id="126" name="Oval 125"/>
          <p:cNvSpPr/>
          <p:nvPr/>
        </p:nvSpPr>
        <p:spPr>
          <a:xfrm>
            <a:off x="8073644" y="2423474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rgbClr val="0000FF">
                <a:alpha val="4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116" name="Straight Connector 115"/>
          <p:cNvCxnSpPr/>
          <p:nvPr/>
        </p:nvCxnSpPr>
        <p:spPr>
          <a:xfrm rot="10800000">
            <a:off x="5492389" y="2452068"/>
            <a:ext cx="3651611" cy="4531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Left Brace 123"/>
          <p:cNvSpPr/>
          <p:nvPr/>
        </p:nvSpPr>
        <p:spPr>
          <a:xfrm rot="5400000">
            <a:off x="8026365" y="1923118"/>
            <a:ext cx="163449" cy="84551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5" name="Oval 124"/>
          <p:cNvSpPr/>
          <p:nvPr/>
        </p:nvSpPr>
        <p:spPr>
          <a:xfrm>
            <a:off x="7768844" y="2423474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rgbClr val="0000FF">
                <a:alpha val="4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8" name="Left Brace 127"/>
          <p:cNvSpPr/>
          <p:nvPr/>
        </p:nvSpPr>
        <p:spPr>
          <a:xfrm rot="16200000" flipH="1">
            <a:off x="6560272" y="1913593"/>
            <a:ext cx="163449" cy="84551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9" name="Oval 128"/>
          <p:cNvSpPr/>
          <p:nvPr/>
        </p:nvSpPr>
        <p:spPr>
          <a:xfrm flipH="1">
            <a:off x="6895516" y="2413949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rgbClr val="0000FF">
                <a:alpha val="4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30" name="Oval 129"/>
          <p:cNvSpPr/>
          <p:nvPr/>
        </p:nvSpPr>
        <p:spPr>
          <a:xfrm flipH="1">
            <a:off x="6590716" y="2413949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rgbClr val="0000FF">
                <a:alpha val="4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1" name="Oval 120"/>
          <p:cNvSpPr/>
          <p:nvPr/>
        </p:nvSpPr>
        <p:spPr>
          <a:xfrm>
            <a:off x="6836498" y="2557153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2" name="Oval 121"/>
          <p:cNvSpPr/>
          <p:nvPr/>
        </p:nvSpPr>
        <p:spPr>
          <a:xfrm>
            <a:off x="7193534" y="2423474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rgbClr val="0000FF">
                <a:alpha val="4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3" name="Oval 122"/>
          <p:cNvSpPr/>
          <p:nvPr/>
        </p:nvSpPr>
        <p:spPr>
          <a:xfrm>
            <a:off x="7464044" y="2423474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rgbClr val="0000FF">
                <a:alpha val="4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7" name="Oval 126"/>
          <p:cNvSpPr/>
          <p:nvPr/>
        </p:nvSpPr>
        <p:spPr>
          <a:xfrm>
            <a:off x="8378444" y="2413949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rgbClr val="0000FF">
                <a:alpha val="4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32" name="Oval 131"/>
          <p:cNvSpPr/>
          <p:nvPr/>
        </p:nvSpPr>
        <p:spPr>
          <a:xfrm>
            <a:off x="8630278" y="2414472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rgbClr val="0000FF">
                <a:alpha val="4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28" name="Oval 227"/>
          <p:cNvSpPr/>
          <p:nvPr/>
        </p:nvSpPr>
        <p:spPr>
          <a:xfrm>
            <a:off x="9058274" y="2414472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rgbClr val="0000FF">
                <a:alpha val="4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26" name="Oval 225"/>
          <p:cNvSpPr/>
          <p:nvPr/>
        </p:nvSpPr>
        <p:spPr>
          <a:xfrm>
            <a:off x="8101160" y="2553092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31" name="Oval 130"/>
          <p:cNvSpPr/>
          <p:nvPr/>
        </p:nvSpPr>
        <p:spPr>
          <a:xfrm flipH="1">
            <a:off x="6285916" y="2404424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rgbClr val="0000FF">
                <a:alpha val="4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grpSp>
        <p:nvGrpSpPr>
          <p:cNvPr id="438" name="Group 437"/>
          <p:cNvGrpSpPr/>
          <p:nvPr/>
        </p:nvGrpSpPr>
        <p:grpSpPr>
          <a:xfrm>
            <a:off x="4828832" y="3167482"/>
            <a:ext cx="3598888" cy="2352417"/>
            <a:chOff x="4820717" y="3167482"/>
            <a:chExt cx="3598888" cy="2352417"/>
          </a:xfrm>
        </p:grpSpPr>
        <p:sp>
          <p:nvSpPr>
            <p:cNvPr id="330" name="Freeform 329"/>
            <p:cNvSpPr/>
            <p:nvPr/>
          </p:nvSpPr>
          <p:spPr>
            <a:xfrm>
              <a:off x="7422078" y="4488873"/>
              <a:ext cx="997527" cy="973776"/>
            </a:xfrm>
            <a:custGeom>
              <a:avLst/>
              <a:gdLst>
                <a:gd name="connsiteX0" fmla="*/ 748145 w 1935678"/>
                <a:gd name="connsiteY0" fmla="*/ 973776 h 973776"/>
                <a:gd name="connsiteX1" fmla="*/ 0 w 1935678"/>
                <a:gd name="connsiteY1" fmla="*/ 23750 h 973776"/>
                <a:gd name="connsiteX2" fmla="*/ 1935678 w 1935678"/>
                <a:gd name="connsiteY2" fmla="*/ 0 h 973776"/>
                <a:gd name="connsiteX3" fmla="*/ 748145 w 1935678"/>
                <a:gd name="connsiteY3" fmla="*/ 973776 h 973776"/>
                <a:gd name="connsiteX0" fmla="*/ 1554677 w 1935678"/>
                <a:gd name="connsiteY0" fmla="*/ 973776 h 973776"/>
                <a:gd name="connsiteX1" fmla="*/ 0 w 1935678"/>
                <a:gd name="connsiteY1" fmla="*/ 23750 h 973776"/>
                <a:gd name="connsiteX2" fmla="*/ 1935678 w 1935678"/>
                <a:gd name="connsiteY2" fmla="*/ 0 h 973776"/>
                <a:gd name="connsiteX3" fmla="*/ 1554677 w 1935678"/>
                <a:gd name="connsiteY3" fmla="*/ 973776 h 973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35678" h="973776">
                  <a:moveTo>
                    <a:pt x="1554677" y="973776"/>
                  </a:moveTo>
                  <a:lnTo>
                    <a:pt x="0" y="23750"/>
                  </a:lnTo>
                  <a:lnTo>
                    <a:pt x="1935678" y="0"/>
                  </a:lnTo>
                  <a:lnTo>
                    <a:pt x="1554677" y="973776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37" name="Group 436"/>
            <p:cNvGrpSpPr/>
            <p:nvPr/>
          </p:nvGrpSpPr>
          <p:grpSpPr>
            <a:xfrm>
              <a:off x="4820717" y="3167482"/>
              <a:ext cx="3575138" cy="2352417"/>
              <a:chOff x="4820717" y="3167482"/>
              <a:chExt cx="3575138" cy="2352417"/>
            </a:xfrm>
          </p:grpSpPr>
          <p:grpSp>
            <p:nvGrpSpPr>
              <p:cNvPr id="431" name="Group 430"/>
              <p:cNvGrpSpPr/>
              <p:nvPr/>
            </p:nvGrpSpPr>
            <p:grpSpPr>
              <a:xfrm>
                <a:off x="4833257" y="3182587"/>
                <a:ext cx="3562598" cy="2337312"/>
                <a:chOff x="4833257" y="3182587"/>
                <a:chExt cx="3562598" cy="2337312"/>
              </a:xfrm>
            </p:grpSpPr>
            <p:grpSp>
              <p:nvGrpSpPr>
                <p:cNvPr id="232" name="Group 397"/>
                <p:cNvGrpSpPr/>
                <p:nvPr/>
              </p:nvGrpSpPr>
              <p:grpSpPr>
                <a:xfrm>
                  <a:off x="7537504" y="4521874"/>
                  <a:ext cx="813949" cy="998025"/>
                  <a:chOff x="7537504" y="4521874"/>
                  <a:chExt cx="813949" cy="998025"/>
                </a:xfrm>
              </p:grpSpPr>
              <p:cxnSp>
                <p:nvCxnSpPr>
                  <p:cNvPr id="250" name="Straight Connector 249"/>
                  <p:cNvCxnSpPr/>
                  <p:nvPr/>
                </p:nvCxnSpPr>
                <p:spPr>
                  <a:xfrm rot="16200000" flipV="1">
                    <a:off x="7732143" y="4966919"/>
                    <a:ext cx="889967" cy="20871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2" name="Straight Connector 251"/>
                  <p:cNvCxnSpPr/>
                  <p:nvPr/>
                </p:nvCxnSpPr>
                <p:spPr>
                  <a:xfrm rot="16200000" flipV="1">
                    <a:off x="7416485" y="4651262"/>
                    <a:ext cx="892095" cy="65005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3" name="Straight Connector 252"/>
                  <p:cNvCxnSpPr/>
                  <p:nvPr/>
                </p:nvCxnSpPr>
                <p:spPr>
                  <a:xfrm rot="16200000" flipV="1">
                    <a:off x="7455471" y="4690248"/>
                    <a:ext cx="900464" cy="56371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5" name="Straight Connector 254"/>
                  <p:cNvCxnSpPr/>
                  <p:nvPr/>
                </p:nvCxnSpPr>
                <p:spPr>
                  <a:xfrm rot="16200000" flipV="1">
                    <a:off x="7503990" y="4738350"/>
                    <a:ext cx="887377" cy="46286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6" name="Straight Connector 255"/>
                  <p:cNvCxnSpPr/>
                  <p:nvPr/>
                </p:nvCxnSpPr>
                <p:spPr>
                  <a:xfrm rot="16200000" flipV="1">
                    <a:off x="7545003" y="4779779"/>
                    <a:ext cx="890693" cy="39442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0" name="Straight Connector 259"/>
                  <p:cNvCxnSpPr/>
                  <p:nvPr/>
                </p:nvCxnSpPr>
                <p:spPr>
                  <a:xfrm rot="16200000" flipV="1">
                    <a:off x="7752910" y="4987687"/>
                    <a:ext cx="634439" cy="23486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0" name="Straight Connector 289"/>
                  <p:cNvCxnSpPr/>
                  <p:nvPr/>
                </p:nvCxnSpPr>
                <p:spPr>
                  <a:xfrm rot="16200000" flipV="1">
                    <a:off x="7637891" y="4872667"/>
                    <a:ext cx="899318" cy="200023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2" name="Straight Connector 291"/>
                  <p:cNvCxnSpPr/>
                  <p:nvPr/>
                </p:nvCxnSpPr>
                <p:spPr>
                  <a:xfrm rot="16200000" flipV="1">
                    <a:off x="7602284" y="4837061"/>
                    <a:ext cx="897416" cy="27313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5" name="Straight Connector 314"/>
                  <p:cNvCxnSpPr/>
                  <p:nvPr/>
                </p:nvCxnSpPr>
                <p:spPr>
                  <a:xfrm rot="16200000" flipV="1">
                    <a:off x="7703748" y="4910059"/>
                    <a:ext cx="859999" cy="9073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6" name="Straight Connector 315"/>
                  <p:cNvCxnSpPr>
                    <a:stCxn id="118" idx="4"/>
                  </p:cNvCxnSpPr>
                  <p:nvPr/>
                </p:nvCxnSpPr>
                <p:spPr>
                  <a:xfrm rot="5400000" flipH="1" flipV="1">
                    <a:off x="7735483" y="5021493"/>
                    <a:ext cx="987527" cy="928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7" name="Straight Connector 316"/>
                  <p:cNvCxnSpPr/>
                  <p:nvPr/>
                </p:nvCxnSpPr>
                <p:spPr>
                  <a:xfrm rot="5400000" flipH="1" flipV="1">
                    <a:off x="7851415" y="4905561"/>
                    <a:ext cx="873228" cy="12684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9" name="Straight Connector 328"/>
                  <p:cNvCxnSpPr>
                    <a:stCxn id="118" idx="4"/>
                  </p:cNvCxnSpPr>
                  <p:nvPr/>
                </p:nvCxnSpPr>
                <p:spPr>
                  <a:xfrm rot="5400000" flipH="1">
                    <a:off x="7850775" y="5146070"/>
                    <a:ext cx="721147" cy="2651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50" name="Freeform 349"/>
                <p:cNvSpPr/>
                <p:nvPr/>
              </p:nvSpPr>
              <p:spPr>
                <a:xfrm>
                  <a:off x="4833257" y="3182587"/>
                  <a:ext cx="3562598" cy="1353787"/>
                </a:xfrm>
                <a:custGeom>
                  <a:avLst/>
                  <a:gdLst>
                    <a:gd name="connsiteX0" fmla="*/ 0 w 3562598"/>
                    <a:gd name="connsiteY0" fmla="*/ 0 h 1353787"/>
                    <a:gd name="connsiteX1" fmla="*/ 2660073 w 3562598"/>
                    <a:gd name="connsiteY1" fmla="*/ 1353787 h 1353787"/>
                    <a:gd name="connsiteX2" fmla="*/ 3562598 w 3562598"/>
                    <a:gd name="connsiteY2" fmla="*/ 1318161 h 1353787"/>
                    <a:gd name="connsiteX3" fmla="*/ 0 w 3562598"/>
                    <a:gd name="connsiteY3" fmla="*/ 0 h 13537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562598" h="1353787">
                      <a:moveTo>
                        <a:pt x="0" y="0"/>
                      </a:moveTo>
                      <a:lnTo>
                        <a:pt x="2660073" y="1353787"/>
                      </a:lnTo>
                      <a:lnTo>
                        <a:pt x="3562598" y="131816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ln>
                  <a:noFill/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35" name="Group 434"/>
              <p:cNvGrpSpPr/>
              <p:nvPr/>
            </p:nvGrpSpPr>
            <p:grpSpPr>
              <a:xfrm>
                <a:off x="4820717" y="3167482"/>
                <a:ext cx="3514573" cy="1337234"/>
                <a:chOff x="4820717" y="3167482"/>
                <a:chExt cx="3514573" cy="1337234"/>
              </a:xfrm>
            </p:grpSpPr>
            <p:cxnSp>
              <p:nvCxnSpPr>
                <p:cNvPr id="355" name="Straight Connector 354"/>
                <p:cNvCxnSpPr>
                  <a:stCxn id="172" idx="7"/>
                </p:cNvCxnSpPr>
                <p:nvPr/>
              </p:nvCxnSpPr>
              <p:spPr>
                <a:xfrm rot="16200000" flipV="1">
                  <a:off x="5480318" y="2507886"/>
                  <a:ext cx="1314117" cy="26333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3" name="Straight Connector 362"/>
                <p:cNvCxnSpPr>
                  <a:stCxn id="170" idx="7"/>
                  <a:endCxn id="227" idx="0"/>
                </p:cNvCxnSpPr>
                <p:nvPr/>
              </p:nvCxnSpPr>
              <p:spPr>
                <a:xfrm rot="16200000" flipV="1">
                  <a:off x="5919950" y="2068249"/>
                  <a:ext cx="1316108" cy="351457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7" name="Straight Connector 366"/>
                <p:cNvCxnSpPr>
                  <a:stCxn id="154" idx="1"/>
                  <a:endCxn id="350" idx="0"/>
                </p:cNvCxnSpPr>
                <p:nvPr/>
              </p:nvCxnSpPr>
              <p:spPr>
                <a:xfrm rot="16200000" flipV="1">
                  <a:off x="5891155" y="2124690"/>
                  <a:ext cx="1301003" cy="341679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0" name="Straight Connector 369"/>
                <p:cNvCxnSpPr>
                  <a:stCxn id="171" idx="2"/>
                  <a:endCxn id="227" idx="0"/>
                </p:cNvCxnSpPr>
                <p:nvPr/>
              </p:nvCxnSpPr>
              <p:spPr>
                <a:xfrm flipH="1" flipV="1">
                  <a:off x="4820717" y="3167482"/>
                  <a:ext cx="2739646" cy="133418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6" name="Straight Connector 375"/>
                <p:cNvCxnSpPr>
                  <a:stCxn id="171" idx="1"/>
                  <a:endCxn id="350" idx="0"/>
                </p:cNvCxnSpPr>
                <p:nvPr/>
              </p:nvCxnSpPr>
              <p:spPr>
                <a:xfrm rot="16200000" flipV="1">
                  <a:off x="5544026" y="2471819"/>
                  <a:ext cx="1298875" cy="2720411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3" name="Straight Connector 382"/>
                <p:cNvCxnSpPr>
                  <a:stCxn id="198" idx="7"/>
                  <a:endCxn id="221" idx="0"/>
                </p:cNvCxnSpPr>
                <p:nvPr/>
              </p:nvCxnSpPr>
              <p:spPr>
                <a:xfrm rot="16200000" flipV="1">
                  <a:off x="5831226" y="2164289"/>
                  <a:ext cx="1316108" cy="332249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6" name="Straight Connector 385"/>
                <p:cNvCxnSpPr>
                  <a:stCxn id="155" idx="7"/>
                  <a:endCxn id="350" idx="0"/>
                </p:cNvCxnSpPr>
                <p:nvPr/>
              </p:nvCxnSpPr>
              <p:spPr>
                <a:xfrm rot="16200000" flipV="1">
                  <a:off x="5793443" y="2222402"/>
                  <a:ext cx="1302425" cy="322279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1" name="Straight Connector 390"/>
                <p:cNvCxnSpPr>
                  <a:stCxn id="156" idx="7"/>
                  <a:endCxn id="350" idx="0"/>
                </p:cNvCxnSpPr>
                <p:nvPr/>
              </p:nvCxnSpPr>
              <p:spPr>
                <a:xfrm rot="16200000" flipV="1">
                  <a:off x="5744223" y="2271622"/>
                  <a:ext cx="1300021" cy="312195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4" name="Straight Connector 393"/>
                <p:cNvCxnSpPr>
                  <a:stCxn id="153" idx="6"/>
                  <a:endCxn id="227" idx="0"/>
                </p:cNvCxnSpPr>
                <p:nvPr/>
              </p:nvCxnSpPr>
              <p:spPr>
                <a:xfrm rot="10800000">
                  <a:off x="4820717" y="3167482"/>
                  <a:ext cx="3054682" cy="133723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7" name="Straight Connector 396"/>
                <p:cNvCxnSpPr>
                  <a:stCxn id="152" idx="7"/>
                  <a:endCxn id="227" idx="0"/>
                </p:cNvCxnSpPr>
                <p:nvPr/>
              </p:nvCxnSpPr>
              <p:spPr>
                <a:xfrm rot="16200000" flipV="1">
                  <a:off x="5641154" y="2347045"/>
                  <a:ext cx="1315382" cy="295625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5" name="Straight Connector 404"/>
                <p:cNvCxnSpPr>
                  <a:stCxn id="158" idx="7"/>
                  <a:endCxn id="350" idx="0"/>
                </p:cNvCxnSpPr>
                <p:nvPr/>
              </p:nvCxnSpPr>
              <p:spPr>
                <a:xfrm rot="16200000" flipV="1">
                  <a:off x="5607038" y="2408806"/>
                  <a:ext cx="1303096" cy="285065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157" name="Oval 156"/>
          <p:cNvSpPr/>
          <p:nvPr/>
        </p:nvSpPr>
        <p:spPr>
          <a:xfrm flipH="1">
            <a:off x="7947721" y="4737898"/>
            <a:ext cx="45719" cy="5858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03" name="Oval 202"/>
          <p:cNvSpPr/>
          <p:nvPr/>
        </p:nvSpPr>
        <p:spPr>
          <a:xfrm flipH="1">
            <a:off x="8175234" y="4740170"/>
            <a:ext cx="45719" cy="5858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2" name="Oval 151"/>
          <p:cNvSpPr/>
          <p:nvPr/>
        </p:nvSpPr>
        <p:spPr>
          <a:xfrm flipH="1">
            <a:off x="7770277" y="4474495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3" name="Oval 152"/>
          <p:cNvSpPr/>
          <p:nvPr/>
        </p:nvSpPr>
        <p:spPr>
          <a:xfrm flipH="1">
            <a:off x="7875399" y="4476141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4" name="Oval 153"/>
          <p:cNvSpPr/>
          <p:nvPr/>
        </p:nvSpPr>
        <p:spPr>
          <a:xfrm flipH="1">
            <a:off x="8211030" y="4475221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5" name="Oval 154"/>
          <p:cNvSpPr/>
          <p:nvPr/>
        </p:nvSpPr>
        <p:spPr>
          <a:xfrm flipH="1">
            <a:off x="8049358" y="4476643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6" name="Oval 155"/>
          <p:cNvSpPr/>
          <p:nvPr/>
        </p:nvSpPr>
        <p:spPr>
          <a:xfrm flipH="1">
            <a:off x="7948514" y="4474239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8" name="Oval 157"/>
          <p:cNvSpPr/>
          <p:nvPr/>
        </p:nvSpPr>
        <p:spPr>
          <a:xfrm flipH="1">
            <a:off x="7677220" y="4477314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9" name="Oval 158"/>
          <p:cNvSpPr/>
          <p:nvPr/>
        </p:nvSpPr>
        <p:spPr>
          <a:xfrm flipH="1">
            <a:off x="7584821" y="4473093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70" name="Oval 169"/>
          <p:cNvSpPr/>
          <p:nvPr/>
        </p:nvSpPr>
        <p:spPr>
          <a:xfrm flipH="1">
            <a:off x="8328595" y="4475221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71" name="Oval 170"/>
          <p:cNvSpPr/>
          <p:nvPr/>
        </p:nvSpPr>
        <p:spPr>
          <a:xfrm flipH="1">
            <a:off x="7514644" y="4473093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72" name="Oval 171"/>
          <p:cNvSpPr/>
          <p:nvPr/>
        </p:nvSpPr>
        <p:spPr>
          <a:xfrm flipH="1">
            <a:off x="7447338" y="4473233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98" name="Oval 197"/>
          <p:cNvSpPr/>
          <p:nvPr/>
        </p:nvSpPr>
        <p:spPr>
          <a:xfrm flipH="1">
            <a:off x="8143831" y="4475221"/>
            <a:ext cx="45719" cy="571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18" name="Oval 117"/>
          <p:cNvSpPr/>
          <p:nvPr/>
        </p:nvSpPr>
        <p:spPr>
          <a:xfrm>
            <a:off x="8172217" y="5405599"/>
            <a:ext cx="104775" cy="1143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585" name="Oval Callout 584"/>
          <p:cNvSpPr/>
          <p:nvPr/>
        </p:nvSpPr>
        <p:spPr>
          <a:xfrm>
            <a:off x="7291449" y="3302082"/>
            <a:ext cx="1852551" cy="882650"/>
          </a:xfrm>
          <a:prstGeom prst="wedgeEllipseCallout">
            <a:avLst>
              <a:gd name="adj1" fmla="val -68847"/>
              <a:gd name="adj2" fmla="val -60755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Edge</a:t>
            </a:r>
          </a:p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Crossings?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1" name="Rectangle 190"/>
          <p:cNvSpPr/>
          <p:nvPr/>
        </p:nvSpPr>
        <p:spPr>
          <a:xfrm>
            <a:off x="4414808" y="2733885"/>
            <a:ext cx="2872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sz="2800" dirty="0"/>
          </a:p>
        </p:txBody>
      </p:sp>
      <p:sp>
        <p:nvSpPr>
          <p:cNvPr id="151" name="Oval 150"/>
          <p:cNvSpPr/>
          <p:nvPr/>
        </p:nvSpPr>
        <p:spPr>
          <a:xfrm>
            <a:off x="4738974" y="3129097"/>
            <a:ext cx="85726" cy="9525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" dist="25400" dir="3600000" algn="ctr" rotWithShape="0">
              <a:schemeClr val="tx1">
                <a:alpha val="4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grpSp>
        <p:nvGrpSpPr>
          <p:cNvPr id="536" name="Group 510"/>
          <p:cNvGrpSpPr/>
          <p:nvPr/>
        </p:nvGrpSpPr>
        <p:grpSpPr>
          <a:xfrm>
            <a:off x="4800601" y="2449896"/>
            <a:ext cx="3625084" cy="702878"/>
            <a:chOff x="4800601" y="2449896"/>
            <a:chExt cx="3625084" cy="702878"/>
          </a:xfrm>
        </p:grpSpPr>
        <p:grpSp>
          <p:nvGrpSpPr>
            <p:cNvPr id="538" name="Group 505"/>
            <p:cNvGrpSpPr/>
            <p:nvPr/>
          </p:nvGrpSpPr>
          <p:grpSpPr>
            <a:xfrm>
              <a:off x="4824248" y="2459421"/>
              <a:ext cx="2144111" cy="677917"/>
              <a:chOff x="4824248" y="2459421"/>
              <a:chExt cx="2144111" cy="677917"/>
            </a:xfrm>
          </p:grpSpPr>
          <p:sp>
            <p:nvSpPr>
              <p:cNvPr id="543" name="Freeform 542"/>
              <p:cNvSpPr/>
              <p:nvPr/>
            </p:nvSpPr>
            <p:spPr>
              <a:xfrm>
                <a:off x="4824248" y="2459421"/>
                <a:ext cx="1671145" cy="677917"/>
              </a:xfrm>
              <a:custGeom>
                <a:avLst/>
                <a:gdLst>
                  <a:gd name="connsiteX0" fmla="*/ 0 w 1671145"/>
                  <a:gd name="connsiteY0" fmla="*/ 677917 h 677917"/>
                  <a:gd name="connsiteX1" fmla="*/ 1513490 w 1671145"/>
                  <a:gd name="connsiteY1" fmla="*/ 0 h 677917"/>
                  <a:gd name="connsiteX2" fmla="*/ 1576552 w 1671145"/>
                  <a:gd name="connsiteY2" fmla="*/ 0 h 677917"/>
                  <a:gd name="connsiteX3" fmla="*/ 1671145 w 1671145"/>
                  <a:gd name="connsiteY3" fmla="*/ 0 h 677917"/>
                  <a:gd name="connsiteX4" fmla="*/ 0 w 1671145"/>
                  <a:gd name="connsiteY4" fmla="*/ 677917 h 6779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71145" h="677917">
                    <a:moveTo>
                      <a:pt x="0" y="677917"/>
                    </a:moveTo>
                    <a:lnTo>
                      <a:pt x="1513490" y="0"/>
                    </a:lnTo>
                    <a:lnTo>
                      <a:pt x="1576552" y="0"/>
                    </a:lnTo>
                    <a:lnTo>
                      <a:pt x="1671145" y="0"/>
                    </a:lnTo>
                    <a:lnTo>
                      <a:pt x="0" y="677917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4" name="Freeform 543"/>
              <p:cNvSpPr/>
              <p:nvPr/>
            </p:nvSpPr>
            <p:spPr>
              <a:xfrm>
                <a:off x="4876800" y="2466975"/>
                <a:ext cx="1866899" cy="657226"/>
              </a:xfrm>
              <a:custGeom>
                <a:avLst/>
                <a:gdLst>
                  <a:gd name="connsiteX0" fmla="*/ 0 w 1671145"/>
                  <a:gd name="connsiteY0" fmla="*/ 677917 h 677917"/>
                  <a:gd name="connsiteX1" fmla="*/ 1513490 w 1671145"/>
                  <a:gd name="connsiteY1" fmla="*/ 0 h 677917"/>
                  <a:gd name="connsiteX2" fmla="*/ 1576552 w 1671145"/>
                  <a:gd name="connsiteY2" fmla="*/ 0 h 677917"/>
                  <a:gd name="connsiteX3" fmla="*/ 1671145 w 1671145"/>
                  <a:gd name="connsiteY3" fmla="*/ 0 h 677917"/>
                  <a:gd name="connsiteX4" fmla="*/ 0 w 1671145"/>
                  <a:gd name="connsiteY4" fmla="*/ 677917 h 6779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71145" h="677917">
                    <a:moveTo>
                      <a:pt x="0" y="677917"/>
                    </a:moveTo>
                    <a:lnTo>
                      <a:pt x="1513490" y="0"/>
                    </a:lnTo>
                    <a:lnTo>
                      <a:pt x="1576552" y="0"/>
                    </a:lnTo>
                    <a:lnTo>
                      <a:pt x="1671145" y="0"/>
                    </a:lnTo>
                    <a:lnTo>
                      <a:pt x="0" y="677917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5" name="Freeform 544"/>
              <p:cNvSpPr/>
              <p:nvPr/>
            </p:nvSpPr>
            <p:spPr>
              <a:xfrm>
                <a:off x="4840014" y="2475187"/>
                <a:ext cx="2128345" cy="646386"/>
              </a:xfrm>
              <a:custGeom>
                <a:avLst/>
                <a:gdLst>
                  <a:gd name="connsiteX0" fmla="*/ 0 w 1671145"/>
                  <a:gd name="connsiteY0" fmla="*/ 677917 h 677917"/>
                  <a:gd name="connsiteX1" fmla="*/ 1513490 w 1671145"/>
                  <a:gd name="connsiteY1" fmla="*/ 0 h 677917"/>
                  <a:gd name="connsiteX2" fmla="*/ 1576552 w 1671145"/>
                  <a:gd name="connsiteY2" fmla="*/ 0 h 677917"/>
                  <a:gd name="connsiteX3" fmla="*/ 1671145 w 1671145"/>
                  <a:gd name="connsiteY3" fmla="*/ 0 h 677917"/>
                  <a:gd name="connsiteX4" fmla="*/ 0 w 1671145"/>
                  <a:gd name="connsiteY4" fmla="*/ 677917 h 6779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71145" h="677917">
                    <a:moveTo>
                      <a:pt x="0" y="677917"/>
                    </a:moveTo>
                    <a:lnTo>
                      <a:pt x="1513490" y="0"/>
                    </a:lnTo>
                    <a:lnTo>
                      <a:pt x="1576552" y="0"/>
                    </a:lnTo>
                    <a:lnTo>
                      <a:pt x="1671145" y="0"/>
                    </a:lnTo>
                    <a:lnTo>
                      <a:pt x="0" y="677917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39" name="Group 506"/>
            <p:cNvGrpSpPr/>
            <p:nvPr/>
          </p:nvGrpSpPr>
          <p:grpSpPr>
            <a:xfrm>
              <a:off x="4800601" y="2449896"/>
              <a:ext cx="3625084" cy="702878"/>
              <a:chOff x="3343276" y="2459421"/>
              <a:chExt cx="3625084" cy="702878"/>
            </a:xfrm>
          </p:grpSpPr>
          <p:sp>
            <p:nvSpPr>
              <p:cNvPr id="540" name="Freeform 539"/>
              <p:cNvSpPr/>
              <p:nvPr/>
            </p:nvSpPr>
            <p:spPr>
              <a:xfrm>
                <a:off x="3371850" y="2459421"/>
                <a:ext cx="3123543" cy="693354"/>
              </a:xfrm>
              <a:custGeom>
                <a:avLst/>
                <a:gdLst>
                  <a:gd name="connsiteX0" fmla="*/ 0 w 1671145"/>
                  <a:gd name="connsiteY0" fmla="*/ 677917 h 677917"/>
                  <a:gd name="connsiteX1" fmla="*/ 1513490 w 1671145"/>
                  <a:gd name="connsiteY1" fmla="*/ 0 h 677917"/>
                  <a:gd name="connsiteX2" fmla="*/ 1576552 w 1671145"/>
                  <a:gd name="connsiteY2" fmla="*/ 0 h 677917"/>
                  <a:gd name="connsiteX3" fmla="*/ 1671145 w 1671145"/>
                  <a:gd name="connsiteY3" fmla="*/ 0 h 677917"/>
                  <a:gd name="connsiteX4" fmla="*/ 0 w 1671145"/>
                  <a:gd name="connsiteY4" fmla="*/ 677917 h 6779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71145" h="677917">
                    <a:moveTo>
                      <a:pt x="0" y="677917"/>
                    </a:moveTo>
                    <a:lnTo>
                      <a:pt x="1513490" y="0"/>
                    </a:lnTo>
                    <a:lnTo>
                      <a:pt x="1576552" y="0"/>
                    </a:lnTo>
                    <a:lnTo>
                      <a:pt x="1671145" y="0"/>
                    </a:lnTo>
                    <a:lnTo>
                      <a:pt x="0" y="677917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1" name="Freeform 540"/>
              <p:cNvSpPr/>
              <p:nvPr/>
            </p:nvSpPr>
            <p:spPr>
              <a:xfrm>
                <a:off x="3362326" y="2466975"/>
                <a:ext cx="3381374" cy="685800"/>
              </a:xfrm>
              <a:custGeom>
                <a:avLst/>
                <a:gdLst>
                  <a:gd name="connsiteX0" fmla="*/ 0 w 1671145"/>
                  <a:gd name="connsiteY0" fmla="*/ 677917 h 677917"/>
                  <a:gd name="connsiteX1" fmla="*/ 1513490 w 1671145"/>
                  <a:gd name="connsiteY1" fmla="*/ 0 h 677917"/>
                  <a:gd name="connsiteX2" fmla="*/ 1576552 w 1671145"/>
                  <a:gd name="connsiteY2" fmla="*/ 0 h 677917"/>
                  <a:gd name="connsiteX3" fmla="*/ 1671145 w 1671145"/>
                  <a:gd name="connsiteY3" fmla="*/ 0 h 677917"/>
                  <a:gd name="connsiteX4" fmla="*/ 0 w 1671145"/>
                  <a:gd name="connsiteY4" fmla="*/ 677917 h 6779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71145" h="677917">
                    <a:moveTo>
                      <a:pt x="0" y="677917"/>
                    </a:moveTo>
                    <a:lnTo>
                      <a:pt x="1513490" y="0"/>
                    </a:lnTo>
                    <a:lnTo>
                      <a:pt x="1576552" y="0"/>
                    </a:lnTo>
                    <a:lnTo>
                      <a:pt x="1671145" y="0"/>
                    </a:lnTo>
                    <a:lnTo>
                      <a:pt x="0" y="677917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2" name="Freeform 541"/>
              <p:cNvSpPr/>
              <p:nvPr/>
            </p:nvSpPr>
            <p:spPr>
              <a:xfrm>
                <a:off x="3343276" y="2475186"/>
                <a:ext cx="3625084" cy="687113"/>
              </a:xfrm>
              <a:custGeom>
                <a:avLst/>
                <a:gdLst>
                  <a:gd name="connsiteX0" fmla="*/ 0 w 1671145"/>
                  <a:gd name="connsiteY0" fmla="*/ 677917 h 677917"/>
                  <a:gd name="connsiteX1" fmla="*/ 1513490 w 1671145"/>
                  <a:gd name="connsiteY1" fmla="*/ 0 h 677917"/>
                  <a:gd name="connsiteX2" fmla="*/ 1576552 w 1671145"/>
                  <a:gd name="connsiteY2" fmla="*/ 0 h 677917"/>
                  <a:gd name="connsiteX3" fmla="*/ 1671145 w 1671145"/>
                  <a:gd name="connsiteY3" fmla="*/ 0 h 677917"/>
                  <a:gd name="connsiteX4" fmla="*/ 0 w 1671145"/>
                  <a:gd name="connsiteY4" fmla="*/ 677917 h 6779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71145" h="677917">
                    <a:moveTo>
                      <a:pt x="0" y="677917"/>
                    </a:moveTo>
                    <a:lnTo>
                      <a:pt x="1513490" y="0"/>
                    </a:lnTo>
                    <a:lnTo>
                      <a:pt x="1576552" y="0"/>
                    </a:lnTo>
                    <a:lnTo>
                      <a:pt x="1671145" y="0"/>
                    </a:lnTo>
                    <a:lnTo>
                      <a:pt x="0" y="677917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48" name="Group 347"/>
          <p:cNvGrpSpPr/>
          <p:nvPr/>
        </p:nvGrpSpPr>
        <p:grpSpPr>
          <a:xfrm>
            <a:off x="275230" y="1555845"/>
            <a:ext cx="2099480" cy="4642513"/>
            <a:chOff x="275230" y="1555845"/>
            <a:chExt cx="2099480" cy="4642513"/>
          </a:xfrm>
        </p:grpSpPr>
        <p:sp>
          <p:nvSpPr>
            <p:cNvPr id="291" name="Freeform 290"/>
            <p:cNvSpPr/>
            <p:nvPr/>
          </p:nvSpPr>
          <p:spPr>
            <a:xfrm>
              <a:off x="354842" y="1555845"/>
              <a:ext cx="2006221" cy="4490113"/>
            </a:xfrm>
            <a:custGeom>
              <a:avLst/>
              <a:gdLst>
                <a:gd name="connsiteX0" fmla="*/ 0 w 2006221"/>
                <a:gd name="connsiteY0" fmla="*/ 4490113 h 4490113"/>
                <a:gd name="connsiteX1" fmla="*/ 2006221 w 2006221"/>
                <a:gd name="connsiteY1" fmla="*/ 464024 h 4490113"/>
                <a:gd name="connsiteX2" fmla="*/ 1992573 w 2006221"/>
                <a:gd name="connsiteY2" fmla="*/ 0 h 4490113"/>
                <a:gd name="connsiteX3" fmla="*/ 0 w 2006221"/>
                <a:gd name="connsiteY3" fmla="*/ 4490113 h 4490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06221" h="4490113">
                  <a:moveTo>
                    <a:pt x="0" y="4490113"/>
                  </a:moveTo>
                  <a:lnTo>
                    <a:pt x="2006221" y="464024"/>
                  </a:lnTo>
                  <a:lnTo>
                    <a:pt x="1992573" y="0"/>
                  </a:lnTo>
                  <a:lnTo>
                    <a:pt x="0" y="4490113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4" name="Freeform 333"/>
            <p:cNvSpPr/>
            <p:nvPr/>
          </p:nvSpPr>
          <p:spPr>
            <a:xfrm>
              <a:off x="275230" y="2429301"/>
              <a:ext cx="2085833" cy="3769057"/>
            </a:xfrm>
            <a:custGeom>
              <a:avLst/>
              <a:gdLst>
                <a:gd name="connsiteX0" fmla="*/ 0 w 2006221"/>
                <a:gd name="connsiteY0" fmla="*/ 4490113 h 4490113"/>
                <a:gd name="connsiteX1" fmla="*/ 2006221 w 2006221"/>
                <a:gd name="connsiteY1" fmla="*/ 464024 h 4490113"/>
                <a:gd name="connsiteX2" fmla="*/ 1992573 w 2006221"/>
                <a:gd name="connsiteY2" fmla="*/ 0 h 4490113"/>
                <a:gd name="connsiteX3" fmla="*/ 0 w 2006221"/>
                <a:gd name="connsiteY3" fmla="*/ 4490113 h 4490113"/>
                <a:gd name="connsiteX0" fmla="*/ 0 w 2240809"/>
                <a:gd name="connsiteY0" fmla="*/ 4490113 h 4490113"/>
                <a:gd name="connsiteX1" fmla="*/ 2240809 w 2240809"/>
                <a:gd name="connsiteY1" fmla="*/ 464024 h 4490113"/>
                <a:gd name="connsiteX2" fmla="*/ 2227161 w 2240809"/>
                <a:gd name="connsiteY2" fmla="*/ 0 h 4490113"/>
                <a:gd name="connsiteX3" fmla="*/ 0 w 2240809"/>
                <a:gd name="connsiteY3" fmla="*/ 4490113 h 4490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40809" h="4490113">
                  <a:moveTo>
                    <a:pt x="0" y="4490113"/>
                  </a:moveTo>
                  <a:lnTo>
                    <a:pt x="2240809" y="464024"/>
                  </a:lnTo>
                  <a:lnTo>
                    <a:pt x="2227161" y="0"/>
                  </a:lnTo>
                  <a:lnTo>
                    <a:pt x="0" y="4490113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5" name="Freeform 334"/>
            <p:cNvSpPr/>
            <p:nvPr/>
          </p:nvSpPr>
          <p:spPr>
            <a:xfrm>
              <a:off x="354842" y="3384645"/>
              <a:ext cx="2019868" cy="2647665"/>
            </a:xfrm>
            <a:custGeom>
              <a:avLst/>
              <a:gdLst>
                <a:gd name="connsiteX0" fmla="*/ 0 w 2019868"/>
                <a:gd name="connsiteY0" fmla="*/ 2647665 h 2647665"/>
                <a:gd name="connsiteX1" fmla="*/ 2019868 w 2019868"/>
                <a:gd name="connsiteY1" fmla="*/ 0 h 2647665"/>
                <a:gd name="connsiteX2" fmla="*/ 2019868 w 2019868"/>
                <a:gd name="connsiteY2" fmla="*/ 518615 h 2647665"/>
                <a:gd name="connsiteX3" fmla="*/ 0 w 2019868"/>
                <a:gd name="connsiteY3" fmla="*/ 2647665 h 2647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19868" h="2647665">
                  <a:moveTo>
                    <a:pt x="0" y="2647665"/>
                  </a:moveTo>
                  <a:lnTo>
                    <a:pt x="2019868" y="0"/>
                  </a:lnTo>
                  <a:lnTo>
                    <a:pt x="2019868" y="518615"/>
                  </a:lnTo>
                  <a:lnTo>
                    <a:pt x="0" y="2647665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3" name="Rounded Rectangle 332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24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321" name="Freeform 320"/>
          <p:cNvSpPr/>
          <p:nvPr/>
        </p:nvSpPr>
        <p:spPr>
          <a:xfrm>
            <a:off x="327546" y="2374710"/>
            <a:ext cx="2047164" cy="3657600"/>
          </a:xfrm>
          <a:custGeom>
            <a:avLst/>
            <a:gdLst>
              <a:gd name="connsiteX0" fmla="*/ 0 w 2047164"/>
              <a:gd name="connsiteY0" fmla="*/ 3657600 h 3657600"/>
              <a:gd name="connsiteX1" fmla="*/ 2047164 w 2047164"/>
              <a:gd name="connsiteY1" fmla="*/ 0 h 3657600"/>
              <a:gd name="connsiteX2" fmla="*/ 2033517 w 2047164"/>
              <a:gd name="connsiteY2" fmla="*/ 423081 h 3657600"/>
              <a:gd name="connsiteX3" fmla="*/ 81887 w 2047164"/>
              <a:gd name="connsiteY3" fmla="*/ 3534771 h 3657600"/>
              <a:gd name="connsiteX4" fmla="*/ 81887 w 2047164"/>
              <a:gd name="connsiteY4" fmla="*/ 3534771 h 365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47164" h="3657600">
                <a:moveTo>
                  <a:pt x="0" y="3657600"/>
                </a:moveTo>
                <a:lnTo>
                  <a:pt x="2047164" y="0"/>
                </a:lnTo>
                <a:lnTo>
                  <a:pt x="2033517" y="423081"/>
                </a:lnTo>
                <a:lnTo>
                  <a:pt x="81887" y="3534771"/>
                </a:lnTo>
                <a:lnTo>
                  <a:pt x="81887" y="3534771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6" name="Oval Callout 585"/>
          <p:cNvSpPr/>
          <p:nvPr/>
        </p:nvSpPr>
        <p:spPr>
          <a:xfrm>
            <a:off x="3073227" y="820140"/>
            <a:ext cx="1593776" cy="882650"/>
          </a:xfrm>
          <a:prstGeom prst="wedgeEllipseCallout">
            <a:avLst>
              <a:gd name="adj1" fmla="val -81276"/>
              <a:gd name="adj2" fmla="val 73787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 spine </a:t>
            </a:r>
          </a:p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vertex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7" name="Oval Callout 586"/>
          <p:cNvSpPr/>
          <p:nvPr/>
        </p:nvSpPr>
        <p:spPr>
          <a:xfrm>
            <a:off x="163773" y="927017"/>
            <a:ext cx="1143000" cy="882650"/>
          </a:xfrm>
          <a:prstGeom prst="wedgeEllipseCallout">
            <a:avLst>
              <a:gd name="adj1" fmla="val 122455"/>
              <a:gd name="adj2" fmla="val 88587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fan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8" name="Oval Callout 587"/>
          <p:cNvSpPr/>
          <p:nvPr/>
        </p:nvSpPr>
        <p:spPr>
          <a:xfrm>
            <a:off x="0" y="2278145"/>
            <a:ext cx="1651379" cy="882650"/>
          </a:xfrm>
          <a:prstGeom prst="wedgeEllipseCallout">
            <a:avLst>
              <a:gd name="adj1" fmla="val 70932"/>
              <a:gd name="adj2" fmla="val 224655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divider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0" name="Rectangle 339"/>
          <p:cNvSpPr/>
          <p:nvPr/>
        </p:nvSpPr>
        <p:spPr bwMode="auto">
          <a:xfrm>
            <a:off x="2111361" y="6278389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sz="28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2" name="Rectangle 341"/>
          <p:cNvSpPr/>
          <p:nvPr/>
        </p:nvSpPr>
        <p:spPr>
          <a:xfrm>
            <a:off x="6279735" y="5660030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9" grpId="0" animBg="1"/>
      <p:bldP spid="430" grpId="0" animBg="1"/>
      <p:bldP spid="58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5"/>
          <p:cNvGrpSpPr/>
          <p:nvPr/>
        </p:nvGrpSpPr>
        <p:grpSpPr>
          <a:xfrm>
            <a:off x="0" y="0"/>
            <a:ext cx="9144000" cy="6761163"/>
            <a:chOff x="0" y="0"/>
            <a:chExt cx="9144000" cy="6761163"/>
          </a:xfrm>
        </p:grpSpPr>
        <p:sp>
          <p:nvSpPr>
            <p:cNvPr id="67" name="Rectangle 66"/>
            <p:cNvSpPr/>
            <p:nvPr/>
          </p:nvSpPr>
          <p:spPr>
            <a:xfrm>
              <a:off x="0" y="0"/>
              <a:ext cx="9144000" cy="6414448"/>
            </a:xfrm>
            <a:prstGeom prst="rect">
              <a:avLst/>
            </a:prstGeom>
            <a:gradFill>
              <a:gsLst>
                <a:gs pos="0">
                  <a:srgbClr val="FF0000">
                    <a:alpha val="0"/>
                  </a:srgbClr>
                </a:gs>
                <a:gs pos="45000">
                  <a:srgbClr val="FF0000">
                    <a:alpha val="0"/>
                  </a:srgbClr>
                </a:gs>
                <a:gs pos="70000">
                  <a:srgbClr val="FF0300">
                    <a:alpha val="0"/>
                  </a:srgbClr>
                </a:gs>
                <a:gs pos="100000">
                  <a:srgbClr val="FF0000">
                    <a:alpha val="13000"/>
                  </a:srgb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ounded Rectangle 67"/>
            <p:cNvSpPr/>
            <p:nvPr/>
          </p:nvSpPr>
          <p:spPr>
            <a:xfrm>
              <a:off x="0" y="6445250"/>
              <a:ext cx="1882775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GD 2011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  <p:sp>
          <p:nvSpPr>
            <p:cNvPr id="69" name="Rounded Rectangle 68"/>
            <p:cNvSpPr/>
            <p:nvPr/>
          </p:nvSpPr>
          <p:spPr>
            <a:xfrm>
              <a:off x="7037388" y="6445250"/>
              <a:ext cx="2106612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September 21, 2011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</p:grpSp>
      <p:sp>
        <p:nvSpPr>
          <p:cNvPr id="71" name="Rectangle 70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Future Works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Rectangle 9"/>
          <p:cNvSpPr>
            <a:spLocks noChangeArrowheads="1"/>
          </p:cNvSpPr>
          <p:nvPr/>
        </p:nvSpPr>
        <p:spPr bwMode="auto">
          <a:xfrm>
            <a:off x="545911" y="1241946"/>
            <a:ext cx="8079474" cy="462659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t"/>
          <a:lstStyle/>
          <a:p>
            <a:pPr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Finding an algorithm that takes less than O(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4/3 + 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ɛ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time. </a:t>
            </a:r>
          </a:p>
          <a:p>
            <a:pPr lvl="1"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Removing the constraint of the three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outervertices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from </a:t>
            </a:r>
          </a:p>
          <a:p>
            <a:pPr lvl="1"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the NP-completeness result.</a:t>
            </a:r>
          </a:p>
          <a:p>
            <a:pPr lvl="1">
              <a:buFont typeface="Wingdings" pitchFamily="2" charset="2"/>
              <a:buChar char="Ø"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Work in progress:</a:t>
            </a:r>
          </a:p>
          <a:p>
            <a:pPr lvl="1"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lvl="1"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Examining the time complexity of the point-set </a:t>
            </a:r>
          </a:p>
          <a:p>
            <a:pPr lvl="1"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embedding problem in </a:t>
            </a:r>
            <a:r>
              <a:rPr lang="en-US" sz="2400" spc="50" dirty="0" smtClean="0">
                <a:ln w="11430">
                  <a:solidFill>
                    <a:schemeClr val="tx1"/>
                  </a:solidFill>
                </a:ln>
                <a:noFill/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spc="50" baseline="30000" dirty="0" smtClean="0">
                <a:ln w="11430"/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when the input graph </a:t>
            </a:r>
          </a:p>
          <a:p>
            <a:pPr lvl="1"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is 3-connected.</a:t>
            </a:r>
          </a:p>
          <a:p>
            <a:pPr lvl="1"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lvl="1"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25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0"/>
            <a:ext cx="143301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0" y="0"/>
            <a:ext cx="9144000" cy="6414448"/>
          </a:xfrm>
          <a:prstGeom prst="rect">
            <a:avLst/>
          </a:prstGeom>
          <a:gradFill>
            <a:gsLst>
              <a:gs pos="0">
                <a:srgbClr val="FF0000">
                  <a:alpha val="4000"/>
                </a:srgbClr>
              </a:gs>
              <a:gs pos="45000">
                <a:srgbClr val="FF0000">
                  <a:alpha val="5000"/>
                </a:srgbClr>
              </a:gs>
              <a:gs pos="70000">
                <a:srgbClr val="FF0300">
                  <a:alpha val="6000"/>
                </a:srgbClr>
              </a:gs>
              <a:gs pos="100000">
                <a:srgbClr val="FF0000">
                  <a:alpha val="24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0" y="6445250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GD 2011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September 21, 2011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pic>
        <p:nvPicPr>
          <p:cNvPr id="2056" name="Picture 2"/>
          <p:cNvPicPr>
            <a:picLocks noChangeAspect="1" noChangeArrowheads="1"/>
          </p:cNvPicPr>
          <p:nvPr/>
        </p:nvPicPr>
        <p:blipFill>
          <a:blip r:embed="rId3">
            <a:lum contrast="24000"/>
          </a:blip>
          <a:srcRect/>
          <a:stretch>
            <a:fillRect/>
          </a:stretch>
        </p:blipFill>
        <p:spPr bwMode="auto">
          <a:xfrm>
            <a:off x="7222366" y="3672883"/>
            <a:ext cx="82867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lum contrast="20000"/>
          </a:blip>
          <a:stretch>
            <a:fillRect/>
          </a:stretch>
        </p:blipFill>
        <p:spPr bwMode="auto">
          <a:xfrm>
            <a:off x="4270043" y="3669067"/>
            <a:ext cx="685800" cy="819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lum contrast="28000"/>
          </a:blip>
          <a:stretch>
            <a:fillRect/>
          </a:stretch>
        </p:blipFill>
        <p:spPr bwMode="auto">
          <a:xfrm>
            <a:off x="1095803" y="3651297"/>
            <a:ext cx="838200" cy="800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35474" y="1478188"/>
            <a:ext cx="1608231" cy="1668944"/>
          </a:xfrm>
          <a:prstGeom prst="ellipse">
            <a:avLst/>
          </a:prstGeom>
          <a:ln w="25400" cap="rnd">
            <a:solidFill>
              <a:schemeClr val="tx1"/>
            </a:solidFill>
          </a:ln>
          <a:effectLst>
            <a:outerShdw blurRad="241300" dist="50800" dir="5400000" algn="ctr" rotWithShape="0">
              <a:srgbClr val="FF0000">
                <a:alpha val="4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187146" y="1714120"/>
            <a:ext cx="1568277" cy="1662752"/>
          </a:xfrm>
          <a:prstGeom prst="ellipse">
            <a:avLst/>
          </a:prstGeom>
          <a:ln w="25400" cap="rnd">
            <a:solidFill>
              <a:schemeClr val="tx1"/>
            </a:solidFill>
          </a:ln>
          <a:effectLst>
            <a:outerShdw blurRad="241300" dist="50800" dir="5400000" algn="ctr" rotWithShape="0">
              <a:srgbClr val="FF0000">
                <a:alpha val="4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2" name="Picture 5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107647" y="676891"/>
            <a:ext cx="1649388" cy="1649388"/>
          </a:xfrm>
          <a:prstGeom prst="ellipse">
            <a:avLst/>
          </a:prstGeom>
          <a:ln w="25400" cap="rnd">
            <a:solidFill>
              <a:schemeClr val="tx1"/>
            </a:solidFill>
          </a:ln>
          <a:effectLst>
            <a:outerShdw blurRad="241300" dist="50800" dir="5400000" algn="ctr" rotWithShape="0">
              <a:srgbClr val="FF0000">
                <a:alpha val="4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4" name="Picture 7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27552" y="458521"/>
            <a:ext cx="1572009" cy="1610437"/>
          </a:xfrm>
          <a:prstGeom prst="ellipse">
            <a:avLst/>
          </a:prstGeom>
          <a:ln w="25400" cap="rnd">
            <a:solidFill>
              <a:schemeClr val="tx1"/>
            </a:solidFill>
          </a:ln>
          <a:effectLst>
            <a:outerShdw blurRad="241300" dist="50800" dir="5400000" algn="ctr" rotWithShape="0">
              <a:srgbClr val="FF0000">
                <a:alpha val="4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5" name="Picture 10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824006" y="553422"/>
            <a:ext cx="1566863" cy="1681233"/>
          </a:xfrm>
          <a:prstGeom prst="ellipse">
            <a:avLst/>
          </a:prstGeom>
          <a:ln w="25400" cap="rnd">
            <a:solidFill>
              <a:schemeClr val="tx1"/>
            </a:solidFill>
          </a:ln>
          <a:effectLst>
            <a:outerShdw blurRad="241300" dist="50800" dir="5400000" algn="ctr" rotWithShape="0">
              <a:srgbClr val="FF0000">
                <a:alpha val="4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7" name="Rectangle 16"/>
          <p:cNvSpPr/>
          <p:nvPr/>
        </p:nvSpPr>
        <p:spPr>
          <a:xfrm>
            <a:off x="2351314" y="5619331"/>
            <a:ext cx="439387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Thank You..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841243" y="4811847"/>
            <a:ext cx="33573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Dept. of Computer Science and </a:t>
            </a:r>
            <a:r>
              <a:rPr lang="en-US" sz="1600" dirty="0" err="1" smtClean="0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Engg</a:t>
            </a:r>
            <a:r>
              <a:rPr lang="en-US" sz="1600" dirty="0" smtClean="0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Bangladesh University of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Engineering and Technology</a:t>
            </a:r>
            <a:endParaRPr lang="en-US" sz="1600" dirty="0">
              <a:solidFill>
                <a:srgbClr val="5C001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756845" y="4798199"/>
            <a:ext cx="33573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Department of Computer Science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University of  Victoria</a:t>
            </a:r>
            <a:endParaRPr lang="en-US" sz="1600" dirty="0">
              <a:solidFill>
                <a:srgbClr val="5C001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-191072" y="4784552"/>
            <a:ext cx="33573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Department of Computer Science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University of  Manitoba</a:t>
            </a:r>
            <a:endParaRPr lang="en-US" sz="1600" dirty="0">
              <a:solidFill>
                <a:srgbClr val="5C001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0"/>
            <a:ext cx="143301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0" y="0"/>
            <a:ext cx="9144000" cy="6414448"/>
          </a:xfrm>
          <a:prstGeom prst="rect">
            <a:avLst/>
          </a:prstGeom>
          <a:gradFill>
            <a:gsLst>
              <a:gs pos="0">
                <a:srgbClr val="FF0000">
                  <a:alpha val="0"/>
                </a:srgbClr>
              </a:gs>
              <a:gs pos="45000">
                <a:srgbClr val="FF0000">
                  <a:alpha val="0"/>
                </a:srgbClr>
              </a:gs>
              <a:gs pos="70000">
                <a:srgbClr val="FF0300">
                  <a:alpha val="0"/>
                </a:srgbClr>
              </a:gs>
              <a:gs pos="100000">
                <a:srgbClr val="FF0000">
                  <a:alpha val="13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0" y="6445250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GD 2011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September 21, 2011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Point-Set Embeddings </a:t>
            </a:r>
            <a:endParaRPr lang="en-US" sz="4000" b="1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250"/>
          <p:cNvGrpSpPr/>
          <p:nvPr/>
        </p:nvGrpSpPr>
        <p:grpSpPr>
          <a:xfrm>
            <a:off x="1118796" y="2001755"/>
            <a:ext cx="2373266" cy="2212893"/>
            <a:chOff x="1118796" y="2001755"/>
            <a:chExt cx="2373266" cy="2212893"/>
          </a:xfrm>
        </p:grpSpPr>
        <p:sp>
          <p:nvSpPr>
            <p:cNvPr id="175" name="Oval 174"/>
            <p:cNvSpPr>
              <a:spLocks noChangeAspect="1"/>
            </p:cNvSpPr>
            <p:nvPr/>
          </p:nvSpPr>
          <p:spPr>
            <a:xfrm>
              <a:off x="1432091" y="2728851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Oval 175"/>
            <p:cNvSpPr>
              <a:spLocks noChangeAspect="1"/>
            </p:cNvSpPr>
            <p:nvPr/>
          </p:nvSpPr>
          <p:spPr>
            <a:xfrm>
              <a:off x="2155529" y="2001755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Oval 176"/>
            <p:cNvSpPr>
              <a:spLocks noChangeAspect="1"/>
            </p:cNvSpPr>
            <p:nvPr/>
          </p:nvSpPr>
          <p:spPr>
            <a:xfrm>
              <a:off x="2292531" y="3040657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Oval 177"/>
            <p:cNvSpPr>
              <a:spLocks noChangeAspect="1"/>
            </p:cNvSpPr>
            <p:nvPr/>
          </p:nvSpPr>
          <p:spPr>
            <a:xfrm>
              <a:off x="2416795" y="2617923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Oval 178"/>
            <p:cNvSpPr>
              <a:spLocks noChangeAspect="1"/>
            </p:cNvSpPr>
            <p:nvPr/>
          </p:nvSpPr>
          <p:spPr>
            <a:xfrm>
              <a:off x="3245059" y="3887688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Oval 179"/>
            <p:cNvSpPr>
              <a:spLocks noChangeAspect="1"/>
            </p:cNvSpPr>
            <p:nvPr/>
          </p:nvSpPr>
          <p:spPr>
            <a:xfrm>
              <a:off x="1118796" y="3834826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Oval 182"/>
            <p:cNvSpPr>
              <a:spLocks noChangeAspect="1"/>
            </p:cNvSpPr>
            <p:nvPr/>
          </p:nvSpPr>
          <p:spPr>
            <a:xfrm>
              <a:off x="3213916" y="2660031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Oval 188"/>
            <p:cNvSpPr>
              <a:spLocks noChangeAspect="1"/>
            </p:cNvSpPr>
            <p:nvPr/>
          </p:nvSpPr>
          <p:spPr>
            <a:xfrm>
              <a:off x="2258358" y="3503235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Oval 189"/>
            <p:cNvSpPr>
              <a:spLocks noChangeAspect="1"/>
            </p:cNvSpPr>
            <p:nvPr/>
          </p:nvSpPr>
          <p:spPr>
            <a:xfrm>
              <a:off x="1698732" y="3289550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1" name="Straight Connector 190"/>
            <p:cNvCxnSpPr>
              <a:stCxn id="190" idx="6"/>
              <a:endCxn id="189" idx="2"/>
            </p:cNvCxnSpPr>
            <p:nvPr/>
          </p:nvCxnSpPr>
          <p:spPr>
            <a:xfrm>
              <a:off x="1845493" y="3362931"/>
              <a:ext cx="412865" cy="21368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>
              <a:stCxn id="189" idx="5"/>
              <a:endCxn id="179" idx="1"/>
            </p:cNvCxnSpPr>
            <p:nvPr/>
          </p:nvCxnSpPr>
          <p:spPr>
            <a:xfrm rot="16200000" flipH="1">
              <a:off x="2684750" y="3327379"/>
              <a:ext cx="280678" cy="88292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Connector 198"/>
            <p:cNvCxnSpPr>
              <a:stCxn id="190" idx="1"/>
              <a:endCxn id="175" idx="5"/>
            </p:cNvCxnSpPr>
            <p:nvPr/>
          </p:nvCxnSpPr>
          <p:spPr>
            <a:xfrm rot="16200000" flipV="1">
              <a:off x="1410330" y="3001148"/>
              <a:ext cx="456924" cy="16286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6" name="Freeform 235"/>
            <p:cNvSpPr/>
            <p:nvPr/>
          </p:nvSpPr>
          <p:spPr>
            <a:xfrm>
              <a:off x="1135117" y="2806262"/>
              <a:ext cx="346842" cy="1087821"/>
            </a:xfrm>
            <a:custGeom>
              <a:avLst/>
              <a:gdLst>
                <a:gd name="connsiteX0" fmla="*/ 63062 w 346842"/>
                <a:gd name="connsiteY0" fmla="*/ 1087821 h 1087821"/>
                <a:gd name="connsiteX1" fmla="*/ 47297 w 346842"/>
                <a:gd name="connsiteY1" fmla="*/ 646386 h 1087821"/>
                <a:gd name="connsiteX2" fmla="*/ 346842 w 346842"/>
                <a:gd name="connsiteY2" fmla="*/ 0 h 10878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46842" h="1087821">
                  <a:moveTo>
                    <a:pt x="63062" y="1087821"/>
                  </a:moveTo>
                  <a:cubicBezTo>
                    <a:pt x="31531" y="957755"/>
                    <a:pt x="0" y="827690"/>
                    <a:pt x="47297" y="646386"/>
                  </a:cubicBezTo>
                  <a:cubicBezTo>
                    <a:pt x="94594" y="465083"/>
                    <a:pt x="220718" y="232541"/>
                    <a:pt x="346842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Freeform 237"/>
            <p:cNvSpPr/>
            <p:nvPr/>
          </p:nvSpPr>
          <p:spPr>
            <a:xfrm>
              <a:off x="1513490" y="2049517"/>
              <a:ext cx="693682" cy="709449"/>
            </a:xfrm>
            <a:custGeom>
              <a:avLst/>
              <a:gdLst>
                <a:gd name="connsiteX0" fmla="*/ 0 w 693682"/>
                <a:gd name="connsiteY0" fmla="*/ 709449 h 709449"/>
                <a:gd name="connsiteX1" fmla="*/ 189186 w 693682"/>
                <a:gd name="connsiteY1" fmla="*/ 157655 h 709449"/>
                <a:gd name="connsiteX2" fmla="*/ 693682 w 693682"/>
                <a:gd name="connsiteY2" fmla="*/ 0 h 709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93682" h="709449">
                  <a:moveTo>
                    <a:pt x="0" y="709449"/>
                  </a:moveTo>
                  <a:cubicBezTo>
                    <a:pt x="36786" y="492673"/>
                    <a:pt x="73572" y="275897"/>
                    <a:pt x="189186" y="157655"/>
                  </a:cubicBezTo>
                  <a:cubicBezTo>
                    <a:pt x="304800" y="39414"/>
                    <a:pt x="693682" y="0"/>
                    <a:pt x="693682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9" name="Freeform 238"/>
            <p:cNvSpPr/>
            <p:nvPr/>
          </p:nvSpPr>
          <p:spPr>
            <a:xfrm>
              <a:off x="1229710" y="3578772"/>
              <a:ext cx="1087821" cy="346842"/>
            </a:xfrm>
            <a:custGeom>
              <a:avLst/>
              <a:gdLst>
                <a:gd name="connsiteX0" fmla="*/ 0 w 1087821"/>
                <a:gd name="connsiteY0" fmla="*/ 346842 h 346842"/>
                <a:gd name="connsiteX1" fmla="*/ 472966 w 1087821"/>
                <a:gd name="connsiteY1" fmla="*/ 110359 h 346842"/>
                <a:gd name="connsiteX2" fmla="*/ 1087821 w 1087821"/>
                <a:gd name="connsiteY2" fmla="*/ 0 h 346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87821" h="346842">
                  <a:moveTo>
                    <a:pt x="0" y="346842"/>
                  </a:moveTo>
                  <a:cubicBezTo>
                    <a:pt x="145831" y="257504"/>
                    <a:pt x="291663" y="168166"/>
                    <a:pt x="472966" y="110359"/>
                  </a:cubicBezTo>
                  <a:cubicBezTo>
                    <a:pt x="654269" y="52552"/>
                    <a:pt x="871045" y="26276"/>
                    <a:pt x="1087821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Freeform 239"/>
            <p:cNvSpPr/>
            <p:nvPr/>
          </p:nvSpPr>
          <p:spPr>
            <a:xfrm>
              <a:off x="1213945" y="3909848"/>
              <a:ext cx="2128345" cy="304800"/>
            </a:xfrm>
            <a:custGeom>
              <a:avLst/>
              <a:gdLst>
                <a:gd name="connsiteX0" fmla="*/ 0 w 2128345"/>
                <a:gd name="connsiteY0" fmla="*/ 0 h 304800"/>
                <a:gd name="connsiteX1" fmla="*/ 961696 w 2128345"/>
                <a:gd name="connsiteY1" fmla="*/ 299545 h 304800"/>
                <a:gd name="connsiteX2" fmla="*/ 2128345 w 2128345"/>
                <a:gd name="connsiteY2" fmla="*/ 31531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28345" h="304800">
                  <a:moveTo>
                    <a:pt x="0" y="0"/>
                  </a:moveTo>
                  <a:cubicBezTo>
                    <a:pt x="303486" y="147145"/>
                    <a:pt x="606972" y="294290"/>
                    <a:pt x="961696" y="299545"/>
                  </a:cubicBezTo>
                  <a:cubicBezTo>
                    <a:pt x="1316420" y="304800"/>
                    <a:pt x="1722382" y="168165"/>
                    <a:pt x="2128345" y="31531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Freeform 240"/>
            <p:cNvSpPr/>
            <p:nvPr/>
          </p:nvSpPr>
          <p:spPr>
            <a:xfrm>
              <a:off x="2238703" y="2049517"/>
              <a:ext cx="1040525" cy="725214"/>
            </a:xfrm>
            <a:custGeom>
              <a:avLst/>
              <a:gdLst>
                <a:gd name="connsiteX0" fmla="*/ 0 w 1040525"/>
                <a:gd name="connsiteY0" fmla="*/ 0 h 725214"/>
                <a:gd name="connsiteX1" fmla="*/ 662152 w 1040525"/>
                <a:gd name="connsiteY1" fmla="*/ 220717 h 725214"/>
                <a:gd name="connsiteX2" fmla="*/ 1040525 w 1040525"/>
                <a:gd name="connsiteY2" fmla="*/ 725214 h 725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40525" h="725214">
                  <a:moveTo>
                    <a:pt x="0" y="0"/>
                  </a:moveTo>
                  <a:cubicBezTo>
                    <a:pt x="244365" y="49924"/>
                    <a:pt x="488731" y="99848"/>
                    <a:pt x="662152" y="220717"/>
                  </a:cubicBezTo>
                  <a:cubicBezTo>
                    <a:pt x="835573" y="341586"/>
                    <a:pt x="938049" y="533400"/>
                    <a:pt x="1040525" y="725214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Freeform 241"/>
            <p:cNvSpPr/>
            <p:nvPr/>
          </p:nvSpPr>
          <p:spPr>
            <a:xfrm>
              <a:off x="3263462" y="2711669"/>
              <a:ext cx="228600" cy="1277007"/>
            </a:xfrm>
            <a:custGeom>
              <a:avLst/>
              <a:gdLst>
                <a:gd name="connsiteX0" fmla="*/ 47297 w 228600"/>
                <a:gd name="connsiteY0" fmla="*/ 1277007 h 1277007"/>
                <a:gd name="connsiteX1" fmla="*/ 220717 w 228600"/>
                <a:gd name="connsiteY1" fmla="*/ 457200 h 1277007"/>
                <a:gd name="connsiteX2" fmla="*/ 0 w 228600"/>
                <a:gd name="connsiteY2" fmla="*/ 0 h 12770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8600" h="1277007">
                  <a:moveTo>
                    <a:pt x="47297" y="1277007"/>
                  </a:moveTo>
                  <a:cubicBezTo>
                    <a:pt x="137948" y="973521"/>
                    <a:pt x="228600" y="670035"/>
                    <a:pt x="220717" y="457200"/>
                  </a:cubicBezTo>
                  <a:cubicBezTo>
                    <a:pt x="212834" y="244366"/>
                    <a:pt x="106417" y="122183"/>
                    <a:pt x="0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3" name="Freeform 242"/>
            <p:cNvSpPr/>
            <p:nvPr/>
          </p:nvSpPr>
          <p:spPr>
            <a:xfrm>
              <a:off x="2363190" y="2755075"/>
              <a:ext cx="878774" cy="548245"/>
            </a:xfrm>
            <a:custGeom>
              <a:avLst/>
              <a:gdLst>
                <a:gd name="connsiteX0" fmla="*/ 0 w 878774"/>
                <a:gd name="connsiteY0" fmla="*/ 368135 h 548245"/>
                <a:gd name="connsiteX1" fmla="*/ 558140 w 878774"/>
                <a:gd name="connsiteY1" fmla="*/ 486889 h 548245"/>
                <a:gd name="connsiteX2" fmla="*/ 878774 w 878774"/>
                <a:gd name="connsiteY2" fmla="*/ 0 h 548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78774" h="548245">
                  <a:moveTo>
                    <a:pt x="0" y="368135"/>
                  </a:moveTo>
                  <a:cubicBezTo>
                    <a:pt x="205839" y="458190"/>
                    <a:pt x="411678" y="548245"/>
                    <a:pt x="558140" y="486889"/>
                  </a:cubicBezTo>
                  <a:cubicBezTo>
                    <a:pt x="704602" y="425533"/>
                    <a:pt x="791688" y="212766"/>
                    <a:pt x="878774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5" name="Straight Connector 244"/>
            <p:cNvCxnSpPr>
              <a:stCxn id="177" idx="0"/>
              <a:endCxn id="178" idx="3"/>
            </p:cNvCxnSpPr>
            <p:nvPr/>
          </p:nvCxnSpPr>
          <p:spPr>
            <a:xfrm rot="5400000" flipH="1" flipV="1">
              <a:off x="2253367" y="2855736"/>
              <a:ext cx="297466" cy="723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8" name="Freeform 247"/>
            <p:cNvSpPr/>
            <p:nvPr/>
          </p:nvSpPr>
          <p:spPr>
            <a:xfrm>
              <a:off x="2268187" y="2078182"/>
              <a:ext cx="249382" cy="581891"/>
            </a:xfrm>
            <a:custGeom>
              <a:avLst/>
              <a:gdLst>
                <a:gd name="connsiteX0" fmla="*/ 249382 w 249382"/>
                <a:gd name="connsiteY0" fmla="*/ 581891 h 581891"/>
                <a:gd name="connsiteX1" fmla="*/ 166255 w 249382"/>
                <a:gd name="connsiteY1" fmla="*/ 201880 h 581891"/>
                <a:gd name="connsiteX2" fmla="*/ 0 w 249382"/>
                <a:gd name="connsiteY2" fmla="*/ 0 h 581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9382" h="581891">
                  <a:moveTo>
                    <a:pt x="249382" y="581891"/>
                  </a:moveTo>
                  <a:cubicBezTo>
                    <a:pt x="228600" y="440376"/>
                    <a:pt x="207819" y="298862"/>
                    <a:pt x="166255" y="201880"/>
                  </a:cubicBezTo>
                  <a:cubicBezTo>
                    <a:pt x="124691" y="104898"/>
                    <a:pt x="62345" y="52449"/>
                    <a:pt x="0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Freeform 248"/>
            <p:cNvSpPr/>
            <p:nvPr/>
          </p:nvSpPr>
          <p:spPr>
            <a:xfrm>
              <a:off x="1781299" y="2683823"/>
              <a:ext cx="688769" cy="641268"/>
            </a:xfrm>
            <a:custGeom>
              <a:avLst/>
              <a:gdLst>
                <a:gd name="connsiteX0" fmla="*/ 0 w 688769"/>
                <a:gd name="connsiteY0" fmla="*/ 641268 h 641268"/>
                <a:gd name="connsiteX1" fmla="*/ 154379 w 688769"/>
                <a:gd name="connsiteY1" fmla="*/ 190006 h 641268"/>
                <a:gd name="connsiteX2" fmla="*/ 688769 w 688769"/>
                <a:gd name="connsiteY2" fmla="*/ 0 h 64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8769" h="641268">
                  <a:moveTo>
                    <a:pt x="0" y="641268"/>
                  </a:moveTo>
                  <a:cubicBezTo>
                    <a:pt x="19792" y="469076"/>
                    <a:pt x="39584" y="296884"/>
                    <a:pt x="154379" y="190006"/>
                  </a:cubicBezTo>
                  <a:cubicBezTo>
                    <a:pt x="269174" y="83128"/>
                    <a:pt x="478971" y="41564"/>
                    <a:pt x="688769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0" name="Freeform 249"/>
            <p:cNvSpPr/>
            <p:nvPr/>
          </p:nvSpPr>
          <p:spPr>
            <a:xfrm flipH="1">
              <a:off x="2351314" y="3099460"/>
              <a:ext cx="45719" cy="451262"/>
            </a:xfrm>
            <a:custGeom>
              <a:avLst/>
              <a:gdLst>
                <a:gd name="connsiteX0" fmla="*/ 156358 w 168233"/>
                <a:gd name="connsiteY0" fmla="*/ 451262 h 451262"/>
                <a:gd name="connsiteX1" fmla="*/ 1979 w 168233"/>
                <a:gd name="connsiteY1" fmla="*/ 213756 h 451262"/>
                <a:gd name="connsiteX2" fmla="*/ 168233 w 168233"/>
                <a:gd name="connsiteY2" fmla="*/ 0 h 4512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8233" h="451262">
                  <a:moveTo>
                    <a:pt x="156358" y="451262"/>
                  </a:moveTo>
                  <a:cubicBezTo>
                    <a:pt x="78179" y="370114"/>
                    <a:pt x="0" y="288966"/>
                    <a:pt x="1979" y="213756"/>
                  </a:cubicBezTo>
                  <a:cubicBezTo>
                    <a:pt x="3958" y="138546"/>
                    <a:pt x="86095" y="69273"/>
                    <a:pt x="168233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" name="Rectangle 41"/>
          <p:cNvSpPr/>
          <p:nvPr/>
        </p:nvSpPr>
        <p:spPr>
          <a:xfrm>
            <a:off x="1128153" y="2475386"/>
            <a:ext cx="391885" cy="34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995052" y="1626922"/>
            <a:ext cx="391885" cy="34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289462" y="2351317"/>
            <a:ext cx="391885" cy="34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336963" y="3740730"/>
            <a:ext cx="391885" cy="34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71893" y="3705104"/>
            <a:ext cx="391885" cy="34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935678" y="3598225"/>
            <a:ext cx="391885" cy="34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1353787" y="3277591"/>
            <a:ext cx="391885" cy="34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505694" y="2386942"/>
            <a:ext cx="391885" cy="34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1983180" y="2861955"/>
            <a:ext cx="391885" cy="34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1095531" y="4640045"/>
            <a:ext cx="22099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plane graph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endParaRPr lang="en-US" sz="2400" i="1" dirty="0"/>
          </a:p>
        </p:txBody>
      </p:sp>
      <p:sp>
        <p:nvSpPr>
          <p:cNvPr id="106" name="Rectangle 105"/>
          <p:cNvSpPr/>
          <p:nvPr/>
        </p:nvSpPr>
        <p:spPr>
          <a:xfrm>
            <a:off x="5560816" y="4624278"/>
            <a:ext cx="32864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 embedding of G on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en-US" sz="2400" i="1" dirty="0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 rot="15732895">
            <a:off x="6688624" y="3645003"/>
            <a:ext cx="146761" cy="14676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 rot="15732895">
            <a:off x="5638390" y="3923641"/>
            <a:ext cx="146761" cy="14676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 rot="15732895">
            <a:off x="7132191" y="2345876"/>
            <a:ext cx="146761" cy="14676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 rot="15732895">
            <a:off x="6551871" y="2960015"/>
            <a:ext cx="146761" cy="14676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 rot="15732895">
            <a:off x="8767482" y="3914065"/>
            <a:ext cx="146761" cy="14676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 rot="15732895">
            <a:off x="7589512" y="3629708"/>
            <a:ext cx="146761" cy="14676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 rot="15732895">
            <a:off x="7141894" y="1770370"/>
            <a:ext cx="146761" cy="14676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 rot="15732895">
            <a:off x="7831305" y="2959847"/>
            <a:ext cx="146761" cy="14676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 rot="15732895">
            <a:off x="7081431" y="2788343"/>
            <a:ext cx="146761" cy="14676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7" name="Group 66"/>
          <p:cNvGrpSpPr/>
          <p:nvPr/>
        </p:nvGrpSpPr>
        <p:grpSpPr>
          <a:xfrm>
            <a:off x="5701832" y="1833810"/>
            <a:ext cx="3129092" cy="2163575"/>
            <a:chOff x="5701832" y="1833810"/>
            <a:chExt cx="3129092" cy="2163575"/>
          </a:xfrm>
        </p:grpSpPr>
        <p:cxnSp>
          <p:nvCxnSpPr>
            <p:cNvPr id="113" name="Straight Connector 112"/>
            <p:cNvCxnSpPr>
              <a:stCxn id="107" idx="0"/>
              <a:endCxn id="108" idx="4"/>
            </p:cNvCxnSpPr>
            <p:nvPr/>
          </p:nvCxnSpPr>
          <p:spPr>
            <a:xfrm rot="10800000" flipV="1">
              <a:off x="5784476" y="3728323"/>
              <a:ext cx="904825" cy="25875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>
              <a:stCxn id="115" idx="0"/>
              <a:endCxn id="108" idx="6"/>
            </p:cNvCxnSpPr>
            <p:nvPr/>
          </p:nvCxnSpPr>
          <p:spPr>
            <a:xfrm rot="10800000" flipV="1">
              <a:off x="5701832" y="1853689"/>
              <a:ext cx="1440739" cy="207062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>
              <a:stCxn id="112" idx="0"/>
              <a:endCxn id="107" idx="4"/>
            </p:cNvCxnSpPr>
            <p:nvPr/>
          </p:nvCxnSpPr>
          <p:spPr>
            <a:xfrm rot="10800000">
              <a:off x="6834710" y="3708444"/>
              <a:ext cx="755479" cy="458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>
              <a:stCxn id="110" idx="4"/>
              <a:endCxn id="122" idx="0"/>
            </p:cNvCxnSpPr>
            <p:nvPr/>
          </p:nvCxnSpPr>
          <p:spPr>
            <a:xfrm flipV="1">
              <a:off x="6697956" y="2871663"/>
              <a:ext cx="384151" cy="15179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>
              <a:stCxn id="110" idx="6"/>
              <a:endCxn id="109" idx="0"/>
            </p:cNvCxnSpPr>
            <p:nvPr/>
          </p:nvCxnSpPr>
          <p:spPr>
            <a:xfrm rot="5400000" flipH="1" flipV="1">
              <a:off x="6608342" y="2436167"/>
              <a:ext cx="531495" cy="51755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>
              <a:stCxn id="111" idx="6"/>
              <a:endCxn id="115" idx="4"/>
            </p:cNvCxnSpPr>
            <p:nvPr/>
          </p:nvCxnSpPr>
          <p:spPr>
            <a:xfrm rot="16200000" flipV="1">
              <a:off x="7018986" y="2102804"/>
              <a:ext cx="2080931" cy="154294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>
              <a:stCxn id="109" idx="4"/>
              <a:endCxn id="121" idx="7"/>
            </p:cNvCxnSpPr>
            <p:nvPr/>
          </p:nvCxnSpPr>
          <p:spPr>
            <a:xfrm>
              <a:off x="7278276" y="2409316"/>
              <a:ext cx="567972" cy="57953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>
              <a:stCxn id="122" idx="4"/>
              <a:endCxn id="121" idx="0"/>
            </p:cNvCxnSpPr>
            <p:nvPr/>
          </p:nvCxnSpPr>
          <p:spPr>
            <a:xfrm>
              <a:off x="7227516" y="2851783"/>
              <a:ext cx="604465" cy="19138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>
              <a:stCxn id="121" idx="3"/>
              <a:endCxn id="111" idx="7"/>
            </p:cNvCxnSpPr>
            <p:nvPr/>
          </p:nvCxnSpPr>
          <p:spPr>
            <a:xfrm>
              <a:off x="7963123" y="3077608"/>
              <a:ext cx="819302" cy="86545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>
              <a:stCxn id="108" idx="5"/>
              <a:endCxn id="110" idx="0"/>
            </p:cNvCxnSpPr>
            <p:nvPr/>
          </p:nvCxnSpPr>
          <p:spPr>
            <a:xfrm flipV="1">
              <a:off x="5756151" y="3043335"/>
              <a:ext cx="796396" cy="89524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>
              <a:stCxn id="112" idx="4"/>
              <a:endCxn id="111" idx="0"/>
            </p:cNvCxnSpPr>
            <p:nvPr/>
          </p:nvCxnSpPr>
          <p:spPr>
            <a:xfrm>
              <a:off x="7735597" y="3693148"/>
              <a:ext cx="1032561" cy="30423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>
              <a:stCxn id="109" idx="6"/>
              <a:endCxn id="115" idx="2"/>
            </p:cNvCxnSpPr>
            <p:nvPr/>
          </p:nvCxnSpPr>
          <p:spPr>
            <a:xfrm rot="5400000" flipH="1" flipV="1">
              <a:off x="6995375" y="2116713"/>
              <a:ext cx="430097" cy="2958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>
              <a:stCxn id="107" idx="5"/>
              <a:endCxn id="122" idx="1"/>
            </p:cNvCxnSpPr>
            <p:nvPr/>
          </p:nvCxnSpPr>
          <p:spPr>
            <a:xfrm flipV="1">
              <a:off x="6806385" y="2920161"/>
              <a:ext cx="304046" cy="73978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>
              <a:stCxn id="112" idx="7"/>
              <a:endCxn id="122" idx="3"/>
            </p:cNvCxnSpPr>
            <p:nvPr/>
          </p:nvCxnSpPr>
          <p:spPr>
            <a:xfrm rot="10800000">
              <a:off x="7213249" y="2906104"/>
              <a:ext cx="391206" cy="75260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 80"/>
          <p:cNvGrpSpPr/>
          <p:nvPr/>
        </p:nvGrpSpPr>
        <p:grpSpPr>
          <a:xfrm>
            <a:off x="771893" y="1626922"/>
            <a:ext cx="2956955" cy="2458192"/>
            <a:chOff x="771893" y="1626922"/>
            <a:chExt cx="2956955" cy="2458192"/>
          </a:xfrm>
        </p:grpSpPr>
        <p:sp>
          <p:nvSpPr>
            <p:cNvPr id="82" name="Rectangle 81"/>
            <p:cNvSpPr/>
            <p:nvPr/>
          </p:nvSpPr>
          <p:spPr>
            <a:xfrm>
              <a:off x="1128153" y="2434442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1995052" y="1626922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3289462" y="2351317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3336963" y="3740730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771893" y="3705104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1935678" y="3598225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1353787" y="3277591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2505694" y="2386942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1983180" y="2861955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7" name="Rounded Rectangle 76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2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3.82054E-6 C 0.14219 0.06452 0.28438 0.12905 0.38958 0.12928 C 0.49479 0.12951 0.59115 0.02336 0.63143 0.00208 " pathEditMode="relative" ptsTypes="aaA">
                                      <p:cBhvr>
                                        <p:cTn id="6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3 0.00832 C 0.07952 -0.02197 0.15591 -0.05227 0.24636 -0.05944 C 0.33681 -0.06661 0.4415 -0.05111 0.54636 -0.03539 " pathEditMode="relative" rAng="0" ptsTypes="aaA">
                                      <p:cBhvr>
                                        <p:cTn id="8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2" y="-37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0.00832 C 0.08559 0.04279 0.17119 0.09413 0.26424 0.09112 C 0.35712 0.08812 0.45764 0.03099 0.55816 -0.02613 " pathEditMode="relative" rAng="0" ptsTypes="aaA">
                                      <p:cBhvr>
                                        <p:cTn id="10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9" y="4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37 0.00416 C 0.12257 0.04833 0.23593 0.09274 0.32569 0.07586 C 0.41545 0.05897 0.48177 -0.0192 0.54809 -0.09713 " pathEditMode="relative" rAng="0" ptsTypes="aaA">
                                      <p:cBhvr>
                                        <p:cTn id="12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9" y="-6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9.44444E-6 2.53469E-6 C 0.1349 -0.06267 0.2698 -0.12535 0.36407 -0.14524 C 0.45816 -0.16513 0.53212 -0.12373 0.56563 -0.11933 " pathEditMode="relative" ptsTypes="aaA">
                                      <p:cBhvr>
                                        <p:cTn id="14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34783E-7 C 0.12309 0.00463 0.24635 0.00925 0.33733 0.02382 C 0.4283 0.03839 0.48733 0.06291 0.54635 0.08742 " pathEditMode="relative" ptsTypes="aaA">
                                      <p:cBhvr>
                                        <p:cTn id="16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5.78168E-6 C 0.10851 0.1168 0.21719 0.23359 0.31042 0.27244 C 0.40365 0.31129 0.51788 0.23891 0.55972 0.23266 " pathEditMode="relative" ptsTypes="aaA">
                                      <p:cBhvr>
                                        <p:cTn id="18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38 -2.73821E-6 C 0.07257 0.06591 0.13577 0.13183 0.20782 0.13321 C 0.27987 0.1346 0.36094 0.07123 0.44219 0.0081 " pathEditMode="relative" rAng="0" ptsTypes="aaA">
                                      <p:cBhvr>
                                        <p:cTn id="20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" y="67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11111E-6 1.3876E-7 C 0.09445 0.03747 0.18889 0.07493 0.26407 0.10939 C 0.33924 0.14385 0.39497 0.1753 0.4507 0.20676 " pathEditMode="relative" ptsTypes="aaA">
                                      <p:cBhvr>
                                        <p:cTn id="22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5" grpId="0"/>
      <p:bldP spid="46" grpId="0"/>
      <p:bldP spid="47" grpId="0"/>
      <p:bldP spid="48" grpId="0"/>
      <p:bldP spid="102" grpId="0"/>
      <p:bldP spid="103" grpId="0"/>
      <p:bldP spid="10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0"/>
            <a:ext cx="143301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/>
          <p:cNvSpPr>
            <a:spLocks/>
          </p:cNvSpPr>
          <p:nvPr/>
        </p:nvSpPr>
        <p:spPr>
          <a:xfrm>
            <a:off x="15920" y="5340275"/>
            <a:ext cx="9144000" cy="1131055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0" y="0"/>
            <a:ext cx="9144000" cy="6414448"/>
          </a:xfrm>
          <a:prstGeom prst="rect">
            <a:avLst/>
          </a:prstGeom>
          <a:gradFill>
            <a:gsLst>
              <a:gs pos="0">
                <a:srgbClr val="FF0000">
                  <a:alpha val="0"/>
                </a:srgbClr>
              </a:gs>
              <a:gs pos="45000">
                <a:srgbClr val="FF0000">
                  <a:alpha val="0"/>
                </a:srgbClr>
              </a:gs>
              <a:gs pos="70000">
                <a:srgbClr val="FF0300">
                  <a:alpha val="0"/>
                </a:srgbClr>
              </a:gs>
              <a:gs pos="100000">
                <a:srgbClr val="FF0000">
                  <a:alpha val="13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0" y="6445250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GD 2011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September 21, 2011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Previous Results</a:t>
            </a:r>
            <a:endParaRPr lang="en-US" sz="4000" b="1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Rectangle 96"/>
          <p:cNvSpPr>
            <a:spLocks/>
          </p:cNvSpPr>
          <p:nvPr/>
        </p:nvSpPr>
        <p:spPr>
          <a:xfrm>
            <a:off x="0" y="2493069"/>
            <a:ext cx="9144000" cy="71158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8" name="Rectangle 97"/>
          <p:cNvSpPr>
            <a:spLocks/>
          </p:cNvSpPr>
          <p:nvPr/>
        </p:nvSpPr>
        <p:spPr>
          <a:xfrm>
            <a:off x="0" y="3234049"/>
            <a:ext cx="9144000" cy="69157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9" name="Rectangle 98"/>
          <p:cNvSpPr>
            <a:spLocks/>
          </p:cNvSpPr>
          <p:nvPr/>
        </p:nvSpPr>
        <p:spPr>
          <a:xfrm>
            <a:off x="0" y="3927730"/>
            <a:ext cx="9144000" cy="65791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0" name="Rectangle 99"/>
          <p:cNvSpPr>
            <a:spLocks/>
          </p:cNvSpPr>
          <p:nvPr/>
        </p:nvSpPr>
        <p:spPr>
          <a:xfrm>
            <a:off x="0" y="4585648"/>
            <a:ext cx="9144000" cy="73062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1" name="Rectangle 100"/>
          <p:cNvSpPr>
            <a:spLocks/>
          </p:cNvSpPr>
          <p:nvPr/>
        </p:nvSpPr>
        <p:spPr>
          <a:xfrm>
            <a:off x="0" y="1568099"/>
            <a:ext cx="9144000" cy="90708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aphicFrame>
        <p:nvGraphicFramePr>
          <p:cNvPr id="130" name="Table 129"/>
          <p:cNvGraphicFramePr>
            <a:graphicFrameLocks noGrp="1"/>
          </p:cNvGraphicFramePr>
          <p:nvPr/>
        </p:nvGraphicFramePr>
        <p:xfrm>
          <a:off x="0" y="1554784"/>
          <a:ext cx="9144000" cy="49322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34519"/>
                <a:gridCol w="3766782"/>
                <a:gridCol w="2142699"/>
              </a:tblGrid>
              <a:tr h="929109">
                <a:tc>
                  <a:txBody>
                    <a:bodyPr/>
                    <a:lstStyle/>
                    <a:p>
                      <a:pPr algn="ctr"/>
                      <a:r>
                        <a:rPr lang="en-US" sz="19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Gritzmann</a:t>
                      </a:r>
                      <a:r>
                        <a:rPr lang="en-US" sz="19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b="0" i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et al. </a:t>
                      </a:r>
                      <a:r>
                        <a:rPr lang="en-US" sz="19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lang="en-US" sz="19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1991),</a:t>
                      </a:r>
                    </a:p>
                    <a:p>
                      <a:pPr algn="ctr"/>
                      <a:r>
                        <a:rPr lang="en-US" sz="1900" b="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Castañeda</a:t>
                      </a:r>
                      <a:r>
                        <a:rPr lang="en-US" sz="19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and </a:t>
                      </a:r>
                      <a:r>
                        <a:rPr lang="en-US" sz="1900" b="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Urrutia</a:t>
                      </a:r>
                      <a:r>
                        <a:rPr lang="en-US" sz="19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(1996)</a:t>
                      </a:r>
                      <a:endParaRPr lang="en-US" sz="19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Outerplanar</a:t>
                      </a:r>
                      <a:r>
                        <a:rPr lang="en-US" sz="20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graphs</a:t>
                      </a:r>
                      <a:endParaRPr lang="en-US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O(</a:t>
                      </a:r>
                      <a:r>
                        <a:rPr lang="en-US" sz="2000" b="0" i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</a:t>
                      </a:r>
                      <a:r>
                        <a:rPr lang="en-US" sz="2000" b="0" kern="1200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lang="en-US" sz="20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lang="en-US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33090">
                <a:tc>
                  <a:txBody>
                    <a:bodyPr/>
                    <a:lstStyle/>
                    <a:p>
                      <a:pPr algn="ctr"/>
                      <a:r>
                        <a:rPr lang="en-US" sz="20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Bose (2002)</a:t>
                      </a:r>
                      <a:endParaRPr lang="en-US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Outerplanar</a:t>
                      </a:r>
                      <a:r>
                        <a:rPr lang="en-US" sz="20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graphs</a:t>
                      </a:r>
                      <a:endParaRPr lang="en-US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O(</a:t>
                      </a:r>
                      <a:r>
                        <a:rPr lang="en-US" sz="2000" b="0" i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 </a:t>
                      </a:r>
                      <a:r>
                        <a:rPr lang="en-US" sz="2000" b="0" i="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lg</a:t>
                      </a:r>
                      <a:r>
                        <a:rPr lang="en-US" sz="20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i="0" kern="1200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r>
                        <a:rPr lang="en-US" sz="2000" b="0" i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</a:t>
                      </a:r>
                      <a:r>
                        <a:rPr lang="en-US" sz="20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lang="en-US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01611">
                <a:tc>
                  <a:txBody>
                    <a:bodyPr/>
                    <a:lstStyle/>
                    <a:p>
                      <a:pPr algn="ctr"/>
                      <a:r>
                        <a:rPr lang="en-US" sz="1900" b="0" dirty="0" smtClean="0">
                          <a:latin typeface="Times New Roman" pitchFamily="18" charset="0"/>
                          <a:cs typeface="Times New Roman" pitchFamily="18" charset="0"/>
                        </a:rPr>
                        <a:t>Cabello (2006)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Biconnected</a:t>
                      </a:r>
                      <a:r>
                        <a:rPr lang="en-US" sz="19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2-outerplanar graphs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19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NP-complete</a:t>
                      </a:r>
                    </a:p>
                  </a:txBody>
                  <a:tcPr anchor="ctr"/>
                </a:tc>
              </a:tr>
              <a:tr h="6415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Nishat</a:t>
                      </a:r>
                      <a:r>
                        <a:rPr lang="en-US" sz="20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i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et al. </a:t>
                      </a:r>
                      <a:r>
                        <a:rPr lang="en-US" sz="20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lang="en-US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2010)</a:t>
                      </a:r>
                      <a:endParaRPr lang="en-US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Plane 3-trees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Partial plane 3-trees</a:t>
                      </a:r>
                      <a:endParaRPr lang="en-US" sz="19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O(</a:t>
                      </a:r>
                      <a:r>
                        <a:rPr lang="en-US" sz="20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US" sz="2000" b="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),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NP-complete</a:t>
                      </a:r>
                      <a:endParaRPr lang="en-US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1621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Moosa</a:t>
                      </a:r>
                      <a:r>
                        <a:rPr lang="en-US" sz="20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 et al. </a:t>
                      </a:r>
                      <a:r>
                        <a:rPr lang="en-US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(2011)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Plane 3-trees </a:t>
                      </a:r>
                      <a:endParaRPr lang="en-US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5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O(</a:t>
                      </a:r>
                      <a:r>
                        <a:rPr lang="en-US" sz="20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US" sz="2000" b="0" i="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4/3 + </a:t>
                      </a:r>
                      <a:r>
                        <a:rPr lang="en-US" sz="2400" b="0" i="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ɛ </a:t>
                      </a:r>
                      <a:r>
                        <a:rPr lang="en-US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log </a:t>
                      </a:r>
                      <a:r>
                        <a:rPr lang="en-US" sz="20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US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16645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This Presentation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Plane 3-trees, </a:t>
                      </a:r>
                      <a:r>
                        <a:rPr lang="en-US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O(</a:t>
                      </a:r>
                      <a:r>
                        <a:rPr lang="en-US" sz="20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US" sz="2000" b="0" i="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4/3 + </a:t>
                      </a:r>
                      <a:r>
                        <a:rPr lang="en-US" sz="2400" b="0" i="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ɛ </a:t>
                      </a:r>
                      <a:r>
                        <a:rPr lang="en-US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lang="en-US" sz="2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-time algorithm </a:t>
                      </a:r>
                      <a:r>
                        <a:rPr lang="en-US" sz="20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 </a:t>
                      </a:r>
                      <a:r>
                        <a:rPr lang="en-US" sz="2000" b="0" spc="50" dirty="0" smtClean="0">
                          <a:ln w="11430">
                            <a:solidFill>
                              <a:schemeClr val="tx1"/>
                            </a:solidFill>
                          </a:ln>
                          <a:noFill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lang="en-US" sz="2000" b="0" spc="50" baseline="30000" dirty="0" smtClean="0">
                          <a:ln w="11430"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</a:t>
                      </a:r>
                      <a:endParaRPr lang="en-US" sz="700" b="0" spc="50" baseline="30000" dirty="0" smtClean="0">
                        <a:ln w="11430"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NP-complete</a:t>
                      </a:r>
                      <a:r>
                        <a:rPr lang="en-US" sz="2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 </a:t>
                      </a:r>
                      <a:r>
                        <a:rPr lang="en-US" sz="2000" b="0" spc="50" dirty="0" smtClean="0">
                          <a:ln w="11430">
                            <a:solidFill>
                              <a:schemeClr val="tx1"/>
                            </a:solidFill>
                          </a:ln>
                          <a:noFill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lang="en-US" sz="2000" b="0" spc="50" baseline="30000" dirty="0" smtClean="0">
                          <a:ln w="11430"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US" sz="20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when a mapping for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the outervertices  is </a:t>
                      </a:r>
                      <a:r>
                        <a:rPr lang="en-US" sz="2000" b="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prespecified</a:t>
                      </a:r>
                      <a:r>
                        <a:rPr lang="en-US" sz="20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en-US" sz="20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5" name="Rounded Rectangle 14"/>
          <p:cNvSpPr/>
          <p:nvPr/>
        </p:nvSpPr>
        <p:spPr>
          <a:xfrm>
            <a:off x="0" y="1087821"/>
            <a:ext cx="3200400" cy="39413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Reference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247695" y="1087821"/>
            <a:ext cx="3752193" cy="39413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Graph Class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7047187" y="1087821"/>
            <a:ext cx="2096814" cy="39413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Time complexity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3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0"/>
            <a:ext cx="143301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0" y="0"/>
            <a:ext cx="9144000" cy="6414448"/>
          </a:xfrm>
          <a:prstGeom prst="rect">
            <a:avLst/>
          </a:prstGeom>
          <a:gradFill>
            <a:gsLst>
              <a:gs pos="0">
                <a:srgbClr val="FF0000">
                  <a:alpha val="0"/>
                </a:srgbClr>
              </a:gs>
              <a:gs pos="45000">
                <a:srgbClr val="FF0000">
                  <a:alpha val="0"/>
                </a:srgbClr>
              </a:gs>
              <a:gs pos="70000">
                <a:srgbClr val="FF0300">
                  <a:alpha val="0"/>
                </a:srgbClr>
              </a:gs>
              <a:gs pos="100000">
                <a:srgbClr val="FF0000">
                  <a:alpha val="13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0" y="6445250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GD 2011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September 21, 2011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Plane 3-Trees</a:t>
            </a:r>
            <a:endParaRPr lang="en-US" sz="4000" b="1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6" name="Group 74"/>
          <p:cNvGrpSpPr>
            <a:grpSpLocks/>
          </p:cNvGrpSpPr>
          <p:nvPr/>
        </p:nvGrpSpPr>
        <p:grpSpPr bwMode="auto">
          <a:xfrm>
            <a:off x="0" y="1617264"/>
            <a:ext cx="4849813" cy="4005263"/>
            <a:chOff x="1065213" y="161925"/>
            <a:chExt cx="7336128" cy="5768975"/>
          </a:xfrm>
        </p:grpSpPr>
        <p:sp>
          <p:nvSpPr>
            <p:cNvPr id="77" name="Freeform 76"/>
            <p:cNvSpPr/>
            <p:nvPr/>
          </p:nvSpPr>
          <p:spPr bwMode="auto">
            <a:xfrm>
              <a:off x="1510621" y="506254"/>
              <a:ext cx="6419112" cy="5329726"/>
            </a:xfrm>
            <a:custGeom>
              <a:avLst/>
              <a:gdLst>
                <a:gd name="connsiteX0" fmla="*/ 0 w 7000875"/>
                <a:gd name="connsiteY0" fmla="*/ 5057775 h 6457950"/>
                <a:gd name="connsiteX1" fmla="*/ 800100 w 7000875"/>
                <a:gd name="connsiteY1" fmla="*/ 3400425 h 6457950"/>
                <a:gd name="connsiteX2" fmla="*/ 1285875 w 7000875"/>
                <a:gd name="connsiteY2" fmla="*/ 2400300 h 6457950"/>
                <a:gd name="connsiteX3" fmla="*/ 1857375 w 7000875"/>
                <a:gd name="connsiteY3" fmla="*/ 1371600 h 6457950"/>
                <a:gd name="connsiteX4" fmla="*/ 2771775 w 7000875"/>
                <a:gd name="connsiteY4" fmla="*/ 0 h 6457950"/>
                <a:gd name="connsiteX5" fmla="*/ 3800475 w 7000875"/>
                <a:gd name="connsiteY5" fmla="*/ 571500 h 6457950"/>
                <a:gd name="connsiteX6" fmla="*/ 4572000 w 7000875"/>
                <a:gd name="connsiteY6" fmla="*/ 1114425 h 6457950"/>
                <a:gd name="connsiteX7" fmla="*/ 5257800 w 7000875"/>
                <a:gd name="connsiteY7" fmla="*/ 1885950 h 6457950"/>
                <a:gd name="connsiteX8" fmla="*/ 6086475 w 7000875"/>
                <a:gd name="connsiteY8" fmla="*/ 3457575 h 6457950"/>
                <a:gd name="connsiteX9" fmla="*/ 7000875 w 7000875"/>
                <a:gd name="connsiteY9" fmla="*/ 6057900 h 6457950"/>
                <a:gd name="connsiteX10" fmla="*/ 7000875 w 7000875"/>
                <a:gd name="connsiteY10" fmla="*/ 6200775 h 6457950"/>
                <a:gd name="connsiteX11" fmla="*/ 6086475 w 7000875"/>
                <a:gd name="connsiteY11" fmla="*/ 6343650 h 6457950"/>
                <a:gd name="connsiteX12" fmla="*/ 4629150 w 7000875"/>
                <a:gd name="connsiteY12" fmla="*/ 6457950 h 6457950"/>
                <a:gd name="connsiteX13" fmla="*/ 3857625 w 7000875"/>
                <a:gd name="connsiteY13" fmla="*/ 6457950 h 6457950"/>
                <a:gd name="connsiteX14" fmla="*/ 3057525 w 7000875"/>
                <a:gd name="connsiteY14" fmla="*/ 6372225 h 6457950"/>
                <a:gd name="connsiteX15" fmla="*/ 1971675 w 7000875"/>
                <a:gd name="connsiteY15" fmla="*/ 6029325 h 6457950"/>
                <a:gd name="connsiteX16" fmla="*/ 800100 w 7000875"/>
                <a:gd name="connsiteY16" fmla="*/ 5486400 h 6457950"/>
                <a:gd name="connsiteX17" fmla="*/ 57150 w 7000875"/>
                <a:gd name="connsiteY17" fmla="*/ 5086350 h 6457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7000875" h="6457950">
                  <a:moveTo>
                    <a:pt x="0" y="5057775"/>
                  </a:moveTo>
                  <a:lnTo>
                    <a:pt x="800100" y="3400425"/>
                  </a:lnTo>
                  <a:lnTo>
                    <a:pt x="1285875" y="2400300"/>
                  </a:lnTo>
                  <a:lnTo>
                    <a:pt x="1857375" y="1371600"/>
                  </a:lnTo>
                  <a:lnTo>
                    <a:pt x="2771775" y="0"/>
                  </a:lnTo>
                  <a:lnTo>
                    <a:pt x="3800475" y="571500"/>
                  </a:lnTo>
                  <a:lnTo>
                    <a:pt x="4572000" y="1114425"/>
                  </a:lnTo>
                  <a:lnTo>
                    <a:pt x="5257800" y="1885950"/>
                  </a:lnTo>
                  <a:lnTo>
                    <a:pt x="6086475" y="3457575"/>
                  </a:lnTo>
                  <a:lnTo>
                    <a:pt x="7000875" y="6057900"/>
                  </a:lnTo>
                  <a:lnTo>
                    <a:pt x="7000875" y="6200775"/>
                  </a:lnTo>
                  <a:lnTo>
                    <a:pt x="6086475" y="6343650"/>
                  </a:lnTo>
                  <a:lnTo>
                    <a:pt x="4629150" y="6457950"/>
                  </a:lnTo>
                  <a:lnTo>
                    <a:pt x="3857625" y="6457950"/>
                  </a:lnTo>
                  <a:lnTo>
                    <a:pt x="3057525" y="6372225"/>
                  </a:lnTo>
                  <a:lnTo>
                    <a:pt x="1971675" y="6029325"/>
                  </a:lnTo>
                  <a:lnTo>
                    <a:pt x="800100" y="5486400"/>
                  </a:lnTo>
                  <a:lnTo>
                    <a:pt x="57150" y="5086350"/>
                  </a:lnTo>
                </a:path>
              </a:pathLst>
            </a:custGeom>
            <a:gradFill flip="none" rotWithShape="1">
              <a:gsLst>
                <a:gs pos="0">
                  <a:srgbClr val="FF0000">
                    <a:alpha val="37000"/>
                  </a:srgbClr>
                </a:gs>
                <a:gs pos="45000">
                  <a:srgbClr val="FF0000">
                    <a:alpha val="35000"/>
                  </a:srgbClr>
                </a:gs>
                <a:gs pos="70000">
                  <a:srgbClr val="FF0300">
                    <a:alpha val="27000"/>
                  </a:srgbClr>
                </a:gs>
                <a:gs pos="100000">
                  <a:srgbClr val="FF0000">
                    <a:alpha val="5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78" name="Oval 77"/>
            <p:cNvSpPr/>
            <p:nvPr/>
          </p:nvSpPr>
          <p:spPr bwMode="auto">
            <a:xfrm>
              <a:off x="1437423" y="4611558"/>
              <a:ext cx="201713" cy="1806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9" name="Oval 78"/>
            <p:cNvSpPr/>
            <p:nvPr/>
          </p:nvSpPr>
          <p:spPr bwMode="auto">
            <a:xfrm>
              <a:off x="3992461" y="429452"/>
              <a:ext cx="199311" cy="1760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98601" y="5503314"/>
              <a:ext cx="201713" cy="17606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1" name="Oval 80"/>
            <p:cNvSpPr/>
            <p:nvPr/>
          </p:nvSpPr>
          <p:spPr bwMode="auto">
            <a:xfrm>
              <a:off x="4393485" y="3678644"/>
              <a:ext cx="201713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1" name="Freeform 90"/>
            <p:cNvSpPr/>
            <p:nvPr/>
          </p:nvSpPr>
          <p:spPr bwMode="auto">
            <a:xfrm>
              <a:off x="1550286" y="507195"/>
              <a:ext cx="2521419" cy="4184393"/>
            </a:xfrm>
            <a:custGeom>
              <a:avLst/>
              <a:gdLst>
                <a:gd name="connsiteX0" fmla="*/ 1917291 w 1917291"/>
                <a:gd name="connsiteY0" fmla="*/ 0 h 3583858"/>
                <a:gd name="connsiteX1" fmla="*/ 899652 w 1917291"/>
                <a:gd name="connsiteY1" fmla="*/ 1622322 h 3583858"/>
                <a:gd name="connsiteX2" fmla="*/ 0 w 1917291"/>
                <a:gd name="connsiteY2" fmla="*/ 3583858 h 3583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17291" h="3583858">
                  <a:moveTo>
                    <a:pt x="1917291" y="0"/>
                  </a:moveTo>
                  <a:cubicBezTo>
                    <a:pt x="1568246" y="512506"/>
                    <a:pt x="1219201" y="1025012"/>
                    <a:pt x="899652" y="1622322"/>
                  </a:cubicBezTo>
                  <a:cubicBezTo>
                    <a:pt x="580104" y="2219632"/>
                    <a:pt x="0" y="3583858"/>
                    <a:pt x="0" y="3583858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2" name="Freeform 91"/>
            <p:cNvSpPr/>
            <p:nvPr/>
          </p:nvSpPr>
          <p:spPr bwMode="auto">
            <a:xfrm>
              <a:off x="1550286" y="4728173"/>
              <a:ext cx="6380390" cy="1202727"/>
            </a:xfrm>
            <a:custGeom>
              <a:avLst/>
              <a:gdLst>
                <a:gd name="connsiteX0" fmla="*/ 0 w 4852220"/>
                <a:gd name="connsiteY0" fmla="*/ 0 h 1029928"/>
                <a:gd name="connsiteX1" fmla="*/ 2256503 w 4852220"/>
                <a:gd name="connsiteY1" fmla="*/ 899651 h 1029928"/>
                <a:gd name="connsiteX2" fmla="*/ 4852220 w 4852220"/>
                <a:gd name="connsiteY2" fmla="*/ 781664 h 1029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852220" h="1029928">
                  <a:moveTo>
                    <a:pt x="0" y="0"/>
                  </a:moveTo>
                  <a:cubicBezTo>
                    <a:pt x="723900" y="384687"/>
                    <a:pt x="1447800" y="769374"/>
                    <a:pt x="2256503" y="899651"/>
                  </a:cubicBezTo>
                  <a:cubicBezTo>
                    <a:pt x="3065206" y="1029928"/>
                    <a:pt x="3958713" y="905796"/>
                    <a:pt x="4852220" y="781664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3" name="Freeform 92"/>
            <p:cNvSpPr/>
            <p:nvPr/>
          </p:nvSpPr>
          <p:spPr bwMode="auto">
            <a:xfrm>
              <a:off x="4090915" y="541493"/>
              <a:ext cx="3839761" cy="5030418"/>
            </a:xfrm>
            <a:custGeom>
              <a:avLst/>
              <a:gdLst>
                <a:gd name="connsiteX0" fmla="*/ 0 w 2920181"/>
                <a:gd name="connsiteY0" fmla="*/ 0 h 4306529"/>
                <a:gd name="connsiteX1" fmla="*/ 1725561 w 2920181"/>
                <a:gd name="connsiteY1" fmla="*/ 1356851 h 4306529"/>
                <a:gd name="connsiteX2" fmla="*/ 2920181 w 2920181"/>
                <a:gd name="connsiteY2" fmla="*/ 4306529 h 4306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20181" h="4306529">
                  <a:moveTo>
                    <a:pt x="0" y="0"/>
                  </a:moveTo>
                  <a:cubicBezTo>
                    <a:pt x="619432" y="319548"/>
                    <a:pt x="1238864" y="639096"/>
                    <a:pt x="1725561" y="1356851"/>
                  </a:cubicBezTo>
                  <a:cubicBezTo>
                    <a:pt x="2212258" y="2074606"/>
                    <a:pt x="2566219" y="3190567"/>
                    <a:pt x="2920181" y="430652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4" name="Freeform 93"/>
            <p:cNvSpPr/>
            <p:nvPr/>
          </p:nvSpPr>
          <p:spPr bwMode="auto">
            <a:xfrm>
              <a:off x="4477533" y="3797545"/>
              <a:ext cx="3491564" cy="1824670"/>
            </a:xfrm>
            <a:custGeom>
              <a:avLst/>
              <a:gdLst>
                <a:gd name="connsiteX0" fmla="*/ 0 w 2654709"/>
                <a:gd name="connsiteY0" fmla="*/ 0 h 1563329"/>
                <a:gd name="connsiteX1" fmla="*/ 722671 w 2654709"/>
                <a:gd name="connsiteY1" fmla="*/ 781664 h 1563329"/>
                <a:gd name="connsiteX2" fmla="*/ 2654709 w 2654709"/>
                <a:gd name="connsiteY2" fmla="*/ 1563329 h 1563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54709" h="1563329">
                  <a:moveTo>
                    <a:pt x="0" y="0"/>
                  </a:moveTo>
                  <a:cubicBezTo>
                    <a:pt x="140110" y="260554"/>
                    <a:pt x="280220" y="521109"/>
                    <a:pt x="722671" y="781664"/>
                  </a:cubicBezTo>
                  <a:cubicBezTo>
                    <a:pt x="1165122" y="1042219"/>
                    <a:pt x="1909915" y="1302774"/>
                    <a:pt x="2654709" y="156332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5" name="Freeform 94"/>
            <p:cNvSpPr/>
            <p:nvPr/>
          </p:nvSpPr>
          <p:spPr bwMode="auto">
            <a:xfrm>
              <a:off x="1550286" y="3763247"/>
              <a:ext cx="2987281" cy="894042"/>
            </a:xfrm>
            <a:custGeom>
              <a:avLst/>
              <a:gdLst>
                <a:gd name="connsiteX0" fmla="*/ 0 w 2271252"/>
                <a:gd name="connsiteY0" fmla="*/ 766916 h 766916"/>
                <a:gd name="connsiteX1" fmla="*/ 1120878 w 2271252"/>
                <a:gd name="connsiteY1" fmla="*/ 589935 h 766916"/>
                <a:gd name="connsiteX2" fmla="*/ 2271252 w 2271252"/>
                <a:gd name="connsiteY2" fmla="*/ 0 h 766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71252" h="766916">
                  <a:moveTo>
                    <a:pt x="0" y="766916"/>
                  </a:moveTo>
                  <a:cubicBezTo>
                    <a:pt x="371168" y="742335"/>
                    <a:pt x="742336" y="717754"/>
                    <a:pt x="1120878" y="589935"/>
                  </a:cubicBezTo>
                  <a:cubicBezTo>
                    <a:pt x="1499420" y="462116"/>
                    <a:pt x="1885336" y="231058"/>
                    <a:pt x="2271252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6" name="Oval 95"/>
            <p:cNvSpPr/>
            <p:nvPr/>
          </p:nvSpPr>
          <p:spPr bwMode="auto">
            <a:xfrm>
              <a:off x="3190409" y="2386742"/>
              <a:ext cx="199311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3039124" y="3321942"/>
              <a:ext cx="201713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3490577" y="3811264"/>
              <a:ext cx="201713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9" name="Oval 98"/>
            <p:cNvSpPr/>
            <p:nvPr/>
          </p:nvSpPr>
          <p:spPr bwMode="auto">
            <a:xfrm>
              <a:off x="5495706" y="3989615"/>
              <a:ext cx="199311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0" name="Oval 99"/>
            <p:cNvSpPr/>
            <p:nvPr/>
          </p:nvSpPr>
          <p:spPr bwMode="auto">
            <a:xfrm>
              <a:off x="5193136" y="2965239"/>
              <a:ext cx="201713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6196901" y="3411118"/>
              <a:ext cx="201713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0" name="Oval 129"/>
            <p:cNvSpPr/>
            <p:nvPr/>
          </p:nvSpPr>
          <p:spPr bwMode="auto">
            <a:xfrm>
              <a:off x="4895369" y="1851689"/>
              <a:ext cx="199311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1" name="Oval 130"/>
            <p:cNvSpPr/>
            <p:nvPr/>
          </p:nvSpPr>
          <p:spPr bwMode="auto">
            <a:xfrm>
              <a:off x="3992461" y="4792196"/>
              <a:ext cx="199311" cy="1760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2" name="Oval 131"/>
            <p:cNvSpPr/>
            <p:nvPr/>
          </p:nvSpPr>
          <p:spPr bwMode="auto">
            <a:xfrm>
              <a:off x="5344420" y="5013991"/>
              <a:ext cx="201713" cy="17606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" name="Oval 132"/>
            <p:cNvSpPr/>
            <p:nvPr/>
          </p:nvSpPr>
          <p:spPr bwMode="auto">
            <a:xfrm>
              <a:off x="4393485" y="5368408"/>
              <a:ext cx="201713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" name="Oval 133"/>
            <p:cNvSpPr/>
            <p:nvPr/>
          </p:nvSpPr>
          <p:spPr bwMode="auto">
            <a:xfrm>
              <a:off x="3190409" y="4568114"/>
              <a:ext cx="199311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5" name="Freeform 134"/>
            <p:cNvSpPr/>
            <p:nvPr/>
          </p:nvSpPr>
          <p:spPr bwMode="auto">
            <a:xfrm>
              <a:off x="4071704" y="559785"/>
              <a:ext cx="1512851" cy="3512146"/>
            </a:xfrm>
            <a:custGeom>
              <a:avLst/>
              <a:gdLst>
                <a:gd name="connsiteX0" fmla="*/ 0 w 1150374"/>
                <a:gd name="connsiteY0" fmla="*/ 0 h 3008671"/>
                <a:gd name="connsiteX1" fmla="*/ 471948 w 1150374"/>
                <a:gd name="connsiteY1" fmla="*/ 2050026 h 3008671"/>
                <a:gd name="connsiteX2" fmla="*/ 1150374 w 1150374"/>
                <a:gd name="connsiteY2" fmla="*/ 3008671 h 3008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50374" h="3008671">
                  <a:moveTo>
                    <a:pt x="0" y="0"/>
                  </a:moveTo>
                  <a:cubicBezTo>
                    <a:pt x="140109" y="774290"/>
                    <a:pt x="280219" y="1548581"/>
                    <a:pt x="471948" y="2050026"/>
                  </a:cubicBezTo>
                  <a:cubicBezTo>
                    <a:pt x="663677" y="2551471"/>
                    <a:pt x="907025" y="2780071"/>
                    <a:pt x="1150374" y="3008671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6" name="Freeform 135"/>
            <p:cNvSpPr/>
            <p:nvPr/>
          </p:nvSpPr>
          <p:spPr bwMode="auto">
            <a:xfrm>
              <a:off x="4083712" y="541493"/>
              <a:ext cx="393822" cy="3221754"/>
            </a:xfrm>
            <a:custGeom>
              <a:avLst/>
              <a:gdLst>
                <a:gd name="connsiteX0" fmla="*/ 299884 w 299884"/>
                <a:gd name="connsiteY0" fmla="*/ 2757948 h 2757948"/>
                <a:gd name="connsiteX1" fmla="*/ 49161 w 299884"/>
                <a:gd name="connsiteY1" fmla="*/ 1814051 h 2757948"/>
                <a:gd name="connsiteX2" fmla="*/ 4916 w 299884"/>
                <a:gd name="connsiteY2" fmla="*/ 0 h 2757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9884" h="2757948">
                  <a:moveTo>
                    <a:pt x="299884" y="2757948"/>
                  </a:moveTo>
                  <a:cubicBezTo>
                    <a:pt x="199103" y="2515828"/>
                    <a:pt x="98322" y="2273709"/>
                    <a:pt x="49161" y="1814051"/>
                  </a:cubicBezTo>
                  <a:cubicBezTo>
                    <a:pt x="0" y="1354393"/>
                    <a:pt x="2458" y="677196"/>
                    <a:pt x="4916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7" name="Freeform 136"/>
            <p:cNvSpPr/>
            <p:nvPr/>
          </p:nvSpPr>
          <p:spPr bwMode="auto">
            <a:xfrm>
              <a:off x="4499145" y="3779253"/>
              <a:ext cx="1066200" cy="310971"/>
            </a:xfrm>
            <a:custGeom>
              <a:avLst/>
              <a:gdLst>
                <a:gd name="connsiteX0" fmla="*/ 811161 w 811161"/>
                <a:gd name="connsiteY0" fmla="*/ 265471 h 265471"/>
                <a:gd name="connsiteX1" fmla="*/ 339213 w 811161"/>
                <a:gd name="connsiteY1" fmla="*/ 103239 h 265471"/>
                <a:gd name="connsiteX2" fmla="*/ 0 w 811161"/>
                <a:gd name="connsiteY2" fmla="*/ 0 h 265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11161" h="265471">
                  <a:moveTo>
                    <a:pt x="811161" y="265471"/>
                  </a:moveTo>
                  <a:lnTo>
                    <a:pt x="339213" y="103239"/>
                  </a:lnTo>
                  <a:cubicBezTo>
                    <a:pt x="204020" y="58994"/>
                    <a:pt x="102010" y="29497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8" name="Freeform 137"/>
            <p:cNvSpPr/>
            <p:nvPr/>
          </p:nvSpPr>
          <p:spPr bwMode="auto">
            <a:xfrm>
              <a:off x="5603766" y="4124523"/>
              <a:ext cx="2250067" cy="1447388"/>
            </a:xfrm>
            <a:custGeom>
              <a:avLst/>
              <a:gdLst>
                <a:gd name="connsiteX0" fmla="*/ 0 w 1710813"/>
                <a:gd name="connsiteY0" fmla="*/ 0 h 1238865"/>
                <a:gd name="connsiteX1" fmla="*/ 368710 w 1710813"/>
                <a:gd name="connsiteY1" fmla="*/ 309716 h 1238865"/>
                <a:gd name="connsiteX2" fmla="*/ 1710813 w 1710813"/>
                <a:gd name="connsiteY2" fmla="*/ 1238865 h 1238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10813" h="1238865">
                  <a:moveTo>
                    <a:pt x="0" y="0"/>
                  </a:moveTo>
                  <a:cubicBezTo>
                    <a:pt x="41787" y="51619"/>
                    <a:pt x="83575" y="103239"/>
                    <a:pt x="368710" y="309716"/>
                  </a:cubicBezTo>
                  <a:cubicBezTo>
                    <a:pt x="653846" y="516194"/>
                    <a:pt x="1182329" y="877529"/>
                    <a:pt x="1710813" y="1238865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9" name="Freeform 138"/>
            <p:cNvSpPr/>
            <p:nvPr/>
          </p:nvSpPr>
          <p:spPr bwMode="auto">
            <a:xfrm>
              <a:off x="4052494" y="575792"/>
              <a:ext cx="2250067" cy="2894777"/>
            </a:xfrm>
            <a:custGeom>
              <a:avLst/>
              <a:gdLst>
                <a:gd name="connsiteX0" fmla="*/ 1710813 w 1710813"/>
                <a:gd name="connsiteY0" fmla="*/ 2477729 h 2477729"/>
                <a:gd name="connsiteX1" fmla="*/ 648929 w 1710813"/>
                <a:gd name="connsiteY1" fmla="*/ 1563329 h 2477729"/>
                <a:gd name="connsiteX2" fmla="*/ 0 w 1710813"/>
                <a:gd name="connsiteY2" fmla="*/ 0 h 2477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10813" h="2477729">
                  <a:moveTo>
                    <a:pt x="1710813" y="2477729"/>
                  </a:moveTo>
                  <a:cubicBezTo>
                    <a:pt x="1322438" y="2227006"/>
                    <a:pt x="934064" y="1976284"/>
                    <a:pt x="648929" y="1563329"/>
                  </a:cubicBezTo>
                  <a:cubicBezTo>
                    <a:pt x="363794" y="1150374"/>
                    <a:pt x="181897" y="575187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0" name="Freeform 139"/>
            <p:cNvSpPr/>
            <p:nvPr/>
          </p:nvSpPr>
          <p:spPr bwMode="auto">
            <a:xfrm>
              <a:off x="6321771" y="3502580"/>
              <a:ext cx="1668938" cy="2156219"/>
            </a:xfrm>
            <a:custGeom>
              <a:avLst/>
              <a:gdLst>
                <a:gd name="connsiteX0" fmla="*/ 0 w 1268362"/>
                <a:gd name="connsiteY0" fmla="*/ 0 h 1843548"/>
                <a:gd name="connsiteX1" fmla="*/ 280220 w 1268362"/>
                <a:gd name="connsiteY1" fmla="*/ 324465 h 1843548"/>
                <a:gd name="connsiteX2" fmla="*/ 1268362 w 1268362"/>
                <a:gd name="connsiteY2" fmla="*/ 1843548 h 1843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68362" h="1843548">
                  <a:moveTo>
                    <a:pt x="0" y="0"/>
                  </a:moveTo>
                  <a:cubicBezTo>
                    <a:pt x="34413" y="8603"/>
                    <a:pt x="68826" y="17207"/>
                    <a:pt x="280220" y="324465"/>
                  </a:cubicBezTo>
                  <a:cubicBezTo>
                    <a:pt x="491614" y="631723"/>
                    <a:pt x="879988" y="1237635"/>
                    <a:pt x="1268362" y="1843548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1" name="Freeform 140"/>
            <p:cNvSpPr/>
            <p:nvPr/>
          </p:nvSpPr>
          <p:spPr bwMode="auto">
            <a:xfrm>
              <a:off x="5526923" y="3486574"/>
              <a:ext cx="833270" cy="637949"/>
            </a:xfrm>
            <a:custGeom>
              <a:avLst/>
              <a:gdLst>
                <a:gd name="connsiteX0" fmla="*/ 634180 w 634180"/>
                <a:gd name="connsiteY0" fmla="*/ 0 h 545690"/>
                <a:gd name="connsiteX1" fmla="*/ 353961 w 634180"/>
                <a:gd name="connsiteY1" fmla="*/ 353961 h 545690"/>
                <a:gd name="connsiteX2" fmla="*/ 0 w 634180"/>
                <a:gd name="connsiteY2" fmla="*/ 545690 h 545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4180" h="545690">
                  <a:moveTo>
                    <a:pt x="634180" y="0"/>
                  </a:moveTo>
                  <a:cubicBezTo>
                    <a:pt x="546919" y="131506"/>
                    <a:pt x="459658" y="263013"/>
                    <a:pt x="353961" y="353961"/>
                  </a:cubicBezTo>
                  <a:cubicBezTo>
                    <a:pt x="248264" y="444909"/>
                    <a:pt x="124132" y="495299"/>
                    <a:pt x="0" y="54569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2" name="Freeform 141"/>
            <p:cNvSpPr/>
            <p:nvPr/>
          </p:nvSpPr>
          <p:spPr bwMode="auto">
            <a:xfrm>
              <a:off x="5236360" y="3072708"/>
              <a:ext cx="367406" cy="983218"/>
            </a:xfrm>
            <a:custGeom>
              <a:avLst/>
              <a:gdLst>
                <a:gd name="connsiteX0" fmla="*/ 280219 w 280219"/>
                <a:gd name="connsiteY0" fmla="*/ 840658 h 840658"/>
                <a:gd name="connsiteX1" fmla="*/ 58993 w 280219"/>
                <a:gd name="connsiteY1" fmla="*/ 412955 h 840658"/>
                <a:gd name="connsiteX2" fmla="*/ 0 w 280219"/>
                <a:gd name="connsiteY2" fmla="*/ 0 h 840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0219" h="840658">
                  <a:moveTo>
                    <a:pt x="280219" y="840658"/>
                  </a:moveTo>
                  <a:cubicBezTo>
                    <a:pt x="192957" y="696861"/>
                    <a:pt x="105696" y="553065"/>
                    <a:pt x="58993" y="412955"/>
                  </a:cubicBezTo>
                  <a:cubicBezTo>
                    <a:pt x="12290" y="272845"/>
                    <a:pt x="7374" y="71284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3" name="Freeform 142"/>
            <p:cNvSpPr/>
            <p:nvPr/>
          </p:nvSpPr>
          <p:spPr bwMode="auto">
            <a:xfrm>
              <a:off x="5236360" y="3038409"/>
              <a:ext cx="1123832" cy="500756"/>
            </a:xfrm>
            <a:custGeom>
              <a:avLst/>
              <a:gdLst>
                <a:gd name="connsiteX0" fmla="*/ 0 w 855406"/>
                <a:gd name="connsiteY0" fmla="*/ 0 h 427703"/>
                <a:gd name="connsiteX1" fmla="*/ 235974 w 855406"/>
                <a:gd name="connsiteY1" fmla="*/ 147484 h 427703"/>
                <a:gd name="connsiteX2" fmla="*/ 855406 w 855406"/>
                <a:gd name="connsiteY2" fmla="*/ 427703 h 427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5406" h="427703">
                  <a:moveTo>
                    <a:pt x="0" y="0"/>
                  </a:moveTo>
                  <a:cubicBezTo>
                    <a:pt x="46703" y="38100"/>
                    <a:pt x="93406" y="76200"/>
                    <a:pt x="235974" y="147484"/>
                  </a:cubicBezTo>
                  <a:cubicBezTo>
                    <a:pt x="378542" y="218768"/>
                    <a:pt x="616974" y="323235"/>
                    <a:pt x="855406" y="427703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4" name="Freeform 143"/>
            <p:cNvSpPr/>
            <p:nvPr/>
          </p:nvSpPr>
          <p:spPr bwMode="auto">
            <a:xfrm>
              <a:off x="4071704" y="591797"/>
              <a:ext cx="1183867" cy="2428320"/>
            </a:xfrm>
            <a:custGeom>
              <a:avLst/>
              <a:gdLst>
                <a:gd name="connsiteX0" fmla="*/ 899651 w 899651"/>
                <a:gd name="connsiteY0" fmla="*/ 2079522 h 2079522"/>
                <a:gd name="connsiteX1" fmla="*/ 383458 w 899651"/>
                <a:gd name="connsiteY1" fmla="*/ 1371600 h 2079522"/>
                <a:gd name="connsiteX2" fmla="*/ 0 w 899651"/>
                <a:gd name="connsiteY2" fmla="*/ 0 h 2079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99651" h="2079522">
                  <a:moveTo>
                    <a:pt x="899651" y="2079522"/>
                  </a:moveTo>
                  <a:cubicBezTo>
                    <a:pt x="716525" y="1898854"/>
                    <a:pt x="533400" y="1718187"/>
                    <a:pt x="383458" y="1371600"/>
                  </a:cubicBezTo>
                  <a:cubicBezTo>
                    <a:pt x="233516" y="1025013"/>
                    <a:pt x="116758" y="512506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5" name="Freeform 144"/>
            <p:cNvSpPr/>
            <p:nvPr/>
          </p:nvSpPr>
          <p:spPr bwMode="auto">
            <a:xfrm>
              <a:off x="4090915" y="523200"/>
              <a:ext cx="929324" cy="1431382"/>
            </a:xfrm>
            <a:custGeom>
              <a:avLst/>
              <a:gdLst>
                <a:gd name="connsiteX0" fmla="*/ 0 w 707923"/>
                <a:gd name="connsiteY0" fmla="*/ 0 h 1224116"/>
                <a:gd name="connsiteX1" fmla="*/ 265471 w 707923"/>
                <a:gd name="connsiteY1" fmla="*/ 486697 h 1224116"/>
                <a:gd name="connsiteX2" fmla="*/ 707923 w 707923"/>
                <a:gd name="connsiteY2" fmla="*/ 1224116 h 1224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07923" h="1224116">
                  <a:moveTo>
                    <a:pt x="0" y="0"/>
                  </a:moveTo>
                  <a:cubicBezTo>
                    <a:pt x="73742" y="141339"/>
                    <a:pt x="147484" y="282678"/>
                    <a:pt x="265471" y="486697"/>
                  </a:cubicBezTo>
                  <a:cubicBezTo>
                    <a:pt x="383458" y="690716"/>
                    <a:pt x="545690" y="957416"/>
                    <a:pt x="707923" y="1224116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6" name="Freeform 145"/>
            <p:cNvSpPr/>
            <p:nvPr/>
          </p:nvSpPr>
          <p:spPr bwMode="auto">
            <a:xfrm>
              <a:off x="5020239" y="1954583"/>
              <a:ext cx="2910437" cy="3651627"/>
            </a:xfrm>
            <a:custGeom>
              <a:avLst/>
              <a:gdLst>
                <a:gd name="connsiteX0" fmla="*/ 0 w 2212258"/>
                <a:gd name="connsiteY0" fmla="*/ 0 h 3126658"/>
                <a:gd name="connsiteX1" fmla="*/ 1061883 w 2212258"/>
                <a:gd name="connsiteY1" fmla="*/ 693174 h 3126658"/>
                <a:gd name="connsiteX2" fmla="*/ 2212258 w 2212258"/>
                <a:gd name="connsiteY2" fmla="*/ 3126658 h 3126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12258" h="3126658">
                  <a:moveTo>
                    <a:pt x="0" y="0"/>
                  </a:moveTo>
                  <a:cubicBezTo>
                    <a:pt x="346586" y="86032"/>
                    <a:pt x="693173" y="172064"/>
                    <a:pt x="1061883" y="693174"/>
                  </a:cubicBezTo>
                  <a:cubicBezTo>
                    <a:pt x="1430593" y="1214284"/>
                    <a:pt x="1821425" y="2170471"/>
                    <a:pt x="2212258" y="3126658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7" name="Freeform 146"/>
            <p:cNvSpPr/>
            <p:nvPr/>
          </p:nvSpPr>
          <p:spPr bwMode="auto">
            <a:xfrm>
              <a:off x="4957804" y="1954583"/>
              <a:ext cx="1421600" cy="1515986"/>
            </a:xfrm>
            <a:custGeom>
              <a:avLst/>
              <a:gdLst>
                <a:gd name="connsiteX0" fmla="*/ 1081548 w 1081548"/>
                <a:gd name="connsiteY0" fmla="*/ 1297858 h 1297858"/>
                <a:gd name="connsiteX1" fmla="*/ 167148 w 1081548"/>
                <a:gd name="connsiteY1" fmla="*/ 294968 h 1297858"/>
                <a:gd name="connsiteX2" fmla="*/ 78657 w 1081548"/>
                <a:gd name="connsiteY2" fmla="*/ 0 h 1297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81548" h="1297858">
                  <a:moveTo>
                    <a:pt x="1081548" y="1297858"/>
                  </a:moveTo>
                  <a:cubicBezTo>
                    <a:pt x="707922" y="904568"/>
                    <a:pt x="334296" y="511278"/>
                    <a:pt x="167148" y="294968"/>
                  </a:cubicBezTo>
                  <a:cubicBezTo>
                    <a:pt x="0" y="78658"/>
                    <a:pt x="39328" y="39329"/>
                    <a:pt x="78657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8" name="Freeform 147"/>
            <p:cNvSpPr/>
            <p:nvPr/>
          </p:nvSpPr>
          <p:spPr bwMode="auto">
            <a:xfrm>
              <a:off x="3120769" y="3436269"/>
              <a:ext cx="1337553" cy="342983"/>
            </a:xfrm>
            <a:custGeom>
              <a:avLst/>
              <a:gdLst>
                <a:gd name="connsiteX0" fmla="*/ 1017638 w 1017638"/>
                <a:gd name="connsiteY0" fmla="*/ 294967 h 294967"/>
                <a:gd name="connsiteX1" fmla="*/ 427703 w 1017638"/>
                <a:gd name="connsiteY1" fmla="*/ 88490 h 294967"/>
                <a:gd name="connsiteX2" fmla="*/ 0 w 1017638"/>
                <a:gd name="connsiteY2" fmla="*/ 0 h 294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17638" h="294967">
                  <a:moveTo>
                    <a:pt x="1017638" y="294967"/>
                  </a:moveTo>
                  <a:cubicBezTo>
                    <a:pt x="807473" y="216309"/>
                    <a:pt x="597309" y="137651"/>
                    <a:pt x="427703" y="88490"/>
                  </a:cubicBezTo>
                  <a:cubicBezTo>
                    <a:pt x="258097" y="39329"/>
                    <a:pt x="129048" y="19664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9" name="Freeform 148"/>
            <p:cNvSpPr/>
            <p:nvPr/>
          </p:nvSpPr>
          <p:spPr bwMode="auto">
            <a:xfrm>
              <a:off x="3101559" y="541493"/>
              <a:ext cx="970146" cy="2876484"/>
            </a:xfrm>
            <a:custGeom>
              <a:avLst/>
              <a:gdLst>
                <a:gd name="connsiteX0" fmla="*/ 0 w 737420"/>
                <a:gd name="connsiteY0" fmla="*/ 2462980 h 2462980"/>
                <a:gd name="connsiteX1" fmla="*/ 383458 w 737420"/>
                <a:gd name="connsiteY1" fmla="*/ 1828800 h 2462980"/>
                <a:gd name="connsiteX2" fmla="*/ 737420 w 737420"/>
                <a:gd name="connsiteY2" fmla="*/ 0 h 2462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37420" h="2462980">
                  <a:moveTo>
                    <a:pt x="0" y="2462980"/>
                  </a:moveTo>
                  <a:cubicBezTo>
                    <a:pt x="130277" y="2351138"/>
                    <a:pt x="260555" y="2239297"/>
                    <a:pt x="383458" y="1828800"/>
                  </a:cubicBezTo>
                  <a:cubicBezTo>
                    <a:pt x="506361" y="1418303"/>
                    <a:pt x="621890" y="709151"/>
                    <a:pt x="73742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0" name="Freeform 149"/>
            <p:cNvSpPr/>
            <p:nvPr/>
          </p:nvSpPr>
          <p:spPr bwMode="auto">
            <a:xfrm>
              <a:off x="1569497" y="3383679"/>
              <a:ext cx="1572886" cy="1291902"/>
            </a:xfrm>
            <a:custGeom>
              <a:avLst/>
              <a:gdLst>
                <a:gd name="connsiteX0" fmla="*/ 1194619 w 1194619"/>
                <a:gd name="connsiteY0" fmla="*/ 0 h 1106129"/>
                <a:gd name="connsiteX1" fmla="*/ 899651 w 1194619"/>
                <a:gd name="connsiteY1" fmla="*/ 457200 h 1106129"/>
                <a:gd name="connsiteX2" fmla="*/ 0 w 1194619"/>
                <a:gd name="connsiteY2" fmla="*/ 1106129 h 11061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94619" h="1106129">
                  <a:moveTo>
                    <a:pt x="1194619" y="0"/>
                  </a:moveTo>
                  <a:cubicBezTo>
                    <a:pt x="1146686" y="136422"/>
                    <a:pt x="1098754" y="272845"/>
                    <a:pt x="899651" y="457200"/>
                  </a:cubicBezTo>
                  <a:cubicBezTo>
                    <a:pt x="700548" y="641555"/>
                    <a:pt x="350274" y="873842"/>
                    <a:pt x="0" y="110612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1" name="Freeform 150"/>
            <p:cNvSpPr/>
            <p:nvPr/>
          </p:nvSpPr>
          <p:spPr bwMode="auto">
            <a:xfrm>
              <a:off x="1511864" y="3934738"/>
              <a:ext cx="2036346" cy="775142"/>
            </a:xfrm>
            <a:custGeom>
              <a:avLst/>
              <a:gdLst>
                <a:gd name="connsiteX0" fmla="*/ 0 w 1548581"/>
                <a:gd name="connsiteY0" fmla="*/ 663677 h 663677"/>
                <a:gd name="connsiteX1" fmla="*/ 899652 w 1548581"/>
                <a:gd name="connsiteY1" fmla="*/ 353961 h 663677"/>
                <a:gd name="connsiteX2" fmla="*/ 1548581 w 1548581"/>
                <a:gd name="connsiteY2" fmla="*/ 0 h 663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8581" h="663677">
                  <a:moveTo>
                    <a:pt x="0" y="663677"/>
                  </a:moveTo>
                  <a:cubicBezTo>
                    <a:pt x="320777" y="564125"/>
                    <a:pt x="641555" y="464574"/>
                    <a:pt x="899652" y="353961"/>
                  </a:cubicBezTo>
                  <a:cubicBezTo>
                    <a:pt x="1157749" y="243348"/>
                    <a:pt x="1353165" y="121674"/>
                    <a:pt x="1548581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2" name="Freeform 151"/>
            <p:cNvSpPr/>
            <p:nvPr/>
          </p:nvSpPr>
          <p:spPr bwMode="auto">
            <a:xfrm>
              <a:off x="3161593" y="3417977"/>
              <a:ext cx="386617" cy="482463"/>
            </a:xfrm>
            <a:custGeom>
              <a:avLst/>
              <a:gdLst>
                <a:gd name="connsiteX0" fmla="*/ 0 w 294968"/>
                <a:gd name="connsiteY0" fmla="*/ 0 h 412955"/>
                <a:gd name="connsiteX1" fmla="*/ 58994 w 294968"/>
                <a:gd name="connsiteY1" fmla="*/ 265471 h 412955"/>
                <a:gd name="connsiteX2" fmla="*/ 294968 w 294968"/>
                <a:gd name="connsiteY2" fmla="*/ 412955 h 4129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4968" h="412955">
                  <a:moveTo>
                    <a:pt x="0" y="0"/>
                  </a:moveTo>
                  <a:cubicBezTo>
                    <a:pt x="4916" y="98322"/>
                    <a:pt x="9833" y="196645"/>
                    <a:pt x="58994" y="265471"/>
                  </a:cubicBezTo>
                  <a:cubicBezTo>
                    <a:pt x="108155" y="334297"/>
                    <a:pt x="201561" y="373626"/>
                    <a:pt x="294968" y="412955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3" name="Freeform 152"/>
            <p:cNvSpPr/>
            <p:nvPr/>
          </p:nvSpPr>
          <p:spPr bwMode="auto">
            <a:xfrm>
              <a:off x="3625053" y="3763247"/>
              <a:ext cx="833270" cy="171491"/>
            </a:xfrm>
            <a:custGeom>
              <a:avLst/>
              <a:gdLst>
                <a:gd name="connsiteX0" fmla="*/ 0 w 634180"/>
                <a:gd name="connsiteY0" fmla="*/ 147484 h 147484"/>
                <a:gd name="connsiteX1" fmla="*/ 294967 w 634180"/>
                <a:gd name="connsiteY1" fmla="*/ 73742 h 147484"/>
                <a:gd name="connsiteX2" fmla="*/ 634180 w 634180"/>
                <a:gd name="connsiteY2" fmla="*/ 0 h 147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4180" h="147484">
                  <a:moveTo>
                    <a:pt x="0" y="147484"/>
                  </a:moveTo>
                  <a:lnTo>
                    <a:pt x="294967" y="73742"/>
                  </a:lnTo>
                  <a:cubicBezTo>
                    <a:pt x="400664" y="49161"/>
                    <a:pt x="517422" y="24580"/>
                    <a:pt x="63418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4" name="Freeform 153"/>
            <p:cNvSpPr/>
            <p:nvPr/>
          </p:nvSpPr>
          <p:spPr bwMode="auto">
            <a:xfrm>
              <a:off x="3111164" y="2434759"/>
              <a:ext cx="184905" cy="964926"/>
            </a:xfrm>
            <a:custGeom>
              <a:avLst/>
              <a:gdLst>
                <a:gd name="connsiteX0" fmla="*/ 7374 w 140109"/>
                <a:gd name="connsiteY0" fmla="*/ 825910 h 825910"/>
                <a:gd name="connsiteX1" fmla="*/ 22122 w 140109"/>
                <a:gd name="connsiteY1" fmla="*/ 501445 h 825910"/>
                <a:gd name="connsiteX2" fmla="*/ 140109 w 140109"/>
                <a:gd name="connsiteY2" fmla="*/ 0 h 8259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0109" h="825910">
                  <a:moveTo>
                    <a:pt x="7374" y="825910"/>
                  </a:moveTo>
                  <a:cubicBezTo>
                    <a:pt x="3687" y="732503"/>
                    <a:pt x="0" y="639097"/>
                    <a:pt x="22122" y="501445"/>
                  </a:cubicBezTo>
                  <a:cubicBezTo>
                    <a:pt x="44245" y="363793"/>
                    <a:pt x="92177" y="181896"/>
                    <a:pt x="140109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5" name="Freeform 154"/>
            <p:cNvSpPr/>
            <p:nvPr/>
          </p:nvSpPr>
          <p:spPr bwMode="auto">
            <a:xfrm>
              <a:off x="3296069" y="488903"/>
              <a:ext cx="835670" cy="1929851"/>
            </a:xfrm>
            <a:custGeom>
              <a:avLst/>
              <a:gdLst>
                <a:gd name="connsiteX0" fmla="*/ 0 w 634181"/>
                <a:gd name="connsiteY0" fmla="*/ 1651820 h 1651820"/>
                <a:gd name="connsiteX1" fmla="*/ 206478 w 634181"/>
                <a:gd name="connsiteY1" fmla="*/ 914400 h 1651820"/>
                <a:gd name="connsiteX2" fmla="*/ 634181 w 634181"/>
                <a:gd name="connsiteY2" fmla="*/ 0 h 1651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4181" h="1651820">
                  <a:moveTo>
                    <a:pt x="0" y="1651820"/>
                  </a:moveTo>
                  <a:cubicBezTo>
                    <a:pt x="50390" y="1420761"/>
                    <a:pt x="100781" y="1189703"/>
                    <a:pt x="206478" y="914400"/>
                  </a:cubicBezTo>
                  <a:cubicBezTo>
                    <a:pt x="312175" y="639097"/>
                    <a:pt x="473178" y="319548"/>
                    <a:pt x="634181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6" name="Freeform 155"/>
            <p:cNvSpPr/>
            <p:nvPr/>
          </p:nvSpPr>
          <p:spPr bwMode="auto">
            <a:xfrm>
              <a:off x="1569497" y="2453052"/>
              <a:ext cx="1726572" cy="2256829"/>
            </a:xfrm>
            <a:custGeom>
              <a:avLst/>
              <a:gdLst>
                <a:gd name="connsiteX0" fmla="*/ 1312606 w 1312606"/>
                <a:gd name="connsiteY0" fmla="*/ 0 h 1932039"/>
                <a:gd name="connsiteX1" fmla="*/ 811161 w 1312606"/>
                <a:gd name="connsiteY1" fmla="*/ 619433 h 1932039"/>
                <a:gd name="connsiteX2" fmla="*/ 0 w 1312606"/>
                <a:gd name="connsiteY2" fmla="*/ 1932039 h 193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12606" h="1932039">
                  <a:moveTo>
                    <a:pt x="1312606" y="0"/>
                  </a:moveTo>
                  <a:cubicBezTo>
                    <a:pt x="1171267" y="148713"/>
                    <a:pt x="1029929" y="297427"/>
                    <a:pt x="811161" y="619433"/>
                  </a:cubicBezTo>
                  <a:cubicBezTo>
                    <a:pt x="592393" y="941439"/>
                    <a:pt x="296196" y="1436739"/>
                    <a:pt x="0" y="193203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7" name="Freeform 156"/>
            <p:cNvSpPr/>
            <p:nvPr/>
          </p:nvSpPr>
          <p:spPr bwMode="auto">
            <a:xfrm>
              <a:off x="1550286" y="4691588"/>
              <a:ext cx="2502208" cy="228655"/>
            </a:xfrm>
            <a:custGeom>
              <a:avLst/>
              <a:gdLst>
                <a:gd name="connsiteX0" fmla="*/ 1902542 w 1902542"/>
                <a:gd name="connsiteY0" fmla="*/ 191729 h 194187"/>
                <a:gd name="connsiteX1" fmla="*/ 1032387 w 1902542"/>
                <a:gd name="connsiteY1" fmla="*/ 162232 h 194187"/>
                <a:gd name="connsiteX2" fmla="*/ 0 w 1902542"/>
                <a:gd name="connsiteY2" fmla="*/ 0 h 194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02542" h="194187">
                  <a:moveTo>
                    <a:pt x="1902542" y="191729"/>
                  </a:moveTo>
                  <a:cubicBezTo>
                    <a:pt x="1626009" y="192958"/>
                    <a:pt x="1349477" y="194187"/>
                    <a:pt x="1032387" y="162232"/>
                  </a:cubicBezTo>
                  <a:cubicBezTo>
                    <a:pt x="715297" y="130277"/>
                    <a:pt x="357648" y="65138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8" name="Freeform 157"/>
            <p:cNvSpPr/>
            <p:nvPr/>
          </p:nvSpPr>
          <p:spPr bwMode="auto">
            <a:xfrm>
              <a:off x="4071704" y="3779253"/>
              <a:ext cx="465862" cy="1136418"/>
            </a:xfrm>
            <a:custGeom>
              <a:avLst/>
              <a:gdLst>
                <a:gd name="connsiteX0" fmla="*/ 353961 w 353961"/>
                <a:gd name="connsiteY0" fmla="*/ 0 h 973394"/>
                <a:gd name="connsiteX1" fmla="*/ 221225 w 353961"/>
                <a:gd name="connsiteY1" fmla="*/ 516194 h 973394"/>
                <a:gd name="connsiteX2" fmla="*/ 0 w 353961"/>
                <a:gd name="connsiteY2" fmla="*/ 973394 h 973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53961" h="973394">
                  <a:moveTo>
                    <a:pt x="353961" y="0"/>
                  </a:moveTo>
                  <a:cubicBezTo>
                    <a:pt x="317090" y="176981"/>
                    <a:pt x="280219" y="353962"/>
                    <a:pt x="221225" y="516194"/>
                  </a:cubicBezTo>
                  <a:cubicBezTo>
                    <a:pt x="162232" y="678426"/>
                    <a:pt x="81116" y="825910"/>
                    <a:pt x="0" y="973394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9" name="Freeform 158"/>
            <p:cNvSpPr/>
            <p:nvPr/>
          </p:nvSpPr>
          <p:spPr bwMode="auto">
            <a:xfrm>
              <a:off x="4090915" y="4881371"/>
              <a:ext cx="3820550" cy="761423"/>
            </a:xfrm>
            <a:custGeom>
              <a:avLst/>
              <a:gdLst>
                <a:gd name="connsiteX0" fmla="*/ 0 w 2905432"/>
                <a:gd name="connsiteY0" fmla="*/ 0 h 651387"/>
                <a:gd name="connsiteX1" fmla="*/ 943897 w 2905432"/>
                <a:gd name="connsiteY1" fmla="*/ 545690 h 651387"/>
                <a:gd name="connsiteX2" fmla="*/ 2905432 w 2905432"/>
                <a:gd name="connsiteY2" fmla="*/ 634181 h 651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05432" h="651387">
                  <a:moveTo>
                    <a:pt x="0" y="0"/>
                  </a:moveTo>
                  <a:cubicBezTo>
                    <a:pt x="229829" y="219996"/>
                    <a:pt x="459658" y="439993"/>
                    <a:pt x="943897" y="545690"/>
                  </a:cubicBezTo>
                  <a:cubicBezTo>
                    <a:pt x="1428136" y="651387"/>
                    <a:pt x="2166784" y="642784"/>
                    <a:pt x="2905432" y="634181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0" name="Freeform 159"/>
            <p:cNvSpPr/>
            <p:nvPr/>
          </p:nvSpPr>
          <p:spPr bwMode="auto">
            <a:xfrm>
              <a:off x="4131739" y="4881371"/>
              <a:ext cx="1335151" cy="226370"/>
            </a:xfrm>
            <a:custGeom>
              <a:avLst/>
              <a:gdLst>
                <a:gd name="connsiteX0" fmla="*/ 0 w 1017638"/>
                <a:gd name="connsiteY0" fmla="*/ 0 h 191729"/>
                <a:gd name="connsiteX1" fmla="*/ 471948 w 1017638"/>
                <a:gd name="connsiteY1" fmla="*/ 147484 h 191729"/>
                <a:gd name="connsiteX2" fmla="*/ 1017638 w 1017638"/>
                <a:gd name="connsiteY2" fmla="*/ 191729 h 191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17638" h="191729">
                  <a:moveTo>
                    <a:pt x="0" y="0"/>
                  </a:moveTo>
                  <a:cubicBezTo>
                    <a:pt x="151171" y="57764"/>
                    <a:pt x="302342" y="115529"/>
                    <a:pt x="471948" y="147484"/>
                  </a:cubicBezTo>
                  <a:cubicBezTo>
                    <a:pt x="641554" y="179439"/>
                    <a:pt x="829596" y="185584"/>
                    <a:pt x="1017638" y="19172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1" name="Freeform 160"/>
            <p:cNvSpPr/>
            <p:nvPr/>
          </p:nvSpPr>
          <p:spPr bwMode="auto">
            <a:xfrm>
              <a:off x="4518356" y="3763247"/>
              <a:ext cx="948534" cy="1360499"/>
            </a:xfrm>
            <a:custGeom>
              <a:avLst/>
              <a:gdLst>
                <a:gd name="connsiteX0" fmla="*/ 0 w 722671"/>
                <a:gd name="connsiteY0" fmla="*/ 0 h 1165122"/>
                <a:gd name="connsiteX1" fmla="*/ 235975 w 722671"/>
                <a:gd name="connsiteY1" fmla="*/ 811161 h 1165122"/>
                <a:gd name="connsiteX2" fmla="*/ 722671 w 722671"/>
                <a:gd name="connsiteY2" fmla="*/ 1165122 h 1165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22671" h="1165122">
                  <a:moveTo>
                    <a:pt x="0" y="0"/>
                  </a:moveTo>
                  <a:cubicBezTo>
                    <a:pt x="57765" y="308487"/>
                    <a:pt x="115530" y="616974"/>
                    <a:pt x="235975" y="811161"/>
                  </a:cubicBezTo>
                  <a:cubicBezTo>
                    <a:pt x="356420" y="1005348"/>
                    <a:pt x="539545" y="1085235"/>
                    <a:pt x="722671" y="1165122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2" name="Freeform 161"/>
            <p:cNvSpPr/>
            <p:nvPr/>
          </p:nvSpPr>
          <p:spPr bwMode="auto">
            <a:xfrm>
              <a:off x="5447679" y="5139753"/>
              <a:ext cx="2543030" cy="466457"/>
            </a:xfrm>
            <a:custGeom>
              <a:avLst/>
              <a:gdLst>
                <a:gd name="connsiteX0" fmla="*/ 0 w 1932039"/>
                <a:gd name="connsiteY0" fmla="*/ 0 h 398206"/>
                <a:gd name="connsiteX1" fmla="*/ 899652 w 1932039"/>
                <a:gd name="connsiteY1" fmla="*/ 265471 h 398206"/>
                <a:gd name="connsiteX2" fmla="*/ 1932039 w 1932039"/>
                <a:gd name="connsiteY2" fmla="*/ 398206 h 398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32039" h="398206">
                  <a:moveTo>
                    <a:pt x="0" y="0"/>
                  </a:moveTo>
                  <a:cubicBezTo>
                    <a:pt x="288823" y="99551"/>
                    <a:pt x="577646" y="199103"/>
                    <a:pt x="899652" y="265471"/>
                  </a:cubicBezTo>
                  <a:cubicBezTo>
                    <a:pt x="1221658" y="331839"/>
                    <a:pt x="1576848" y="365022"/>
                    <a:pt x="1932039" y="398206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3" name="Freeform 162"/>
            <p:cNvSpPr/>
            <p:nvPr/>
          </p:nvSpPr>
          <p:spPr bwMode="auto">
            <a:xfrm>
              <a:off x="3315280" y="4606985"/>
              <a:ext cx="816459" cy="292679"/>
            </a:xfrm>
            <a:custGeom>
              <a:avLst/>
              <a:gdLst>
                <a:gd name="connsiteX0" fmla="*/ 619433 w 619433"/>
                <a:gd name="connsiteY0" fmla="*/ 250722 h 250722"/>
                <a:gd name="connsiteX1" fmla="*/ 191730 w 619433"/>
                <a:gd name="connsiteY1" fmla="*/ 88490 h 250722"/>
                <a:gd name="connsiteX2" fmla="*/ 0 w 619433"/>
                <a:gd name="connsiteY2" fmla="*/ 0 h 250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9433" h="250722">
                  <a:moveTo>
                    <a:pt x="619433" y="250722"/>
                  </a:moveTo>
                  <a:lnTo>
                    <a:pt x="191730" y="88490"/>
                  </a:lnTo>
                  <a:cubicBezTo>
                    <a:pt x="88491" y="46703"/>
                    <a:pt x="44245" y="23351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4" name="Freeform 163"/>
            <p:cNvSpPr/>
            <p:nvPr/>
          </p:nvSpPr>
          <p:spPr bwMode="auto">
            <a:xfrm>
              <a:off x="3315280" y="3815837"/>
              <a:ext cx="1222287" cy="825447"/>
            </a:xfrm>
            <a:custGeom>
              <a:avLst/>
              <a:gdLst>
                <a:gd name="connsiteX0" fmla="*/ 0 w 929149"/>
                <a:gd name="connsiteY0" fmla="*/ 707923 h 707923"/>
                <a:gd name="connsiteX1" fmla="*/ 501446 w 929149"/>
                <a:gd name="connsiteY1" fmla="*/ 457200 h 707923"/>
                <a:gd name="connsiteX2" fmla="*/ 929149 w 929149"/>
                <a:gd name="connsiteY2" fmla="*/ 0 h 707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29149" h="707923">
                  <a:moveTo>
                    <a:pt x="0" y="707923"/>
                  </a:moveTo>
                  <a:cubicBezTo>
                    <a:pt x="173294" y="641555"/>
                    <a:pt x="346588" y="575187"/>
                    <a:pt x="501446" y="457200"/>
                  </a:cubicBezTo>
                  <a:cubicBezTo>
                    <a:pt x="656304" y="339213"/>
                    <a:pt x="792726" y="169606"/>
                    <a:pt x="929149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5" name="Freeform 164"/>
            <p:cNvSpPr/>
            <p:nvPr/>
          </p:nvSpPr>
          <p:spPr bwMode="auto">
            <a:xfrm>
              <a:off x="1454232" y="4675581"/>
              <a:ext cx="1880259" cy="54877"/>
            </a:xfrm>
            <a:custGeom>
              <a:avLst/>
              <a:gdLst>
                <a:gd name="connsiteX0" fmla="*/ 1430594 w 1430594"/>
                <a:gd name="connsiteY0" fmla="*/ 0 h 46704"/>
                <a:gd name="connsiteX1" fmla="*/ 855407 w 1430594"/>
                <a:gd name="connsiteY1" fmla="*/ 44246 h 46704"/>
                <a:gd name="connsiteX2" fmla="*/ 0 w 1430594"/>
                <a:gd name="connsiteY2" fmla="*/ 14749 h 46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30594" h="46704">
                  <a:moveTo>
                    <a:pt x="1430594" y="0"/>
                  </a:moveTo>
                  <a:cubicBezTo>
                    <a:pt x="1262216" y="20894"/>
                    <a:pt x="1093839" y="41788"/>
                    <a:pt x="855407" y="44246"/>
                  </a:cubicBezTo>
                  <a:cubicBezTo>
                    <a:pt x="616975" y="46704"/>
                    <a:pt x="308487" y="30726"/>
                    <a:pt x="0" y="1474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6" name="Freeform 165"/>
            <p:cNvSpPr/>
            <p:nvPr/>
          </p:nvSpPr>
          <p:spPr bwMode="auto">
            <a:xfrm>
              <a:off x="1569497" y="4709880"/>
              <a:ext cx="2968070" cy="784287"/>
            </a:xfrm>
            <a:custGeom>
              <a:avLst/>
              <a:gdLst>
                <a:gd name="connsiteX0" fmla="*/ 0 w 2256503"/>
                <a:gd name="connsiteY0" fmla="*/ 0 h 671052"/>
                <a:gd name="connsiteX1" fmla="*/ 1504335 w 2256503"/>
                <a:gd name="connsiteY1" fmla="*/ 560439 h 671052"/>
                <a:gd name="connsiteX2" fmla="*/ 2256503 w 2256503"/>
                <a:gd name="connsiteY2" fmla="*/ 663678 h 671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56503" h="671052">
                  <a:moveTo>
                    <a:pt x="0" y="0"/>
                  </a:moveTo>
                  <a:cubicBezTo>
                    <a:pt x="564125" y="224913"/>
                    <a:pt x="1128251" y="449826"/>
                    <a:pt x="1504335" y="560439"/>
                  </a:cubicBezTo>
                  <a:cubicBezTo>
                    <a:pt x="1880419" y="671052"/>
                    <a:pt x="2068461" y="667365"/>
                    <a:pt x="2256503" y="663678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7" name="Freeform 166"/>
            <p:cNvSpPr/>
            <p:nvPr/>
          </p:nvSpPr>
          <p:spPr bwMode="auto">
            <a:xfrm>
              <a:off x="4110126" y="4933963"/>
              <a:ext cx="408230" cy="516761"/>
            </a:xfrm>
            <a:custGeom>
              <a:avLst/>
              <a:gdLst>
                <a:gd name="connsiteX0" fmla="*/ 0 w 309716"/>
                <a:gd name="connsiteY0" fmla="*/ 0 h 442452"/>
                <a:gd name="connsiteX1" fmla="*/ 58994 w 309716"/>
                <a:gd name="connsiteY1" fmla="*/ 235974 h 442452"/>
                <a:gd name="connsiteX2" fmla="*/ 309716 w 309716"/>
                <a:gd name="connsiteY2" fmla="*/ 442452 h 442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9716" h="442452">
                  <a:moveTo>
                    <a:pt x="0" y="0"/>
                  </a:moveTo>
                  <a:cubicBezTo>
                    <a:pt x="3687" y="81116"/>
                    <a:pt x="7375" y="162232"/>
                    <a:pt x="58994" y="235974"/>
                  </a:cubicBezTo>
                  <a:cubicBezTo>
                    <a:pt x="110613" y="309716"/>
                    <a:pt x="210164" y="376084"/>
                    <a:pt x="309716" y="442452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8" name="Freeform 167"/>
            <p:cNvSpPr/>
            <p:nvPr/>
          </p:nvSpPr>
          <p:spPr bwMode="auto">
            <a:xfrm>
              <a:off x="4499145" y="5485021"/>
              <a:ext cx="3431531" cy="297252"/>
            </a:xfrm>
            <a:custGeom>
              <a:avLst/>
              <a:gdLst>
                <a:gd name="connsiteX0" fmla="*/ 0 w 2610465"/>
                <a:gd name="connsiteY0" fmla="*/ 0 h 255638"/>
                <a:gd name="connsiteX1" fmla="*/ 1002890 w 2610465"/>
                <a:gd name="connsiteY1" fmla="*/ 235974 h 255638"/>
                <a:gd name="connsiteX2" fmla="*/ 2610465 w 2610465"/>
                <a:gd name="connsiteY2" fmla="*/ 117987 h 255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10465" h="255638">
                  <a:moveTo>
                    <a:pt x="0" y="0"/>
                  </a:moveTo>
                  <a:cubicBezTo>
                    <a:pt x="283906" y="108155"/>
                    <a:pt x="567813" y="216310"/>
                    <a:pt x="1002890" y="235974"/>
                  </a:cubicBezTo>
                  <a:cubicBezTo>
                    <a:pt x="1437967" y="255638"/>
                    <a:pt x="2024216" y="186812"/>
                    <a:pt x="2610465" y="117987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9" name="TextBox 60"/>
            <p:cNvSpPr txBox="1">
              <a:spLocks noChangeArrowheads="1"/>
            </p:cNvSpPr>
            <p:nvPr/>
          </p:nvSpPr>
          <p:spPr bwMode="auto">
            <a:xfrm>
              <a:off x="1065213" y="4523386"/>
              <a:ext cx="543509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170" name="TextBox 61"/>
            <p:cNvSpPr txBox="1">
              <a:spLocks noChangeArrowheads="1"/>
            </p:cNvSpPr>
            <p:nvPr/>
          </p:nvSpPr>
          <p:spPr bwMode="auto">
            <a:xfrm>
              <a:off x="3600967" y="161925"/>
              <a:ext cx="543509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171" name="TextBox 62"/>
            <p:cNvSpPr txBox="1">
              <a:spLocks noChangeArrowheads="1"/>
            </p:cNvSpPr>
            <p:nvPr/>
          </p:nvSpPr>
          <p:spPr bwMode="auto">
            <a:xfrm>
              <a:off x="8000546" y="5235461"/>
              <a:ext cx="40079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172" name="TextBox 63"/>
            <p:cNvSpPr txBox="1">
              <a:spLocks noChangeArrowheads="1"/>
            </p:cNvSpPr>
            <p:nvPr/>
          </p:nvSpPr>
          <p:spPr bwMode="auto">
            <a:xfrm>
              <a:off x="4493241" y="3222551"/>
              <a:ext cx="40079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173" name="TextBox 64"/>
            <p:cNvSpPr txBox="1">
              <a:spLocks noChangeArrowheads="1"/>
            </p:cNvSpPr>
            <p:nvPr/>
          </p:nvSpPr>
          <p:spPr bwMode="auto">
            <a:xfrm>
              <a:off x="2630848" y="3080691"/>
              <a:ext cx="400793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e</a:t>
              </a:r>
            </a:p>
          </p:txBody>
        </p:sp>
        <p:sp>
          <p:nvSpPr>
            <p:cNvPr id="174" name="TextBox 65"/>
            <p:cNvSpPr txBox="1">
              <a:spLocks noChangeArrowheads="1"/>
            </p:cNvSpPr>
            <p:nvPr/>
          </p:nvSpPr>
          <p:spPr bwMode="auto">
            <a:xfrm>
              <a:off x="5368160" y="4109226"/>
              <a:ext cx="40079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f</a:t>
              </a:r>
            </a:p>
          </p:txBody>
        </p:sp>
        <p:sp>
          <p:nvSpPr>
            <p:cNvPr id="181" name="TextBox 66"/>
            <p:cNvSpPr txBox="1">
              <a:spLocks noChangeArrowheads="1"/>
            </p:cNvSpPr>
            <p:nvPr/>
          </p:nvSpPr>
          <p:spPr bwMode="auto">
            <a:xfrm>
              <a:off x="4217862" y="4358983"/>
              <a:ext cx="40079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g</a:t>
              </a:r>
            </a:p>
          </p:txBody>
        </p:sp>
        <p:sp>
          <p:nvSpPr>
            <p:cNvPr id="182" name="TextBox 67"/>
            <p:cNvSpPr txBox="1">
              <a:spLocks noChangeArrowheads="1"/>
            </p:cNvSpPr>
            <p:nvPr/>
          </p:nvSpPr>
          <p:spPr bwMode="auto">
            <a:xfrm>
              <a:off x="6167526" y="3528167"/>
              <a:ext cx="400793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h</a:t>
              </a:r>
            </a:p>
          </p:txBody>
        </p:sp>
        <p:sp>
          <p:nvSpPr>
            <p:cNvPr id="184" name="TextBox 68"/>
            <p:cNvSpPr txBox="1">
              <a:spLocks noChangeArrowheads="1"/>
            </p:cNvSpPr>
            <p:nvPr/>
          </p:nvSpPr>
          <p:spPr bwMode="auto">
            <a:xfrm>
              <a:off x="5344597" y="3104217"/>
              <a:ext cx="40079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i</a:t>
              </a:r>
            </a:p>
          </p:txBody>
        </p:sp>
        <p:sp>
          <p:nvSpPr>
            <p:cNvPr id="185" name="TextBox 69"/>
            <p:cNvSpPr txBox="1">
              <a:spLocks noChangeArrowheads="1"/>
            </p:cNvSpPr>
            <p:nvPr/>
          </p:nvSpPr>
          <p:spPr bwMode="auto">
            <a:xfrm>
              <a:off x="5024007" y="1337525"/>
              <a:ext cx="400793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j</a:t>
              </a:r>
            </a:p>
          </p:txBody>
        </p:sp>
        <p:sp>
          <p:nvSpPr>
            <p:cNvPr id="186" name="TextBox 70"/>
            <p:cNvSpPr txBox="1">
              <a:spLocks noChangeArrowheads="1"/>
            </p:cNvSpPr>
            <p:nvPr/>
          </p:nvSpPr>
          <p:spPr bwMode="auto">
            <a:xfrm>
              <a:off x="2801200" y="2075627"/>
              <a:ext cx="400793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k</a:t>
              </a:r>
            </a:p>
          </p:txBody>
        </p:sp>
        <p:sp>
          <p:nvSpPr>
            <p:cNvPr id="187" name="TextBox 71"/>
            <p:cNvSpPr txBox="1">
              <a:spLocks noChangeArrowheads="1"/>
            </p:cNvSpPr>
            <p:nvPr/>
          </p:nvSpPr>
          <p:spPr bwMode="auto">
            <a:xfrm>
              <a:off x="2956326" y="3633290"/>
              <a:ext cx="400793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l</a:t>
              </a:r>
            </a:p>
          </p:txBody>
        </p:sp>
        <p:sp>
          <p:nvSpPr>
            <p:cNvPr id="188" name="TextBox 72"/>
            <p:cNvSpPr txBox="1">
              <a:spLocks noChangeArrowheads="1"/>
            </p:cNvSpPr>
            <p:nvPr/>
          </p:nvSpPr>
          <p:spPr bwMode="auto">
            <a:xfrm>
              <a:off x="5048563" y="5012937"/>
              <a:ext cx="50099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m</a:t>
              </a:r>
            </a:p>
          </p:txBody>
        </p:sp>
        <p:sp>
          <p:nvSpPr>
            <p:cNvPr id="193" name="TextBox 73"/>
            <p:cNvSpPr txBox="1">
              <a:spLocks noChangeArrowheads="1"/>
            </p:cNvSpPr>
            <p:nvPr/>
          </p:nvSpPr>
          <p:spPr bwMode="auto">
            <a:xfrm>
              <a:off x="3811375" y="4955409"/>
              <a:ext cx="500997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n</a:t>
              </a:r>
            </a:p>
          </p:txBody>
        </p:sp>
        <p:sp>
          <p:nvSpPr>
            <p:cNvPr id="194" name="TextBox 74"/>
            <p:cNvSpPr txBox="1">
              <a:spLocks noChangeArrowheads="1"/>
            </p:cNvSpPr>
            <p:nvPr/>
          </p:nvSpPr>
          <p:spPr bwMode="auto">
            <a:xfrm>
              <a:off x="3098312" y="4099602"/>
              <a:ext cx="500997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o</a:t>
              </a:r>
            </a:p>
          </p:txBody>
        </p:sp>
      </p:grpSp>
      <p:sp>
        <p:nvSpPr>
          <p:cNvPr id="195" name="Rounded Rectangle 194"/>
          <p:cNvSpPr/>
          <p:nvPr/>
        </p:nvSpPr>
        <p:spPr bwMode="auto">
          <a:xfrm>
            <a:off x="193964" y="5378983"/>
            <a:ext cx="4752109" cy="854805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plane 3-tree 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6" name="Freeform 195"/>
          <p:cNvSpPr/>
          <p:nvPr/>
        </p:nvSpPr>
        <p:spPr bwMode="auto">
          <a:xfrm>
            <a:off x="4589318" y="1260534"/>
            <a:ext cx="4242955" cy="3700169"/>
          </a:xfrm>
          <a:custGeom>
            <a:avLst/>
            <a:gdLst>
              <a:gd name="connsiteX0" fmla="*/ 0 w 7000875"/>
              <a:gd name="connsiteY0" fmla="*/ 5057775 h 6457950"/>
              <a:gd name="connsiteX1" fmla="*/ 800100 w 7000875"/>
              <a:gd name="connsiteY1" fmla="*/ 3400425 h 6457950"/>
              <a:gd name="connsiteX2" fmla="*/ 1285875 w 7000875"/>
              <a:gd name="connsiteY2" fmla="*/ 2400300 h 6457950"/>
              <a:gd name="connsiteX3" fmla="*/ 1857375 w 7000875"/>
              <a:gd name="connsiteY3" fmla="*/ 1371600 h 6457950"/>
              <a:gd name="connsiteX4" fmla="*/ 2771775 w 7000875"/>
              <a:gd name="connsiteY4" fmla="*/ 0 h 6457950"/>
              <a:gd name="connsiteX5" fmla="*/ 3800475 w 7000875"/>
              <a:gd name="connsiteY5" fmla="*/ 571500 h 6457950"/>
              <a:gd name="connsiteX6" fmla="*/ 4572000 w 7000875"/>
              <a:gd name="connsiteY6" fmla="*/ 1114425 h 6457950"/>
              <a:gd name="connsiteX7" fmla="*/ 5257800 w 7000875"/>
              <a:gd name="connsiteY7" fmla="*/ 1885950 h 6457950"/>
              <a:gd name="connsiteX8" fmla="*/ 6086475 w 7000875"/>
              <a:gd name="connsiteY8" fmla="*/ 3457575 h 6457950"/>
              <a:gd name="connsiteX9" fmla="*/ 7000875 w 7000875"/>
              <a:gd name="connsiteY9" fmla="*/ 6057900 h 6457950"/>
              <a:gd name="connsiteX10" fmla="*/ 7000875 w 7000875"/>
              <a:gd name="connsiteY10" fmla="*/ 6200775 h 6457950"/>
              <a:gd name="connsiteX11" fmla="*/ 6086475 w 7000875"/>
              <a:gd name="connsiteY11" fmla="*/ 6343650 h 6457950"/>
              <a:gd name="connsiteX12" fmla="*/ 4629150 w 7000875"/>
              <a:gd name="connsiteY12" fmla="*/ 6457950 h 6457950"/>
              <a:gd name="connsiteX13" fmla="*/ 3857625 w 7000875"/>
              <a:gd name="connsiteY13" fmla="*/ 6457950 h 6457950"/>
              <a:gd name="connsiteX14" fmla="*/ 3057525 w 7000875"/>
              <a:gd name="connsiteY14" fmla="*/ 6372225 h 6457950"/>
              <a:gd name="connsiteX15" fmla="*/ 1971675 w 7000875"/>
              <a:gd name="connsiteY15" fmla="*/ 6029325 h 6457950"/>
              <a:gd name="connsiteX16" fmla="*/ 800100 w 7000875"/>
              <a:gd name="connsiteY16" fmla="*/ 5486400 h 6457950"/>
              <a:gd name="connsiteX17" fmla="*/ 57150 w 7000875"/>
              <a:gd name="connsiteY17" fmla="*/ 5086350 h 6457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000875" h="6457950">
                <a:moveTo>
                  <a:pt x="0" y="5057775"/>
                </a:moveTo>
                <a:lnTo>
                  <a:pt x="800100" y="3400425"/>
                </a:lnTo>
                <a:lnTo>
                  <a:pt x="1285875" y="2400300"/>
                </a:lnTo>
                <a:lnTo>
                  <a:pt x="1857375" y="1371600"/>
                </a:lnTo>
                <a:lnTo>
                  <a:pt x="2771775" y="0"/>
                </a:lnTo>
                <a:lnTo>
                  <a:pt x="3800475" y="571500"/>
                </a:lnTo>
                <a:lnTo>
                  <a:pt x="4572000" y="1114425"/>
                </a:lnTo>
                <a:lnTo>
                  <a:pt x="5257800" y="1885950"/>
                </a:lnTo>
                <a:lnTo>
                  <a:pt x="6086475" y="3457575"/>
                </a:lnTo>
                <a:lnTo>
                  <a:pt x="7000875" y="6057900"/>
                </a:lnTo>
                <a:lnTo>
                  <a:pt x="7000875" y="6200775"/>
                </a:lnTo>
                <a:lnTo>
                  <a:pt x="6086475" y="6343650"/>
                </a:lnTo>
                <a:lnTo>
                  <a:pt x="4629150" y="6457950"/>
                </a:lnTo>
                <a:lnTo>
                  <a:pt x="3857625" y="6457950"/>
                </a:lnTo>
                <a:lnTo>
                  <a:pt x="3057525" y="6372225"/>
                </a:lnTo>
                <a:lnTo>
                  <a:pt x="1971675" y="6029325"/>
                </a:lnTo>
                <a:lnTo>
                  <a:pt x="800100" y="5486400"/>
                </a:lnTo>
                <a:lnTo>
                  <a:pt x="57150" y="5086350"/>
                </a:lnTo>
              </a:path>
            </a:pathLst>
          </a:custGeom>
          <a:gradFill flip="none" rotWithShape="1">
            <a:gsLst>
              <a:gs pos="0">
                <a:srgbClr val="FF0000">
                  <a:alpha val="37000"/>
                </a:srgbClr>
              </a:gs>
              <a:gs pos="45000">
                <a:srgbClr val="FF0000">
                  <a:alpha val="35000"/>
                </a:srgbClr>
              </a:gs>
              <a:gs pos="70000">
                <a:srgbClr val="FF0300">
                  <a:alpha val="27000"/>
                </a:srgbClr>
              </a:gs>
              <a:gs pos="100000">
                <a:srgbClr val="FF0000">
                  <a:alpha val="5000"/>
                </a:srgb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chemeClr val="dk1"/>
              </a:solidFill>
            </a:endParaRPr>
          </a:p>
        </p:txBody>
      </p:sp>
      <p:sp>
        <p:nvSpPr>
          <p:cNvPr id="197" name="Freeform 196"/>
          <p:cNvSpPr/>
          <p:nvPr/>
        </p:nvSpPr>
        <p:spPr bwMode="auto">
          <a:xfrm>
            <a:off x="6551613" y="3544489"/>
            <a:ext cx="2306637" cy="1268413"/>
          </a:xfrm>
          <a:custGeom>
            <a:avLst/>
            <a:gdLst>
              <a:gd name="connsiteX0" fmla="*/ 0 w 2654709"/>
              <a:gd name="connsiteY0" fmla="*/ 0 h 1563329"/>
              <a:gd name="connsiteX1" fmla="*/ 722671 w 2654709"/>
              <a:gd name="connsiteY1" fmla="*/ 781664 h 1563329"/>
              <a:gd name="connsiteX2" fmla="*/ 2654709 w 2654709"/>
              <a:gd name="connsiteY2" fmla="*/ 1563329 h 1563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54709" h="1563329">
                <a:moveTo>
                  <a:pt x="0" y="0"/>
                </a:moveTo>
                <a:cubicBezTo>
                  <a:pt x="140110" y="260554"/>
                  <a:pt x="280220" y="521109"/>
                  <a:pt x="722671" y="781664"/>
                </a:cubicBezTo>
                <a:cubicBezTo>
                  <a:pt x="1165122" y="1042219"/>
                  <a:pt x="1909915" y="1302774"/>
                  <a:pt x="2654709" y="1563329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8" name="Freeform 197"/>
          <p:cNvSpPr/>
          <p:nvPr/>
        </p:nvSpPr>
        <p:spPr bwMode="auto">
          <a:xfrm>
            <a:off x="4616450" y="3520677"/>
            <a:ext cx="1973263" cy="622300"/>
          </a:xfrm>
          <a:custGeom>
            <a:avLst/>
            <a:gdLst>
              <a:gd name="connsiteX0" fmla="*/ 0 w 2271252"/>
              <a:gd name="connsiteY0" fmla="*/ 766916 h 766916"/>
              <a:gd name="connsiteX1" fmla="*/ 1120878 w 2271252"/>
              <a:gd name="connsiteY1" fmla="*/ 589935 h 766916"/>
              <a:gd name="connsiteX2" fmla="*/ 2271252 w 2271252"/>
              <a:gd name="connsiteY2" fmla="*/ 0 h 76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71252" h="766916">
                <a:moveTo>
                  <a:pt x="0" y="766916"/>
                </a:moveTo>
                <a:cubicBezTo>
                  <a:pt x="371168" y="742335"/>
                  <a:pt x="742336" y="717754"/>
                  <a:pt x="1120878" y="589935"/>
                </a:cubicBezTo>
                <a:cubicBezTo>
                  <a:pt x="1499420" y="462116"/>
                  <a:pt x="1885336" y="231058"/>
                  <a:pt x="2271252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0" name="Oval 199"/>
          <p:cNvSpPr/>
          <p:nvPr/>
        </p:nvSpPr>
        <p:spPr bwMode="auto">
          <a:xfrm>
            <a:off x="5700713" y="2566589"/>
            <a:ext cx="131762" cy="1238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1" name="Oval 200"/>
          <p:cNvSpPr/>
          <p:nvPr/>
        </p:nvSpPr>
        <p:spPr bwMode="auto">
          <a:xfrm>
            <a:off x="5897563" y="3555602"/>
            <a:ext cx="133350" cy="1222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2" name="Oval 201"/>
          <p:cNvSpPr/>
          <p:nvPr/>
        </p:nvSpPr>
        <p:spPr bwMode="auto">
          <a:xfrm>
            <a:off x="7686675" y="3277789"/>
            <a:ext cx="133350" cy="1238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3" name="Oval 202"/>
          <p:cNvSpPr/>
          <p:nvPr/>
        </p:nvSpPr>
        <p:spPr bwMode="auto">
          <a:xfrm>
            <a:off x="6826250" y="2195114"/>
            <a:ext cx="131763" cy="1238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" name="Oval 203"/>
          <p:cNvSpPr/>
          <p:nvPr/>
        </p:nvSpPr>
        <p:spPr bwMode="auto">
          <a:xfrm>
            <a:off x="6229350" y="4235052"/>
            <a:ext cx="133350" cy="1238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" name="Oval 204"/>
          <p:cNvSpPr/>
          <p:nvPr/>
        </p:nvSpPr>
        <p:spPr bwMode="auto">
          <a:xfrm>
            <a:off x="6494463" y="4636689"/>
            <a:ext cx="133350" cy="1238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" name="Oval 205"/>
          <p:cNvSpPr/>
          <p:nvPr/>
        </p:nvSpPr>
        <p:spPr bwMode="auto">
          <a:xfrm>
            <a:off x="5700713" y="4079477"/>
            <a:ext cx="131762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7" name="Freeform 206"/>
          <p:cNvSpPr/>
          <p:nvPr/>
        </p:nvSpPr>
        <p:spPr bwMode="auto">
          <a:xfrm>
            <a:off x="6281738" y="1296589"/>
            <a:ext cx="1000125" cy="2439988"/>
          </a:xfrm>
          <a:custGeom>
            <a:avLst/>
            <a:gdLst>
              <a:gd name="connsiteX0" fmla="*/ 0 w 1150374"/>
              <a:gd name="connsiteY0" fmla="*/ 0 h 3008671"/>
              <a:gd name="connsiteX1" fmla="*/ 471948 w 1150374"/>
              <a:gd name="connsiteY1" fmla="*/ 2050026 h 3008671"/>
              <a:gd name="connsiteX2" fmla="*/ 1150374 w 1150374"/>
              <a:gd name="connsiteY2" fmla="*/ 3008671 h 3008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50374" h="3008671">
                <a:moveTo>
                  <a:pt x="0" y="0"/>
                </a:moveTo>
                <a:cubicBezTo>
                  <a:pt x="140109" y="774290"/>
                  <a:pt x="280219" y="1548581"/>
                  <a:pt x="471948" y="2050026"/>
                </a:cubicBezTo>
                <a:cubicBezTo>
                  <a:pt x="663677" y="2551471"/>
                  <a:pt x="907025" y="2780071"/>
                  <a:pt x="1150374" y="3008671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8" name="Freeform 207"/>
          <p:cNvSpPr/>
          <p:nvPr/>
        </p:nvSpPr>
        <p:spPr bwMode="auto">
          <a:xfrm>
            <a:off x="6291263" y="1285477"/>
            <a:ext cx="260350" cy="2235200"/>
          </a:xfrm>
          <a:custGeom>
            <a:avLst/>
            <a:gdLst>
              <a:gd name="connsiteX0" fmla="*/ 299884 w 299884"/>
              <a:gd name="connsiteY0" fmla="*/ 2757948 h 2757948"/>
              <a:gd name="connsiteX1" fmla="*/ 49161 w 299884"/>
              <a:gd name="connsiteY1" fmla="*/ 1814051 h 2757948"/>
              <a:gd name="connsiteX2" fmla="*/ 4916 w 299884"/>
              <a:gd name="connsiteY2" fmla="*/ 0 h 2757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9884" h="2757948">
                <a:moveTo>
                  <a:pt x="299884" y="2757948"/>
                </a:moveTo>
                <a:cubicBezTo>
                  <a:pt x="199103" y="2515828"/>
                  <a:pt x="98322" y="2273709"/>
                  <a:pt x="49161" y="1814051"/>
                </a:cubicBezTo>
                <a:cubicBezTo>
                  <a:pt x="0" y="1354393"/>
                  <a:pt x="2458" y="677196"/>
                  <a:pt x="4916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9" name="Freeform 208"/>
          <p:cNvSpPr/>
          <p:nvPr/>
        </p:nvSpPr>
        <p:spPr bwMode="auto">
          <a:xfrm>
            <a:off x="6564313" y="3533377"/>
            <a:ext cx="704850" cy="214312"/>
          </a:xfrm>
          <a:custGeom>
            <a:avLst/>
            <a:gdLst>
              <a:gd name="connsiteX0" fmla="*/ 811161 w 811161"/>
              <a:gd name="connsiteY0" fmla="*/ 265471 h 265471"/>
              <a:gd name="connsiteX1" fmla="*/ 339213 w 811161"/>
              <a:gd name="connsiteY1" fmla="*/ 103239 h 265471"/>
              <a:gd name="connsiteX2" fmla="*/ 0 w 811161"/>
              <a:gd name="connsiteY2" fmla="*/ 0 h 265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1161" h="265471">
                <a:moveTo>
                  <a:pt x="811161" y="265471"/>
                </a:moveTo>
                <a:lnTo>
                  <a:pt x="339213" y="103239"/>
                </a:lnTo>
                <a:cubicBezTo>
                  <a:pt x="204020" y="58994"/>
                  <a:pt x="102010" y="29497"/>
                  <a:pt x="0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0" name="Freeform 209"/>
          <p:cNvSpPr/>
          <p:nvPr/>
        </p:nvSpPr>
        <p:spPr bwMode="auto">
          <a:xfrm>
            <a:off x="7294563" y="3771502"/>
            <a:ext cx="1487487" cy="1006475"/>
          </a:xfrm>
          <a:custGeom>
            <a:avLst/>
            <a:gdLst>
              <a:gd name="connsiteX0" fmla="*/ 0 w 1710813"/>
              <a:gd name="connsiteY0" fmla="*/ 0 h 1238865"/>
              <a:gd name="connsiteX1" fmla="*/ 368710 w 1710813"/>
              <a:gd name="connsiteY1" fmla="*/ 309716 h 1238865"/>
              <a:gd name="connsiteX2" fmla="*/ 1710813 w 1710813"/>
              <a:gd name="connsiteY2" fmla="*/ 1238865 h 1238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10813" h="1238865">
                <a:moveTo>
                  <a:pt x="0" y="0"/>
                </a:moveTo>
                <a:cubicBezTo>
                  <a:pt x="41787" y="51619"/>
                  <a:pt x="83575" y="103239"/>
                  <a:pt x="368710" y="309716"/>
                </a:cubicBezTo>
                <a:cubicBezTo>
                  <a:pt x="653846" y="516194"/>
                  <a:pt x="1182329" y="877529"/>
                  <a:pt x="1710813" y="1238865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1" name="Freeform 210"/>
          <p:cNvSpPr/>
          <p:nvPr/>
        </p:nvSpPr>
        <p:spPr bwMode="auto">
          <a:xfrm>
            <a:off x="6269038" y="1307702"/>
            <a:ext cx="1487487" cy="2009775"/>
          </a:xfrm>
          <a:custGeom>
            <a:avLst/>
            <a:gdLst>
              <a:gd name="connsiteX0" fmla="*/ 1710813 w 1710813"/>
              <a:gd name="connsiteY0" fmla="*/ 2477729 h 2477729"/>
              <a:gd name="connsiteX1" fmla="*/ 648929 w 1710813"/>
              <a:gd name="connsiteY1" fmla="*/ 1563329 h 2477729"/>
              <a:gd name="connsiteX2" fmla="*/ 0 w 1710813"/>
              <a:gd name="connsiteY2" fmla="*/ 0 h 2477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10813" h="2477729">
                <a:moveTo>
                  <a:pt x="1710813" y="2477729"/>
                </a:moveTo>
                <a:cubicBezTo>
                  <a:pt x="1322438" y="2227006"/>
                  <a:pt x="934064" y="1976284"/>
                  <a:pt x="648929" y="1563329"/>
                </a:cubicBezTo>
                <a:cubicBezTo>
                  <a:pt x="363794" y="1150374"/>
                  <a:pt x="181897" y="575187"/>
                  <a:pt x="0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2" name="Freeform 211"/>
          <p:cNvSpPr/>
          <p:nvPr/>
        </p:nvSpPr>
        <p:spPr bwMode="auto">
          <a:xfrm>
            <a:off x="7769225" y="3341289"/>
            <a:ext cx="1103313" cy="1495425"/>
          </a:xfrm>
          <a:custGeom>
            <a:avLst/>
            <a:gdLst>
              <a:gd name="connsiteX0" fmla="*/ 0 w 1268362"/>
              <a:gd name="connsiteY0" fmla="*/ 0 h 1843548"/>
              <a:gd name="connsiteX1" fmla="*/ 280220 w 1268362"/>
              <a:gd name="connsiteY1" fmla="*/ 324465 h 1843548"/>
              <a:gd name="connsiteX2" fmla="*/ 1268362 w 1268362"/>
              <a:gd name="connsiteY2" fmla="*/ 1843548 h 1843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68362" h="1843548">
                <a:moveTo>
                  <a:pt x="0" y="0"/>
                </a:moveTo>
                <a:cubicBezTo>
                  <a:pt x="34413" y="8603"/>
                  <a:pt x="68826" y="17207"/>
                  <a:pt x="280220" y="324465"/>
                </a:cubicBezTo>
                <a:cubicBezTo>
                  <a:pt x="491614" y="631723"/>
                  <a:pt x="879988" y="1237635"/>
                  <a:pt x="1268362" y="1843548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3" name="Freeform 212"/>
          <p:cNvSpPr/>
          <p:nvPr/>
        </p:nvSpPr>
        <p:spPr bwMode="auto">
          <a:xfrm>
            <a:off x="7243763" y="3328589"/>
            <a:ext cx="550862" cy="442913"/>
          </a:xfrm>
          <a:custGeom>
            <a:avLst/>
            <a:gdLst>
              <a:gd name="connsiteX0" fmla="*/ 634180 w 634180"/>
              <a:gd name="connsiteY0" fmla="*/ 0 h 545690"/>
              <a:gd name="connsiteX1" fmla="*/ 353961 w 634180"/>
              <a:gd name="connsiteY1" fmla="*/ 353961 h 545690"/>
              <a:gd name="connsiteX2" fmla="*/ 0 w 634180"/>
              <a:gd name="connsiteY2" fmla="*/ 545690 h 545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4180" h="545690">
                <a:moveTo>
                  <a:pt x="634180" y="0"/>
                </a:moveTo>
                <a:cubicBezTo>
                  <a:pt x="546919" y="131506"/>
                  <a:pt x="459658" y="263013"/>
                  <a:pt x="353961" y="353961"/>
                </a:cubicBezTo>
                <a:cubicBezTo>
                  <a:pt x="248264" y="444909"/>
                  <a:pt x="124132" y="495299"/>
                  <a:pt x="0" y="54569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4" name="Freeform 213"/>
          <p:cNvSpPr/>
          <p:nvPr/>
        </p:nvSpPr>
        <p:spPr bwMode="auto">
          <a:xfrm>
            <a:off x="7051675" y="3042839"/>
            <a:ext cx="242888" cy="682625"/>
          </a:xfrm>
          <a:custGeom>
            <a:avLst/>
            <a:gdLst>
              <a:gd name="connsiteX0" fmla="*/ 280219 w 280219"/>
              <a:gd name="connsiteY0" fmla="*/ 840658 h 840658"/>
              <a:gd name="connsiteX1" fmla="*/ 58993 w 280219"/>
              <a:gd name="connsiteY1" fmla="*/ 412955 h 840658"/>
              <a:gd name="connsiteX2" fmla="*/ 0 w 280219"/>
              <a:gd name="connsiteY2" fmla="*/ 0 h 840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0219" h="840658">
                <a:moveTo>
                  <a:pt x="280219" y="840658"/>
                </a:moveTo>
                <a:cubicBezTo>
                  <a:pt x="192957" y="696861"/>
                  <a:pt x="105696" y="553065"/>
                  <a:pt x="58993" y="412955"/>
                </a:cubicBezTo>
                <a:cubicBezTo>
                  <a:pt x="12290" y="272845"/>
                  <a:pt x="7374" y="71284"/>
                  <a:pt x="0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" name="Freeform 214"/>
          <p:cNvSpPr/>
          <p:nvPr/>
        </p:nvSpPr>
        <p:spPr bwMode="auto">
          <a:xfrm>
            <a:off x="7051675" y="3019027"/>
            <a:ext cx="742950" cy="346075"/>
          </a:xfrm>
          <a:custGeom>
            <a:avLst/>
            <a:gdLst>
              <a:gd name="connsiteX0" fmla="*/ 0 w 855406"/>
              <a:gd name="connsiteY0" fmla="*/ 0 h 427703"/>
              <a:gd name="connsiteX1" fmla="*/ 235974 w 855406"/>
              <a:gd name="connsiteY1" fmla="*/ 147484 h 427703"/>
              <a:gd name="connsiteX2" fmla="*/ 855406 w 855406"/>
              <a:gd name="connsiteY2" fmla="*/ 427703 h 427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5406" h="427703">
                <a:moveTo>
                  <a:pt x="0" y="0"/>
                </a:moveTo>
                <a:cubicBezTo>
                  <a:pt x="46703" y="38100"/>
                  <a:pt x="93406" y="76200"/>
                  <a:pt x="235974" y="147484"/>
                </a:cubicBezTo>
                <a:cubicBezTo>
                  <a:pt x="378542" y="218768"/>
                  <a:pt x="616974" y="323235"/>
                  <a:pt x="855406" y="427703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6" name="Freeform 215"/>
          <p:cNvSpPr/>
          <p:nvPr/>
        </p:nvSpPr>
        <p:spPr bwMode="auto">
          <a:xfrm>
            <a:off x="6281738" y="1320402"/>
            <a:ext cx="782637" cy="1685925"/>
          </a:xfrm>
          <a:custGeom>
            <a:avLst/>
            <a:gdLst>
              <a:gd name="connsiteX0" fmla="*/ 899651 w 899651"/>
              <a:gd name="connsiteY0" fmla="*/ 2079522 h 2079522"/>
              <a:gd name="connsiteX1" fmla="*/ 383458 w 899651"/>
              <a:gd name="connsiteY1" fmla="*/ 1371600 h 2079522"/>
              <a:gd name="connsiteX2" fmla="*/ 0 w 899651"/>
              <a:gd name="connsiteY2" fmla="*/ 0 h 2079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9651" h="2079522">
                <a:moveTo>
                  <a:pt x="899651" y="2079522"/>
                </a:moveTo>
                <a:cubicBezTo>
                  <a:pt x="716525" y="1898854"/>
                  <a:pt x="533400" y="1718187"/>
                  <a:pt x="383458" y="1371600"/>
                </a:cubicBezTo>
                <a:cubicBezTo>
                  <a:pt x="233516" y="1025013"/>
                  <a:pt x="116758" y="512506"/>
                  <a:pt x="0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7" name="Freeform 216"/>
          <p:cNvSpPr/>
          <p:nvPr/>
        </p:nvSpPr>
        <p:spPr bwMode="auto">
          <a:xfrm>
            <a:off x="6294438" y="1272777"/>
            <a:ext cx="615950" cy="992187"/>
          </a:xfrm>
          <a:custGeom>
            <a:avLst/>
            <a:gdLst>
              <a:gd name="connsiteX0" fmla="*/ 0 w 707923"/>
              <a:gd name="connsiteY0" fmla="*/ 0 h 1224116"/>
              <a:gd name="connsiteX1" fmla="*/ 265471 w 707923"/>
              <a:gd name="connsiteY1" fmla="*/ 486697 h 1224116"/>
              <a:gd name="connsiteX2" fmla="*/ 707923 w 707923"/>
              <a:gd name="connsiteY2" fmla="*/ 1224116 h 1224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7923" h="1224116">
                <a:moveTo>
                  <a:pt x="0" y="0"/>
                </a:moveTo>
                <a:cubicBezTo>
                  <a:pt x="73742" y="141339"/>
                  <a:pt x="147484" y="282678"/>
                  <a:pt x="265471" y="486697"/>
                </a:cubicBezTo>
                <a:cubicBezTo>
                  <a:pt x="383458" y="690716"/>
                  <a:pt x="545690" y="957416"/>
                  <a:pt x="707923" y="1224116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8" name="Freeform 217"/>
          <p:cNvSpPr/>
          <p:nvPr/>
        </p:nvSpPr>
        <p:spPr bwMode="auto">
          <a:xfrm>
            <a:off x="6910388" y="2264964"/>
            <a:ext cx="1922462" cy="2535238"/>
          </a:xfrm>
          <a:custGeom>
            <a:avLst/>
            <a:gdLst>
              <a:gd name="connsiteX0" fmla="*/ 0 w 2212258"/>
              <a:gd name="connsiteY0" fmla="*/ 0 h 3126658"/>
              <a:gd name="connsiteX1" fmla="*/ 1061883 w 2212258"/>
              <a:gd name="connsiteY1" fmla="*/ 693174 h 3126658"/>
              <a:gd name="connsiteX2" fmla="*/ 2212258 w 2212258"/>
              <a:gd name="connsiteY2" fmla="*/ 3126658 h 3126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12258" h="3126658">
                <a:moveTo>
                  <a:pt x="0" y="0"/>
                </a:moveTo>
                <a:cubicBezTo>
                  <a:pt x="346586" y="86032"/>
                  <a:pt x="693173" y="172064"/>
                  <a:pt x="1061883" y="693174"/>
                </a:cubicBezTo>
                <a:cubicBezTo>
                  <a:pt x="1430593" y="1214284"/>
                  <a:pt x="1821425" y="2170471"/>
                  <a:pt x="2212258" y="3126658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9" name="Freeform 218"/>
          <p:cNvSpPr/>
          <p:nvPr/>
        </p:nvSpPr>
        <p:spPr bwMode="auto">
          <a:xfrm>
            <a:off x="6867525" y="2264964"/>
            <a:ext cx="939800" cy="1052513"/>
          </a:xfrm>
          <a:custGeom>
            <a:avLst/>
            <a:gdLst>
              <a:gd name="connsiteX0" fmla="*/ 1081548 w 1081548"/>
              <a:gd name="connsiteY0" fmla="*/ 1297858 h 1297858"/>
              <a:gd name="connsiteX1" fmla="*/ 167148 w 1081548"/>
              <a:gd name="connsiteY1" fmla="*/ 294968 h 1297858"/>
              <a:gd name="connsiteX2" fmla="*/ 78657 w 1081548"/>
              <a:gd name="connsiteY2" fmla="*/ 0 h 1297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81548" h="1297858">
                <a:moveTo>
                  <a:pt x="1081548" y="1297858"/>
                </a:moveTo>
                <a:cubicBezTo>
                  <a:pt x="707922" y="904568"/>
                  <a:pt x="334296" y="511278"/>
                  <a:pt x="167148" y="294968"/>
                </a:cubicBezTo>
                <a:cubicBezTo>
                  <a:pt x="0" y="78658"/>
                  <a:pt x="39328" y="39329"/>
                  <a:pt x="78657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0" name="Freeform 219"/>
          <p:cNvSpPr/>
          <p:nvPr/>
        </p:nvSpPr>
        <p:spPr bwMode="auto">
          <a:xfrm>
            <a:off x="5653088" y="3293664"/>
            <a:ext cx="885825" cy="239713"/>
          </a:xfrm>
          <a:custGeom>
            <a:avLst/>
            <a:gdLst>
              <a:gd name="connsiteX0" fmla="*/ 1017638 w 1017638"/>
              <a:gd name="connsiteY0" fmla="*/ 294967 h 294967"/>
              <a:gd name="connsiteX1" fmla="*/ 427703 w 1017638"/>
              <a:gd name="connsiteY1" fmla="*/ 88490 h 294967"/>
              <a:gd name="connsiteX2" fmla="*/ 0 w 1017638"/>
              <a:gd name="connsiteY2" fmla="*/ 0 h 29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7638" h="294967">
                <a:moveTo>
                  <a:pt x="1017638" y="294967"/>
                </a:moveTo>
                <a:cubicBezTo>
                  <a:pt x="807473" y="216309"/>
                  <a:pt x="597309" y="137651"/>
                  <a:pt x="427703" y="88490"/>
                </a:cubicBezTo>
                <a:cubicBezTo>
                  <a:pt x="258097" y="39329"/>
                  <a:pt x="129048" y="19664"/>
                  <a:pt x="0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1" name="Freeform 220"/>
          <p:cNvSpPr/>
          <p:nvPr/>
        </p:nvSpPr>
        <p:spPr bwMode="auto">
          <a:xfrm>
            <a:off x="5641975" y="1285477"/>
            <a:ext cx="639763" cy="1997075"/>
          </a:xfrm>
          <a:custGeom>
            <a:avLst/>
            <a:gdLst>
              <a:gd name="connsiteX0" fmla="*/ 0 w 737420"/>
              <a:gd name="connsiteY0" fmla="*/ 2462980 h 2462980"/>
              <a:gd name="connsiteX1" fmla="*/ 383458 w 737420"/>
              <a:gd name="connsiteY1" fmla="*/ 1828800 h 2462980"/>
              <a:gd name="connsiteX2" fmla="*/ 737420 w 737420"/>
              <a:gd name="connsiteY2" fmla="*/ 0 h 2462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7420" h="2462980">
                <a:moveTo>
                  <a:pt x="0" y="2462980"/>
                </a:moveTo>
                <a:cubicBezTo>
                  <a:pt x="130277" y="2351138"/>
                  <a:pt x="260555" y="2239297"/>
                  <a:pt x="383458" y="1828800"/>
                </a:cubicBezTo>
                <a:cubicBezTo>
                  <a:pt x="506361" y="1418303"/>
                  <a:pt x="621890" y="709151"/>
                  <a:pt x="737420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2" name="Freeform 221"/>
          <p:cNvSpPr/>
          <p:nvPr/>
        </p:nvSpPr>
        <p:spPr bwMode="auto">
          <a:xfrm>
            <a:off x="4629150" y="3257152"/>
            <a:ext cx="1038225" cy="896937"/>
          </a:xfrm>
          <a:custGeom>
            <a:avLst/>
            <a:gdLst>
              <a:gd name="connsiteX0" fmla="*/ 1194619 w 1194619"/>
              <a:gd name="connsiteY0" fmla="*/ 0 h 1106129"/>
              <a:gd name="connsiteX1" fmla="*/ 899651 w 1194619"/>
              <a:gd name="connsiteY1" fmla="*/ 457200 h 1106129"/>
              <a:gd name="connsiteX2" fmla="*/ 0 w 1194619"/>
              <a:gd name="connsiteY2" fmla="*/ 1106129 h 1106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94619" h="1106129">
                <a:moveTo>
                  <a:pt x="1194619" y="0"/>
                </a:moveTo>
                <a:cubicBezTo>
                  <a:pt x="1146686" y="136422"/>
                  <a:pt x="1098754" y="272845"/>
                  <a:pt x="899651" y="457200"/>
                </a:cubicBezTo>
                <a:cubicBezTo>
                  <a:pt x="700548" y="641555"/>
                  <a:pt x="350274" y="873842"/>
                  <a:pt x="0" y="1106129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3" name="Freeform 222"/>
          <p:cNvSpPr/>
          <p:nvPr/>
        </p:nvSpPr>
        <p:spPr bwMode="auto">
          <a:xfrm>
            <a:off x="4589463" y="3641327"/>
            <a:ext cx="1346200" cy="538162"/>
          </a:xfrm>
          <a:custGeom>
            <a:avLst/>
            <a:gdLst>
              <a:gd name="connsiteX0" fmla="*/ 0 w 1548581"/>
              <a:gd name="connsiteY0" fmla="*/ 663677 h 663677"/>
              <a:gd name="connsiteX1" fmla="*/ 899652 w 1548581"/>
              <a:gd name="connsiteY1" fmla="*/ 353961 h 663677"/>
              <a:gd name="connsiteX2" fmla="*/ 1548581 w 1548581"/>
              <a:gd name="connsiteY2" fmla="*/ 0 h 663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48581" h="663677">
                <a:moveTo>
                  <a:pt x="0" y="663677"/>
                </a:moveTo>
                <a:cubicBezTo>
                  <a:pt x="320777" y="564125"/>
                  <a:pt x="641555" y="464574"/>
                  <a:pt x="899652" y="353961"/>
                </a:cubicBezTo>
                <a:cubicBezTo>
                  <a:pt x="1157749" y="243348"/>
                  <a:pt x="1353165" y="121674"/>
                  <a:pt x="1548581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4" name="Freeform 223"/>
          <p:cNvSpPr/>
          <p:nvPr/>
        </p:nvSpPr>
        <p:spPr bwMode="auto">
          <a:xfrm>
            <a:off x="5680075" y="3282552"/>
            <a:ext cx="255588" cy="334962"/>
          </a:xfrm>
          <a:custGeom>
            <a:avLst/>
            <a:gdLst>
              <a:gd name="connsiteX0" fmla="*/ 0 w 294968"/>
              <a:gd name="connsiteY0" fmla="*/ 0 h 412955"/>
              <a:gd name="connsiteX1" fmla="*/ 58994 w 294968"/>
              <a:gd name="connsiteY1" fmla="*/ 265471 h 412955"/>
              <a:gd name="connsiteX2" fmla="*/ 294968 w 294968"/>
              <a:gd name="connsiteY2" fmla="*/ 412955 h 412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4968" h="412955">
                <a:moveTo>
                  <a:pt x="0" y="0"/>
                </a:moveTo>
                <a:cubicBezTo>
                  <a:pt x="4916" y="98322"/>
                  <a:pt x="9833" y="196645"/>
                  <a:pt x="58994" y="265471"/>
                </a:cubicBezTo>
                <a:cubicBezTo>
                  <a:pt x="108155" y="334297"/>
                  <a:pt x="201561" y="373626"/>
                  <a:pt x="294968" y="412955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" name="Freeform 224"/>
          <p:cNvSpPr/>
          <p:nvPr/>
        </p:nvSpPr>
        <p:spPr bwMode="auto">
          <a:xfrm>
            <a:off x="5988050" y="3520677"/>
            <a:ext cx="550863" cy="120650"/>
          </a:xfrm>
          <a:custGeom>
            <a:avLst/>
            <a:gdLst>
              <a:gd name="connsiteX0" fmla="*/ 0 w 634180"/>
              <a:gd name="connsiteY0" fmla="*/ 147484 h 147484"/>
              <a:gd name="connsiteX1" fmla="*/ 294967 w 634180"/>
              <a:gd name="connsiteY1" fmla="*/ 73742 h 147484"/>
              <a:gd name="connsiteX2" fmla="*/ 634180 w 634180"/>
              <a:gd name="connsiteY2" fmla="*/ 0 h 147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4180" h="147484">
                <a:moveTo>
                  <a:pt x="0" y="147484"/>
                </a:moveTo>
                <a:lnTo>
                  <a:pt x="294967" y="73742"/>
                </a:lnTo>
                <a:cubicBezTo>
                  <a:pt x="400664" y="49161"/>
                  <a:pt x="517422" y="24580"/>
                  <a:pt x="634180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6" name="Freeform 225"/>
          <p:cNvSpPr/>
          <p:nvPr/>
        </p:nvSpPr>
        <p:spPr bwMode="auto">
          <a:xfrm>
            <a:off x="5646738" y="2599927"/>
            <a:ext cx="122237" cy="669925"/>
          </a:xfrm>
          <a:custGeom>
            <a:avLst/>
            <a:gdLst>
              <a:gd name="connsiteX0" fmla="*/ 7374 w 140109"/>
              <a:gd name="connsiteY0" fmla="*/ 825910 h 825910"/>
              <a:gd name="connsiteX1" fmla="*/ 22122 w 140109"/>
              <a:gd name="connsiteY1" fmla="*/ 501445 h 825910"/>
              <a:gd name="connsiteX2" fmla="*/ 140109 w 140109"/>
              <a:gd name="connsiteY2" fmla="*/ 0 h 825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0109" h="825910">
                <a:moveTo>
                  <a:pt x="7374" y="825910"/>
                </a:moveTo>
                <a:cubicBezTo>
                  <a:pt x="3687" y="732503"/>
                  <a:pt x="0" y="639097"/>
                  <a:pt x="22122" y="501445"/>
                </a:cubicBezTo>
                <a:cubicBezTo>
                  <a:pt x="44245" y="363793"/>
                  <a:pt x="92177" y="181896"/>
                  <a:pt x="140109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7" name="Freeform 226"/>
          <p:cNvSpPr/>
          <p:nvPr/>
        </p:nvSpPr>
        <p:spPr bwMode="auto">
          <a:xfrm>
            <a:off x="5768975" y="1248964"/>
            <a:ext cx="552450" cy="1339850"/>
          </a:xfrm>
          <a:custGeom>
            <a:avLst/>
            <a:gdLst>
              <a:gd name="connsiteX0" fmla="*/ 0 w 634181"/>
              <a:gd name="connsiteY0" fmla="*/ 1651820 h 1651820"/>
              <a:gd name="connsiteX1" fmla="*/ 206478 w 634181"/>
              <a:gd name="connsiteY1" fmla="*/ 914400 h 1651820"/>
              <a:gd name="connsiteX2" fmla="*/ 634181 w 634181"/>
              <a:gd name="connsiteY2" fmla="*/ 0 h 1651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4181" h="1651820">
                <a:moveTo>
                  <a:pt x="0" y="1651820"/>
                </a:moveTo>
                <a:cubicBezTo>
                  <a:pt x="50390" y="1420761"/>
                  <a:pt x="100781" y="1189703"/>
                  <a:pt x="206478" y="914400"/>
                </a:cubicBezTo>
                <a:cubicBezTo>
                  <a:pt x="312175" y="639097"/>
                  <a:pt x="473178" y="319548"/>
                  <a:pt x="634181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8" name="Freeform 227"/>
          <p:cNvSpPr/>
          <p:nvPr/>
        </p:nvSpPr>
        <p:spPr bwMode="auto">
          <a:xfrm>
            <a:off x="4629150" y="2611039"/>
            <a:ext cx="1139825" cy="1568450"/>
          </a:xfrm>
          <a:custGeom>
            <a:avLst/>
            <a:gdLst>
              <a:gd name="connsiteX0" fmla="*/ 1312606 w 1312606"/>
              <a:gd name="connsiteY0" fmla="*/ 0 h 1932039"/>
              <a:gd name="connsiteX1" fmla="*/ 811161 w 1312606"/>
              <a:gd name="connsiteY1" fmla="*/ 619433 h 1932039"/>
              <a:gd name="connsiteX2" fmla="*/ 0 w 1312606"/>
              <a:gd name="connsiteY2" fmla="*/ 1932039 h 1932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12606" h="1932039">
                <a:moveTo>
                  <a:pt x="1312606" y="0"/>
                </a:moveTo>
                <a:cubicBezTo>
                  <a:pt x="1171267" y="148713"/>
                  <a:pt x="1029929" y="297427"/>
                  <a:pt x="811161" y="619433"/>
                </a:cubicBezTo>
                <a:cubicBezTo>
                  <a:pt x="592393" y="941439"/>
                  <a:pt x="296196" y="1436739"/>
                  <a:pt x="0" y="1932039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9" name="Freeform 228"/>
          <p:cNvSpPr/>
          <p:nvPr/>
        </p:nvSpPr>
        <p:spPr bwMode="auto">
          <a:xfrm>
            <a:off x="4616450" y="4166789"/>
            <a:ext cx="1652588" cy="157163"/>
          </a:xfrm>
          <a:custGeom>
            <a:avLst/>
            <a:gdLst>
              <a:gd name="connsiteX0" fmla="*/ 1902542 w 1902542"/>
              <a:gd name="connsiteY0" fmla="*/ 191729 h 194187"/>
              <a:gd name="connsiteX1" fmla="*/ 1032387 w 1902542"/>
              <a:gd name="connsiteY1" fmla="*/ 162232 h 194187"/>
              <a:gd name="connsiteX2" fmla="*/ 0 w 1902542"/>
              <a:gd name="connsiteY2" fmla="*/ 0 h 194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2542" h="194187">
                <a:moveTo>
                  <a:pt x="1902542" y="191729"/>
                </a:moveTo>
                <a:cubicBezTo>
                  <a:pt x="1626009" y="192958"/>
                  <a:pt x="1349477" y="194187"/>
                  <a:pt x="1032387" y="162232"/>
                </a:cubicBezTo>
                <a:cubicBezTo>
                  <a:pt x="715297" y="130277"/>
                  <a:pt x="357648" y="65138"/>
                  <a:pt x="0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0" name="Freeform 229"/>
          <p:cNvSpPr/>
          <p:nvPr/>
        </p:nvSpPr>
        <p:spPr bwMode="auto">
          <a:xfrm>
            <a:off x="6281738" y="3533377"/>
            <a:ext cx="307975" cy="788987"/>
          </a:xfrm>
          <a:custGeom>
            <a:avLst/>
            <a:gdLst>
              <a:gd name="connsiteX0" fmla="*/ 353961 w 353961"/>
              <a:gd name="connsiteY0" fmla="*/ 0 h 973394"/>
              <a:gd name="connsiteX1" fmla="*/ 221225 w 353961"/>
              <a:gd name="connsiteY1" fmla="*/ 516194 h 973394"/>
              <a:gd name="connsiteX2" fmla="*/ 0 w 353961"/>
              <a:gd name="connsiteY2" fmla="*/ 973394 h 973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3961" h="973394">
                <a:moveTo>
                  <a:pt x="353961" y="0"/>
                </a:moveTo>
                <a:cubicBezTo>
                  <a:pt x="317090" y="176981"/>
                  <a:pt x="280219" y="353962"/>
                  <a:pt x="221225" y="516194"/>
                </a:cubicBezTo>
                <a:cubicBezTo>
                  <a:pt x="162232" y="678426"/>
                  <a:pt x="81116" y="825910"/>
                  <a:pt x="0" y="973394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1" name="Freeform 230"/>
          <p:cNvSpPr/>
          <p:nvPr/>
        </p:nvSpPr>
        <p:spPr bwMode="auto">
          <a:xfrm>
            <a:off x="6294438" y="4298552"/>
            <a:ext cx="2525712" cy="528637"/>
          </a:xfrm>
          <a:custGeom>
            <a:avLst/>
            <a:gdLst>
              <a:gd name="connsiteX0" fmla="*/ 0 w 2905432"/>
              <a:gd name="connsiteY0" fmla="*/ 0 h 651387"/>
              <a:gd name="connsiteX1" fmla="*/ 943897 w 2905432"/>
              <a:gd name="connsiteY1" fmla="*/ 545690 h 651387"/>
              <a:gd name="connsiteX2" fmla="*/ 2905432 w 2905432"/>
              <a:gd name="connsiteY2" fmla="*/ 634181 h 651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05432" h="651387">
                <a:moveTo>
                  <a:pt x="0" y="0"/>
                </a:moveTo>
                <a:cubicBezTo>
                  <a:pt x="229829" y="219996"/>
                  <a:pt x="459658" y="439993"/>
                  <a:pt x="943897" y="545690"/>
                </a:cubicBezTo>
                <a:cubicBezTo>
                  <a:pt x="1428136" y="651387"/>
                  <a:pt x="2166784" y="642784"/>
                  <a:pt x="2905432" y="634181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2" name="Freeform 231"/>
          <p:cNvSpPr/>
          <p:nvPr/>
        </p:nvSpPr>
        <p:spPr bwMode="auto">
          <a:xfrm>
            <a:off x="5781675" y="4108052"/>
            <a:ext cx="539750" cy="201612"/>
          </a:xfrm>
          <a:custGeom>
            <a:avLst/>
            <a:gdLst>
              <a:gd name="connsiteX0" fmla="*/ 619433 w 619433"/>
              <a:gd name="connsiteY0" fmla="*/ 250722 h 250722"/>
              <a:gd name="connsiteX1" fmla="*/ 191730 w 619433"/>
              <a:gd name="connsiteY1" fmla="*/ 88490 h 250722"/>
              <a:gd name="connsiteX2" fmla="*/ 0 w 619433"/>
              <a:gd name="connsiteY2" fmla="*/ 0 h 25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9433" h="250722">
                <a:moveTo>
                  <a:pt x="619433" y="250722"/>
                </a:moveTo>
                <a:lnTo>
                  <a:pt x="191730" y="88490"/>
                </a:lnTo>
                <a:cubicBezTo>
                  <a:pt x="88491" y="46703"/>
                  <a:pt x="44245" y="23351"/>
                  <a:pt x="0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3" name="Freeform 232"/>
          <p:cNvSpPr/>
          <p:nvPr/>
        </p:nvSpPr>
        <p:spPr bwMode="auto">
          <a:xfrm>
            <a:off x="5781675" y="3557189"/>
            <a:ext cx="808038" cy="574675"/>
          </a:xfrm>
          <a:custGeom>
            <a:avLst/>
            <a:gdLst>
              <a:gd name="connsiteX0" fmla="*/ 0 w 929149"/>
              <a:gd name="connsiteY0" fmla="*/ 707923 h 707923"/>
              <a:gd name="connsiteX1" fmla="*/ 501446 w 929149"/>
              <a:gd name="connsiteY1" fmla="*/ 457200 h 707923"/>
              <a:gd name="connsiteX2" fmla="*/ 929149 w 929149"/>
              <a:gd name="connsiteY2" fmla="*/ 0 h 707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9149" h="707923">
                <a:moveTo>
                  <a:pt x="0" y="707923"/>
                </a:moveTo>
                <a:cubicBezTo>
                  <a:pt x="173294" y="641555"/>
                  <a:pt x="346588" y="575187"/>
                  <a:pt x="501446" y="457200"/>
                </a:cubicBezTo>
                <a:cubicBezTo>
                  <a:pt x="656304" y="339213"/>
                  <a:pt x="792726" y="169606"/>
                  <a:pt x="929149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4" name="Freeform 233"/>
          <p:cNvSpPr/>
          <p:nvPr/>
        </p:nvSpPr>
        <p:spPr bwMode="auto">
          <a:xfrm>
            <a:off x="4551363" y="4154089"/>
            <a:ext cx="1244600" cy="39688"/>
          </a:xfrm>
          <a:custGeom>
            <a:avLst/>
            <a:gdLst>
              <a:gd name="connsiteX0" fmla="*/ 1430594 w 1430594"/>
              <a:gd name="connsiteY0" fmla="*/ 0 h 46704"/>
              <a:gd name="connsiteX1" fmla="*/ 855407 w 1430594"/>
              <a:gd name="connsiteY1" fmla="*/ 44246 h 46704"/>
              <a:gd name="connsiteX2" fmla="*/ 0 w 1430594"/>
              <a:gd name="connsiteY2" fmla="*/ 14749 h 46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0594" h="46704">
                <a:moveTo>
                  <a:pt x="1430594" y="0"/>
                </a:moveTo>
                <a:cubicBezTo>
                  <a:pt x="1262216" y="20894"/>
                  <a:pt x="1093839" y="41788"/>
                  <a:pt x="855407" y="44246"/>
                </a:cubicBezTo>
                <a:cubicBezTo>
                  <a:pt x="616975" y="46704"/>
                  <a:pt x="308487" y="30726"/>
                  <a:pt x="0" y="14749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" name="Freeform 234"/>
          <p:cNvSpPr/>
          <p:nvPr/>
        </p:nvSpPr>
        <p:spPr bwMode="auto">
          <a:xfrm>
            <a:off x="4629150" y="4179489"/>
            <a:ext cx="1960563" cy="544513"/>
          </a:xfrm>
          <a:custGeom>
            <a:avLst/>
            <a:gdLst>
              <a:gd name="connsiteX0" fmla="*/ 0 w 2256503"/>
              <a:gd name="connsiteY0" fmla="*/ 0 h 671052"/>
              <a:gd name="connsiteX1" fmla="*/ 1504335 w 2256503"/>
              <a:gd name="connsiteY1" fmla="*/ 560439 h 671052"/>
              <a:gd name="connsiteX2" fmla="*/ 2256503 w 2256503"/>
              <a:gd name="connsiteY2" fmla="*/ 663678 h 671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56503" h="671052">
                <a:moveTo>
                  <a:pt x="0" y="0"/>
                </a:moveTo>
                <a:cubicBezTo>
                  <a:pt x="564125" y="224913"/>
                  <a:pt x="1128251" y="449826"/>
                  <a:pt x="1504335" y="560439"/>
                </a:cubicBezTo>
                <a:cubicBezTo>
                  <a:pt x="1880419" y="671052"/>
                  <a:pt x="2068461" y="667365"/>
                  <a:pt x="2256503" y="663678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7" name="Freeform 236"/>
          <p:cNvSpPr/>
          <p:nvPr/>
        </p:nvSpPr>
        <p:spPr bwMode="auto">
          <a:xfrm>
            <a:off x="6307138" y="4335064"/>
            <a:ext cx="269875" cy="358775"/>
          </a:xfrm>
          <a:custGeom>
            <a:avLst/>
            <a:gdLst>
              <a:gd name="connsiteX0" fmla="*/ 0 w 309716"/>
              <a:gd name="connsiteY0" fmla="*/ 0 h 442452"/>
              <a:gd name="connsiteX1" fmla="*/ 58994 w 309716"/>
              <a:gd name="connsiteY1" fmla="*/ 235974 h 442452"/>
              <a:gd name="connsiteX2" fmla="*/ 309716 w 309716"/>
              <a:gd name="connsiteY2" fmla="*/ 442452 h 442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9716" h="442452">
                <a:moveTo>
                  <a:pt x="0" y="0"/>
                </a:moveTo>
                <a:cubicBezTo>
                  <a:pt x="3687" y="81116"/>
                  <a:pt x="7375" y="162232"/>
                  <a:pt x="58994" y="235974"/>
                </a:cubicBezTo>
                <a:cubicBezTo>
                  <a:pt x="110613" y="309716"/>
                  <a:pt x="210164" y="376084"/>
                  <a:pt x="309716" y="442452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4" name="Freeform 243"/>
          <p:cNvSpPr/>
          <p:nvPr/>
        </p:nvSpPr>
        <p:spPr bwMode="auto">
          <a:xfrm>
            <a:off x="6564313" y="4716064"/>
            <a:ext cx="2268537" cy="207963"/>
          </a:xfrm>
          <a:custGeom>
            <a:avLst/>
            <a:gdLst>
              <a:gd name="connsiteX0" fmla="*/ 0 w 2610465"/>
              <a:gd name="connsiteY0" fmla="*/ 0 h 255638"/>
              <a:gd name="connsiteX1" fmla="*/ 1002890 w 2610465"/>
              <a:gd name="connsiteY1" fmla="*/ 235974 h 255638"/>
              <a:gd name="connsiteX2" fmla="*/ 2610465 w 2610465"/>
              <a:gd name="connsiteY2" fmla="*/ 117987 h 255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10465" h="255638">
                <a:moveTo>
                  <a:pt x="0" y="0"/>
                </a:moveTo>
                <a:cubicBezTo>
                  <a:pt x="283906" y="108155"/>
                  <a:pt x="567813" y="216310"/>
                  <a:pt x="1002890" y="235974"/>
                </a:cubicBezTo>
                <a:cubicBezTo>
                  <a:pt x="1437967" y="255638"/>
                  <a:pt x="2024216" y="186812"/>
                  <a:pt x="2610465" y="117987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6" name="TextBox 65"/>
          <p:cNvSpPr txBox="1">
            <a:spLocks noChangeArrowheads="1"/>
          </p:cNvSpPr>
          <p:nvPr/>
        </p:nvSpPr>
        <p:spPr bwMode="auto">
          <a:xfrm>
            <a:off x="7138988" y="3761977"/>
            <a:ext cx="265112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i="1">
                <a:latin typeface="Times New Roman" pitchFamily="18" charset="0"/>
                <a:cs typeface="Times New Roman" pitchFamily="18" charset="0"/>
              </a:rPr>
              <a:t>f</a:t>
            </a:r>
          </a:p>
        </p:txBody>
      </p:sp>
      <p:sp>
        <p:nvSpPr>
          <p:cNvPr id="247" name="TextBox 66"/>
          <p:cNvSpPr txBox="1">
            <a:spLocks noChangeArrowheads="1"/>
          </p:cNvSpPr>
          <p:nvPr/>
        </p:nvSpPr>
        <p:spPr bwMode="auto">
          <a:xfrm>
            <a:off x="6378575" y="3935014"/>
            <a:ext cx="265113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i="1"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251" name="TextBox 67"/>
          <p:cNvSpPr txBox="1">
            <a:spLocks noChangeArrowheads="1"/>
          </p:cNvSpPr>
          <p:nvPr/>
        </p:nvSpPr>
        <p:spPr bwMode="auto">
          <a:xfrm>
            <a:off x="7667625" y="3358752"/>
            <a:ext cx="265113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i="1"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252" name="TextBox 68"/>
          <p:cNvSpPr txBox="1">
            <a:spLocks noChangeArrowheads="1"/>
          </p:cNvSpPr>
          <p:nvPr/>
        </p:nvSpPr>
        <p:spPr bwMode="auto">
          <a:xfrm>
            <a:off x="7123113" y="3063477"/>
            <a:ext cx="265112" cy="30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i="1"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sp>
        <p:nvSpPr>
          <p:cNvPr id="253" name="TextBox 69"/>
          <p:cNvSpPr txBox="1">
            <a:spLocks noChangeArrowheads="1"/>
          </p:cNvSpPr>
          <p:nvPr/>
        </p:nvSpPr>
        <p:spPr bwMode="auto">
          <a:xfrm>
            <a:off x="6911975" y="1837927"/>
            <a:ext cx="265113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i="1">
                <a:latin typeface="Times New Roman" pitchFamily="18" charset="0"/>
                <a:cs typeface="Times New Roman" pitchFamily="18" charset="0"/>
              </a:rPr>
              <a:t>j</a:t>
            </a:r>
          </a:p>
        </p:txBody>
      </p:sp>
      <p:sp>
        <p:nvSpPr>
          <p:cNvPr id="254" name="TextBox 70"/>
          <p:cNvSpPr txBox="1">
            <a:spLocks noChangeArrowheads="1"/>
          </p:cNvSpPr>
          <p:nvPr/>
        </p:nvSpPr>
        <p:spPr bwMode="auto">
          <a:xfrm>
            <a:off x="5441950" y="2350689"/>
            <a:ext cx="265113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i="1">
                <a:latin typeface="Times New Roman" pitchFamily="18" charset="0"/>
                <a:cs typeface="Times New Roman" pitchFamily="18" charset="0"/>
              </a:rPr>
              <a:t>k</a:t>
            </a:r>
          </a:p>
        </p:txBody>
      </p:sp>
      <p:sp>
        <p:nvSpPr>
          <p:cNvPr id="255" name="TextBox 71"/>
          <p:cNvSpPr txBox="1">
            <a:spLocks noChangeArrowheads="1"/>
          </p:cNvSpPr>
          <p:nvPr/>
        </p:nvSpPr>
        <p:spPr bwMode="auto">
          <a:xfrm>
            <a:off x="5545138" y="3431777"/>
            <a:ext cx="265112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i="1">
                <a:latin typeface="Times New Roman" pitchFamily="18" charset="0"/>
                <a:cs typeface="Times New Roman" pitchFamily="18" charset="0"/>
              </a:rPr>
              <a:t>l</a:t>
            </a:r>
          </a:p>
        </p:txBody>
      </p:sp>
      <p:sp>
        <p:nvSpPr>
          <p:cNvPr id="256" name="Oval 255"/>
          <p:cNvSpPr/>
          <p:nvPr/>
        </p:nvSpPr>
        <p:spPr bwMode="auto">
          <a:xfrm>
            <a:off x="7124700" y="4389039"/>
            <a:ext cx="131763" cy="1238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7" name="Freeform 256"/>
          <p:cNvSpPr/>
          <p:nvPr/>
        </p:nvSpPr>
        <p:spPr bwMode="auto">
          <a:xfrm>
            <a:off x="6321425" y="4296964"/>
            <a:ext cx="884238" cy="157163"/>
          </a:xfrm>
          <a:custGeom>
            <a:avLst/>
            <a:gdLst>
              <a:gd name="connsiteX0" fmla="*/ 0 w 1017638"/>
              <a:gd name="connsiteY0" fmla="*/ 0 h 191729"/>
              <a:gd name="connsiteX1" fmla="*/ 471948 w 1017638"/>
              <a:gd name="connsiteY1" fmla="*/ 147484 h 191729"/>
              <a:gd name="connsiteX2" fmla="*/ 1017638 w 1017638"/>
              <a:gd name="connsiteY2" fmla="*/ 191729 h 191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7638" h="191729">
                <a:moveTo>
                  <a:pt x="0" y="0"/>
                </a:moveTo>
                <a:cubicBezTo>
                  <a:pt x="151171" y="57764"/>
                  <a:pt x="302342" y="115529"/>
                  <a:pt x="471948" y="147484"/>
                </a:cubicBezTo>
                <a:cubicBezTo>
                  <a:pt x="641554" y="179439"/>
                  <a:pt x="829596" y="185584"/>
                  <a:pt x="1017638" y="191729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8" name="Freeform 257"/>
          <p:cNvSpPr/>
          <p:nvPr/>
        </p:nvSpPr>
        <p:spPr bwMode="auto">
          <a:xfrm>
            <a:off x="6577013" y="3520677"/>
            <a:ext cx="628650" cy="944562"/>
          </a:xfrm>
          <a:custGeom>
            <a:avLst/>
            <a:gdLst>
              <a:gd name="connsiteX0" fmla="*/ 0 w 722671"/>
              <a:gd name="connsiteY0" fmla="*/ 0 h 1165122"/>
              <a:gd name="connsiteX1" fmla="*/ 235975 w 722671"/>
              <a:gd name="connsiteY1" fmla="*/ 811161 h 1165122"/>
              <a:gd name="connsiteX2" fmla="*/ 722671 w 722671"/>
              <a:gd name="connsiteY2" fmla="*/ 1165122 h 1165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2671" h="1165122">
                <a:moveTo>
                  <a:pt x="0" y="0"/>
                </a:moveTo>
                <a:cubicBezTo>
                  <a:pt x="57765" y="308487"/>
                  <a:pt x="115530" y="616974"/>
                  <a:pt x="235975" y="811161"/>
                </a:cubicBezTo>
                <a:cubicBezTo>
                  <a:pt x="356420" y="1005348"/>
                  <a:pt x="539545" y="1085235"/>
                  <a:pt x="722671" y="1165122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9" name="Freeform 258"/>
          <p:cNvSpPr/>
          <p:nvPr/>
        </p:nvSpPr>
        <p:spPr bwMode="auto">
          <a:xfrm>
            <a:off x="7192963" y="4477939"/>
            <a:ext cx="1679575" cy="322263"/>
          </a:xfrm>
          <a:custGeom>
            <a:avLst/>
            <a:gdLst>
              <a:gd name="connsiteX0" fmla="*/ 0 w 1932039"/>
              <a:gd name="connsiteY0" fmla="*/ 0 h 398206"/>
              <a:gd name="connsiteX1" fmla="*/ 899652 w 1932039"/>
              <a:gd name="connsiteY1" fmla="*/ 265471 h 398206"/>
              <a:gd name="connsiteX2" fmla="*/ 1932039 w 1932039"/>
              <a:gd name="connsiteY2" fmla="*/ 398206 h 398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2039" h="398206">
                <a:moveTo>
                  <a:pt x="0" y="0"/>
                </a:moveTo>
                <a:cubicBezTo>
                  <a:pt x="288823" y="99551"/>
                  <a:pt x="577646" y="199103"/>
                  <a:pt x="899652" y="265471"/>
                </a:cubicBezTo>
                <a:cubicBezTo>
                  <a:pt x="1221658" y="331839"/>
                  <a:pt x="1576848" y="365022"/>
                  <a:pt x="1932039" y="398206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0" name="TextBox 72"/>
          <p:cNvSpPr txBox="1">
            <a:spLocks noChangeArrowheads="1"/>
          </p:cNvSpPr>
          <p:nvPr/>
        </p:nvSpPr>
        <p:spPr bwMode="auto">
          <a:xfrm>
            <a:off x="6927850" y="4389039"/>
            <a:ext cx="331788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i="1"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261" name="TextBox 73"/>
          <p:cNvSpPr txBox="1">
            <a:spLocks noChangeArrowheads="1"/>
          </p:cNvSpPr>
          <p:nvPr/>
        </p:nvSpPr>
        <p:spPr bwMode="auto">
          <a:xfrm>
            <a:off x="6110288" y="4349352"/>
            <a:ext cx="330200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i="1"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262" name="TextBox 74"/>
          <p:cNvSpPr txBox="1">
            <a:spLocks noChangeArrowheads="1"/>
          </p:cNvSpPr>
          <p:nvPr/>
        </p:nvSpPr>
        <p:spPr bwMode="auto">
          <a:xfrm>
            <a:off x="5638800" y="3755627"/>
            <a:ext cx="331788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i="1"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grpSp>
        <p:nvGrpSpPr>
          <p:cNvPr id="263" name="Group 221"/>
          <p:cNvGrpSpPr>
            <a:grpSpLocks/>
          </p:cNvGrpSpPr>
          <p:nvPr/>
        </p:nvGrpSpPr>
        <p:grpSpPr bwMode="auto">
          <a:xfrm>
            <a:off x="4294188" y="1021952"/>
            <a:ext cx="4849812" cy="4005262"/>
            <a:chOff x="4294909" y="983644"/>
            <a:chExt cx="4849091" cy="4005118"/>
          </a:xfrm>
        </p:grpSpPr>
        <p:sp>
          <p:nvSpPr>
            <p:cNvPr id="264" name="Oval 263"/>
            <p:cNvSpPr/>
            <p:nvPr/>
          </p:nvSpPr>
          <p:spPr bwMode="auto">
            <a:xfrm>
              <a:off x="4540934" y="4072808"/>
              <a:ext cx="133330" cy="12540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5" name="Oval 264"/>
            <p:cNvSpPr/>
            <p:nvPr/>
          </p:nvSpPr>
          <p:spPr bwMode="auto">
            <a:xfrm>
              <a:off x="6229783" y="1169374"/>
              <a:ext cx="131743" cy="12223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6" name="Freeform 265"/>
            <p:cNvSpPr/>
            <p:nvPr/>
          </p:nvSpPr>
          <p:spPr bwMode="auto">
            <a:xfrm>
              <a:off x="4615536" y="1223347"/>
              <a:ext cx="1666627" cy="2905021"/>
            </a:xfrm>
            <a:custGeom>
              <a:avLst/>
              <a:gdLst>
                <a:gd name="connsiteX0" fmla="*/ 1917291 w 1917291"/>
                <a:gd name="connsiteY0" fmla="*/ 0 h 3583858"/>
                <a:gd name="connsiteX1" fmla="*/ 899652 w 1917291"/>
                <a:gd name="connsiteY1" fmla="*/ 1622322 h 3583858"/>
                <a:gd name="connsiteX2" fmla="*/ 0 w 1917291"/>
                <a:gd name="connsiteY2" fmla="*/ 3583858 h 3583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17291" h="3583858">
                  <a:moveTo>
                    <a:pt x="1917291" y="0"/>
                  </a:moveTo>
                  <a:cubicBezTo>
                    <a:pt x="1568246" y="512506"/>
                    <a:pt x="1219201" y="1025012"/>
                    <a:pt x="899652" y="1622322"/>
                  </a:cubicBezTo>
                  <a:cubicBezTo>
                    <a:pt x="580104" y="2219632"/>
                    <a:pt x="0" y="3583858"/>
                    <a:pt x="0" y="3583858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7" name="Freeform 266"/>
            <p:cNvSpPr/>
            <p:nvPr/>
          </p:nvSpPr>
          <p:spPr bwMode="auto">
            <a:xfrm>
              <a:off x="4615536" y="4153767"/>
              <a:ext cx="4217360" cy="834995"/>
            </a:xfrm>
            <a:custGeom>
              <a:avLst/>
              <a:gdLst>
                <a:gd name="connsiteX0" fmla="*/ 0 w 4852220"/>
                <a:gd name="connsiteY0" fmla="*/ 0 h 1029928"/>
                <a:gd name="connsiteX1" fmla="*/ 2256503 w 4852220"/>
                <a:gd name="connsiteY1" fmla="*/ 899651 h 1029928"/>
                <a:gd name="connsiteX2" fmla="*/ 4852220 w 4852220"/>
                <a:gd name="connsiteY2" fmla="*/ 781664 h 1029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852220" h="1029928">
                  <a:moveTo>
                    <a:pt x="0" y="0"/>
                  </a:moveTo>
                  <a:cubicBezTo>
                    <a:pt x="723900" y="384687"/>
                    <a:pt x="1447800" y="769374"/>
                    <a:pt x="2256503" y="899651"/>
                  </a:cubicBezTo>
                  <a:cubicBezTo>
                    <a:pt x="3065206" y="1029928"/>
                    <a:pt x="3958713" y="905796"/>
                    <a:pt x="4852220" y="781664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8" name="Freeform 267"/>
            <p:cNvSpPr/>
            <p:nvPr/>
          </p:nvSpPr>
          <p:spPr bwMode="auto">
            <a:xfrm>
              <a:off x="6294862" y="1247160"/>
              <a:ext cx="2538035" cy="3492374"/>
            </a:xfrm>
            <a:custGeom>
              <a:avLst/>
              <a:gdLst>
                <a:gd name="connsiteX0" fmla="*/ 0 w 2920181"/>
                <a:gd name="connsiteY0" fmla="*/ 0 h 4306529"/>
                <a:gd name="connsiteX1" fmla="*/ 1725561 w 2920181"/>
                <a:gd name="connsiteY1" fmla="*/ 1356851 h 4306529"/>
                <a:gd name="connsiteX2" fmla="*/ 2920181 w 2920181"/>
                <a:gd name="connsiteY2" fmla="*/ 4306529 h 4306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20181" h="4306529">
                  <a:moveTo>
                    <a:pt x="0" y="0"/>
                  </a:moveTo>
                  <a:cubicBezTo>
                    <a:pt x="619432" y="319548"/>
                    <a:pt x="1238864" y="639096"/>
                    <a:pt x="1725561" y="1356851"/>
                  </a:cubicBezTo>
                  <a:cubicBezTo>
                    <a:pt x="2212258" y="2074606"/>
                    <a:pt x="2566219" y="3190567"/>
                    <a:pt x="2920181" y="430652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9" name="TextBox 60"/>
            <p:cNvSpPr txBox="1">
              <a:spLocks noChangeArrowheads="1"/>
            </p:cNvSpPr>
            <p:nvPr/>
          </p:nvSpPr>
          <p:spPr bwMode="auto">
            <a:xfrm>
              <a:off x="4294909" y="4011593"/>
              <a:ext cx="359252" cy="299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270" name="TextBox 61"/>
            <p:cNvSpPr txBox="1">
              <a:spLocks noChangeArrowheads="1"/>
            </p:cNvSpPr>
            <p:nvPr/>
          </p:nvSpPr>
          <p:spPr bwMode="auto">
            <a:xfrm>
              <a:off x="5971011" y="983644"/>
              <a:ext cx="359252" cy="299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271" name="Oval 270"/>
            <p:cNvSpPr/>
            <p:nvPr/>
          </p:nvSpPr>
          <p:spPr bwMode="auto">
            <a:xfrm>
              <a:off x="8745597" y="4691911"/>
              <a:ext cx="133330" cy="12223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2" name="TextBox 62"/>
            <p:cNvSpPr txBox="1">
              <a:spLocks noChangeArrowheads="1"/>
            </p:cNvSpPr>
            <p:nvPr/>
          </p:nvSpPr>
          <p:spPr bwMode="auto">
            <a:xfrm>
              <a:off x="8879079" y="4505953"/>
              <a:ext cx="264921" cy="299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</p:grpSp>
      <p:sp>
        <p:nvSpPr>
          <p:cNvPr id="273" name="Oval 272"/>
          <p:cNvSpPr/>
          <p:nvPr/>
        </p:nvSpPr>
        <p:spPr bwMode="auto">
          <a:xfrm>
            <a:off x="7223125" y="3677839"/>
            <a:ext cx="133350" cy="1238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4" name="Oval 273"/>
          <p:cNvSpPr/>
          <p:nvPr/>
        </p:nvSpPr>
        <p:spPr bwMode="auto">
          <a:xfrm>
            <a:off x="7024688" y="2968227"/>
            <a:ext cx="133350" cy="1222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5" name="Oval 274"/>
          <p:cNvSpPr/>
          <p:nvPr/>
        </p:nvSpPr>
        <p:spPr bwMode="auto">
          <a:xfrm>
            <a:off x="6494463" y="3461939"/>
            <a:ext cx="133350" cy="1238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" name="TextBox 63"/>
          <p:cNvSpPr txBox="1">
            <a:spLocks noChangeArrowheads="1"/>
          </p:cNvSpPr>
          <p:nvPr/>
        </p:nvSpPr>
        <p:spPr bwMode="auto">
          <a:xfrm>
            <a:off x="6561138" y="3146027"/>
            <a:ext cx="265112" cy="30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i="1"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277" name="Oval 276"/>
          <p:cNvSpPr/>
          <p:nvPr/>
        </p:nvSpPr>
        <p:spPr bwMode="auto">
          <a:xfrm>
            <a:off x="5600700" y="3214289"/>
            <a:ext cx="133350" cy="12541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8" name="TextBox 64"/>
          <p:cNvSpPr txBox="1">
            <a:spLocks noChangeArrowheads="1"/>
          </p:cNvSpPr>
          <p:nvPr/>
        </p:nvSpPr>
        <p:spPr bwMode="auto">
          <a:xfrm>
            <a:off x="5329238" y="3047602"/>
            <a:ext cx="265112" cy="30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i="1"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279" name="Rounded Rectangle 278"/>
          <p:cNvSpPr/>
          <p:nvPr/>
        </p:nvSpPr>
        <p:spPr bwMode="auto">
          <a:xfrm>
            <a:off x="4391891" y="4969550"/>
            <a:ext cx="4752109" cy="854805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construction for 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5" name="Rounded Rectangle 174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4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500"/>
                            </p:stCondLst>
                            <p:childTnLst>
                              <p:par>
                                <p:cTn id="9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000"/>
                            </p:stCondLst>
                            <p:childTnLst>
                              <p:par>
                                <p:cTn id="1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3500"/>
                            </p:stCondLst>
                            <p:childTnLst>
                              <p:par>
                                <p:cTn id="1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0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4000"/>
                            </p:stCondLst>
                            <p:childTnLst>
                              <p:par>
                                <p:cTn id="14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4500"/>
                            </p:stCondLst>
                            <p:childTnLst>
                              <p:par>
                                <p:cTn id="1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000"/>
                            </p:stCondLst>
                            <p:childTnLst>
                              <p:par>
                                <p:cTn id="15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5500"/>
                            </p:stCondLst>
                            <p:childTnLst>
                              <p:par>
                                <p:cTn id="16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4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6000"/>
                            </p:stCondLst>
                            <p:childTnLst>
                              <p:par>
                                <p:cTn id="17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6500"/>
                            </p:stCondLst>
                            <p:childTnLst>
                              <p:par>
                                <p:cTn id="18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5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8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7000"/>
                            </p:stCondLst>
                            <p:childTnLst>
                              <p:par>
                                <p:cTn id="19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7500"/>
                            </p:stCondLst>
                            <p:childTnLst>
                              <p:par>
                                <p:cTn id="20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2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5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8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8000"/>
                            </p:stCondLst>
                            <p:childTnLst>
                              <p:par>
                                <p:cTn id="2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8500"/>
                            </p:stCondLst>
                            <p:childTnLst>
                              <p:par>
                                <p:cTn id="2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9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2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5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" grpId="0" animBg="1"/>
      <p:bldP spid="198" grpId="0" animBg="1"/>
      <p:bldP spid="200" grpId="0" animBg="1"/>
      <p:bldP spid="201" grpId="0" animBg="1"/>
      <p:bldP spid="202" grpId="0" animBg="1"/>
      <p:bldP spid="203" grpId="0" animBg="1"/>
      <p:bldP spid="204" grpId="0" animBg="1"/>
      <p:bldP spid="205" grpId="0" animBg="1"/>
      <p:bldP spid="206" grpId="0" animBg="1"/>
      <p:bldP spid="207" grpId="0" animBg="1"/>
      <p:bldP spid="208" grpId="0" animBg="1"/>
      <p:bldP spid="209" grpId="0" animBg="1"/>
      <p:bldP spid="210" grpId="0" animBg="1"/>
      <p:bldP spid="211" grpId="0" animBg="1"/>
      <p:bldP spid="212" grpId="0" animBg="1"/>
      <p:bldP spid="213" grpId="0" animBg="1"/>
      <p:bldP spid="214" grpId="0" animBg="1"/>
      <p:bldP spid="215" grpId="0" animBg="1"/>
      <p:bldP spid="216" grpId="0" animBg="1"/>
      <p:bldP spid="217" grpId="0" animBg="1"/>
      <p:bldP spid="218" grpId="0" animBg="1"/>
      <p:bldP spid="219" grpId="0" animBg="1"/>
      <p:bldP spid="220" grpId="0" animBg="1"/>
      <p:bldP spid="221" grpId="0" animBg="1"/>
      <p:bldP spid="222" grpId="0" animBg="1"/>
      <p:bldP spid="223" grpId="0" animBg="1"/>
      <p:bldP spid="224" grpId="0" animBg="1"/>
      <p:bldP spid="225" grpId="0" animBg="1"/>
      <p:bldP spid="226" grpId="0" animBg="1"/>
      <p:bldP spid="227" grpId="0" animBg="1"/>
      <p:bldP spid="228" grpId="0" animBg="1"/>
      <p:bldP spid="229" grpId="0" animBg="1"/>
      <p:bldP spid="230" grpId="0" animBg="1"/>
      <p:bldP spid="231" grpId="0" animBg="1"/>
      <p:bldP spid="232" grpId="0" animBg="1"/>
      <p:bldP spid="233" grpId="0" animBg="1"/>
      <p:bldP spid="234" grpId="0" animBg="1"/>
      <p:bldP spid="235" grpId="0" animBg="1"/>
      <p:bldP spid="237" grpId="0" animBg="1"/>
      <p:bldP spid="244" grpId="0" animBg="1"/>
      <p:bldP spid="246" grpId="0"/>
      <p:bldP spid="247" grpId="0"/>
      <p:bldP spid="251" grpId="0"/>
      <p:bldP spid="252" grpId="0"/>
      <p:bldP spid="253" grpId="0"/>
      <p:bldP spid="254" grpId="0"/>
      <p:bldP spid="255" grpId="0"/>
      <p:bldP spid="256" grpId="0" animBg="1"/>
      <p:bldP spid="257" grpId="0" animBg="1"/>
      <p:bldP spid="258" grpId="0" animBg="1"/>
      <p:bldP spid="259" grpId="0" animBg="1"/>
      <p:bldP spid="260" grpId="0"/>
      <p:bldP spid="261" grpId="0"/>
      <p:bldP spid="262" grpId="0"/>
      <p:bldP spid="273" grpId="0" animBg="1"/>
      <p:bldP spid="274" grpId="0" animBg="1"/>
      <p:bldP spid="275" grpId="0" animBg="1"/>
      <p:bldP spid="276" grpId="0"/>
      <p:bldP spid="277" grpId="0" animBg="1"/>
      <p:bldP spid="278" grpId="0"/>
      <p:bldP spid="27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" name="Group 262"/>
          <p:cNvGrpSpPr/>
          <p:nvPr/>
        </p:nvGrpSpPr>
        <p:grpSpPr>
          <a:xfrm>
            <a:off x="0" y="0"/>
            <a:ext cx="9144000" cy="6761163"/>
            <a:chOff x="0" y="0"/>
            <a:chExt cx="9144000" cy="6761163"/>
          </a:xfrm>
        </p:grpSpPr>
        <p:sp>
          <p:nvSpPr>
            <p:cNvPr id="249" name="Rectangle 248"/>
            <p:cNvSpPr/>
            <p:nvPr/>
          </p:nvSpPr>
          <p:spPr>
            <a:xfrm>
              <a:off x="0" y="0"/>
              <a:ext cx="9144000" cy="6414448"/>
            </a:xfrm>
            <a:prstGeom prst="rect">
              <a:avLst/>
            </a:prstGeom>
            <a:gradFill>
              <a:gsLst>
                <a:gs pos="0">
                  <a:srgbClr val="FF0000">
                    <a:alpha val="0"/>
                  </a:srgbClr>
                </a:gs>
                <a:gs pos="45000">
                  <a:srgbClr val="FF0000">
                    <a:alpha val="0"/>
                  </a:srgbClr>
                </a:gs>
                <a:gs pos="70000">
                  <a:srgbClr val="FF0300">
                    <a:alpha val="0"/>
                  </a:srgbClr>
                </a:gs>
                <a:gs pos="100000">
                  <a:srgbClr val="FF0000">
                    <a:alpha val="13000"/>
                  </a:srgb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2" name="Rounded Rectangle 251"/>
            <p:cNvSpPr/>
            <p:nvPr/>
          </p:nvSpPr>
          <p:spPr>
            <a:xfrm>
              <a:off x="0" y="6445250"/>
              <a:ext cx="1882775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GD 2011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  <p:sp>
          <p:nvSpPr>
            <p:cNvPr id="259" name="Rounded Rectangle 258"/>
            <p:cNvSpPr/>
            <p:nvPr/>
          </p:nvSpPr>
          <p:spPr>
            <a:xfrm>
              <a:off x="7037388" y="6445250"/>
              <a:ext cx="2106612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September 21, 2011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</p:grpSp>
      <p:grpSp>
        <p:nvGrpSpPr>
          <p:cNvPr id="2" name="Group 74"/>
          <p:cNvGrpSpPr>
            <a:grpSpLocks/>
          </p:cNvGrpSpPr>
          <p:nvPr/>
        </p:nvGrpSpPr>
        <p:grpSpPr bwMode="auto">
          <a:xfrm>
            <a:off x="0" y="1371600"/>
            <a:ext cx="4849813" cy="4005263"/>
            <a:chOff x="1065213" y="161925"/>
            <a:chExt cx="7336128" cy="5768975"/>
          </a:xfrm>
        </p:grpSpPr>
        <p:sp>
          <p:nvSpPr>
            <p:cNvPr id="6" name="Freeform 5"/>
            <p:cNvSpPr/>
            <p:nvPr/>
          </p:nvSpPr>
          <p:spPr bwMode="auto">
            <a:xfrm>
              <a:off x="1520700" y="525910"/>
              <a:ext cx="6419111" cy="5329726"/>
            </a:xfrm>
            <a:custGeom>
              <a:avLst/>
              <a:gdLst>
                <a:gd name="connsiteX0" fmla="*/ 0 w 7000875"/>
                <a:gd name="connsiteY0" fmla="*/ 5057775 h 6457950"/>
                <a:gd name="connsiteX1" fmla="*/ 800100 w 7000875"/>
                <a:gd name="connsiteY1" fmla="*/ 3400425 h 6457950"/>
                <a:gd name="connsiteX2" fmla="*/ 1285875 w 7000875"/>
                <a:gd name="connsiteY2" fmla="*/ 2400300 h 6457950"/>
                <a:gd name="connsiteX3" fmla="*/ 1857375 w 7000875"/>
                <a:gd name="connsiteY3" fmla="*/ 1371600 h 6457950"/>
                <a:gd name="connsiteX4" fmla="*/ 2771775 w 7000875"/>
                <a:gd name="connsiteY4" fmla="*/ 0 h 6457950"/>
                <a:gd name="connsiteX5" fmla="*/ 3800475 w 7000875"/>
                <a:gd name="connsiteY5" fmla="*/ 571500 h 6457950"/>
                <a:gd name="connsiteX6" fmla="*/ 4572000 w 7000875"/>
                <a:gd name="connsiteY6" fmla="*/ 1114425 h 6457950"/>
                <a:gd name="connsiteX7" fmla="*/ 5257800 w 7000875"/>
                <a:gd name="connsiteY7" fmla="*/ 1885950 h 6457950"/>
                <a:gd name="connsiteX8" fmla="*/ 6086475 w 7000875"/>
                <a:gd name="connsiteY8" fmla="*/ 3457575 h 6457950"/>
                <a:gd name="connsiteX9" fmla="*/ 7000875 w 7000875"/>
                <a:gd name="connsiteY9" fmla="*/ 6057900 h 6457950"/>
                <a:gd name="connsiteX10" fmla="*/ 7000875 w 7000875"/>
                <a:gd name="connsiteY10" fmla="*/ 6200775 h 6457950"/>
                <a:gd name="connsiteX11" fmla="*/ 6086475 w 7000875"/>
                <a:gd name="connsiteY11" fmla="*/ 6343650 h 6457950"/>
                <a:gd name="connsiteX12" fmla="*/ 4629150 w 7000875"/>
                <a:gd name="connsiteY12" fmla="*/ 6457950 h 6457950"/>
                <a:gd name="connsiteX13" fmla="*/ 3857625 w 7000875"/>
                <a:gd name="connsiteY13" fmla="*/ 6457950 h 6457950"/>
                <a:gd name="connsiteX14" fmla="*/ 3057525 w 7000875"/>
                <a:gd name="connsiteY14" fmla="*/ 6372225 h 6457950"/>
                <a:gd name="connsiteX15" fmla="*/ 1971675 w 7000875"/>
                <a:gd name="connsiteY15" fmla="*/ 6029325 h 6457950"/>
                <a:gd name="connsiteX16" fmla="*/ 800100 w 7000875"/>
                <a:gd name="connsiteY16" fmla="*/ 5486400 h 6457950"/>
                <a:gd name="connsiteX17" fmla="*/ 57150 w 7000875"/>
                <a:gd name="connsiteY17" fmla="*/ 5086350 h 6457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7000875" h="6457950">
                  <a:moveTo>
                    <a:pt x="0" y="5057775"/>
                  </a:moveTo>
                  <a:lnTo>
                    <a:pt x="800100" y="3400425"/>
                  </a:lnTo>
                  <a:lnTo>
                    <a:pt x="1285875" y="2400300"/>
                  </a:lnTo>
                  <a:lnTo>
                    <a:pt x="1857375" y="1371600"/>
                  </a:lnTo>
                  <a:lnTo>
                    <a:pt x="2771775" y="0"/>
                  </a:lnTo>
                  <a:lnTo>
                    <a:pt x="3800475" y="571500"/>
                  </a:lnTo>
                  <a:lnTo>
                    <a:pt x="4572000" y="1114425"/>
                  </a:lnTo>
                  <a:lnTo>
                    <a:pt x="5257800" y="1885950"/>
                  </a:lnTo>
                  <a:lnTo>
                    <a:pt x="6086475" y="3457575"/>
                  </a:lnTo>
                  <a:lnTo>
                    <a:pt x="7000875" y="6057900"/>
                  </a:lnTo>
                  <a:lnTo>
                    <a:pt x="7000875" y="6200775"/>
                  </a:lnTo>
                  <a:lnTo>
                    <a:pt x="6086475" y="6343650"/>
                  </a:lnTo>
                  <a:lnTo>
                    <a:pt x="4629150" y="6457950"/>
                  </a:lnTo>
                  <a:lnTo>
                    <a:pt x="3857625" y="6457950"/>
                  </a:lnTo>
                  <a:lnTo>
                    <a:pt x="3057525" y="6372225"/>
                  </a:lnTo>
                  <a:lnTo>
                    <a:pt x="1971675" y="6029325"/>
                  </a:lnTo>
                  <a:lnTo>
                    <a:pt x="800100" y="5486400"/>
                  </a:lnTo>
                  <a:lnTo>
                    <a:pt x="57150" y="5086350"/>
                  </a:lnTo>
                </a:path>
              </a:pathLst>
            </a:custGeom>
            <a:gradFill flip="none" rotWithShape="1">
              <a:gsLst>
                <a:gs pos="0">
                  <a:srgbClr val="FF0000">
                    <a:alpha val="37000"/>
                  </a:srgbClr>
                </a:gs>
                <a:gs pos="45000">
                  <a:srgbClr val="FF0000">
                    <a:alpha val="35000"/>
                  </a:srgbClr>
                </a:gs>
                <a:gs pos="70000">
                  <a:srgbClr val="FF0300">
                    <a:alpha val="27000"/>
                  </a:srgbClr>
                </a:gs>
                <a:gs pos="100000">
                  <a:srgbClr val="FF0000">
                    <a:alpha val="5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1437423" y="4611558"/>
              <a:ext cx="201713" cy="1806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3992461" y="429452"/>
              <a:ext cx="199311" cy="1760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7798601" y="5503314"/>
              <a:ext cx="201713" cy="17606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4393485" y="3678644"/>
              <a:ext cx="201713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Freeform 10"/>
            <p:cNvSpPr/>
            <p:nvPr/>
          </p:nvSpPr>
          <p:spPr bwMode="auto">
            <a:xfrm>
              <a:off x="1550286" y="507195"/>
              <a:ext cx="2521419" cy="4184393"/>
            </a:xfrm>
            <a:custGeom>
              <a:avLst/>
              <a:gdLst>
                <a:gd name="connsiteX0" fmla="*/ 1917291 w 1917291"/>
                <a:gd name="connsiteY0" fmla="*/ 0 h 3583858"/>
                <a:gd name="connsiteX1" fmla="*/ 899652 w 1917291"/>
                <a:gd name="connsiteY1" fmla="*/ 1622322 h 3583858"/>
                <a:gd name="connsiteX2" fmla="*/ 0 w 1917291"/>
                <a:gd name="connsiteY2" fmla="*/ 3583858 h 3583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17291" h="3583858">
                  <a:moveTo>
                    <a:pt x="1917291" y="0"/>
                  </a:moveTo>
                  <a:cubicBezTo>
                    <a:pt x="1568246" y="512506"/>
                    <a:pt x="1219201" y="1025012"/>
                    <a:pt x="899652" y="1622322"/>
                  </a:cubicBezTo>
                  <a:cubicBezTo>
                    <a:pt x="580104" y="2219632"/>
                    <a:pt x="0" y="3583858"/>
                    <a:pt x="0" y="3583858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Freeform 11"/>
            <p:cNvSpPr/>
            <p:nvPr/>
          </p:nvSpPr>
          <p:spPr bwMode="auto">
            <a:xfrm>
              <a:off x="1550286" y="4728173"/>
              <a:ext cx="6380390" cy="1202727"/>
            </a:xfrm>
            <a:custGeom>
              <a:avLst/>
              <a:gdLst>
                <a:gd name="connsiteX0" fmla="*/ 0 w 4852220"/>
                <a:gd name="connsiteY0" fmla="*/ 0 h 1029928"/>
                <a:gd name="connsiteX1" fmla="*/ 2256503 w 4852220"/>
                <a:gd name="connsiteY1" fmla="*/ 899651 h 1029928"/>
                <a:gd name="connsiteX2" fmla="*/ 4852220 w 4852220"/>
                <a:gd name="connsiteY2" fmla="*/ 781664 h 1029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852220" h="1029928">
                  <a:moveTo>
                    <a:pt x="0" y="0"/>
                  </a:moveTo>
                  <a:cubicBezTo>
                    <a:pt x="723900" y="384687"/>
                    <a:pt x="1447800" y="769374"/>
                    <a:pt x="2256503" y="899651"/>
                  </a:cubicBezTo>
                  <a:cubicBezTo>
                    <a:pt x="3065206" y="1029928"/>
                    <a:pt x="3958713" y="905796"/>
                    <a:pt x="4852220" y="781664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Freeform 12"/>
            <p:cNvSpPr/>
            <p:nvPr/>
          </p:nvSpPr>
          <p:spPr bwMode="auto">
            <a:xfrm>
              <a:off x="4090915" y="541493"/>
              <a:ext cx="3839761" cy="5030418"/>
            </a:xfrm>
            <a:custGeom>
              <a:avLst/>
              <a:gdLst>
                <a:gd name="connsiteX0" fmla="*/ 0 w 2920181"/>
                <a:gd name="connsiteY0" fmla="*/ 0 h 4306529"/>
                <a:gd name="connsiteX1" fmla="*/ 1725561 w 2920181"/>
                <a:gd name="connsiteY1" fmla="*/ 1356851 h 4306529"/>
                <a:gd name="connsiteX2" fmla="*/ 2920181 w 2920181"/>
                <a:gd name="connsiteY2" fmla="*/ 4306529 h 4306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20181" h="4306529">
                  <a:moveTo>
                    <a:pt x="0" y="0"/>
                  </a:moveTo>
                  <a:cubicBezTo>
                    <a:pt x="619432" y="319548"/>
                    <a:pt x="1238864" y="639096"/>
                    <a:pt x="1725561" y="1356851"/>
                  </a:cubicBezTo>
                  <a:cubicBezTo>
                    <a:pt x="2212258" y="2074606"/>
                    <a:pt x="2566219" y="3190567"/>
                    <a:pt x="2920181" y="430652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Freeform 13"/>
            <p:cNvSpPr/>
            <p:nvPr/>
          </p:nvSpPr>
          <p:spPr bwMode="auto">
            <a:xfrm>
              <a:off x="4477533" y="3797545"/>
              <a:ext cx="3491564" cy="1824670"/>
            </a:xfrm>
            <a:custGeom>
              <a:avLst/>
              <a:gdLst>
                <a:gd name="connsiteX0" fmla="*/ 0 w 2654709"/>
                <a:gd name="connsiteY0" fmla="*/ 0 h 1563329"/>
                <a:gd name="connsiteX1" fmla="*/ 722671 w 2654709"/>
                <a:gd name="connsiteY1" fmla="*/ 781664 h 1563329"/>
                <a:gd name="connsiteX2" fmla="*/ 2654709 w 2654709"/>
                <a:gd name="connsiteY2" fmla="*/ 1563329 h 1563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54709" h="1563329">
                  <a:moveTo>
                    <a:pt x="0" y="0"/>
                  </a:moveTo>
                  <a:cubicBezTo>
                    <a:pt x="140110" y="260554"/>
                    <a:pt x="280220" y="521109"/>
                    <a:pt x="722671" y="781664"/>
                  </a:cubicBezTo>
                  <a:cubicBezTo>
                    <a:pt x="1165122" y="1042219"/>
                    <a:pt x="1909915" y="1302774"/>
                    <a:pt x="2654709" y="156332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Freeform 14"/>
            <p:cNvSpPr/>
            <p:nvPr/>
          </p:nvSpPr>
          <p:spPr bwMode="auto">
            <a:xfrm>
              <a:off x="1550286" y="3763247"/>
              <a:ext cx="2987281" cy="894042"/>
            </a:xfrm>
            <a:custGeom>
              <a:avLst/>
              <a:gdLst>
                <a:gd name="connsiteX0" fmla="*/ 0 w 2271252"/>
                <a:gd name="connsiteY0" fmla="*/ 766916 h 766916"/>
                <a:gd name="connsiteX1" fmla="*/ 1120878 w 2271252"/>
                <a:gd name="connsiteY1" fmla="*/ 589935 h 766916"/>
                <a:gd name="connsiteX2" fmla="*/ 2271252 w 2271252"/>
                <a:gd name="connsiteY2" fmla="*/ 0 h 766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71252" h="766916">
                  <a:moveTo>
                    <a:pt x="0" y="766916"/>
                  </a:moveTo>
                  <a:cubicBezTo>
                    <a:pt x="371168" y="742335"/>
                    <a:pt x="742336" y="717754"/>
                    <a:pt x="1120878" y="589935"/>
                  </a:cubicBezTo>
                  <a:cubicBezTo>
                    <a:pt x="1499420" y="462116"/>
                    <a:pt x="1885336" y="231058"/>
                    <a:pt x="2271252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3190409" y="2386742"/>
              <a:ext cx="199311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>
              <a:off x="3039124" y="3321942"/>
              <a:ext cx="201713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>
              <a:off x="3490577" y="3811264"/>
              <a:ext cx="201713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>
              <a:off x="5495706" y="3989615"/>
              <a:ext cx="199311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>
              <a:off x="5193136" y="2965239"/>
              <a:ext cx="201713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Oval 20"/>
            <p:cNvSpPr/>
            <p:nvPr/>
          </p:nvSpPr>
          <p:spPr bwMode="auto">
            <a:xfrm>
              <a:off x="6196901" y="3411118"/>
              <a:ext cx="201713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Oval 21"/>
            <p:cNvSpPr/>
            <p:nvPr/>
          </p:nvSpPr>
          <p:spPr bwMode="auto">
            <a:xfrm>
              <a:off x="4895369" y="1851689"/>
              <a:ext cx="199311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Oval 22"/>
            <p:cNvSpPr/>
            <p:nvPr/>
          </p:nvSpPr>
          <p:spPr bwMode="auto">
            <a:xfrm>
              <a:off x="3992461" y="4792196"/>
              <a:ext cx="199311" cy="1760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Oval 23"/>
            <p:cNvSpPr/>
            <p:nvPr/>
          </p:nvSpPr>
          <p:spPr bwMode="auto">
            <a:xfrm>
              <a:off x="5344420" y="5013991"/>
              <a:ext cx="201713" cy="17606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Oval 24"/>
            <p:cNvSpPr/>
            <p:nvPr/>
          </p:nvSpPr>
          <p:spPr bwMode="auto">
            <a:xfrm>
              <a:off x="4393485" y="5368408"/>
              <a:ext cx="201713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Oval 25"/>
            <p:cNvSpPr/>
            <p:nvPr/>
          </p:nvSpPr>
          <p:spPr bwMode="auto">
            <a:xfrm>
              <a:off x="3190409" y="4568114"/>
              <a:ext cx="199311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Freeform 26"/>
            <p:cNvSpPr/>
            <p:nvPr/>
          </p:nvSpPr>
          <p:spPr bwMode="auto">
            <a:xfrm>
              <a:off x="4071704" y="559785"/>
              <a:ext cx="1512851" cy="3512146"/>
            </a:xfrm>
            <a:custGeom>
              <a:avLst/>
              <a:gdLst>
                <a:gd name="connsiteX0" fmla="*/ 0 w 1150374"/>
                <a:gd name="connsiteY0" fmla="*/ 0 h 3008671"/>
                <a:gd name="connsiteX1" fmla="*/ 471948 w 1150374"/>
                <a:gd name="connsiteY1" fmla="*/ 2050026 h 3008671"/>
                <a:gd name="connsiteX2" fmla="*/ 1150374 w 1150374"/>
                <a:gd name="connsiteY2" fmla="*/ 3008671 h 3008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50374" h="3008671">
                  <a:moveTo>
                    <a:pt x="0" y="0"/>
                  </a:moveTo>
                  <a:cubicBezTo>
                    <a:pt x="140109" y="774290"/>
                    <a:pt x="280219" y="1548581"/>
                    <a:pt x="471948" y="2050026"/>
                  </a:cubicBezTo>
                  <a:cubicBezTo>
                    <a:pt x="663677" y="2551471"/>
                    <a:pt x="907025" y="2780071"/>
                    <a:pt x="1150374" y="3008671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Freeform 27"/>
            <p:cNvSpPr/>
            <p:nvPr/>
          </p:nvSpPr>
          <p:spPr bwMode="auto">
            <a:xfrm>
              <a:off x="4083712" y="541493"/>
              <a:ext cx="393822" cy="3221754"/>
            </a:xfrm>
            <a:custGeom>
              <a:avLst/>
              <a:gdLst>
                <a:gd name="connsiteX0" fmla="*/ 299884 w 299884"/>
                <a:gd name="connsiteY0" fmla="*/ 2757948 h 2757948"/>
                <a:gd name="connsiteX1" fmla="*/ 49161 w 299884"/>
                <a:gd name="connsiteY1" fmla="*/ 1814051 h 2757948"/>
                <a:gd name="connsiteX2" fmla="*/ 4916 w 299884"/>
                <a:gd name="connsiteY2" fmla="*/ 0 h 2757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9884" h="2757948">
                  <a:moveTo>
                    <a:pt x="299884" y="2757948"/>
                  </a:moveTo>
                  <a:cubicBezTo>
                    <a:pt x="199103" y="2515828"/>
                    <a:pt x="98322" y="2273709"/>
                    <a:pt x="49161" y="1814051"/>
                  </a:cubicBezTo>
                  <a:cubicBezTo>
                    <a:pt x="0" y="1354393"/>
                    <a:pt x="2458" y="677196"/>
                    <a:pt x="4916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Freeform 28"/>
            <p:cNvSpPr/>
            <p:nvPr/>
          </p:nvSpPr>
          <p:spPr bwMode="auto">
            <a:xfrm>
              <a:off x="4499145" y="3779253"/>
              <a:ext cx="1066200" cy="310971"/>
            </a:xfrm>
            <a:custGeom>
              <a:avLst/>
              <a:gdLst>
                <a:gd name="connsiteX0" fmla="*/ 811161 w 811161"/>
                <a:gd name="connsiteY0" fmla="*/ 265471 h 265471"/>
                <a:gd name="connsiteX1" fmla="*/ 339213 w 811161"/>
                <a:gd name="connsiteY1" fmla="*/ 103239 h 265471"/>
                <a:gd name="connsiteX2" fmla="*/ 0 w 811161"/>
                <a:gd name="connsiteY2" fmla="*/ 0 h 265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11161" h="265471">
                  <a:moveTo>
                    <a:pt x="811161" y="265471"/>
                  </a:moveTo>
                  <a:lnTo>
                    <a:pt x="339213" y="103239"/>
                  </a:lnTo>
                  <a:cubicBezTo>
                    <a:pt x="204020" y="58994"/>
                    <a:pt x="102010" y="29497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Freeform 29"/>
            <p:cNvSpPr/>
            <p:nvPr/>
          </p:nvSpPr>
          <p:spPr bwMode="auto">
            <a:xfrm>
              <a:off x="5603766" y="4124523"/>
              <a:ext cx="2250067" cy="1447388"/>
            </a:xfrm>
            <a:custGeom>
              <a:avLst/>
              <a:gdLst>
                <a:gd name="connsiteX0" fmla="*/ 0 w 1710813"/>
                <a:gd name="connsiteY0" fmla="*/ 0 h 1238865"/>
                <a:gd name="connsiteX1" fmla="*/ 368710 w 1710813"/>
                <a:gd name="connsiteY1" fmla="*/ 309716 h 1238865"/>
                <a:gd name="connsiteX2" fmla="*/ 1710813 w 1710813"/>
                <a:gd name="connsiteY2" fmla="*/ 1238865 h 1238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10813" h="1238865">
                  <a:moveTo>
                    <a:pt x="0" y="0"/>
                  </a:moveTo>
                  <a:cubicBezTo>
                    <a:pt x="41787" y="51619"/>
                    <a:pt x="83575" y="103239"/>
                    <a:pt x="368710" y="309716"/>
                  </a:cubicBezTo>
                  <a:cubicBezTo>
                    <a:pt x="653846" y="516194"/>
                    <a:pt x="1182329" y="877529"/>
                    <a:pt x="1710813" y="1238865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Freeform 30"/>
            <p:cNvSpPr/>
            <p:nvPr/>
          </p:nvSpPr>
          <p:spPr bwMode="auto">
            <a:xfrm>
              <a:off x="4052494" y="575792"/>
              <a:ext cx="2250067" cy="2894777"/>
            </a:xfrm>
            <a:custGeom>
              <a:avLst/>
              <a:gdLst>
                <a:gd name="connsiteX0" fmla="*/ 1710813 w 1710813"/>
                <a:gd name="connsiteY0" fmla="*/ 2477729 h 2477729"/>
                <a:gd name="connsiteX1" fmla="*/ 648929 w 1710813"/>
                <a:gd name="connsiteY1" fmla="*/ 1563329 h 2477729"/>
                <a:gd name="connsiteX2" fmla="*/ 0 w 1710813"/>
                <a:gd name="connsiteY2" fmla="*/ 0 h 2477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10813" h="2477729">
                  <a:moveTo>
                    <a:pt x="1710813" y="2477729"/>
                  </a:moveTo>
                  <a:cubicBezTo>
                    <a:pt x="1322438" y="2227006"/>
                    <a:pt x="934064" y="1976284"/>
                    <a:pt x="648929" y="1563329"/>
                  </a:cubicBezTo>
                  <a:cubicBezTo>
                    <a:pt x="363794" y="1150374"/>
                    <a:pt x="181897" y="575187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Freeform 31"/>
            <p:cNvSpPr/>
            <p:nvPr/>
          </p:nvSpPr>
          <p:spPr bwMode="auto">
            <a:xfrm>
              <a:off x="6321771" y="3502580"/>
              <a:ext cx="1668938" cy="2156219"/>
            </a:xfrm>
            <a:custGeom>
              <a:avLst/>
              <a:gdLst>
                <a:gd name="connsiteX0" fmla="*/ 0 w 1268362"/>
                <a:gd name="connsiteY0" fmla="*/ 0 h 1843548"/>
                <a:gd name="connsiteX1" fmla="*/ 280220 w 1268362"/>
                <a:gd name="connsiteY1" fmla="*/ 324465 h 1843548"/>
                <a:gd name="connsiteX2" fmla="*/ 1268362 w 1268362"/>
                <a:gd name="connsiteY2" fmla="*/ 1843548 h 1843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68362" h="1843548">
                  <a:moveTo>
                    <a:pt x="0" y="0"/>
                  </a:moveTo>
                  <a:cubicBezTo>
                    <a:pt x="34413" y="8603"/>
                    <a:pt x="68826" y="17207"/>
                    <a:pt x="280220" y="324465"/>
                  </a:cubicBezTo>
                  <a:cubicBezTo>
                    <a:pt x="491614" y="631723"/>
                    <a:pt x="879988" y="1237635"/>
                    <a:pt x="1268362" y="1843548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Freeform 32"/>
            <p:cNvSpPr/>
            <p:nvPr/>
          </p:nvSpPr>
          <p:spPr bwMode="auto">
            <a:xfrm>
              <a:off x="5526923" y="3486574"/>
              <a:ext cx="833270" cy="637949"/>
            </a:xfrm>
            <a:custGeom>
              <a:avLst/>
              <a:gdLst>
                <a:gd name="connsiteX0" fmla="*/ 634180 w 634180"/>
                <a:gd name="connsiteY0" fmla="*/ 0 h 545690"/>
                <a:gd name="connsiteX1" fmla="*/ 353961 w 634180"/>
                <a:gd name="connsiteY1" fmla="*/ 353961 h 545690"/>
                <a:gd name="connsiteX2" fmla="*/ 0 w 634180"/>
                <a:gd name="connsiteY2" fmla="*/ 545690 h 545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4180" h="545690">
                  <a:moveTo>
                    <a:pt x="634180" y="0"/>
                  </a:moveTo>
                  <a:cubicBezTo>
                    <a:pt x="546919" y="131506"/>
                    <a:pt x="459658" y="263013"/>
                    <a:pt x="353961" y="353961"/>
                  </a:cubicBezTo>
                  <a:cubicBezTo>
                    <a:pt x="248264" y="444909"/>
                    <a:pt x="124132" y="495299"/>
                    <a:pt x="0" y="54569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Freeform 33"/>
            <p:cNvSpPr/>
            <p:nvPr/>
          </p:nvSpPr>
          <p:spPr bwMode="auto">
            <a:xfrm>
              <a:off x="5236360" y="3072708"/>
              <a:ext cx="367406" cy="983218"/>
            </a:xfrm>
            <a:custGeom>
              <a:avLst/>
              <a:gdLst>
                <a:gd name="connsiteX0" fmla="*/ 280219 w 280219"/>
                <a:gd name="connsiteY0" fmla="*/ 840658 h 840658"/>
                <a:gd name="connsiteX1" fmla="*/ 58993 w 280219"/>
                <a:gd name="connsiteY1" fmla="*/ 412955 h 840658"/>
                <a:gd name="connsiteX2" fmla="*/ 0 w 280219"/>
                <a:gd name="connsiteY2" fmla="*/ 0 h 840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0219" h="840658">
                  <a:moveTo>
                    <a:pt x="280219" y="840658"/>
                  </a:moveTo>
                  <a:cubicBezTo>
                    <a:pt x="192957" y="696861"/>
                    <a:pt x="105696" y="553065"/>
                    <a:pt x="58993" y="412955"/>
                  </a:cubicBezTo>
                  <a:cubicBezTo>
                    <a:pt x="12290" y="272845"/>
                    <a:pt x="7374" y="71284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Freeform 34"/>
            <p:cNvSpPr/>
            <p:nvPr/>
          </p:nvSpPr>
          <p:spPr bwMode="auto">
            <a:xfrm>
              <a:off x="5236360" y="3038409"/>
              <a:ext cx="1123832" cy="500756"/>
            </a:xfrm>
            <a:custGeom>
              <a:avLst/>
              <a:gdLst>
                <a:gd name="connsiteX0" fmla="*/ 0 w 855406"/>
                <a:gd name="connsiteY0" fmla="*/ 0 h 427703"/>
                <a:gd name="connsiteX1" fmla="*/ 235974 w 855406"/>
                <a:gd name="connsiteY1" fmla="*/ 147484 h 427703"/>
                <a:gd name="connsiteX2" fmla="*/ 855406 w 855406"/>
                <a:gd name="connsiteY2" fmla="*/ 427703 h 427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5406" h="427703">
                  <a:moveTo>
                    <a:pt x="0" y="0"/>
                  </a:moveTo>
                  <a:cubicBezTo>
                    <a:pt x="46703" y="38100"/>
                    <a:pt x="93406" y="76200"/>
                    <a:pt x="235974" y="147484"/>
                  </a:cubicBezTo>
                  <a:cubicBezTo>
                    <a:pt x="378542" y="218768"/>
                    <a:pt x="616974" y="323235"/>
                    <a:pt x="855406" y="427703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Freeform 35"/>
            <p:cNvSpPr/>
            <p:nvPr/>
          </p:nvSpPr>
          <p:spPr bwMode="auto">
            <a:xfrm>
              <a:off x="4071704" y="591797"/>
              <a:ext cx="1183867" cy="2428320"/>
            </a:xfrm>
            <a:custGeom>
              <a:avLst/>
              <a:gdLst>
                <a:gd name="connsiteX0" fmla="*/ 899651 w 899651"/>
                <a:gd name="connsiteY0" fmla="*/ 2079522 h 2079522"/>
                <a:gd name="connsiteX1" fmla="*/ 383458 w 899651"/>
                <a:gd name="connsiteY1" fmla="*/ 1371600 h 2079522"/>
                <a:gd name="connsiteX2" fmla="*/ 0 w 899651"/>
                <a:gd name="connsiteY2" fmla="*/ 0 h 2079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99651" h="2079522">
                  <a:moveTo>
                    <a:pt x="899651" y="2079522"/>
                  </a:moveTo>
                  <a:cubicBezTo>
                    <a:pt x="716525" y="1898854"/>
                    <a:pt x="533400" y="1718187"/>
                    <a:pt x="383458" y="1371600"/>
                  </a:cubicBezTo>
                  <a:cubicBezTo>
                    <a:pt x="233516" y="1025013"/>
                    <a:pt x="116758" y="512506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Freeform 36"/>
            <p:cNvSpPr/>
            <p:nvPr/>
          </p:nvSpPr>
          <p:spPr bwMode="auto">
            <a:xfrm>
              <a:off x="4090915" y="523200"/>
              <a:ext cx="929324" cy="1431382"/>
            </a:xfrm>
            <a:custGeom>
              <a:avLst/>
              <a:gdLst>
                <a:gd name="connsiteX0" fmla="*/ 0 w 707923"/>
                <a:gd name="connsiteY0" fmla="*/ 0 h 1224116"/>
                <a:gd name="connsiteX1" fmla="*/ 265471 w 707923"/>
                <a:gd name="connsiteY1" fmla="*/ 486697 h 1224116"/>
                <a:gd name="connsiteX2" fmla="*/ 707923 w 707923"/>
                <a:gd name="connsiteY2" fmla="*/ 1224116 h 1224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07923" h="1224116">
                  <a:moveTo>
                    <a:pt x="0" y="0"/>
                  </a:moveTo>
                  <a:cubicBezTo>
                    <a:pt x="73742" y="141339"/>
                    <a:pt x="147484" y="282678"/>
                    <a:pt x="265471" y="486697"/>
                  </a:cubicBezTo>
                  <a:cubicBezTo>
                    <a:pt x="383458" y="690716"/>
                    <a:pt x="545690" y="957416"/>
                    <a:pt x="707923" y="1224116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Freeform 37"/>
            <p:cNvSpPr/>
            <p:nvPr/>
          </p:nvSpPr>
          <p:spPr bwMode="auto">
            <a:xfrm>
              <a:off x="5020239" y="1954583"/>
              <a:ext cx="2910437" cy="3651627"/>
            </a:xfrm>
            <a:custGeom>
              <a:avLst/>
              <a:gdLst>
                <a:gd name="connsiteX0" fmla="*/ 0 w 2212258"/>
                <a:gd name="connsiteY0" fmla="*/ 0 h 3126658"/>
                <a:gd name="connsiteX1" fmla="*/ 1061883 w 2212258"/>
                <a:gd name="connsiteY1" fmla="*/ 693174 h 3126658"/>
                <a:gd name="connsiteX2" fmla="*/ 2212258 w 2212258"/>
                <a:gd name="connsiteY2" fmla="*/ 3126658 h 3126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12258" h="3126658">
                  <a:moveTo>
                    <a:pt x="0" y="0"/>
                  </a:moveTo>
                  <a:cubicBezTo>
                    <a:pt x="346586" y="86032"/>
                    <a:pt x="693173" y="172064"/>
                    <a:pt x="1061883" y="693174"/>
                  </a:cubicBezTo>
                  <a:cubicBezTo>
                    <a:pt x="1430593" y="1214284"/>
                    <a:pt x="1821425" y="2170471"/>
                    <a:pt x="2212258" y="3126658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Freeform 38"/>
            <p:cNvSpPr/>
            <p:nvPr/>
          </p:nvSpPr>
          <p:spPr bwMode="auto">
            <a:xfrm>
              <a:off x="4957804" y="1954583"/>
              <a:ext cx="1421600" cy="1515986"/>
            </a:xfrm>
            <a:custGeom>
              <a:avLst/>
              <a:gdLst>
                <a:gd name="connsiteX0" fmla="*/ 1081548 w 1081548"/>
                <a:gd name="connsiteY0" fmla="*/ 1297858 h 1297858"/>
                <a:gd name="connsiteX1" fmla="*/ 167148 w 1081548"/>
                <a:gd name="connsiteY1" fmla="*/ 294968 h 1297858"/>
                <a:gd name="connsiteX2" fmla="*/ 78657 w 1081548"/>
                <a:gd name="connsiteY2" fmla="*/ 0 h 1297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81548" h="1297858">
                  <a:moveTo>
                    <a:pt x="1081548" y="1297858"/>
                  </a:moveTo>
                  <a:cubicBezTo>
                    <a:pt x="707922" y="904568"/>
                    <a:pt x="334296" y="511278"/>
                    <a:pt x="167148" y="294968"/>
                  </a:cubicBezTo>
                  <a:cubicBezTo>
                    <a:pt x="0" y="78658"/>
                    <a:pt x="39328" y="39329"/>
                    <a:pt x="78657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Freeform 39"/>
            <p:cNvSpPr/>
            <p:nvPr/>
          </p:nvSpPr>
          <p:spPr bwMode="auto">
            <a:xfrm>
              <a:off x="3120769" y="3436269"/>
              <a:ext cx="1337553" cy="342983"/>
            </a:xfrm>
            <a:custGeom>
              <a:avLst/>
              <a:gdLst>
                <a:gd name="connsiteX0" fmla="*/ 1017638 w 1017638"/>
                <a:gd name="connsiteY0" fmla="*/ 294967 h 294967"/>
                <a:gd name="connsiteX1" fmla="*/ 427703 w 1017638"/>
                <a:gd name="connsiteY1" fmla="*/ 88490 h 294967"/>
                <a:gd name="connsiteX2" fmla="*/ 0 w 1017638"/>
                <a:gd name="connsiteY2" fmla="*/ 0 h 294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17638" h="294967">
                  <a:moveTo>
                    <a:pt x="1017638" y="294967"/>
                  </a:moveTo>
                  <a:cubicBezTo>
                    <a:pt x="807473" y="216309"/>
                    <a:pt x="597309" y="137651"/>
                    <a:pt x="427703" y="88490"/>
                  </a:cubicBezTo>
                  <a:cubicBezTo>
                    <a:pt x="258097" y="39329"/>
                    <a:pt x="129048" y="19664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Freeform 40"/>
            <p:cNvSpPr/>
            <p:nvPr/>
          </p:nvSpPr>
          <p:spPr bwMode="auto">
            <a:xfrm>
              <a:off x="3101559" y="541493"/>
              <a:ext cx="970146" cy="2876484"/>
            </a:xfrm>
            <a:custGeom>
              <a:avLst/>
              <a:gdLst>
                <a:gd name="connsiteX0" fmla="*/ 0 w 737420"/>
                <a:gd name="connsiteY0" fmla="*/ 2462980 h 2462980"/>
                <a:gd name="connsiteX1" fmla="*/ 383458 w 737420"/>
                <a:gd name="connsiteY1" fmla="*/ 1828800 h 2462980"/>
                <a:gd name="connsiteX2" fmla="*/ 737420 w 737420"/>
                <a:gd name="connsiteY2" fmla="*/ 0 h 2462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37420" h="2462980">
                  <a:moveTo>
                    <a:pt x="0" y="2462980"/>
                  </a:moveTo>
                  <a:cubicBezTo>
                    <a:pt x="130277" y="2351138"/>
                    <a:pt x="260555" y="2239297"/>
                    <a:pt x="383458" y="1828800"/>
                  </a:cubicBezTo>
                  <a:cubicBezTo>
                    <a:pt x="506361" y="1418303"/>
                    <a:pt x="621890" y="709151"/>
                    <a:pt x="73742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" name="Freeform 41"/>
            <p:cNvSpPr/>
            <p:nvPr/>
          </p:nvSpPr>
          <p:spPr bwMode="auto">
            <a:xfrm>
              <a:off x="1569497" y="3383679"/>
              <a:ext cx="1572886" cy="1291902"/>
            </a:xfrm>
            <a:custGeom>
              <a:avLst/>
              <a:gdLst>
                <a:gd name="connsiteX0" fmla="*/ 1194619 w 1194619"/>
                <a:gd name="connsiteY0" fmla="*/ 0 h 1106129"/>
                <a:gd name="connsiteX1" fmla="*/ 899651 w 1194619"/>
                <a:gd name="connsiteY1" fmla="*/ 457200 h 1106129"/>
                <a:gd name="connsiteX2" fmla="*/ 0 w 1194619"/>
                <a:gd name="connsiteY2" fmla="*/ 1106129 h 11061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94619" h="1106129">
                  <a:moveTo>
                    <a:pt x="1194619" y="0"/>
                  </a:moveTo>
                  <a:cubicBezTo>
                    <a:pt x="1146686" y="136422"/>
                    <a:pt x="1098754" y="272845"/>
                    <a:pt x="899651" y="457200"/>
                  </a:cubicBezTo>
                  <a:cubicBezTo>
                    <a:pt x="700548" y="641555"/>
                    <a:pt x="350274" y="873842"/>
                    <a:pt x="0" y="110612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3" name="Freeform 42"/>
            <p:cNvSpPr/>
            <p:nvPr/>
          </p:nvSpPr>
          <p:spPr bwMode="auto">
            <a:xfrm>
              <a:off x="1511864" y="3934738"/>
              <a:ext cx="2036346" cy="775142"/>
            </a:xfrm>
            <a:custGeom>
              <a:avLst/>
              <a:gdLst>
                <a:gd name="connsiteX0" fmla="*/ 0 w 1548581"/>
                <a:gd name="connsiteY0" fmla="*/ 663677 h 663677"/>
                <a:gd name="connsiteX1" fmla="*/ 899652 w 1548581"/>
                <a:gd name="connsiteY1" fmla="*/ 353961 h 663677"/>
                <a:gd name="connsiteX2" fmla="*/ 1548581 w 1548581"/>
                <a:gd name="connsiteY2" fmla="*/ 0 h 663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8581" h="663677">
                  <a:moveTo>
                    <a:pt x="0" y="663677"/>
                  </a:moveTo>
                  <a:cubicBezTo>
                    <a:pt x="320777" y="564125"/>
                    <a:pt x="641555" y="464574"/>
                    <a:pt x="899652" y="353961"/>
                  </a:cubicBezTo>
                  <a:cubicBezTo>
                    <a:pt x="1157749" y="243348"/>
                    <a:pt x="1353165" y="121674"/>
                    <a:pt x="1548581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" name="Freeform 43"/>
            <p:cNvSpPr/>
            <p:nvPr/>
          </p:nvSpPr>
          <p:spPr bwMode="auto">
            <a:xfrm>
              <a:off x="3161593" y="3417977"/>
              <a:ext cx="386617" cy="482463"/>
            </a:xfrm>
            <a:custGeom>
              <a:avLst/>
              <a:gdLst>
                <a:gd name="connsiteX0" fmla="*/ 0 w 294968"/>
                <a:gd name="connsiteY0" fmla="*/ 0 h 412955"/>
                <a:gd name="connsiteX1" fmla="*/ 58994 w 294968"/>
                <a:gd name="connsiteY1" fmla="*/ 265471 h 412955"/>
                <a:gd name="connsiteX2" fmla="*/ 294968 w 294968"/>
                <a:gd name="connsiteY2" fmla="*/ 412955 h 4129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4968" h="412955">
                  <a:moveTo>
                    <a:pt x="0" y="0"/>
                  </a:moveTo>
                  <a:cubicBezTo>
                    <a:pt x="4916" y="98322"/>
                    <a:pt x="9833" y="196645"/>
                    <a:pt x="58994" y="265471"/>
                  </a:cubicBezTo>
                  <a:cubicBezTo>
                    <a:pt x="108155" y="334297"/>
                    <a:pt x="201561" y="373626"/>
                    <a:pt x="294968" y="412955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" name="Freeform 44"/>
            <p:cNvSpPr/>
            <p:nvPr/>
          </p:nvSpPr>
          <p:spPr bwMode="auto">
            <a:xfrm>
              <a:off x="3625053" y="3763247"/>
              <a:ext cx="833270" cy="171491"/>
            </a:xfrm>
            <a:custGeom>
              <a:avLst/>
              <a:gdLst>
                <a:gd name="connsiteX0" fmla="*/ 0 w 634180"/>
                <a:gd name="connsiteY0" fmla="*/ 147484 h 147484"/>
                <a:gd name="connsiteX1" fmla="*/ 294967 w 634180"/>
                <a:gd name="connsiteY1" fmla="*/ 73742 h 147484"/>
                <a:gd name="connsiteX2" fmla="*/ 634180 w 634180"/>
                <a:gd name="connsiteY2" fmla="*/ 0 h 147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4180" h="147484">
                  <a:moveTo>
                    <a:pt x="0" y="147484"/>
                  </a:moveTo>
                  <a:lnTo>
                    <a:pt x="294967" y="73742"/>
                  </a:lnTo>
                  <a:cubicBezTo>
                    <a:pt x="400664" y="49161"/>
                    <a:pt x="517422" y="24580"/>
                    <a:pt x="63418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Freeform 45"/>
            <p:cNvSpPr/>
            <p:nvPr/>
          </p:nvSpPr>
          <p:spPr bwMode="auto">
            <a:xfrm>
              <a:off x="3111164" y="2434759"/>
              <a:ext cx="184905" cy="964926"/>
            </a:xfrm>
            <a:custGeom>
              <a:avLst/>
              <a:gdLst>
                <a:gd name="connsiteX0" fmla="*/ 7374 w 140109"/>
                <a:gd name="connsiteY0" fmla="*/ 825910 h 825910"/>
                <a:gd name="connsiteX1" fmla="*/ 22122 w 140109"/>
                <a:gd name="connsiteY1" fmla="*/ 501445 h 825910"/>
                <a:gd name="connsiteX2" fmla="*/ 140109 w 140109"/>
                <a:gd name="connsiteY2" fmla="*/ 0 h 8259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0109" h="825910">
                  <a:moveTo>
                    <a:pt x="7374" y="825910"/>
                  </a:moveTo>
                  <a:cubicBezTo>
                    <a:pt x="3687" y="732503"/>
                    <a:pt x="0" y="639097"/>
                    <a:pt x="22122" y="501445"/>
                  </a:cubicBezTo>
                  <a:cubicBezTo>
                    <a:pt x="44245" y="363793"/>
                    <a:pt x="92177" y="181896"/>
                    <a:pt x="140109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Freeform 46"/>
            <p:cNvSpPr/>
            <p:nvPr/>
          </p:nvSpPr>
          <p:spPr bwMode="auto">
            <a:xfrm>
              <a:off x="3296069" y="488903"/>
              <a:ext cx="835670" cy="1929851"/>
            </a:xfrm>
            <a:custGeom>
              <a:avLst/>
              <a:gdLst>
                <a:gd name="connsiteX0" fmla="*/ 0 w 634181"/>
                <a:gd name="connsiteY0" fmla="*/ 1651820 h 1651820"/>
                <a:gd name="connsiteX1" fmla="*/ 206478 w 634181"/>
                <a:gd name="connsiteY1" fmla="*/ 914400 h 1651820"/>
                <a:gd name="connsiteX2" fmla="*/ 634181 w 634181"/>
                <a:gd name="connsiteY2" fmla="*/ 0 h 1651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4181" h="1651820">
                  <a:moveTo>
                    <a:pt x="0" y="1651820"/>
                  </a:moveTo>
                  <a:cubicBezTo>
                    <a:pt x="50390" y="1420761"/>
                    <a:pt x="100781" y="1189703"/>
                    <a:pt x="206478" y="914400"/>
                  </a:cubicBezTo>
                  <a:cubicBezTo>
                    <a:pt x="312175" y="639097"/>
                    <a:pt x="473178" y="319548"/>
                    <a:pt x="634181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Freeform 47"/>
            <p:cNvSpPr/>
            <p:nvPr/>
          </p:nvSpPr>
          <p:spPr bwMode="auto">
            <a:xfrm>
              <a:off x="1569497" y="2453052"/>
              <a:ext cx="1726572" cy="2256829"/>
            </a:xfrm>
            <a:custGeom>
              <a:avLst/>
              <a:gdLst>
                <a:gd name="connsiteX0" fmla="*/ 1312606 w 1312606"/>
                <a:gd name="connsiteY0" fmla="*/ 0 h 1932039"/>
                <a:gd name="connsiteX1" fmla="*/ 811161 w 1312606"/>
                <a:gd name="connsiteY1" fmla="*/ 619433 h 1932039"/>
                <a:gd name="connsiteX2" fmla="*/ 0 w 1312606"/>
                <a:gd name="connsiteY2" fmla="*/ 1932039 h 193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12606" h="1932039">
                  <a:moveTo>
                    <a:pt x="1312606" y="0"/>
                  </a:moveTo>
                  <a:cubicBezTo>
                    <a:pt x="1171267" y="148713"/>
                    <a:pt x="1029929" y="297427"/>
                    <a:pt x="811161" y="619433"/>
                  </a:cubicBezTo>
                  <a:cubicBezTo>
                    <a:pt x="592393" y="941439"/>
                    <a:pt x="296196" y="1436739"/>
                    <a:pt x="0" y="193203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Freeform 48"/>
            <p:cNvSpPr/>
            <p:nvPr/>
          </p:nvSpPr>
          <p:spPr bwMode="auto">
            <a:xfrm>
              <a:off x="1550286" y="4691588"/>
              <a:ext cx="2502208" cy="228655"/>
            </a:xfrm>
            <a:custGeom>
              <a:avLst/>
              <a:gdLst>
                <a:gd name="connsiteX0" fmla="*/ 1902542 w 1902542"/>
                <a:gd name="connsiteY0" fmla="*/ 191729 h 194187"/>
                <a:gd name="connsiteX1" fmla="*/ 1032387 w 1902542"/>
                <a:gd name="connsiteY1" fmla="*/ 162232 h 194187"/>
                <a:gd name="connsiteX2" fmla="*/ 0 w 1902542"/>
                <a:gd name="connsiteY2" fmla="*/ 0 h 194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02542" h="194187">
                  <a:moveTo>
                    <a:pt x="1902542" y="191729"/>
                  </a:moveTo>
                  <a:cubicBezTo>
                    <a:pt x="1626009" y="192958"/>
                    <a:pt x="1349477" y="194187"/>
                    <a:pt x="1032387" y="162232"/>
                  </a:cubicBezTo>
                  <a:cubicBezTo>
                    <a:pt x="715297" y="130277"/>
                    <a:pt x="357648" y="65138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" name="Freeform 49"/>
            <p:cNvSpPr/>
            <p:nvPr/>
          </p:nvSpPr>
          <p:spPr bwMode="auto">
            <a:xfrm>
              <a:off x="4071704" y="3779253"/>
              <a:ext cx="465862" cy="1136418"/>
            </a:xfrm>
            <a:custGeom>
              <a:avLst/>
              <a:gdLst>
                <a:gd name="connsiteX0" fmla="*/ 353961 w 353961"/>
                <a:gd name="connsiteY0" fmla="*/ 0 h 973394"/>
                <a:gd name="connsiteX1" fmla="*/ 221225 w 353961"/>
                <a:gd name="connsiteY1" fmla="*/ 516194 h 973394"/>
                <a:gd name="connsiteX2" fmla="*/ 0 w 353961"/>
                <a:gd name="connsiteY2" fmla="*/ 973394 h 973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53961" h="973394">
                  <a:moveTo>
                    <a:pt x="353961" y="0"/>
                  </a:moveTo>
                  <a:cubicBezTo>
                    <a:pt x="317090" y="176981"/>
                    <a:pt x="280219" y="353962"/>
                    <a:pt x="221225" y="516194"/>
                  </a:cubicBezTo>
                  <a:cubicBezTo>
                    <a:pt x="162232" y="678426"/>
                    <a:pt x="81116" y="825910"/>
                    <a:pt x="0" y="973394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" name="Freeform 50"/>
            <p:cNvSpPr/>
            <p:nvPr/>
          </p:nvSpPr>
          <p:spPr bwMode="auto">
            <a:xfrm>
              <a:off x="4090915" y="4881371"/>
              <a:ext cx="3820550" cy="761423"/>
            </a:xfrm>
            <a:custGeom>
              <a:avLst/>
              <a:gdLst>
                <a:gd name="connsiteX0" fmla="*/ 0 w 2905432"/>
                <a:gd name="connsiteY0" fmla="*/ 0 h 651387"/>
                <a:gd name="connsiteX1" fmla="*/ 943897 w 2905432"/>
                <a:gd name="connsiteY1" fmla="*/ 545690 h 651387"/>
                <a:gd name="connsiteX2" fmla="*/ 2905432 w 2905432"/>
                <a:gd name="connsiteY2" fmla="*/ 634181 h 651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05432" h="651387">
                  <a:moveTo>
                    <a:pt x="0" y="0"/>
                  </a:moveTo>
                  <a:cubicBezTo>
                    <a:pt x="229829" y="219996"/>
                    <a:pt x="459658" y="439993"/>
                    <a:pt x="943897" y="545690"/>
                  </a:cubicBezTo>
                  <a:cubicBezTo>
                    <a:pt x="1428136" y="651387"/>
                    <a:pt x="2166784" y="642784"/>
                    <a:pt x="2905432" y="634181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" name="Freeform 51"/>
            <p:cNvSpPr/>
            <p:nvPr/>
          </p:nvSpPr>
          <p:spPr bwMode="auto">
            <a:xfrm>
              <a:off x="4131739" y="4881371"/>
              <a:ext cx="1335151" cy="226370"/>
            </a:xfrm>
            <a:custGeom>
              <a:avLst/>
              <a:gdLst>
                <a:gd name="connsiteX0" fmla="*/ 0 w 1017638"/>
                <a:gd name="connsiteY0" fmla="*/ 0 h 191729"/>
                <a:gd name="connsiteX1" fmla="*/ 471948 w 1017638"/>
                <a:gd name="connsiteY1" fmla="*/ 147484 h 191729"/>
                <a:gd name="connsiteX2" fmla="*/ 1017638 w 1017638"/>
                <a:gd name="connsiteY2" fmla="*/ 191729 h 191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17638" h="191729">
                  <a:moveTo>
                    <a:pt x="0" y="0"/>
                  </a:moveTo>
                  <a:cubicBezTo>
                    <a:pt x="151171" y="57764"/>
                    <a:pt x="302342" y="115529"/>
                    <a:pt x="471948" y="147484"/>
                  </a:cubicBezTo>
                  <a:cubicBezTo>
                    <a:pt x="641554" y="179439"/>
                    <a:pt x="829596" y="185584"/>
                    <a:pt x="1017638" y="19172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3" name="Freeform 52"/>
            <p:cNvSpPr/>
            <p:nvPr/>
          </p:nvSpPr>
          <p:spPr bwMode="auto">
            <a:xfrm>
              <a:off x="4518356" y="3763247"/>
              <a:ext cx="948534" cy="1360499"/>
            </a:xfrm>
            <a:custGeom>
              <a:avLst/>
              <a:gdLst>
                <a:gd name="connsiteX0" fmla="*/ 0 w 722671"/>
                <a:gd name="connsiteY0" fmla="*/ 0 h 1165122"/>
                <a:gd name="connsiteX1" fmla="*/ 235975 w 722671"/>
                <a:gd name="connsiteY1" fmla="*/ 811161 h 1165122"/>
                <a:gd name="connsiteX2" fmla="*/ 722671 w 722671"/>
                <a:gd name="connsiteY2" fmla="*/ 1165122 h 1165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22671" h="1165122">
                  <a:moveTo>
                    <a:pt x="0" y="0"/>
                  </a:moveTo>
                  <a:cubicBezTo>
                    <a:pt x="57765" y="308487"/>
                    <a:pt x="115530" y="616974"/>
                    <a:pt x="235975" y="811161"/>
                  </a:cubicBezTo>
                  <a:cubicBezTo>
                    <a:pt x="356420" y="1005348"/>
                    <a:pt x="539545" y="1085235"/>
                    <a:pt x="722671" y="1165122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" name="Freeform 53"/>
            <p:cNvSpPr/>
            <p:nvPr/>
          </p:nvSpPr>
          <p:spPr bwMode="auto">
            <a:xfrm>
              <a:off x="5447679" y="5139753"/>
              <a:ext cx="2543030" cy="466457"/>
            </a:xfrm>
            <a:custGeom>
              <a:avLst/>
              <a:gdLst>
                <a:gd name="connsiteX0" fmla="*/ 0 w 1932039"/>
                <a:gd name="connsiteY0" fmla="*/ 0 h 398206"/>
                <a:gd name="connsiteX1" fmla="*/ 899652 w 1932039"/>
                <a:gd name="connsiteY1" fmla="*/ 265471 h 398206"/>
                <a:gd name="connsiteX2" fmla="*/ 1932039 w 1932039"/>
                <a:gd name="connsiteY2" fmla="*/ 398206 h 398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32039" h="398206">
                  <a:moveTo>
                    <a:pt x="0" y="0"/>
                  </a:moveTo>
                  <a:cubicBezTo>
                    <a:pt x="288823" y="99551"/>
                    <a:pt x="577646" y="199103"/>
                    <a:pt x="899652" y="265471"/>
                  </a:cubicBezTo>
                  <a:cubicBezTo>
                    <a:pt x="1221658" y="331839"/>
                    <a:pt x="1576848" y="365022"/>
                    <a:pt x="1932039" y="398206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" name="Freeform 54"/>
            <p:cNvSpPr/>
            <p:nvPr/>
          </p:nvSpPr>
          <p:spPr bwMode="auto">
            <a:xfrm>
              <a:off x="3315280" y="4606985"/>
              <a:ext cx="816459" cy="292679"/>
            </a:xfrm>
            <a:custGeom>
              <a:avLst/>
              <a:gdLst>
                <a:gd name="connsiteX0" fmla="*/ 619433 w 619433"/>
                <a:gd name="connsiteY0" fmla="*/ 250722 h 250722"/>
                <a:gd name="connsiteX1" fmla="*/ 191730 w 619433"/>
                <a:gd name="connsiteY1" fmla="*/ 88490 h 250722"/>
                <a:gd name="connsiteX2" fmla="*/ 0 w 619433"/>
                <a:gd name="connsiteY2" fmla="*/ 0 h 250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9433" h="250722">
                  <a:moveTo>
                    <a:pt x="619433" y="250722"/>
                  </a:moveTo>
                  <a:lnTo>
                    <a:pt x="191730" y="88490"/>
                  </a:lnTo>
                  <a:cubicBezTo>
                    <a:pt x="88491" y="46703"/>
                    <a:pt x="44245" y="23351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6" name="Freeform 55"/>
            <p:cNvSpPr/>
            <p:nvPr/>
          </p:nvSpPr>
          <p:spPr bwMode="auto">
            <a:xfrm>
              <a:off x="3315280" y="3815837"/>
              <a:ext cx="1222287" cy="825447"/>
            </a:xfrm>
            <a:custGeom>
              <a:avLst/>
              <a:gdLst>
                <a:gd name="connsiteX0" fmla="*/ 0 w 929149"/>
                <a:gd name="connsiteY0" fmla="*/ 707923 h 707923"/>
                <a:gd name="connsiteX1" fmla="*/ 501446 w 929149"/>
                <a:gd name="connsiteY1" fmla="*/ 457200 h 707923"/>
                <a:gd name="connsiteX2" fmla="*/ 929149 w 929149"/>
                <a:gd name="connsiteY2" fmla="*/ 0 h 707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29149" h="707923">
                  <a:moveTo>
                    <a:pt x="0" y="707923"/>
                  </a:moveTo>
                  <a:cubicBezTo>
                    <a:pt x="173294" y="641555"/>
                    <a:pt x="346588" y="575187"/>
                    <a:pt x="501446" y="457200"/>
                  </a:cubicBezTo>
                  <a:cubicBezTo>
                    <a:pt x="656304" y="339213"/>
                    <a:pt x="792726" y="169606"/>
                    <a:pt x="929149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7" name="Freeform 56"/>
            <p:cNvSpPr/>
            <p:nvPr/>
          </p:nvSpPr>
          <p:spPr bwMode="auto">
            <a:xfrm>
              <a:off x="1454232" y="4675581"/>
              <a:ext cx="1880259" cy="54877"/>
            </a:xfrm>
            <a:custGeom>
              <a:avLst/>
              <a:gdLst>
                <a:gd name="connsiteX0" fmla="*/ 1430594 w 1430594"/>
                <a:gd name="connsiteY0" fmla="*/ 0 h 46704"/>
                <a:gd name="connsiteX1" fmla="*/ 855407 w 1430594"/>
                <a:gd name="connsiteY1" fmla="*/ 44246 h 46704"/>
                <a:gd name="connsiteX2" fmla="*/ 0 w 1430594"/>
                <a:gd name="connsiteY2" fmla="*/ 14749 h 46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30594" h="46704">
                  <a:moveTo>
                    <a:pt x="1430594" y="0"/>
                  </a:moveTo>
                  <a:cubicBezTo>
                    <a:pt x="1262216" y="20894"/>
                    <a:pt x="1093839" y="41788"/>
                    <a:pt x="855407" y="44246"/>
                  </a:cubicBezTo>
                  <a:cubicBezTo>
                    <a:pt x="616975" y="46704"/>
                    <a:pt x="308487" y="30726"/>
                    <a:pt x="0" y="1474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8" name="Freeform 57"/>
            <p:cNvSpPr/>
            <p:nvPr/>
          </p:nvSpPr>
          <p:spPr bwMode="auto">
            <a:xfrm>
              <a:off x="1569497" y="4709880"/>
              <a:ext cx="2968070" cy="784287"/>
            </a:xfrm>
            <a:custGeom>
              <a:avLst/>
              <a:gdLst>
                <a:gd name="connsiteX0" fmla="*/ 0 w 2256503"/>
                <a:gd name="connsiteY0" fmla="*/ 0 h 671052"/>
                <a:gd name="connsiteX1" fmla="*/ 1504335 w 2256503"/>
                <a:gd name="connsiteY1" fmla="*/ 560439 h 671052"/>
                <a:gd name="connsiteX2" fmla="*/ 2256503 w 2256503"/>
                <a:gd name="connsiteY2" fmla="*/ 663678 h 671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56503" h="671052">
                  <a:moveTo>
                    <a:pt x="0" y="0"/>
                  </a:moveTo>
                  <a:cubicBezTo>
                    <a:pt x="564125" y="224913"/>
                    <a:pt x="1128251" y="449826"/>
                    <a:pt x="1504335" y="560439"/>
                  </a:cubicBezTo>
                  <a:cubicBezTo>
                    <a:pt x="1880419" y="671052"/>
                    <a:pt x="2068461" y="667365"/>
                    <a:pt x="2256503" y="663678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9" name="Freeform 58"/>
            <p:cNvSpPr/>
            <p:nvPr/>
          </p:nvSpPr>
          <p:spPr bwMode="auto">
            <a:xfrm>
              <a:off x="4110126" y="4933963"/>
              <a:ext cx="408230" cy="516761"/>
            </a:xfrm>
            <a:custGeom>
              <a:avLst/>
              <a:gdLst>
                <a:gd name="connsiteX0" fmla="*/ 0 w 309716"/>
                <a:gd name="connsiteY0" fmla="*/ 0 h 442452"/>
                <a:gd name="connsiteX1" fmla="*/ 58994 w 309716"/>
                <a:gd name="connsiteY1" fmla="*/ 235974 h 442452"/>
                <a:gd name="connsiteX2" fmla="*/ 309716 w 309716"/>
                <a:gd name="connsiteY2" fmla="*/ 442452 h 442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9716" h="442452">
                  <a:moveTo>
                    <a:pt x="0" y="0"/>
                  </a:moveTo>
                  <a:cubicBezTo>
                    <a:pt x="3687" y="81116"/>
                    <a:pt x="7375" y="162232"/>
                    <a:pt x="58994" y="235974"/>
                  </a:cubicBezTo>
                  <a:cubicBezTo>
                    <a:pt x="110613" y="309716"/>
                    <a:pt x="210164" y="376084"/>
                    <a:pt x="309716" y="442452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" name="Freeform 59"/>
            <p:cNvSpPr/>
            <p:nvPr/>
          </p:nvSpPr>
          <p:spPr bwMode="auto">
            <a:xfrm>
              <a:off x="4499145" y="5485021"/>
              <a:ext cx="3431531" cy="297252"/>
            </a:xfrm>
            <a:custGeom>
              <a:avLst/>
              <a:gdLst>
                <a:gd name="connsiteX0" fmla="*/ 0 w 2610465"/>
                <a:gd name="connsiteY0" fmla="*/ 0 h 255638"/>
                <a:gd name="connsiteX1" fmla="*/ 1002890 w 2610465"/>
                <a:gd name="connsiteY1" fmla="*/ 235974 h 255638"/>
                <a:gd name="connsiteX2" fmla="*/ 2610465 w 2610465"/>
                <a:gd name="connsiteY2" fmla="*/ 117987 h 255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10465" h="255638">
                  <a:moveTo>
                    <a:pt x="0" y="0"/>
                  </a:moveTo>
                  <a:cubicBezTo>
                    <a:pt x="283906" y="108155"/>
                    <a:pt x="567813" y="216310"/>
                    <a:pt x="1002890" y="235974"/>
                  </a:cubicBezTo>
                  <a:cubicBezTo>
                    <a:pt x="1437967" y="255638"/>
                    <a:pt x="2024216" y="186812"/>
                    <a:pt x="2610465" y="117987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435" name="TextBox 60"/>
            <p:cNvSpPr txBox="1">
              <a:spLocks noChangeArrowheads="1"/>
            </p:cNvSpPr>
            <p:nvPr/>
          </p:nvSpPr>
          <p:spPr bwMode="auto">
            <a:xfrm>
              <a:off x="1065213" y="4523385"/>
              <a:ext cx="543508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8436" name="TextBox 61"/>
            <p:cNvSpPr txBox="1">
              <a:spLocks noChangeArrowheads="1"/>
            </p:cNvSpPr>
            <p:nvPr/>
          </p:nvSpPr>
          <p:spPr bwMode="auto">
            <a:xfrm>
              <a:off x="3600967" y="161925"/>
              <a:ext cx="543508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8437" name="TextBox 62"/>
            <p:cNvSpPr txBox="1">
              <a:spLocks noChangeArrowheads="1"/>
            </p:cNvSpPr>
            <p:nvPr/>
          </p:nvSpPr>
          <p:spPr bwMode="auto">
            <a:xfrm>
              <a:off x="8000546" y="5235461"/>
              <a:ext cx="40079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8438" name="TextBox 63"/>
            <p:cNvSpPr txBox="1">
              <a:spLocks noChangeArrowheads="1"/>
            </p:cNvSpPr>
            <p:nvPr/>
          </p:nvSpPr>
          <p:spPr bwMode="auto">
            <a:xfrm>
              <a:off x="4434796" y="3222551"/>
              <a:ext cx="400795" cy="430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8439" name="TextBox 64"/>
            <p:cNvSpPr txBox="1">
              <a:spLocks noChangeArrowheads="1"/>
            </p:cNvSpPr>
            <p:nvPr/>
          </p:nvSpPr>
          <p:spPr bwMode="auto">
            <a:xfrm>
              <a:off x="2630849" y="3080691"/>
              <a:ext cx="400794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e</a:t>
              </a:r>
            </a:p>
          </p:txBody>
        </p:sp>
        <p:sp>
          <p:nvSpPr>
            <p:cNvPr id="8440" name="TextBox 65"/>
            <p:cNvSpPr txBox="1">
              <a:spLocks noChangeArrowheads="1"/>
            </p:cNvSpPr>
            <p:nvPr/>
          </p:nvSpPr>
          <p:spPr bwMode="auto">
            <a:xfrm>
              <a:off x="5368160" y="4109227"/>
              <a:ext cx="40079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f</a:t>
              </a:r>
            </a:p>
          </p:txBody>
        </p:sp>
        <p:sp>
          <p:nvSpPr>
            <p:cNvPr id="8441" name="TextBox 66"/>
            <p:cNvSpPr txBox="1">
              <a:spLocks noChangeArrowheads="1"/>
            </p:cNvSpPr>
            <p:nvPr/>
          </p:nvSpPr>
          <p:spPr bwMode="auto">
            <a:xfrm>
              <a:off x="4217862" y="4358983"/>
              <a:ext cx="40079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g</a:t>
              </a:r>
            </a:p>
          </p:txBody>
        </p:sp>
        <p:sp>
          <p:nvSpPr>
            <p:cNvPr id="8442" name="TextBox 67"/>
            <p:cNvSpPr txBox="1">
              <a:spLocks noChangeArrowheads="1"/>
            </p:cNvSpPr>
            <p:nvPr/>
          </p:nvSpPr>
          <p:spPr bwMode="auto">
            <a:xfrm>
              <a:off x="6167527" y="3528167"/>
              <a:ext cx="400794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h</a:t>
              </a:r>
            </a:p>
          </p:txBody>
        </p:sp>
        <p:sp>
          <p:nvSpPr>
            <p:cNvPr id="8443" name="TextBox 68"/>
            <p:cNvSpPr txBox="1">
              <a:spLocks noChangeArrowheads="1"/>
            </p:cNvSpPr>
            <p:nvPr/>
          </p:nvSpPr>
          <p:spPr bwMode="auto">
            <a:xfrm>
              <a:off x="5344598" y="3104218"/>
              <a:ext cx="40079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i</a:t>
              </a:r>
            </a:p>
          </p:txBody>
        </p:sp>
        <p:sp>
          <p:nvSpPr>
            <p:cNvPr id="8444" name="TextBox 69"/>
            <p:cNvSpPr txBox="1">
              <a:spLocks noChangeArrowheads="1"/>
            </p:cNvSpPr>
            <p:nvPr/>
          </p:nvSpPr>
          <p:spPr bwMode="auto">
            <a:xfrm>
              <a:off x="5024007" y="1337525"/>
              <a:ext cx="400794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j</a:t>
              </a:r>
            </a:p>
          </p:txBody>
        </p:sp>
        <p:sp>
          <p:nvSpPr>
            <p:cNvPr id="8445" name="TextBox 70"/>
            <p:cNvSpPr txBox="1">
              <a:spLocks noChangeArrowheads="1"/>
            </p:cNvSpPr>
            <p:nvPr/>
          </p:nvSpPr>
          <p:spPr bwMode="auto">
            <a:xfrm>
              <a:off x="2801200" y="2075627"/>
              <a:ext cx="400794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k</a:t>
              </a:r>
            </a:p>
          </p:txBody>
        </p:sp>
        <p:sp>
          <p:nvSpPr>
            <p:cNvPr id="8446" name="TextBox 71"/>
            <p:cNvSpPr txBox="1">
              <a:spLocks noChangeArrowheads="1"/>
            </p:cNvSpPr>
            <p:nvPr/>
          </p:nvSpPr>
          <p:spPr bwMode="auto">
            <a:xfrm>
              <a:off x="2956327" y="3633290"/>
              <a:ext cx="400794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l</a:t>
              </a:r>
            </a:p>
          </p:txBody>
        </p:sp>
        <p:sp>
          <p:nvSpPr>
            <p:cNvPr id="8447" name="TextBox 72"/>
            <p:cNvSpPr txBox="1">
              <a:spLocks noChangeArrowheads="1"/>
            </p:cNvSpPr>
            <p:nvPr/>
          </p:nvSpPr>
          <p:spPr bwMode="auto">
            <a:xfrm>
              <a:off x="5048563" y="5012937"/>
              <a:ext cx="50099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m</a:t>
              </a:r>
            </a:p>
          </p:txBody>
        </p:sp>
        <p:sp>
          <p:nvSpPr>
            <p:cNvPr id="8448" name="TextBox 73"/>
            <p:cNvSpPr txBox="1">
              <a:spLocks noChangeArrowheads="1"/>
            </p:cNvSpPr>
            <p:nvPr/>
          </p:nvSpPr>
          <p:spPr bwMode="auto">
            <a:xfrm>
              <a:off x="3811376" y="4955410"/>
              <a:ext cx="500996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n</a:t>
              </a:r>
            </a:p>
          </p:txBody>
        </p:sp>
        <p:sp>
          <p:nvSpPr>
            <p:cNvPr id="8449" name="TextBox 74"/>
            <p:cNvSpPr txBox="1">
              <a:spLocks noChangeArrowheads="1"/>
            </p:cNvSpPr>
            <p:nvPr/>
          </p:nvSpPr>
          <p:spPr bwMode="auto">
            <a:xfrm>
              <a:off x="3098313" y="4099602"/>
              <a:ext cx="500996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o</a:t>
              </a:r>
            </a:p>
          </p:txBody>
        </p:sp>
      </p:grpSp>
      <p:sp>
        <p:nvSpPr>
          <p:cNvPr id="76" name="Rounded Rectangle 75"/>
          <p:cNvSpPr/>
          <p:nvPr/>
        </p:nvSpPr>
        <p:spPr bwMode="auto">
          <a:xfrm>
            <a:off x="193964" y="5133319"/>
            <a:ext cx="4752109" cy="854805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plane 3-tree 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06"/>
          <p:cNvGrpSpPr>
            <a:grpSpLocks/>
          </p:cNvGrpSpPr>
          <p:nvPr/>
        </p:nvGrpSpPr>
        <p:grpSpPr bwMode="auto">
          <a:xfrm>
            <a:off x="4294188" y="776288"/>
            <a:ext cx="4849812" cy="4005262"/>
            <a:chOff x="4294188" y="776425"/>
            <a:chExt cx="4849812" cy="4005263"/>
          </a:xfrm>
        </p:grpSpPr>
        <p:sp>
          <p:nvSpPr>
            <p:cNvPr id="152" name="Freeform 151"/>
            <p:cNvSpPr/>
            <p:nvPr/>
          </p:nvSpPr>
          <p:spPr bwMode="auto">
            <a:xfrm>
              <a:off x="4589318" y="1014870"/>
              <a:ext cx="4242955" cy="3700169"/>
            </a:xfrm>
            <a:custGeom>
              <a:avLst/>
              <a:gdLst>
                <a:gd name="connsiteX0" fmla="*/ 0 w 7000875"/>
                <a:gd name="connsiteY0" fmla="*/ 5057775 h 6457950"/>
                <a:gd name="connsiteX1" fmla="*/ 800100 w 7000875"/>
                <a:gd name="connsiteY1" fmla="*/ 3400425 h 6457950"/>
                <a:gd name="connsiteX2" fmla="*/ 1285875 w 7000875"/>
                <a:gd name="connsiteY2" fmla="*/ 2400300 h 6457950"/>
                <a:gd name="connsiteX3" fmla="*/ 1857375 w 7000875"/>
                <a:gd name="connsiteY3" fmla="*/ 1371600 h 6457950"/>
                <a:gd name="connsiteX4" fmla="*/ 2771775 w 7000875"/>
                <a:gd name="connsiteY4" fmla="*/ 0 h 6457950"/>
                <a:gd name="connsiteX5" fmla="*/ 3800475 w 7000875"/>
                <a:gd name="connsiteY5" fmla="*/ 571500 h 6457950"/>
                <a:gd name="connsiteX6" fmla="*/ 4572000 w 7000875"/>
                <a:gd name="connsiteY6" fmla="*/ 1114425 h 6457950"/>
                <a:gd name="connsiteX7" fmla="*/ 5257800 w 7000875"/>
                <a:gd name="connsiteY7" fmla="*/ 1885950 h 6457950"/>
                <a:gd name="connsiteX8" fmla="*/ 6086475 w 7000875"/>
                <a:gd name="connsiteY8" fmla="*/ 3457575 h 6457950"/>
                <a:gd name="connsiteX9" fmla="*/ 7000875 w 7000875"/>
                <a:gd name="connsiteY9" fmla="*/ 6057900 h 6457950"/>
                <a:gd name="connsiteX10" fmla="*/ 7000875 w 7000875"/>
                <a:gd name="connsiteY10" fmla="*/ 6200775 h 6457950"/>
                <a:gd name="connsiteX11" fmla="*/ 6086475 w 7000875"/>
                <a:gd name="connsiteY11" fmla="*/ 6343650 h 6457950"/>
                <a:gd name="connsiteX12" fmla="*/ 4629150 w 7000875"/>
                <a:gd name="connsiteY12" fmla="*/ 6457950 h 6457950"/>
                <a:gd name="connsiteX13" fmla="*/ 3857625 w 7000875"/>
                <a:gd name="connsiteY13" fmla="*/ 6457950 h 6457950"/>
                <a:gd name="connsiteX14" fmla="*/ 3057525 w 7000875"/>
                <a:gd name="connsiteY14" fmla="*/ 6372225 h 6457950"/>
                <a:gd name="connsiteX15" fmla="*/ 1971675 w 7000875"/>
                <a:gd name="connsiteY15" fmla="*/ 6029325 h 6457950"/>
                <a:gd name="connsiteX16" fmla="*/ 800100 w 7000875"/>
                <a:gd name="connsiteY16" fmla="*/ 5486400 h 6457950"/>
                <a:gd name="connsiteX17" fmla="*/ 57150 w 7000875"/>
                <a:gd name="connsiteY17" fmla="*/ 5086350 h 6457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7000875" h="6457950">
                  <a:moveTo>
                    <a:pt x="0" y="5057775"/>
                  </a:moveTo>
                  <a:lnTo>
                    <a:pt x="800100" y="3400425"/>
                  </a:lnTo>
                  <a:lnTo>
                    <a:pt x="1285875" y="2400300"/>
                  </a:lnTo>
                  <a:lnTo>
                    <a:pt x="1857375" y="1371600"/>
                  </a:lnTo>
                  <a:lnTo>
                    <a:pt x="2771775" y="0"/>
                  </a:lnTo>
                  <a:lnTo>
                    <a:pt x="3800475" y="571500"/>
                  </a:lnTo>
                  <a:lnTo>
                    <a:pt x="4572000" y="1114425"/>
                  </a:lnTo>
                  <a:lnTo>
                    <a:pt x="5257800" y="1885950"/>
                  </a:lnTo>
                  <a:lnTo>
                    <a:pt x="6086475" y="3457575"/>
                  </a:lnTo>
                  <a:lnTo>
                    <a:pt x="7000875" y="6057900"/>
                  </a:lnTo>
                  <a:lnTo>
                    <a:pt x="7000875" y="6200775"/>
                  </a:lnTo>
                  <a:lnTo>
                    <a:pt x="6086475" y="6343650"/>
                  </a:lnTo>
                  <a:lnTo>
                    <a:pt x="4629150" y="6457950"/>
                  </a:lnTo>
                  <a:lnTo>
                    <a:pt x="3857625" y="6457950"/>
                  </a:lnTo>
                  <a:lnTo>
                    <a:pt x="3057525" y="6372225"/>
                  </a:lnTo>
                  <a:lnTo>
                    <a:pt x="1971675" y="6029325"/>
                  </a:lnTo>
                  <a:lnTo>
                    <a:pt x="800100" y="5486400"/>
                  </a:lnTo>
                  <a:lnTo>
                    <a:pt x="57150" y="5086350"/>
                  </a:lnTo>
                </a:path>
              </a:pathLst>
            </a:custGeom>
            <a:gradFill flip="none" rotWithShape="1">
              <a:gsLst>
                <a:gs pos="0">
                  <a:srgbClr val="FF0000">
                    <a:alpha val="37000"/>
                  </a:srgbClr>
                </a:gs>
                <a:gs pos="45000">
                  <a:srgbClr val="FF0000">
                    <a:alpha val="35000"/>
                  </a:srgbClr>
                </a:gs>
                <a:gs pos="70000">
                  <a:srgbClr val="FF0300">
                    <a:alpha val="27000"/>
                  </a:srgbClr>
                </a:gs>
                <a:gs pos="100000">
                  <a:srgbClr val="FF0000">
                    <a:alpha val="5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160" name="Freeform 159"/>
            <p:cNvSpPr/>
            <p:nvPr/>
          </p:nvSpPr>
          <p:spPr bwMode="auto">
            <a:xfrm>
              <a:off x="6551613" y="3298963"/>
              <a:ext cx="2306637" cy="1268413"/>
            </a:xfrm>
            <a:custGeom>
              <a:avLst/>
              <a:gdLst>
                <a:gd name="connsiteX0" fmla="*/ 0 w 2654709"/>
                <a:gd name="connsiteY0" fmla="*/ 0 h 1563329"/>
                <a:gd name="connsiteX1" fmla="*/ 722671 w 2654709"/>
                <a:gd name="connsiteY1" fmla="*/ 781664 h 1563329"/>
                <a:gd name="connsiteX2" fmla="*/ 2654709 w 2654709"/>
                <a:gd name="connsiteY2" fmla="*/ 1563329 h 1563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54709" h="1563329">
                  <a:moveTo>
                    <a:pt x="0" y="0"/>
                  </a:moveTo>
                  <a:cubicBezTo>
                    <a:pt x="140110" y="260554"/>
                    <a:pt x="280220" y="521109"/>
                    <a:pt x="722671" y="781664"/>
                  </a:cubicBezTo>
                  <a:cubicBezTo>
                    <a:pt x="1165122" y="1042219"/>
                    <a:pt x="1909915" y="1302774"/>
                    <a:pt x="2654709" y="156332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1" name="Freeform 160"/>
            <p:cNvSpPr/>
            <p:nvPr/>
          </p:nvSpPr>
          <p:spPr bwMode="auto">
            <a:xfrm>
              <a:off x="4616450" y="3275151"/>
              <a:ext cx="1973263" cy="622300"/>
            </a:xfrm>
            <a:custGeom>
              <a:avLst/>
              <a:gdLst>
                <a:gd name="connsiteX0" fmla="*/ 0 w 2271252"/>
                <a:gd name="connsiteY0" fmla="*/ 766916 h 766916"/>
                <a:gd name="connsiteX1" fmla="*/ 1120878 w 2271252"/>
                <a:gd name="connsiteY1" fmla="*/ 589935 h 766916"/>
                <a:gd name="connsiteX2" fmla="*/ 2271252 w 2271252"/>
                <a:gd name="connsiteY2" fmla="*/ 0 h 766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71252" h="766916">
                  <a:moveTo>
                    <a:pt x="0" y="766916"/>
                  </a:moveTo>
                  <a:cubicBezTo>
                    <a:pt x="371168" y="742335"/>
                    <a:pt x="742336" y="717754"/>
                    <a:pt x="1120878" y="589935"/>
                  </a:cubicBezTo>
                  <a:cubicBezTo>
                    <a:pt x="1499420" y="462116"/>
                    <a:pt x="1885336" y="231058"/>
                    <a:pt x="2271252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2" name="Oval 161"/>
            <p:cNvSpPr/>
            <p:nvPr/>
          </p:nvSpPr>
          <p:spPr bwMode="auto">
            <a:xfrm>
              <a:off x="5700713" y="2321062"/>
              <a:ext cx="131762" cy="1238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4" name="Oval 163"/>
            <p:cNvSpPr/>
            <p:nvPr/>
          </p:nvSpPr>
          <p:spPr bwMode="auto">
            <a:xfrm>
              <a:off x="5897563" y="3310076"/>
              <a:ext cx="133350" cy="1222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7" name="Oval 166"/>
            <p:cNvSpPr/>
            <p:nvPr/>
          </p:nvSpPr>
          <p:spPr bwMode="auto">
            <a:xfrm>
              <a:off x="7686675" y="3032263"/>
              <a:ext cx="133350" cy="1238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8" name="Oval 167"/>
            <p:cNvSpPr/>
            <p:nvPr/>
          </p:nvSpPr>
          <p:spPr bwMode="auto">
            <a:xfrm>
              <a:off x="6826250" y="1949587"/>
              <a:ext cx="131763" cy="1238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9" name="Oval 168"/>
            <p:cNvSpPr/>
            <p:nvPr/>
          </p:nvSpPr>
          <p:spPr bwMode="auto">
            <a:xfrm>
              <a:off x="6229350" y="3989526"/>
              <a:ext cx="133350" cy="1238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1" name="Oval 170"/>
            <p:cNvSpPr/>
            <p:nvPr/>
          </p:nvSpPr>
          <p:spPr bwMode="auto">
            <a:xfrm>
              <a:off x="6494463" y="4391163"/>
              <a:ext cx="133350" cy="1238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2" name="Oval 171"/>
            <p:cNvSpPr/>
            <p:nvPr/>
          </p:nvSpPr>
          <p:spPr bwMode="auto">
            <a:xfrm>
              <a:off x="5700713" y="3833951"/>
              <a:ext cx="131762" cy="12541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3" name="Freeform 172"/>
            <p:cNvSpPr/>
            <p:nvPr/>
          </p:nvSpPr>
          <p:spPr bwMode="auto">
            <a:xfrm>
              <a:off x="6281738" y="1051062"/>
              <a:ext cx="1000125" cy="2439989"/>
            </a:xfrm>
            <a:custGeom>
              <a:avLst/>
              <a:gdLst>
                <a:gd name="connsiteX0" fmla="*/ 0 w 1150374"/>
                <a:gd name="connsiteY0" fmla="*/ 0 h 3008671"/>
                <a:gd name="connsiteX1" fmla="*/ 471948 w 1150374"/>
                <a:gd name="connsiteY1" fmla="*/ 2050026 h 3008671"/>
                <a:gd name="connsiteX2" fmla="*/ 1150374 w 1150374"/>
                <a:gd name="connsiteY2" fmla="*/ 3008671 h 3008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50374" h="3008671">
                  <a:moveTo>
                    <a:pt x="0" y="0"/>
                  </a:moveTo>
                  <a:cubicBezTo>
                    <a:pt x="140109" y="774290"/>
                    <a:pt x="280219" y="1548581"/>
                    <a:pt x="471948" y="2050026"/>
                  </a:cubicBezTo>
                  <a:cubicBezTo>
                    <a:pt x="663677" y="2551471"/>
                    <a:pt x="907025" y="2780071"/>
                    <a:pt x="1150374" y="3008671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4" name="Freeform 173"/>
            <p:cNvSpPr/>
            <p:nvPr/>
          </p:nvSpPr>
          <p:spPr bwMode="auto">
            <a:xfrm>
              <a:off x="6291263" y="1039950"/>
              <a:ext cx="260350" cy="2235201"/>
            </a:xfrm>
            <a:custGeom>
              <a:avLst/>
              <a:gdLst>
                <a:gd name="connsiteX0" fmla="*/ 299884 w 299884"/>
                <a:gd name="connsiteY0" fmla="*/ 2757948 h 2757948"/>
                <a:gd name="connsiteX1" fmla="*/ 49161 w 299884"/>
                <a:gd name="connsiteY1" fmla="*/ 1814051 h 2757948"/>
                <a:gd name="connsiteX2" fmla="*/ 4916 w 299884"/>
                <a:gd name="connsiteY2" fmla="*/ 0 h 2757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9884" h="2757948">
                  <a:moveTo>
                    <a:pt x="299884" y="2757948"/>
                  </a:moveTo>
                  <a:cubicBezTo>
                    <a:pt x="199103" y="2515828"/>
                    <a:pt x="98322" y="2273709"/>
                    <a:pt x="49161" y="1814051"/>
                  </a:cubicBezTo>
                  <a:cubicBezTo>
                    <a:pt x="0" y="1354393"/>
                    <a:pt x="2458" y="677196"/>
                    <a:pt x="4916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5" name="Freeform 174"/>
            <p:cNvSpPr/>
            <p:nvPr/>
          </p:nvSpPr>
          <p:spPr bwMode="auto">
            <a:xfrm>
              <a:off x="6564313" y="3287851"/>
              <a:ext cx="704850" cy="214312"/>
            </a:xfrm>
            <a:custGeom>
              <a:avLst/>
              <a:gdLst>
                <a:gd name="connsiteX0" fmla="*/ 811161 w 811161"/>
                <a:gd name="connsiteY0" fmla="*/ 265471 h 265471"/>
                <a:gd name="connsiteX1" fmla="*/ 339213 w 811161"/>
                <a:gd name="connsiteY1" fmla="*/ 103239 h 265471"/>
                <a:gd name="connsiteX2" fmla="*/ 0 w 811161"/>
                <a:gd name="connsiteY2" fmla="*/ 0 h 265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11161" h="265471">
                  <a:moveTo>
                    <a:pt x="811161" y="265471"/>
                  </a:moveTo>
                  <a:lnTo>
                    <a:pt x="339213" y="103239"/>
                  </a:lnTo>
                  <a:cubicBezTo>
                    <a:pt x="204020" y="58994"/>
                    <a:pt x="102010" y="29497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6" name="Freeform 175"/>
            <p:cNvSpPr/>
            <p:nvPr/>
          </p:nvSpPr>
          <p:spPr bwMode="auto">
            <a:xfrm>
              <a:off x="7294563" y="3525976"/>
              <a:ext cx="1487487" cy="1006475"/>
            </a:xfrm>
            <a:custGeom>
              <a:avLst/>
              <a:gdLst>
                <a:gd name="connsiteX0" fmla="*/ 0 w 1710813"/>
                <a:gd name="connsiteY0" fmla="*/ 0 h 1238865"/>
                <a:gd name="connsiteX1" fmla="*/ 368710 w 1710813"/>
                <a:gd name="connsiteY1" fmla="*/ 309716 h 1238865"/>
                <a:gd name="connsiteX2" fmla="*/ 1710813 w 1710813"/>
                <a:gd name="connsiteY2" fmla="*/ 1238865 h 1238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10813" h="1238865">
                  <a:moveTo>
                    <a:pt x="0" y="0"/>
                  </a:moveTo>
                  <a:cubicBezTo>
                    <a:pt x="41787" y="51619"/>
                    <a:pt x="83575" y="103239"/>
                    <a:pt x="368710" y="309716"/>
                  </a:cubicBezTo>
                  <a:cubicBezTo>
                    <a:pt x="653846" y="516194"/>
                    <a:pt x="1182329" y="877529"/>
                    <a:pt x="1710813" y="1238865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7" name="Freeform 176"/>
            <p:cNvSpPr/>
            <p:nvPr/>
          </p:nvSpPr>
          <p:spPr bwMode="auto">
            <a:xfrm>
              <a:off x="6269038" y="1062175"/>
              <a:ext cx="1487487" cy="2009776"/>
            </a:xfrm>
            <a:custGeom>
              <a:avLst/>
              <a:gdLst>
                <a:gd name="connsiteX0" fmla="*/ 1710813 w 1710813"/>
                <a:gd name="connsiteY0" fmla="*/ 2477729 h 2477729"/>
                <a:gd name="connsiteX1" fmla="*/ 648929 w 1710813"/>
                <a:gd name="connsiteY1" fmla="*/ 1563329 h 2477729"/>
                <a:gd name="connsiteX2" fmla="*/ 0 w 1710813"/>
                <a:gd name="connsiteY2" fmla="*/ 0 h 2477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10813" h="2477729">
                  <a:moveTo>
                    <a:pt x="1710813" y="2477729"/>
                  </a:moveTo>
                  <a:cubicBezTo>
                    <a:pt x="1322438" y="2227006"/>
                    <a:pt x="934064" y="1976284"/>
                    <a:pt x="648929" y="1563329"/>
                  </a:cubicBezTo>
                  <a:cubicBezTo>
                    <a:pt x="363794" y="1150374"/>
                    <a:pt x="181897" y="575187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8" name="Freeform 177"/>
            <p:cNvSpPr/>
            <p:nvPr/>
          </p:nvSpPr>
          <p:spPr bwMode="auto">
            <a:xfrm>
              <a:off x="7769225" y="3095763"/>
              <a:ext cx="1103313" cy="1495425"/>
            </a:xfrm>
            <a:custGeom>
              <a:avLst/>
              <a:gdLst>
                <a:gd name="connsiteX0" fmla="*/ 0 w 1268362"/>
                <a:gd name="connsiteY0" fmla="*/ 0 h 1843548"/>
                <a:gd name="connsiteX1" fmla="*/ 280220 w 1268362"/>
                <a:gd name="connsiteY1" fmla="*/ 324465 h 1843548"/>
                <a:gd name="connsiteX2" fmla="*/ 1268362 w 1268362"/>
                <a:gd name="connsiteY2" fmla="*/ 1843548 h 1843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68362" h="1843548">
                  <a:moveTo>
                    <a:pt x="0" y="0"/>
                  </a:moveTo>
                  <a:cubicBezTo>
                    <a:pt x="34413" y="8603"/>
                    <a:pt x="68826" y="17207"/>
                    <a:pt x="280220" y="324465"/>
                  </a:cubicBezTo>
                  <a:cubicBezTo>
                    <a:pt x="491614" y="631723"/>
                    <a:pt x="879988" y="1237635"/>
                    <a:pt x="1268362" y="1843548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9" name="Freeform 178"/>
            <p:cNvSpPr/>
            <p:nvPr/>
          </p:nvSpPr>
          <p:spPr bwMode="auto">
            <a:xfrm>
              <a:off x="7243763" y="3083063"/>
              <a:ext cx="550862" cy="442913"/>
            </a:xfrm>
            <a:custGeom>
              <a:avLst/>
              <a:gdLst>
                <a:gd name="connsiteX0" fmla="*/ 634180 w 634180"/>
                <a:gd name="connsiteY0" fmla="*/ 0 h 545690"/>
                <a:gd name="connsiteX1" fmla="*/ 353961 w 634180"/>
                <a:gd name="connsiteY1" fmla="*/ 353961 h 545690"/>
                <a:gd name="connsiteX2" fmla="*/ 0 w 634180"/>
                <a:gd name="connsiteY2" fmla="*/ 545690 h 545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4180" h="545690">
                  <a:moveTo>
                    <a:pt x="634180" y="0"/>
                  </a:moveTo>
                  <a:cubicBezTo>
                    <a:pt x="546919" y="131506"/>
                    <a:pt x="459658" y="263013"/>
                    <a:pt x="353961" y="353961"/>
                  </a:cubicBezTo>
                  <a:cubicBezTo>
                    <a:pt x="248264" y="444909"/>
                    <a:pt x="124132" y="495299"/>
                    <a:pt x="0" y="54569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0" name="Freeform 179"/>
            <p:cNvSpPr/>
            <p:nvPr/>
          </p:nvSpPr>
          <p:spPr bwMode="auto">
            <a:xfrm>
              <a:off x="7051675" y="2797313"/>
              <a:ext cx="242888" cy="682625"/>
            </a:xfrm>
            <a:custGeom>
              <a:avLst/>
              <a:gdLst>
                <a:gd name="connsiteX0" fmla="*/ 280219 w 280219"/>
                <a:gd name="connsiteY0" fmla="*/ 840658 h 840658"/>
                <a:gd name="connsiteX1" fmla="*/ 58993 w 280219"/>
                <a:gd name="connsiteY1" fmla="*/ 412955 h 840658"/>
                <a:gd name="connsiteX2" fmla="*/ 0 w 280219"/>
                <a:gd name="connsiteY2" fmla="*/ 0 h 840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0219" h="840658">
                  <a:moveTo>
                    <a:pt x="280219" y="840658"/>
                  </a:moveTo>
                  <a:cubicBezTo>
                    <a:pt x="192957" y="696861"/>
                    <a:pt x="105696" y="553065"/>
                    <a:pt x="58993" y="412955"/>
                  </a:cubicBezTo>
                  <a:cubicBezTo>
                    <a:pt x="12290" y="272845"/>
                    <a:pt x="7374" y="71284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1" name="Freeform 180"/>
            <p:cNvSpPr/>
            <p:nvPr/>
          </p:nvSpPr>
          <p:spPr bwMode="auto">
            <a:xfrm>
              <a:off x="7051675" y="2773500"/>
              <a:ext cx="742950" cy="346075"/>
            </a:xfrm>
            <a:custGeom>
              <a:avLst/>
              <a:gdLst>
                <a:gd name="connsiteX0" fmla="*/ 0 w 855406"/>
                <a:gd name="connsiteY0" fmla="*/ 0 h 427703"/>
                <a:gd name="connsiteX1" fmla="*/ 235974 w 855406"/>
                <a:gd name="connsiteY1" fmla="*/ 147484 h 427703"/>
                <a:gd name="connsiteX2" fmla="*/ 855406 w 855406"/>
                <a:gd name="connsiteY2" fmla="*/ 427703 h 427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5406" h="427703">
                  <a:moveTo>
                    <a:pt x="0" y="0"/>
                  </a:moveTo>
                  <a:cubicBezTo>
                    <a:pt x="46703" y="38100"/>
                    <a:pt x="93406" y="76200"/>
                    <a:pt x="235974" y="147484"/>
                  </a:cubicBezTo>
                  <a:cubicBezTo>
                    <a:pt x="378542" y="218768"/>
                    <a:pt x="616974" y="323235"/>
                    <a:pt x="855406" y="427703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2" name="Freeform 181"/>
            <p:cNvSpPr/>
            <p:nvPr/>
          </p:nvSpPr>
          <p:spPr bwMode="auto">
            <a:xfrm>
              <a:off x="6281738" y="1074875"/>
              <a:ext cx="782637" cy="1685925"/>
            </a:xfrm>
            <a:custGeom>
              <a:avLst/>
              <a:gdLst>
                <a:gd name="connsiteX0" fmla="*/ 899651 w 899651"/>
                <a:gd name="connsiteY0" fmla="*/ 2079522 h 2079522"/>
                <a:gd name="connsiteX1" fmla="*/ 383458 w 899651"/>
                <a:gd name="connsiteY1" fmla="*/ 1371600 h 2079522"/>
                <a:gd name="connsiteX2" fmla="*/ 0 w 899651"/>
                <a:gd name="connsiteY2" fmla="*/ 0 h 2079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99651" h="2079522">
                  <a:moveTo>
                    <a:pt x="899651" y="2079522"/>
                  </a:moveTo>
                  <a:cubicBezTo>
                    <a:pt x="716525" y="1898854"/>
                    <a:pt x="533400" y="1718187"/>
                    <a:pt x="383458" y="1371600"/>
                  </a:cubicBezTo>
                  <a:cubicBezTo>
                    <a:pt x="233516" y="1025013"/>
                    <a:pt x="116758" y="512506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3" name="Freeform 182"/>
            <p:cNvSpPr/>
            <p:nvPr/>
          </p:nvSpPr>
          <p:spPr bwMode="auto">
            <a:xfrm>
              <a:off x="6294438" y="1027250"/>
              <a:ext cx="615950" cy="992187"/>
            </a:xfrm>
            <a:custGeom>
              <a:avLst/>
              <a:gdLst>
                <a:gd name="connsiteX0" fmla="*/ 0 w 707923"/>
                <a:gd name="connsiteY0" fmla="*/ 0 h 1224116"/>
                <a:gd name="connsiteX1" fmla="*/ 265471 w 707923"/>
                <a:gd name="connsiteY1" fmla="*/ 486697 h 1224116"/>
                <a:gd name="connsiteX2" fmla="*/ 707923 w 707923"/>
                <a:gd name="connsiteY2" fmla="*/ 1224116 h 1224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07923" h="1224116">
                  <a:moveTo>
                    <a:pt x="0" y="0"/>
                  </a:moveTo>
                  <a:cubicBezTo>
                    <a:pt x="73742" y="141339"/>
                    <a:pt x="147484" y="282678"/>
                    <a:pt x="265471" y="486697"/>
                  </a:cubicBezTo>
                  <a:cubicBezTo>
                    <a:pt x="383458" y="690716"/>
                    <a:pt x="545690" y="957416"/>
                    <a:pt x="707923" y="1224116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4" name="Freeform 183"/>
            <p:cNvSpPr/>
            <p:nvPr/>
          </p:nvSpPr>
          <p:spPr bwMode="auto">
            <a:xfrm>
              <a:off x="6910388" y="2019437"/>
              <a:ext cx="1922462" cy="2535239"/>
            </a:xfrm>
            <a:custGeom>
              <a:avLst/>
              <a:gdLst>
                <a:gd name="connsiteX0" fmla="*/ 0 w 2212258"/>
                <a:gd name="connsiteY0" fmla="*/ 0 h 3126658"/>
                <a:gd name="connsiteX1" fmla="*/ 1061883 w 2212258"/>
                <a:gd name="connsiteY1" fmla="*/ 693174 h 3126658"/>
                <a:gd name="connsiteX2" fmla="*/ 2212258 w 2212258"/>
                <a:gd name="connsiteY2" fmla="*/ 3126658 h 3126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12258" h="3126658">
                  <a:moveTo>
                    <a:pt x="0" y="0"/>
                  </a:moveTo>
                  <a:cubicBezTo>
                    <a:pt x="346586" y="86032"/>
                    <a:pt x="693173" y="172064"/>
                    <a:pt x="1061883" y="693174"/>
                  </a:cubicBezTo>
                  <a:cubicBezTo>
                    <a:pt x="1430593" y="1214284"/>
                    <a:pt x="1821425" y="2170471"/>
                    <a:pt x="2212258" y="3126658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5" name="Freeform 184"/>
            <p:cNvSpPr/>
            <p:nvPr/>
          </p:nvSpPr>
          <p:spPr bwMode="auto">
            <a:xfrm>
              <a:off x="6867525" y="2019437"/>
              <a:ext cx="939800" cy="1052513"/>
            </a:xfrm>
            <a:custGeom>
              <a:avLst/>
              <a:gdLst>
                <a:gd name="connsiteX0" fmla="*/ 1081548 w 1081548"/>
                <a:gd name="connsiteY0" fmla="*/ 1297858 h 1297858"/>
                <a:gd name="connsiteX1" fmla="*/ 167148 w 1081548"/>
                <a:gd name="connsiteY1" fmla="*/ 294968 h 1297858"/>
                <a:gd name="connsiteX2" fmla="*/ 78657 w 1081548"/>
                <a:gd name="connsiteY2" fmla="*/ 0 h 1297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81548" h="1297858">
                  <a:moveTo>
                    <a:pt x="1081548" y="1297858"/>
                  </a:moveTo>
                  <a:cubicBezTo>
                    <a:pt x="707922" y="904568"/>
                    <a:pt x="334296" y="511278"/>
                    <a:pt x="167148" y="294968"/>
                  </a:cubicBezTo>
                  <a:cubicBezTo>
                    <a:pt x="0" y="78658"/>
                    <a:pt x="39328" y="39329"/>
                    <a:pt x="78657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6" name="Freeform 185"/>
            <p:cNvSpPr/>
            <p:nvPr/>
          </p:nvSpPr>
          <p:spPr bwMode="auto">
            <a:xfrm>
              <a:off x="5653088" y="3048138"/>
              <a:ext cx="885825" cy="239713"/>
            </a:xfrm>
            <a:custGeom>
              <a:avLst/>
              <a:gdLst>
                <a:gd name="connsiteX0" fmla="*/ 1017638 w 1017638"/>
                <a:gd name="connsiteY0" fmla="*/ 294967 h 294967"/>
                <a:gd name="connsiteX1" fmla="*/ 427703 w 1017638"/>
                <a:gd name="connsiteY1" fmla="*/ 88490 h 294967"/>
                <a:gd name="connsiteX2" fmla="*/ 0 w 1017638"/>
                <a:gd name="connsiteY2" fmla="*/ 0 h 294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17638" h="294967">
                  <a:moveTo>
                    <a:pt x="1017638" y="294967"/>
                  </a:moveTo>
                  <a:cubicBezTo>
                    <a:pt x="807473" y="216309"/>
                    <a:pt x="597309" y="137651"/>
                    <a:pt x="427703" y="88490"/>
                  </a:cubicBezTo>
                  <a:cubicBezTo>
                    <a:pt x="258097" y="39329"/>
                    <a:pt x="129048" y="19664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7" name="Freeform 186"/>
            <p:cNvSpPr/>
            <p:nvPr/>
          </p:nvSpPr>
          <p:spPr bwMode="auto">
            <a:xfrm>
              <a:off x="5641975" y="1039950"/>
              <a:ext cx="639763" cy="1997075"/>
            </a:xfrm>
            <a:custGeom>
              <a:avLst/>
              <a:gdLst>
                <a:gd name="connsiteX0" fmla="*/ 0 w 737420"/>
                <a:gd name="connsiteY0" fmla="*/ 2462980 h 2462980"/>
                <a:gd name="connsiteX1" fmla="*/ 383458 w 737420"/>
                <a:gd name="connsiteY1" fmla="*/ 1828800 h 2462980"/>
                <a:gd name="connsiteX2" fmla="*/ 737420 w 737420"/>
                <a:gd name="connsiteY2" fmla="*/ 0 h 2462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37420" h="2462980">
                  <a:moveTo>
                    <a:pt x="0" y="2462980"/>
                  </a:moveTo>
                  <a:cubicBezTo>
                    <a:pt x="130277" y="2351138"/>
                    <a:pt x="260555" y="2239297"/>
                    <a:pt x="383458" y="1828800"/>
                  </a:cubicBezTo>
                  <a:cubicBezTo>
                    <a:pt x="506361" y="1418303"/>
                    <a:pt x="621890" y="709151"/>
                    <a:pt x="73742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8" name="Freeform 187"/>
            <p:cNvSpPr/>
            <p:nvPr/>
          </p:nvSpPr>
          <p:spPr bwMode="auto">
            <a:xfrm>
              <a:off x="4629150" y="3011626"/>
              <a:ext cx="1038225" cy="896937"/>
            </a:xfrm>
            <a:custGeom>
              <a:avLst/>
              <a:gdLst>
                <a:gd name="connsiteX0" fmla="*/ 1194619 w 1194619"/>
                <a:gd name="connsiteY0" fmla="*/ 0 h 1106129"/>
                <a:gd name="connsiteX1" fmla="*/ 899651 w 1194619"/>
                <a:gd name="connsiteY1" fmla="*/ 457200 h 1106129"/>
                <a:gd name="connsiteX2" fmla="*/ 0 w 1194619"/>
                <a:gd name="connsiteY2" fmla="*/ 1106129 h 11061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94619" h="1106129">
                  <a:moveTo>
                    <a:pt x="1194619" y="0"/>
                  </a:moveTo>
                  <a:cubicBezTo>
                    <a:pt x="1146686" y="136422"/>
                    <a:pt x="1098754" y="272845"/>
                    <a:pt x="899651" y="457200"/>
                  </a:cubicBezTo>
                  <a:cubicBezTo>
                    <a:pt x="700548" y="641555"/>
                    <a:pt x="350274" y="873842"/>
                    <a:pt x="0" y="110612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9" name="Freeform 188"/>
            <p:cNvSpPr/>
            <p:nvPr/>
          </p:nvSpPr>
          <p:spPr bwMode="auto">
            <a:xfrm>
              <a:off x="4589463" y="3395801"/>
              <a:ext cx="1346200" cy="538162"/>
            </a:xfrm>
            <a:custGeom>
              <a:avLst/>
              <a:gdLst>
                <a:gd name="connsiteX0" fmla="*/ 0 w 1548581"/>
                <a:gd name="connsiteY0" fmla="*/ 663677 h 663677"/>
                <a:gd name="connsiteX1" fmla="*/ 899652 w 1548581"/>
                <a:gd name="connsiteY1" fmla="*/ 353961 h 663677"/>
                <a:gd name="connsiteX2" fmla="*/ 1548581 w 1548581"/>
                <a:gd name="connsiteY2" fmla="*/ 0 h 663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8581" h="663677">
                  <a:moveTo>
                    <a:pt x="0" y="663677"/>
                  </a:moveTo>
                  <a:cubicBezTo>
                    <a:pt x="320777" y="564125"/>
                    <a:pt x="641555" y="464574"/>
                    <a:pt x="899652" y="353961"/>
                  </a:cubicBezTo>
                  <a:cubicBezTo>
                    <a:pt x="1157749" y="243348"/>
                    <a:pt x="1353165" y="121674"/>
                    <a:pt x="1548581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0" name="Freeform 189"/>
            <p:cNvSpPr/>
            <p:nvPr/>
          </p:nvSpPr>
          <p:spPr bwMode="auto">
            <a:xfrm>
              <a:off x="5680075" y="3037026"/>
              <a:ext cx="255588" cy="334962"/>
            </a:xfrm>
            <a:custGeom>
              <a:avLst/>
              <a:gdLst>
                <a:gd name="connsiteX0" fmla="*/ 0 w 294968"/>
                <a:gd name="connsiteY0" fmla="*/ 0 h 412955"/>
                <a:gd name="connsiteX1" fmla="*/ 58994 w 294968"/>
                <a:gd name="connsiteY1" fmla="*/ 265471 h 412955"/>
                <a:gd name="connsiteX2" fmla="*/ 294968 w 294968"/>
                <a:gd name="connsiteY2" fmla="*/ 412955 h 4129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4968" h="412955">
                  <a:moveTo>
                    <a:pt x="0" y="0"/>
                  </a:moveTo>
                  <a:cubicBezTo>
                    <a:pt x="4916" y="98322"/>
                    <a:pt x="9833" y="196645"/>
                    <a:pt x="58994" y="265471"/>
                  </a:cubicBezTo>
                  <a:cubicBezTo>
                    <a:pt x="108155" y="334297"/>
                    <a:pt x="201561" y="373626"/>
                    <a:pt x="294968" y="412955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1" name="Freeform 190"/>
            <p:cNvSpPr/>
            <p:nvPr/>
          </p:nvSpPr>
          <p:spPr bwMode="auto">
            <a:xfrm>
              <a:off x="5988050" y="3275151"/>
              <a:ext cx="550863" cy="120650"/>
            </a:xfrm>
            <a:custGeom>
              <a:avLst/>
              <a:gdLst>
                <a:gd name="connsiteX0" fmla="*/ 0 w 634180"/>
                <a:gd name="connsiteY0" fmla="*/ 147484 h 147484"/>
                <a:gd name="connsiteX1" fmla="*/ 294967 w 634180"/>
                <a:gd name="connsiteY1" fmla="*/ 73742 h 147484"/>
                <a:gd name="connsiteX2" fmla="*/ 634180 w 634180"/>
                <a:gd name="connsiteY2" fmla="*/ 0 h 147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4180" h="147484">
                  <a:moveTo>
                    <a:pt x="0" y="147484"/>
                  </a:moveTo>
                  <a:lnTo>
                    <a:pt x="294967" y="73742"/>
                  </a:lnTo>
                  <a:cubicBezTo>
                    <a:pt x="400664" y="49161"/>
                    <a:pt x="517422" y="24580"/>
                    <a:pt x="63418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2" name="Freeform 191"/>
            <p:cNvSpPr/>
            <p:nvPr/>
          </p:nvSpPr>
          <p:spPr bwMode="auto">
            <a:xfrm>
              <a:off x="5646738" y="2354400"/>
              <a:ext cx="122237" cy="669925"/>
            </a:xfrm>
            <a:custGeom>
              <a:avLst/>
              <a:gdLst>
                <a:gd name="connsiteX0" fmla="*/ 7374 w 140109"/>
                <a:gd name="connsiteY0" fmla="*/ 825910 h 825910"/>
                <a:gd name="connsiteX1" fmla="*/ 22122 w 140109"/>
                <a:gd name="connsiteY1" fmla="*/ 501445 h 825910"/>
                <a:gd name="connsiteX2" fmla="*/ 140109 w 140109"/>
                <a:gd name="connsiteY2" fmla="*/ 0 h 8259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0109" h="825910">
                  <a:moveTo>
                    <a:pt x="7374" y="825910"/>
                  </a:moveTo>
                  <a:cubicBezTo>
                    <a:pt x="3687" y="732503"/>
                    <a:pt x="0" y="639097"/>
                    <a:pt x="22122" y="501445"/>
                  </a:cubicBezTo>
                  <a:cubicBezTo>
                    <a:pt x="44245" y="363793"/>
                    <a:pt x="92177" y="181896"/>
                    <a:pt x="140109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3" name="Freeform 192"/>
            <p:cNvSpPr/>
            <p:nvPr/>
          </p:nvSpPr>
          <p:spPr bwMode="auto">
            <a:xfrm>
              <a:off x="5768975" y="1003437"/>
              <a:ext cx="552450" cy="1339850"/>
            </a:xfrm>
            <a:custGeom>
              <a:avLst/>
              <a:gdLst>
                <a:gd name="connsiteX0" fmla="*/ 0 w 634181"/>
                <a:gd name="connsiteY0" fmla="*/ 1651820 h 1651820"/>
                <a:gd name="connsiteX1" fmla="*/ 206478 w 634181"/>
                <a:gd name="connsiteY1" fmla="*/ 914400 h 1651820"/>
                <a:gd name="connsiteX2" fmla="*/ 634181 w 634181"/>
                <a:gd name="connsiteY2" fmla="*/ 0 h 1651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4181" h="1651820">
                  <a:moveTo>
                    <a:pt x="0" y="1651820"/>
                  </a:moveTo>
                  <a:cubicBezTo>
                    <a:pt x="50390" y="1420761"/>
                    <a:pt x="100781" y="1189703"/>
                    <a:pt x="206478" y="914400"/>
                  </a:cubicBezTo>
                  <a:cubicBezTo>
                    <a:pt x="312175" y="639097"/>
                    <a:pt x="473178" y="319548"/>
                    <a:pt x="634181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4" name="Freeform 193"/>
            <p:cNvSpPr/>
            <p:nvPr/>
          </p:nvSpPr>
          <p:spPr bwMode="auto">
            <a:xfrm>
              <a:off x="4629150" y="2365512"/>
              <a:ext cx="1139825" cy="1568450"/>
            </a:xfrm>
            <a:custGeom>
              <a:avLst/>
              <a:gdLst>
                <a:gd name="connsiteX0" fmla="*/ 1312606 w 1312606"/>
                <a:gd name="connsiteY0" fmla="*/ 0 h 1932039"/>
                <a:gd name="connsiteX1" fmla="*/ 811161 w 1312606"/>
                <a:gd name="connsiteY1" fmla="*/ 619433 h 1932039"/>
                <a:gd name="connsiteX2" fmla="*/ 0 w 1312606"/>
                <a:gd name="connsiteY2" fmla="*/ 1932039 h 193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12606" h="1932039">
                  <a:moveTo>
                    <a:pt x="1312606" y="0"/>
                  </a:moveTo>
                  <a:cubicBezTo>
                    <a:pt x="1171267" y="148713"/>
                    <a:pt x="1029929" y="297427"/>
                    <a:pt x="811161" y="619433"/>
                  </a:cubicBezTo>
                  <a:cubicBezTo>
                    <a:pt x="592393" y="941439"/>
                    <a:pt x="296196" y="1436739"/>
                    <a:pt x="0" y="193203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5" name="Freeform 194"/>
            <p:cNvSpPr/>
            <p:nvPr/>
          </p:nvSpPr>
          <p:spPr bwMode="auto">
            <a:xfrm>
              <a:off x="4616450" y="3921263"/>
              <a:ext cx="1652588" cy="157163"/>
            </a:xfrm>
            <a:custGeom>
              <a:avLst/>
              <a:gdLst>
                <a:gd name="connsiteX0" fmla="*/ 1902542 w 1902542"/>
                <a:gd name="connsiteY0" fmla="*/ 191729 h 194187"/>
                <a:gd name="connsiteX1" fmla="*/ 1032387 w 1902542"/>
                <a:gd name="connsiteY1" fmla="*/ 162232 h 194187"/>
                <a:gd name="connsiteX2" fmla="*/ 0 w 1902542"/>
                <a:gd name="connsiteY2" fmla="*/ 0 h 194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02542" h="194187">
                  <a:moveTo>
                    <a:pt x="1902542" y="191729"/>
                  </a:moveTo>
                  <a:cubicBezTo>
                    <a:pt x="1626009" y="192958"/>
                    <a:pt x="1349477" y="194187"/>
                    <a:pt x="1032387" y="162232"/>
                  </a:cubicBezTo>
                  <a:cubicBezTo>
                    <a:pt x="715297" y="130277"/>
                    <a:pt x="357648" y="65138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6" name="Freeform 195"/>
            <p:cNvSpPr/>
            <p:nvPr/>
          </p:nvSpPr>
          <p:spPr bwMode="auto">
            <a:xfrm>
              <a:off x="6281738" y="3287851"/>
              <a:ext cx="307975" cy="788987"/>
            </a:xfrm>
            <a:custGeom>
              <a:avLst/>
              <a:gdLst>
                <a:gd name="connsiteX0" fmla="*/ 353961 w 353961"/>
                <a:gd name="connsiteY0" fmla="*/ 0 h 973394"/>
                <a:gd name="connsiteX1" fmla="*/ 221225 w 353961"/>
                <a:gd name="connsiteY1" fmla="*/ 516194 h 973394"/>
                <a:gd name="connsiteX2" fmla="*/ 0 w 353961"/>
                <a:gd name="connsiteY2" fmla="*/ 973394 h 973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53961" h="973394">
                  <a:moveTo>
                    <a:pt x="353961" y="0"/>
                  </a:moveTo>
                  <a:cubicBezTo>
                    <a:pt x="317090" y="176981"/>
                    <a:pt x="280219" y="353962"/>
                    <a:pt x="221225" y="516194"/>
                  </a:cubicBezTo>
                  <a:cubicBezTo>
                    <a:pt x="162232" y="678426"/>
                    <a:pt x="81116" y="825910"/>
                    <a:pt x="0" y="973394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7" name="Freeform 196"/>
            <p:cNvSpPr/>
            <p:nvPr/>
          </p:nvSpPr>
          <p:spPr bwMode="auto">
            <a:xfrm>
              <a:off x="6294438" y="4053026"/>
              <a:ext cx="2525712" cy="528637"/>
            </a:xfrm>
            <a:custGeom>
              <a:avLst/>
              <a:gdLst>
                <a:gd name="connsiteX0" fmla="*/ 0 w 2905432"/>
                <a:gd name="connsiteY0" fmla="*/ 0 h 651387"/>
                <a:gd name="connsiteX1" fmla="*/ 943897 w 2905432"/>
                <a:gd name="connsiteY1" fmla="*/ 545690 h 651387"/>
                <a:gd name="connsiteX2" fmla="*/ 2905432 w 2905432"/>
                <a:gd name="connsiteY2" fmla="*/ 634181 h 651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05432" h="651387">
                  <a:moveTo>
                    <a:pt x="0" y="0"/>
                  </a:moveTo>
                  <a:cubicBezTo>
                    <a:pt x="229829" y="219996"/>
                    <a:pt x="459658" y="439993"/>
                    <a:pt x="943897" y="545690"/>
                  </a:cubicBezTo>
                  <a:cubicBezTo>
                    <a:pt x="1428136" y="651387"/>
                    <a:pt x="2166784" y="642784"/>
                    <a:pt x="2905432" y="634181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1" name="Freeform 200"/>
            <p:cNvSpPr/>
            <p:nvPr/>
          </p:nvSpPr>
          <p:spPr bwMode="auto">
            <a:xfrm>
              <a:off x="5781675" y="3862526"/>
              <a:ext cx="539750" cy="201612"/>
            </a:xfrm>
            <a:custGeom>
              <a:avLst/>
              <a:gdLst>
                <a:gd name="connsiteX0" fmla="*/ 619433 w 619433"/>
                <a:gd name="connsiteY0" fmla="*/ 250722 h 250722"/>
                <a:gd name="connsiteX1" fmla="*/ 191730 w 619433"/>
                <a:gd name="connsiteY1" fmla="*/ 88490 h 250722"/>
                <a:gd name="connsiteX2" fmla="*/ 0 w 619433"/>
                <a:gd name="connsiteY2" fmla="*/ 0 h 250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9433" h="250722">
                  <a:moveTo>
                    <a:pt x="619433" y="250722"/>
                  </a:moveTo>
                  <a:lnTo>
                    <a:pt x="191730" y="88490"/>
                  </a:lnTo>
                  <a:cubicBezTo>
                    <a:pt x="88491" y="46703"/>
                    <a:pt x="44245" y="23351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2" name="Freeform 201"/>
            <p:cNvSpPr/>
            <p:nvPr/>
          </p:nvSpPr>
          <p:spPr bwMode="auto">
            <a:xfrm>
              <a:off x="5781675" y="3311663"/>
              <a:ext cx="808038" cy="574675"/>
            </a:xfrm>
            <a:custGeom>
              <a:avLst/>
              <a:gdLst>
                <a:gd name="connsiteX0" fmla="*/ 0 w 929149"/>
                <a:gd name="connsiteY0" fmla="*/ 707923 h 707923"/>
                <a:gd name="connsiteX1" fmla="*/ 501446 w 929149"/>
                <a:gd name="connsiteY1" fmla="*/ 457200 h 707923"/>
                <a:gd name="connsiteX2" fmla="*/ 929149 w 929149"/>
                <a:gd name="connsiteY2" fmla="*/ 0 h 707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29149" h="707923">
                  <a:moveTo>
                    <a:pt x="0" y="707923"/>
                  </a:moveTo>
                  <a:cubicBezTo>
                    <a:pt x="173294" y="641555"/>
                    <a:pt x="346588" y="575187"/>
                    <a:pt x="501446" y="457200"/>
                  </a:cubicBezTo>
                  <a:cubicBezTo>
                    <a:pt x="656304" y="339213"/>
                    <a:pt x="792726" y="169606"/>
                    <a:pt x="929149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3" name="Freeform 202"/>
            <p:cNvSpPr/>
            <p:nvPr/>
          </p:nvSpPr>
          <p:spPr bwMode="auto">
            <a:xfrm>
              <a:off x="4551363" y="3908563"/>
              <a:ext cx="1244600" cy="39688"/>
            </a:xfrm>
            <a:custGeom>
              <a:avLst/>
              <a:gdLst>
                <a:gd name="connsiteX0" fmla="*/ 1430594 w 1430594"/>
                <a:gd name="connsiteY0" fmla="*/ 0 h 46704"/>
                <a:gd name="connsiteX1" fmla="*/ 855407 w 1430594"/>
                <a:gd name="connsiteY1" fmla="*/ 44246 h 46704"/>
                <a:gd name="connsiteX2" fmla="*/ 0 w 1430594"/>
                <a:gd name="connsiteY2" fmla="*/ 14749 h 46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30594" h="46704">
                  <a:moveTo>
                    <a:pt x="1430594" y="0"/>
                  </a:moveTo>
                  <a:cubicBezTo>
                    <a:pt x="1262216" y="20894"/>
                    <a:pt x="1093839" y="41788"/>
                    <a:pt x="855407" y="44246"/>
                  </a:cubicBezTo>
                  <a:cubicBezTo>
                    <a:pt x="616975" y="46704"/>
                    <a:pt x="308487" y="30726"/>
                    <a:pt x="0" y="1474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4" name="Freeform 203"/>
            <p:cNvSpPr/>
            <p:nvPr/>
          </p:nvSpPr>
          <p:spPr bwMode="auto">
            <a:xfrm>
              <a:off x="4629150" y="3933963"/>
              <a:ext cx="1960563" cy="544513"/>
            </a:xfrm>
            <a:custGeom>
              <a:avLst/>
              <a:gdLst>
                <a:gd name="connsiteX0" fmla="*/ 0 w 2256503"/>
                <a:gd name="connsiteY0" fmla="*/ 0 h 671052"/>
                <a:gd name="connsiteX1" fmla="*/ 1504335 w 2256503"/>
                <a:gd name="connsiteY1" fmla="*/ 560439 h 671052"/>
                <a:gd name="connsiteX2" fmla="*/ 2256503 w 2256503"/>
                <a:gd name="connsiteY2" fmla="*/ 663678 h 671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56503" h="671052">
                  <a:moveTo>
                    <a:pt x="0" y="0"/>
                  </a:moveTo>
                  <a:cubicBezTo>
                    <a:pt x="564125" y="224913"/>
                    <a:pt x="1128251" y="449826"/>
                    <a:pt x="1504335" y="560439"/>
                  </a:cubicBezTo>
                  <a:cubicBezTo>
                    <a:pt x="1880419" y="671052"/>
                    <a:pt x="2068461" y="667365"/>
                    <a:pt x="2256503" y="663678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5" name="Freeform 204"/>
            <p:cNvSpPr/>
            <p:nvPr/>
          </p:nvSpPr>
          <p:spPr bwMode="auto">
            <a:xfrm>
              <a:off x="6307138" y="4089538"/>
              <a:ext cx="269875" cy="358775"/>
            </a:xfrm>
            <a:custGeom>
              <a:avLst/>
              <a:gdLst>
                <a:gd name="connsiteX0" fmla="*/ 0 w 309716"/>
                <a:gd name="connsiteY0" fmla="*/ 0 h 442452"/>
                <a:gd name="connsiteX1" fmla="*/ 58994 w 309716"/>
                <a:gd name="connsiteY1" fmla="*/ 235974 h 442452"/>
                <a:gd name="connsiteX2" fmla="*/ 309716 w 309716"/>
                <a:gd name="connsiteY2" fmla="*/ 442452 h 442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9716" h="442452">
                  <a:moveTo>
                    <a:pt x="0" y="0"/>
                  </a:moveTo>
                  <a:cubicBezTo>
                    <a:pt x="3687" y="81116"/>
                    <a:pt x="7375" y="162232"/>
                    <a:pt x="58994" y="235974"/>
                  </a:cubicBezTo>
                  <a:cubicBezTo>
                    <a:pt x="110613" y="309716"/>
                    <a:pt x="210164" y="376084"/>
                    <a:pt x="309716" y="442452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6" name="Freeform 205"/>
            <p:cNvSpPr/>
            <p:nvPr/>
          </p:nvSpPr>
          <p:spPr bwMode="auto">
            <a:xfrm>
              <a:off x="6564313" y="4470538"/>
              <a:ext cx="2268537" cy="207963"/>
            </a:xfrm>
            <a:custGeom>
              <a:avLst/>
              <a:gdLst>
                <a:gd name="connsiteX0" fmla="*/ 0 w 2610465"/>
                <a:gd name="connsiteY0" fmla="*/ 0 h 255638"/>
                <a:gd name="connsiteX1" fmla="*/ 1002890 w 2610465"/>
                <a:gd name="connsiteY1" fmla="*/ 235974 h 255638"/>
                <a:gd name="connsiteX2" fmla="*/ 2610465 w 2610465"/>
                <a:gd name="connsiteY2" fmla="*/ 117987 h 255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10465" h="255638">
                  <a:moveTo>
                    <a:pt x="0" y="0"/>
                  </a:moveTo>
                  <a:cubicBezTo>
                    <a:pt x="283906" y="108155"/>
                    <a:pt x="567813" y="216310"/>
                    <a:pt x="1002890" y="235974"/>
                  </a:cubicBezTo>
                  <a:cubicBezTo>
                    <a:pt x="1437967" y="255638"/>
                    <a:pt x="2024216" y="186812"/>
                    <a:pt x="2610465" y="117987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350" name="TextBox 65"/>
            <p:cNvSpPr txBox="1">
              <a:spLocks noChangeArrowheads="1"/>
            </p:cNvSpPr>
            <p:nvPr/>
          </p:nvSpPr>
          <p:spPr bwMode="auto">
            <a:xfrm>
              <a:off x="7138988" y="3516450"/>
              <a:ext cx="265112" cy="29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f</a:t>
              </a:r>
            </a:p>
          </p:txBody>
        </p:sp>
        <p:sp>
          <p:nvSpPr>
            <p:cNvPr id="8351" name="TextBox 66"/>
            <p:cNvSpPr txBox="1">
              <a:spLocks noChangeArrowheads="1"/>
            </p:cNvSpPr>
            <p:nvPr/>
          </p:nvSpPr>
          <p:spPr bwMode="auto">
            <a:xfrm>
              <a:off x="6378575" y="3689488"/>
              <a:ext cx="265113" cy="300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g</a:t>
              </a:r>
            </a:p>
          </p:txBody>
        </p:sp>
        <p:sp>
          <p:nvSpPr>
            <p:cNvPr id="8352" name="TextBox 67"/>
            <p:cNvSpPr txBox="1">
              <a:spLocks noChangeArrowheads="1"/>
            </p:cNvSpPr>
            <p:nvPr/>
          </p:nvSpPr>
          <p:spPr bwMode="auto">
            <a:xfrm>
              <a:off x="7667625" y="3113225"/>
              <a:ext cx="265113" cy="29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h</a:t>
              </a:r>
            </a:p>
          </p:txBody>
        </p:sp>
        <p:sp>
          <p:nvSpPr>
            <p:cNvPr id="8353" name="TextBox 68"/>
            <p:cNvSpPr txBox="1">
              <a:spLocks noChangeArrowheads="1"/>
            </p:cNvSpPr>
            <p:nvPr/>
          </p:nvSpPr>
          <p:spPr bwMode="auto">
            <a:xfrm>
              <a:off x="7123113" y="2817950"/>
              <a:ext cx="265112" cy="300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i</a:t>
              </a:r>
            </a:p>
          </p:txBody>
        </p:sp>
        <p:sp>
          <p:nvSpPr>
            <p:cNvPr id="8354" name="TextBox 69"/>
            <p:cNvSpPr txBox="1">
              <a:spLocks noChangeArrowheads="1"/>
            </p:cNvSpPr>
            <p:nvPr/>
          </p:nvSpPr>
          <p:spPr bwMode="auto">
            <a:xfrm>
              <a:off x="6911975" y="1592400"/>
              <a:ext cx="265113" cy="29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j</a:t>
              </a:r>
            </a:p>
          </p:txBody>
        </p:sp>
        <p:sp>
          <p:nvSpPr>
            <p:cNvPr id="8355" name="TextBox 70"/>
            <p:cNvSpPr txBox="1">
              <a:spLocks noChangeArrowheads="1"/>
            </p:cNvSpPr>
            <p:nvPr/>
          </p:nvSpPr>
          <p:spPr bwMode="auto">
            <a:xfrm>
              <a:off x="5441950" y="2105163"/>
              <a:ext cx="265113" cy="29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k</a:t>
              </a:r>
            </a:p>
          </p:txBody>
        </p:sp>
        <p:sp>
          <p:nvSpPr>
            <p:cNvPr id="8356" name="TextBox 71"/>
            <p:cNvSpPr txBox="1">
              <a:spLocks noChangeArrowheads="1"/>
            </p:cNvSpPr>
            <p:nvPr/>
          </p:nvSpPr>
          <p:spPr bwMode="auto">
            <a:xfrm>
              <a:off x="5545138" y="3186250"/>
              <a:ext cx="265112" cy="29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l</a:t>
              </a:r>
            </a:p>
          </p:txBody>
        </p:sp>
        <p:sp>
          <p:nvSpPr>
            <p:cNvPr id="170" name="Oval 169"/>
            <p:cNvSpPr/>
            <p:nvPr/>
          </p:nvSpPr>
          <p:spPr bwMode="auto">
            <a:xfrm>
              <a:off x="7124700" y="4143513"/>
              <a:ext cx="131763" cy="1238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8" name="Freeform 197"/>
            <p:cNvSpPr/>
            <p:nvPr/>
          </p:nvSpPr>
          <p:spPr bwMode="auto">
            <a:xfrm>
              <a:off x="6321425" y="4051438"/>
              <a:ext cx="884238" cy="157163"/>
            </a:xfrm>
            <a:custGeom>
              <a:avLst/>
              <a:gdLst>
                <a:gd name="connsiteX0" fmla="*/ 0 w 1017638"/>
                <a:gd name="connsiteY0" fmla="*/ 0 h 191729"/>
                <a:gd name="connsiteX1" fmla="*/ 471948 w 1017638"/>
                <a:gd name="connsiteY1" fmla="*/ 147484 h 191729"/>
                <a:gd name="connsiteX2" fmla="*/ 1017638 w 1017638"/>
                <a:gd name="connsiteY2" fmla="*/ 191729 h 191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17638" h="191729">
                  <a:moveTo>
                    <a:pt x="0" y="0"/>
                  </a:moveTo>
                  <a:cubicBezTo>
                    <a:pt x="151171" y="57764"/>
                    <a:pt x="302342" y="115529"/>
                    <a:pt x="471948" y="147484"/>
                  </a:cubicBezTo>
                  <a:cubicBezTo>
                    <a:pt x="641554" y="179439"/>
                    <a:pt x="829596" y="185584"/>
                    <a:pt x="1017638" y="19172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9" name="Freeform 198"/>
            <p:cNvSpPr/>
            <p:nvPr/>
          </p:nvSpPr>
          <p:spPr bwMode="auto">
            <a:xfrm>
              <a:off x="6577013" y="3275151"/>
              <a:ext cx="628650" cy="944562"/>
            </a:xfrm>
            <a:custGeom>
              <a:avLst/>
              <a:gdLst>
                <a:gd name="connsiteX0" fmla="*/ 0 w 722671"/>
                <a:gd name="connsiteY0" fmla="*/ 0 h 1165122"/>
                <a:gd name="connsiteX1" fmla="*/ 235975 w 722671"/>
                <a:gd name="connsiteY1" fmla="*/ 811161 h 1165122"/>
                <a:gd name="connsiteX2" fmla="*/ 722671 w 722671"/>
                <a:gd name="connsiteY2" fmla="*/ 1165122 h 1165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22671" h="1165122">
                  <a:moveTo>
                    <a:pt x="0" y="0"/>
                  </a:moveTo>
                  <a:cubicBezTo>
                    <a:pt x="57765" y="308487"/>
                    <a:pt x="115530" y="616974"/>
                    <a:pt x="235975" y="811161"/>
                  </a:cubicBezTo>
                  <a:cubicBezTo>
                    <a:pt x="356420" y="1005348"/>
                    <a:pt x="539545" y="1085235"/>
                    <a:pt x="722671" y="1165122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0" name="Freeform 199"/>
            <p:cNvSpPr/>
            <p:nvPr/>
          </p:nvSpPr>
          <p:spPr bwMode="auto">
            <a:xfrm>
              <a:off x="7192963" y="4232413"/>
              <a:ext cx="1679575" cy="322263"/>
            </a:xfrm>
            <a:custGeom>
              <a:avLst/>
              <a:gdLst>
                <a:gd name="connsiteX0" fmla="*/ 0 w 1932039"/>
                <a:gd name="connsiteY0" fmla="*/ 0 h 398206"/>
                <a:gd name="connsiteX1" fmla="*/ 899652 w 1932039"/>
                <a:gd name="connsiteY1" fmla="*/ 265471 h 398206"/>
                <a:gd name="connsiteX2" fmla="*/ 1932039 w 1932039"/>
                <a:gd name="connsiteY2" fmla="*/ 398206 h 398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32039" h="398206">
                  <a:moveTo>
                    <a:pt x="0" y="0"/>
                  </a:moveTo>
                  <a:cubicBezTo>
                    <a:pt x="288823" y="99551"/>
                    <a:pt x="577646" y="199103"/>
                    <a:pt x="899652" y="265471"/>
                  </a:cubicBezTo>
                  <a:cubicBezTo>
                    <a:pt x="1221658" y="331839"/>
                    <a:pt x="1576848" y="365022"/>
                    <a:pt x="1932039" y="398206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361" name="TextBox 72"/>
            <p:cNvSpPr txBox="1">
              <a:spLocks noChangeArrowheads="1"/>
            </p:cNvSpPr>
            <p:nvPr/>
          </p:nvSpPr>
          <p:spPr bwMode="auto">
            <a:xfrm>
              <a:off x="6928190" y="4143326"/>
              <a:ext cx="331181" cy="299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m</a:t>
              </a:r>
            </a:p>
          </p:txBody>
        </p:sp>
        <p:sp>
          <p:nvSpPr>
            <p:cNvPr id="8362" name="TextBox 73"/>
            <p:cNvSpPr txBox="1">
              <a:spLocks noChangeArrowheads="1"/>
            </p:cNvSpPr>
            <p:nvPr/>
          </p:nvSpPr>
          <p:spPr bwMode="auto">
            <a:xfrm>
              <a:off x="6110288" y="4103825"/>
              <a:ext cx="330200" cy="29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n</a:t>
              </a:r>
            </a:p>
          </p:txBody>
        </p:sp>
        <p:sp>
          <p:nvSpPr>
            <p:cNvPr id="8363" name="TextBox 74"/>
            <p:cNvSpPr txBox="1">
              <a:spLocks noChangeArrowheads="1"/>
            </p:cNvSpPr>
            <p:nvPr/>
          </p:nvSpPr>
          <p:spPr bwMode="auto">
            <a:xfrm>
              <a:off x="5638800" y="3510100"/>
              <a:ext cx="331788" cy="29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o</a:t>
              </a:r>
            </a:p>
          </p:txBody>
        </p:sp>
        <p:grpSp>
          <p:nvGrpSpPr>
            <p:cNvPr id="4" name="Group 221"/>
            <p:cNvGrpSpPr>
              <a:grpSpLocks/>
            </p:cNvGrpSpPr>
            <p:nvPr/>
          </p:nvGrpSpPr>
          <p:grpSpPr bwMode="auto">
            <a:xfrm>
              <a:off x="4294188" y="776425"/>
              <a:ext cx="4849812" cy="4005263"/>
              <a:chOff x="4294909" y="983644"/>
              <a:chExt cx="4849091" cy="4005118"/>
            </a:xfrm>
          </p:grpSpPr>
          <p:sp>
            <p:nvSpPr>
              <p:cNvPr id="153" name="Oval 152"/>
              <p:cNvSpPr/>
              <p:nvPr/>
            </p:nvSpPr>
            <p:spPr bwMode="auto">
              <a:xfrm>
                <a:off x="4540934" y="4072808"/>
                <a:ext cx="133330" cy="12540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4" name="Oval 153"/>
              <p:cNvSpPr/>
              <p:nvPr/>
            </p:nvSpPr>
            <p:spPr bwMode="auto">
              <a:xfrm>
                <a:off x="6229783" y="1169374"/>
                <a:ext cx="131743" cy="12223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7" name="Freeform 156"/>
              <p:cNvSpPr/>
              <p:nvPr/>
            </p:nvSpPr>
            <p:spPr bwMode="auto">
              <a:xfrm>
                <a:off x="4615536" y="1223347"/>
                <a:ext cx="1666627" cy="2905021"/>
              </a:xfrm>
              <a:custGeom>
                <a:avLst/>
                <a:gdLst>
                  <a:gd name="connsiteX0" fmla="*/ 1917291 w 1917291"/>
                  <a:gd name="connsiteY0" fmla="*/ 0 h 3583858"/>
                  <a:gd name="connsiteX1" fmla="*/ 899652 w 1917291"/>
                  <a:gd name="connsiteY1" fmla="*/ 1622322 h 3583858"/>
                  <a:gd name="connsiteX2" fmla="*/ 0 w 1917291"/>
                  <a:gd name="connsiteY2" fmla="*/ 3583858 h 35838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17291" h="3583858">
                    <a:moveTo>
                      <a:pt x="1917291" y="0"/>
                    </a:moveTo>
                    <a:cubicBezTo>
                      <a:pt x="1568246" y="512506"/>
                      <a:pt x="1219201" y="1025012"/>
                      <a:pt x="899652" y="1622322"/>
                    </a:cubicBezTo>
                    <a:cubicBezTo>
                      <a:pt x="580104" y="2219632"/>
                      <a:pt x="0" y="3583858"/>
                      <a:pt x="0" y="3583858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8" name="Freeform 157"/>
              <p:cNvSpPr/>
              <p:nvPr/>
            </p:nvSpPr>
            <p:spPr bwMode="auto">
              <a:xfrm>
                <a:off x="4615536" y="4153767"/>
                <a:ext cx="4217360" cy="834995"/>
              </a:xfrm>
              <a:custGeom>
                <a:avLst/>
                <a:gdLst>
                  <a:gd name="connsiteX0" fmla="*/ 0 w 4852220"/>
                  <a:gd name="connsiteY0" fmla="*/ 0 h 1029928"/>
                  <a:gd name="connsiteX1" fmla="*/ 2256503 w 4852220"/>
                  <a:gd name="connsiteY1" fmla="*/ 899651 h 1029928"/>
                  <a:gd name="connsiteX2" fmla="*/ 4852220 w 4852220"/>
                  <a:gd name="connsiteY2" fmla="*/ 781664 h 10299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852220" h="1029928">
                    <a:moveTo>
                      <a:pt x="0" y="0"/>
                    </a:moveTo>
                    <a:cubicBezTo>
                      <a:pt x="723900" y="384687"/>
                      <a:pt x="1447800" y="769374"/>
                      <a:pt x="2256503" y="899651"/>
                    </a:cubicBezTo>
                    <a:cubicBezTo>
                      <a:pt x="3065206" y="1029928"/>
                      <a:pt x="3958713" y="905796"/>
                      <a:pt x="4852220" y="781664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9" name="Freeform 158"/>
              <p:cNvSpPr/>
              <p:nvPr/>
            </p:nvSpPr>
            <p:spPr bwMode="auto">
              <a:xfrm>
                <a:off x="6294862" y="1247160"/>
                <a:ext cx="2538035" cy="3492374"/>
              </a:xfrm>
              <a:custGeom>
                <a:avLst/>
                <a:gdLst>
                  <a:gd name="connsiteX0" fmla="*/ 0 w 2920181"/>
                  <a:gd name="connsiteY0" fmla="*/ 0 h 4306529"/>
                  <a:gd name="connsiteX1" fmla="*/ 1725561 w 2920181"/>
                  <a:gd name="connsiteY1" fmla="*/ 1356851 h 4306529"/>
                  <a:gd name="connsiteX2" fmla="*/ 2920181 w 2920181"/>
                  <a:gd name="connsiteY2" fmla="*/ 4306529 h 43065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20181" h="4306529">
                    <a:moveTo>
                      <a:pt x="0" y="0"/>
                    </a:moveTo>
                    <a:cubicBezTo>
                      <a:pt x="619432" y="319548"/>
                      <a:pt x="1238864" y="639096"/>
                      <a:pt x="1725561" y="1356851"/>
                    </a:cubicBezTo>
                    <a:cubicBezTo>
                      <a:pt x="2212258" y="2074606"/>
                      <a:pt x="2566219" y="3190567"/>
                      <a:pt x="2920181" y="4306529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376" name="TextBox 60"/>
              <p:cNvSpPr txBox="1">
                <a:spLocks noChangeArrowheads="1"/>
              </p:cNvSpPr>
              <p:nvPr/>
            </p:nvSpPr>
            <p:spPr bwMode="auto">
              <a:xfrm>
                <a:off x="4294909" y="4011593"/>
                <a:ext cx="359252" cy="299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a</a:t>
                </a:r>
              </a:p>
            </p:txBody>
          </p:sp>
          <p:sp>
            <p:nvSpPr>
              <p:cNvPr id="8377" name="TextBox 61"/>
              <p:cNvSpPr txBox="1">
                <a:spLocks noChangeArrowheads="1"/>
              </p:cNvSpPr>
              <p:nvPr/>
            </p:nvSpPr>
            <p:spPr bwMode="auto">
              <a:xfrm>
                <a:off x="5971011" y="983644"/>
                <a:ext cx="359252" cy="2991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b</a:t>
                </a:r>
              </a:p>
            </p:txBody>
          </p:sp>
          <p:sp>
            <p:nvSpPr>
              <p:cNvPr id="155" name="Oval 154"/>
              <p:cNvSpPr/>
              <p:nvPr/>
            </p:nvSpPr>
            <p:spPr bwMode="auto">
              <a:xfrm>
                <a:off x="8745597" y="4691911"/>
                <a:ext cx="133330" cy="12223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379" name="TextBox 62"/>
              <p:cNvSpPr txBox="1">
                <a:spLocks noChangeArrowheads="1"/>
              </p:cNvSpPr>
              <p:nvPr/>
            </p:nvSpPr>
            <p:spPr bwMode="auto">
              <a:xfrm>
                <a:off x="8879079" y="4505953"/>
                <a:ext cx="264921" cy="299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c</a:t>
                </a:r>
              </a:p>
            </p:txBody>
          </p:sp>
        </p:grpSp>
        <p:sp>
          <p:nvSpPr>
            <p:cNvPr id="165" name="Oval 164"/>
            <p:cNvSpPr/>
            <p:nvPr/>
          </p:nvSpPr>
          <p:spPr bwMode="auto">
            <a:xfrm>
              <a:off x="7223125" y="3432313"/>
              <a:ext cx="133350" cy="1238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6" name="Oval 165"/>
            <p:cNvSpPr/>
            <p:nvPr/>
          </p:nvSpPr>
          <p:spPr bwMode="auto">
            <a:xfrm>
              <a:off x="7024688" y="2722700"/>
              <a:ext cx="133350" cy="1222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6" name="Oval 155"/>
            <p:cNvSpPr/>
            <p:nvPr/>
          </p:nvSpPr>
          <p:spPr bwMode="auto">
            <a:xfrm>
              <a:off x="6494463" y="3216413"/>
              <a:ext cx="133350" cy="1238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368" name="TextBox 63"/>
            <p:cNvSpPr txBox="1">
              <a:spLocks noChangeArrowheads="1"/>
            </p:cNvSpPr>
            <p:nvPr/>
          </p:nvSpPr>
          <p:spPr bwMode="auto">
            <a:xfrm>
              <a:off x="6561138" y="2900500"/>
              <a:ext cx="265112" cy="300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163" name="Oval 162"/>
            <p:cNvSpPr/>
            <p:nvPr/>
          </p:nvSpPr>
          <p:spPr bwMode="auto">
            <a:xfrm>
              <a:off x="5600700" y="2968763"/>
              <a:ext cx="133350" cy="12541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370" name="TextBox 64"/>
            <p:cNvSpPr txBox="1">
              <a:spLocks noChangeArrowheads="1"/>
            </p:cNvSpPr>
            <p:nvPr/>
          </p:nvSpPr>
          <p:spPr bwMode="auto">
            <a:xfrm>
              <a:off x="5329238" y="2802075"/>
              <a:ext cx="265112" cy="300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e</a:t>
              </a:r>
            </a:p>
          </p:txBody>
        </p:sp>
      </p:grpSp>
      <p:sp>
        <p:nvSpPr>
          <p:cNvPr id="221" name="Rectangular Callout 220"/>
          <p:cNvSpPr/>
          <p:nvPr/>
        </p:nvSpPr>
        <p:spPr>
          <a:xfrm>
            <a:off x="2691684" y="978794"/>
            <a:ext cx="4056845" cy="566671"/>
          </a:xfrm>
          <a:prstGeom prst="wedgeRectCallout">
            <a:avLst>
              <a:gd name="adj1" fmla="val -54262"/>
              <a:gd name="adj2" fmla="val 413666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sp3d prstMaterial="dkEdge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representative vertex of </a:t>
            </a:r>
            <a:r>
              <a:rPr lang="en-US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grpSp>
        <p:nvGrpSpPr>
          <p:cNvPr id="65" name="Group 313"/>
          <p:cNvGrpSpPr>
            <a:grpSpLocks/>
          </p:cNvGrpSpPr>
          <p:nvPr/>
        </p:nvGrpSpPr>
        <p:grpSpPr bwMode="auto">
          <a:xfrm>
            <a:off x="239073" y="1578923"/>
            <a:ext cx="2087563" cy="3097213"/>
            <a:chOff x="496585" y="1333504"/>
            <a:chExt cx="2087563" cy="3096827"/>
          </a:xfrm>
        </p:grpSpPr>
        <p:sp>
          <p:nvSpPr>
            <p:cNvPr id="315" name="Freeform 314"/>
            <p:cNvSpPr/>
            <p:nvPr/>
          </p:nvSpPr>
          <p:spPr>
            <a:xfrm>
              <a:off x="579549" y="1350134"/>
              <a:ext cx="1938271" cy="3080197"/>
            </a:xfrm>
            <a:custGeom>
              <a:avLst/>
              <a:gdLst>
                <a:gd name="connsiteX0" fmla="*/ 45076 w 1957589"/>
                <a:gd name="connsiteY0" fmla="*/ 2925651 h 3080198"/>
                <a:gd name="connsiteX1" fmla="*/ 766293 w 1957589"/>
                <a:gd name="connsiteY1" fmla="*/ 2848378 h 3080198"/>
                <a:gd name="connsiteX2" fmla="*/ 1667814 w 1957589"/>
                <a:gd name="connsiteY2" fmla="*/ 2487769 h 3080198"/>
                <a:gd name="connsiteX3" fmla="*/ 1925392 w 1957589"/>
                <a:gd name="connsiteY3" fmla="*/ 2294586 h 3080198"/>
                <a:gd name="connsiteX4" fmla="*/ 1860997 w 1957589"/>
                <a:gd name="connsiteY4" fmla="*/ 2088524 h 3080198"/>
                <a:gd name="connsiteX5" fmla="*/ 1757966 w 1957589"/>
                <a:gd name="connsiteY5" fmla="*/ 1766552 h 3080198"/>
                <a:gd name="connsiteX6" fmla="*/ 1693572 w 1957589"/>
                <a:gd name="connsiteY6" fmla="*/ 684727 h 3080198"/>
                <a:gd name="connsiteX7" fmla="*/ 1706451 w 1957589"/>
                <a:gd name="connsiteY7" fmla="*/ 92299 h 3080198"/>
                <a:gd name="connsiteX8" fmla="*/ 1642056 w 1957589"/>
                <a:gd name="connsiteY8" fmla="*/ 130936 h 3080198"/>
                <a:gd name="connsiteX9" fmla="*/ 1345842 w 1957589"/>
                <a:gd name="connsiteY9" fmla="*/ 517302 h 3080198"/>
                <a:gd name="connsiteX10" fmla="*/ 856445 w 1957589"/>
                <a:gd name="connsiteY10" fmla="*/ 1225640 h 3080198"/>
                <a:gd name="connsiteX11" fmla="*/ 495837 w 1957589"/>
                <a:gd name="connsiteY11" fmla="*/ 1921099 h 3080198"/>
                <a:gd name="connsiteX12" fmla="*/ 45076 w 1957589"/>
                <a:gd name="connsiteY12" fmla="*/ 2925651 h 3080198"/>
                <a:gd name="connsiteX0" fmla="*/ 45076 w 1957589"/>
                <a:gd name="connsiteY0" fmla="*/ 2925651 h 3080198"/>
                <a:gd name="connsiteX1" fmla="*/ 766293 w 1957589"/>
                <a:gd name="connsiteY1" fmla="*/ 2848378 h 3080198"/>
                <a:gd name="connsiteX2" fmla="*/ 1667814 w 1957589"/>
                <a:gd name="connsiteY2" fmla="*/ 2487769 h 3080198"/>
                <a:gd name="connsiteX3" fmla="*/ 1925392 w 1957589"/>
                <a:gd name="connsiteY3" fmla="*/ 2294586 h 3080198"/>
                <a:gd name="connsiteX4" fmla="*/ 1860997 w 1957589"/>
                <a:gd name="connsiteY4" fmla="*/ 2088524 h 3080198"/>
                <a:gd name="connsiteX5" fmla="*/ 1757966 w 1957589"/>
                <a:gd name="connsiteY5" fmla="*/ 1766552 h 3080198"/>
                <a:gd name="connsiteX6" fmla="*/ 1693572 w 1957589"/>
                <a:gd name="connsiteY6" fmla="*/ 684727 h 3080198"/>
                <a:gd name="connsiteX7" fmla="*/ 1706451 w 1957589"/>
                <a:gd name="connsiteY7" fmla="*/ 92299 h 3080198"/>
                <a:gd name="connsiteX8" fmla="*/ 1642056 w 1957589"/>
                <a:gd name="connsiteY8" fmla="*/ 130936 h 3080198"/>
                <a:gd name="connsiteX9" fmla="*/ 1345842 w 1957589"/>
                <a:gd name="connsiteY9" fmla="*/ 517302 h 3080198"/>
                <a:gd name="connsiteX10" fmla="*/ 856445 w 1957589"/>
                <a:gd name="connsiteY10" fmla="*/ 1225640 h 3080198"/>
                <a:gd name="connsiteX11" fmla="*/ 495837 w 1957589"/>
                <a:gd name="connsiteY11" fmla="*/ 1921099 h 3080198"/>
                <a:gd name="connsiteX12" fmla="*/ 45076 w 1957589"/>
                <a:gd name="connsiteY12" fmla="*/ 2925651 h 3080198"/>
                <a:gd name="connsiteX0" fmla="*/ 45076 w 1957589"/>
                <a:gd name="connsiteY0" fmla="*/ 2925651 h 3080198"/>
                <a:gd name="connsiteX1" fmla="*/ 766293 w 1957589"/>
                <a:gd name="connsiteY1" fmla="*/ 2848378 h 3080198"/>
                <a:gd name="connsiteX2" fmla="*/ 1667814 w 1957589"/>
                <a:gd name="connsiteY2" fmla="*/ 2487769 h 3080198"/>
                <a:gd name="connsiteX3" fmla="*/ 1925392 w 1957589"/>
                <a:gd name="connsiteY3" fmla="*/ 2294586 h 3080198"/>
                <a:gd name="connsiteX4" fmla="*/ 1860997 w 1957589"/>
                <a:gd name="connsiteY4" fmla="*/ 2088524 h 3080198"/>
                <a:gd name="connsiteX5" fmla="*/ 1757966 w 1957589"/>
                <a:gd name="connsiteY5" fmla="*/ 1766552 h 3080198"/>
                <a:gd name="connsiteX6" fmla="*/ 1693572 w 1957589"/>
                <a:gd name="connsiteY6" fmla="*/ 684727 h 3080198"/>
                <a:gd name="connsiteX7" fmla="*/ 1706451 w 1957589"/>
                <a:gd name="connsiteY7" fmla="*/ 92299 h 3080198"/>
                <a:gd name="connsiteX8" fmla="*/ 1642056 w 1957589"/>
                <a:gd name="connsiteY8" fmla="*/ 130936 h 3080198"/>
                <a:gd name="connsiteX9" fmla="*/ 1345842 w 1957589"/>
                <a:gd name="connsiteY9" fmla="*/ 517302 h 3080198"/>
                <a:gd name="connsiteX10" fmla="*/ 856445 w 1957589"/>
                <a:gd name="connsiteY10" fmla="*/ 1225640 h 3080198"/>
                <a:gd name="connsiteX11" fmla="*/ 495837 w 1957589"/>
                <a:gd name="connsiteY11" fmla="*/ 1921099 h 3080198"/>
                <a:gd name="connsiteX12" fmla="*/ 45076 w 1957589"/>
                <a:gd name="connsiteY12" fmla="*/ 2925651 h 3080198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1648496 w 1938271"/>
                <a:gd name="connsiteY2" fmla="*/ 2487769 h 3080197"/>
                <a:gd name="connsiteX3" fmla="*/ 1906074 w 1938271"/>
                <a:gd name="connsiteY3" fmla="*/ 2294586 h 3080197"/>
                <a:gd name="connsiteX4" fmla="*/ 1841679 w 1938271"/>
                <a:gd name="connsiteY4" fmla="*/ 2088524 h 3080197"/>
                <a:gd name="connsiteX5" fmla="*/ 1738648 w 1938271"/>
                <a:gd name="connsiteY5" fmla="*/ 1766552 h 3080197"/>
                <a:gd name="connsiteX6" fmla="*/ 1674254 w 1938271"/>
                <a:gd name="connsiteY6" fmla="*/ 684727 h 3080197"/>
                <a:gd name="connsiteX7" fmla="*/ 1687133 w 1938271"/>
                <a:gd name="connsiteY7" fmla="*/ 92299 h 3080197"/>
                <a:gd name="connsiteX8" fmla="*/ 1622738 w 1938271"/>
                <a:gd name="connsiteY8" fmla="*/ 130936 h 3080197"/>
                <a:gd name="connsiteX9" fmla="*/ 1326524 w 1938271"/>
                <a:gd name="connsiteY9" fmla="*/ 517302 h 3080197"/>
                <a:gd name="connsiteX10" fmla="*/ 837127 w 1938271"/>
                <a:gd name="connsiteY10" fmla="*/ 1225640 h 3080197"/>
                <a:gd name="connsiteX11" fmla="*/ 476519 w 1938271"/>
                <a:gd name="connsiteY11" fmla="*/ 1921099 h 3080197"/>
                <a:gd name="connsiteX12" fmla="*/ 25758 w 1938271"/>
                <a:gd name="connsiteY12" fmla="*/ 2925651 h 3080197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540913 w 1938271"/>
                <a:gd name="connsiteY2" fmla="*/ 2835500 h 3080197"/>
                <a:gd name="connsiteX3" fmla="*/ 1648496 w 1938271"/>
                <a:gd name="connsiteY3" fmla="*/ 2487769 h 3080197"/>
                <a:gd name="connsiteX4" fmla="*/ 1906074 w 1938271"/>
                <a:gd name="connsiteY4" fmla="*/ 2294586 h 3080197"/>
                <a:gd name="connsiteX5" fmla="*/ 1841679 w 1938271"/>
                <a:gd name="connsiteY5" fmla="*/ 2088524 h 3080197"/>
                <a:gd name="connsiteX6" fmla="*/ 1738648 w 1938271"/>
                <a:gd name="connsiteY6" fmla="*/ 1766552 h 3080197"/>
                <a:gd name="connsiteX7" fmla="*/ 1674254 w 1938271"/>
                <a:gd name="connsiteY7" fmla="*/ 684727 h 3080197"/>
                <a:gd name="connsiteX8" fmla="*/ 1687133 w 1938271"/>
                <a:gd name="connsiteY8" fmla="*/ 92299 h 3080197"/>
                <a:gd name="connsiteX9" fmla="*/ 1622738 w 1938271"/>
                <a:gd name="connsiteY9" fmla="*/ 130936 h 3080197"/>
                <a:gd name="connsiteX10" fmla="*/ 1326524 w 1938271"/>
                <a:gd name="connsiteY10" fmla="*/ 517302 h 3080197"/>
                <a:gd name="connsiteX11" fmla="*/ 837127 w 1938271"/>
                <a:gd name="connsiteY11" fmla="*/ 1225640 h 3080197"/>
                <a:gd name="connsiteX12" fmla="*/ 476519 w 1938271"/>
                <a:gd name="connsiteY12" fmla="*/ 1921099 h 3080197"/>
                <a:gd name="connsiteX13" fmla="*/ 25758 w 1938271"/>
                <a:gd name="connsiteY13" fmla="*/ 2925651 h 3080197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721217 w 1938271"/>
                <a:gd name="connsiteY2" fmla="*/ 2835500 h 3080197"/>
                <a:gd name="connsiteX3" fmla="*/ 1648496 w 1938271"/>
                <a:gd name="connsiteY3" fmla="*/ 2487769 h 3080197"/>
                <a:gd name="connsiteX4" fmla="*/ 1906074 w 1938271"/>
                <a:gd name="connsiteY4" fmla="*/ 2294586 h 3080197"/>
                <a:gd name="connsiteX5" fmla="*/ 1841679 w 1938271"/>
                <a:gd name="connsiteY5" fmla="*/ 2088524 h 3080197"/>
                <a:gd name="connsiteX6" fmla="*/ 1738648 w 1938271"/>
                <a:gd name="connsiteY6" fmla="*/ 1766552 h 3080197"/>
                <a:gd name="connsiteX7" fmla="*/ 1674254 w 1938271"/>
                <a:gd name="connsiteY7" fmla="*/ 684727 h 3080197"/>
                <a:gd name="connsiteX8" fmla="*/ 1687133 w 1938271"/>
                <a:gd name="connsiteY8" fmla="*/ 92299 h 3080197"/>
                <a:gd name="connsiteX9" fmla="*/ 1622738 w 1938271"/>
                <a:gd name="connsiteY9" fmla="*/ 130936 h 3080197"/>
                <a:gd name="connsiteX10" fmla="*/ 1326524 w 1938271"/>
                <a:gd name="connsiteY10" fmla="*/ 517302 h 3080197"/>
                <a:gd name="connsiteX11" fmla="*/ 837127 w 1938271"/>
                <a:gd name="connsiteY11" fmla="*/ 1225640 h 3080197"/>
                <a:gd name="connsiteX12" fmla="*/ 476519 w 1938271"/>
                <a:gd name="connsiteY12" fmla="*/ 1921099 h 3080197"/>
                <a:gd name="connsiteX13" fmla="*/ 25758 w 1938271"/>
                <a:gd name="connsiteY13" fmla="*/ 2925651 h 3080197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321972 w 1938271"/>
                <a:gd name="connsiteY2" fmla="*/ 2835500 h 3080197"/>
                <a:gd name="connsiteX3" fmla="*/ 721217 w 1938271"/>
                <a:gd name="connsiteY3" fmla="*/ 2835500 h 3080197"/>
                <a:gd name="connsiteX4" fmla="*/ 1648496 w 1938271"/>
                <a:gd name="connsiteY4" fmla="*/ 2487769 h 3080197"/>
                <a:gd name="connsiteX5" fmla="*/ 1906074 w 1938271"/>
                <a:gd name="connsiteY5" fmla="*/ 2294586 h 3080197"/>
                <a:gd name="connsiteX6" fmla="*/ 1841679 w 1938271"/>
                <a:gd name="connsiteY6" fmla="*/ 2088524 h 3080197"/>
                <a:gd name="connsiteX7" fmla="*/ 1738648 w 1938271"/>
                <a:gd name="connsiteY7" fmla="*/ 1766552 h 3080197"/>
                <a:gd name="connsiteX8" fmla="*/ 1674254 w 1938271"/>
                <a:gd name="connsiteY8" fmla="*/ 684727 h 3080197"/>
                <a:gd name="connsiteX9" fmla="*/ 1687133 w 1938271"/>
                <a:gd name="connsiteY9" fmla="*/ 92299 h 3080197"/>
                <a:gd name="connsiteX10" fmla="*/ 1622738 w 1938271"/>
                <a:gd name="connsiteY10" fmla="*/ 130936 h 3080197"/>
                <a:gd name="connsiteX11" fmla="*/ 1326524 w 1938271"/>
                <a:gd name="connsiteY11" fmla="*/ 517302 h 3080197"/>
                <a:gd name="connsiteX12" fmla="*/ 837127 w 1938271"/>
                <a:gd name="connsiteY12" fmla="*/ 1225640 h 3080197"/>
                <a:gd name="connsiteX13" fmla="*/ 476519 w 1938271"/>
                <a:gd name="connsiteY13" fmla="*/ 1921099 h 3080197"/>
                <a:gd name="connsiteX14" fmla="*/ 25758 w 1938271"/>
                <a:gd name="connsiteY14" fmla="*/ 2925651 h 3080197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321972 w 1938271"/>
                <a:gd name="connsiteY2" fmla="*/ 2835500 h 3080197"/>
                <a:gd name="connsiteX3" fmla="*/ 721217 w 1938271"/>
                <a:gd name="connsiteY3" fmla="*/ 2835500 h 3080197"/>
                <a:gd name="connsiteX4" fmla="*/ 1648496 w 1938271"/>
                <a:gd name="connsiteY4" fmla="*/ 2487769 h 3080197"/>
                <a:gd name="connsiteX5" fmla="*/ 1906074 w 1938271"/>
                <a:gd name="connsiteY5" fmla="*/ 2294586 h 3080197"/>
                <a:gd name="connsiteX6" fmla="*/ 1841679 w 1938271"/>
                <a:gd name="connsiteY6" fmla="*/ 2088524 h 3080197"/>
                <a:gd name="connsiteX7" fmla="*/ 1738648 w 1938271"/>
                <a:gd name="connsiteY7" fmla="*/ 1766552 h 3080197"/>
                <a:gd name="connsiteX8" fmla="*/ 1674254 w 1938271"/>
                <a:gd name="connsiteY8" fmla="*/ 684727 h 3080197"/>
                <a:gd name="connsiteX9" fmla="*/ 1687133 w 1938271"/>
                <a:gd name="connsiteY9" fmla="*/ 92299 h 3080197"/>
                <a:gd name="connsiteX10" fmla="*/ 1622738 w 1938271"/>
                <a:gd name="connsiteY10" fmla="*/ 130936 h 3080197"/>
                <a:gd name="connsiteX11" fmla="*/ 1326524 w 1938271"/>
                <a:gd name="connsiteY11" fmla="*/ 517302 h 3080197"/>
                <a:gd name="connsiteX12" fmla="*/ 837127 w 1938271"/>
                <a:gd name="connsiteY12" fmla="*/ 1225640 h 3080197"/>
                <a:gd name="connsiteX13" fmla="*/ 476519 w 1938271"/>
                <a:gd name="connsiteY13" fmla="*/ 1921099 h 3080197"/>
                <a:gd name="connsiteX14" fmla="*/ 25758 w 1938271"/>
                <a:gd name="connsiteY14" fmla="*/ 2925651 h 3080197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321972 w 1938271"/>
                <a:gd name="connsiteY2" fmla="*/ 2835500 h 3080197"/>
                <a:gd name="connsiteX3" fmla="*/ 721217 w 1938271"/>
                <a:gd name="connsiteY3" fmla="*/ 2835500 h 3080197"/>
                <a:gd name="connsiteX4" fmla="*/ 1648496 w 1938271"/>
                <a:gd name="connsiteY4" fmla="*/ 2487769 h 3080197"/>
                <a:gd name="connsiteX5" fmla="*/ 1906074 w 1938271"/>
                <a:gd name="connsiteY5" fmla="*/ 2294586 h 3080197"/>
                <a:gd name="connsiteX6" fmla="*/ 1841679 w 1938271"/>
                <a:gd name="connsiteY6" fmla="*/ 2088524 h 3080197"/>
                <a:gd name="connsiteX7" fmla="*/ 1738648 w 1938271"/>
                <a:gd name="connsiteY7" fmla="*/ 1766552 h 3080197"/>
                <a:gd name="connsiteX8" fmla="*/ 1674254 w 1938271"/>
                <a:gd name="connsiteY8" fmla="*/ 684727 h 3080197"/>
                <a:gd name="connsiteX9" fmla="*/ 1687133 w 1938271"/>
                <a:gd name="connsiteY9" fmla="*/ 92299 h 3080197"/>
                <a:gd name="connsiteX10" fmla="*/ 1622738 w 1938271"/>
                <a:gd name="connsiteY10" fmla="*/ 130936 h 3080197"/>
                <a:gd name="connsiteX11" fmla="*/ 1326524 w 1938271"/>
                <a:gd name="connsiteY11" fmla="*/ 517302 h 3080197"/>
                <a:gd name="connsiteX12" fmla="*/ 837127 w 1938271"/>
                <a:gd name="connsiteY12" fmla="*/ 1225640 h 3080197"/>
                <a:gd name="connsiteX13" fmla="*/ 476519 w 1938271"/>
                <a:gd name="connsiteY13" fmla="*/ 1921099 h 3080197"/>
                <a:gd name="connsiteX14" fmla="*/ 25758 w 1938271"/>
                <a:gd name="connsiteY14" fmla="*/ 2925651 h 3080197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489398 w 1938271"/>
                <a:gd name="connsiteY2" fmla="*/ 2835500 h 3080197"/>
                <a:gd name="connsiteX3" fmla="*/ 721217 w 1938271"/>
                <a:gd name="connsiteY3" fmla="*/ 2835500 h 3080197"/>
                <a:gd name="connsiteX4" fmla="*/ 1648496 w 1938271"/>
                <a:gd name="connsiteY4" fmla="*/ 2487769 h 3080197"/>
                <a:gd name="connsiteX5" fmla="*/ 1906074 w 1938271"/>
                <a:gd name="connsiteY5" fmla="*/ 2294586 h 3080197"/>
                <a:gd name="connsiteX6" fmla="*/ 1841679 w 1938271"/>
                <a:gd name="connsiteY6" fmla="*/ 2088524 h 3080197"/>
                <a:gd name="connsiteX7" fmla="*/ 1738648 w 1938271"/>
                <a:gd name="connsiteY7" fmla="*/ 1766552 h 3080197"/>
                <a:gd name="connsiteX8" fmla="*/ 1674254 w 1938271"/>
                <a:gd name="connsiteY8" fmla="*/ 684727 h 3080197"/>
                <a:gd name="connsiteX9" fmla="*/ 1687133 w 1938271"/>
                <a:gd name="connsiteY9" fmla="*/ 92299 h 3080197"/>
                <a:gd name="connsiteX10" fmla="*/ 1622738 w 1938271"/>
                <a:gd name="connsiteY10" fmla="*/ 130936 h 3080197"/>
                <a:gd name="connsiteX11" fmla="*/ 1326524 w 1938271"/>
                <a:gd name="connsiteY11" fmla="*/ 517302 h 3080197"/>
                <a:gd name="connsiteX12" fmla="*/ 837127 w 1938271"/>
                <a:gd name="connsiteY12" fmla="*/ 1225640 h 3080197"/>
                <a:gd name="connsiteX13" fmla="*/ 476519 w 1938271"/>
                <a:gd name="connsiteY13" fmla="*/ 1921099 h 3080197"/>
                <a:gd name="connsiteX14" fmla="*/ 25758 w 1938271"/>
                <a:gd name="connsiteY14" fmla="*/ 2925651 h 3080197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489398 w 1938271"/>
                <a:gd name="connsiteY2" fmla="*/ 2835500 h 3080197"/>
                <a:gd name="connsiteX3" fmla="*/ 721217 w 1938271"/>
                <a:gd name="connsiteY3" fmla="*/ 2835500 h 3080197"/>
                <a:gd name="connsiteX4" fmla="*/ 1648496 w 1938271"/>
                <a:gd name="connsiteY4" fmla="*/ 2487769 h 3080197"/>
                <a:gd name="connsiteX5" fmla="*/ 1906074 w 1938271"/>
                <a:gd name="connsiteY5" fmla="*/ 2294586 h 3080197"/>
                <a:gd name="connsiteX6" fmla="*/ 1841679 w 1938271"/>
                <a:gd name="connsiteY6" fmla="*/ 2088524 h 3080197"/>
                <a:gd name="connsiteX7" fmla="*/ 1738648 w 1938271"/>
                <a:gd name="connsiteY7" fmla="*/ 1766552 h 3080197"/>
                <a:gd name="connsiteX8" fmla="*/ 1674254 w 1938271"/>
                <a:gd name="connsiteY8" fmla="*/ 684727 h 3080197"/>
                <a:gd name="connsiteX9" fmla="*/ 1687133 w 1938271"/>
                <a:gd name="connsiteY9" fmla="*/ 92299 h 3080197"/>
                <a:gd name="connsiteX10" fmla="*/ 1622738 w 1938271"/>
                <a:gd name="connsiteY10" fmla="*/ 130936 h 3080197"/>
                <a:gd name="connsiteX11" fmla="*/ 1326524 w 1938271"/>
                <a:gd name="connsiteY11" fmla="*/ 517302 h 3080197"/>
                <a:gd name="connsiteX12" fmla="*/ 837127 w 1938271"/>
                <a:gd name="connsiteY12" fmla="*/ 1225640 h 3080197"/>
                <a:gd name="connsiteX13" fmla="*/ 476519 w 1938271"/>
                <a:gd name="connsiteY13" fmla="*/ 1921099 h 3080197"/>
                <a:gd name="connsiteX14" fmla="*/ 25758 w 1938271"/>
                <a:gd name="connsiteY14" fmla="*/ 2925651 h 3080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38271" h="3080197">
                  <a:moveTo>
                    <a:pt x="25758" y="2925651"/>
                  </a:moveTo>
                  <a:cubicBezTo>
                    <a:pt x="0" y="3080197"/>
                    <a:pt x="51516" y="2844085"/>
                    <a:pt x="321972" y="2848378"/>
                  </a:cubicBezTo>
                  <a:cubicBezTo>
                    <a:pt x="371341" y="2833353"/>
                    <a:pt x="551646" y="2876283"/>
                    <a:pt x="489398" y="2835500"/>
                  </a:cubicBezTo>
                  <a:cubicBezTo>
                    <a:pt x="555939" y="2833354"/>
                    <a:pt x="528034" y="2893455"/>
                    <a:pt x="721217" y="2835500"/>
                  </a:cubicBezTo>
                  <a:cubicBezTo>
                    <a:pt x="914400" y="2777545"/>
                    <a:pt x="1451020" y="2577921"/>
                    <a:pt x="1648496" y="2487769"/>
                  </a:cubicBezTo>
                  <a:cubicBezTo>
                    <a:pt x="1845972" y="2397617"/>
                    <a:pt x="1873877" y="2361127"/>
                    <a:pt x="1906074" y="2294586"/>
                  </a:cubicBezTo>
                  <a:cubicBezTo>
                    <a:pt x="1938271" y="2228045"/>
                    <a:pt x="1869583" y="2176530"/>
                    <a:pt x="1841679" y="2088524"/>
                  </a:cubicBezTo>
                  <a:cubicBezTo>
                    <a:pt x="1813775" y="2000518"/>
                    <a:pt x="1766552" y="2000518"/>
                    <a:pt x="1738648" y="1766552"/>
                  </a:cubicBezTo>
                  <a:cubicBezTo>
                    <a:pt x="1710744" y="1532586"/>
                    <a:pt x="1682840" y="963769"/>
                    <a:pt x="1674254" y="684727"/>
                  </a:cubicBezTo>
                  <a:cubicBezTo>
                    <a:pt x="1665668" y="405685"/>
                    <a:pt x="1695719" y="184598"/>
                    <a:pt x="1687133" y="92299"/>
                  </a:cubicBezTo>
                  <a:cubicBezTo>
                    <a:pt x="1678547" y="0"/>
                    <a:pt x="1682839" y="60102"/>
                    <a:pt x="1622738" y="130936"/>
                  </a:cubicBezTo>
                  <a:cubicBezTo>
                    <a:pt x="1562637" y="201770"/>
                    <a:pt x="1457459" y="334851"/>
                    <a:pt x="1326524" y="517302"/>
                  </a:cubicBezTo>
                  <a:cubicBezTo>
                    <a:pt x="1195589" y="699753"/>
                    <a:pt x="978795" y="991674"/>
                    <a:pt x="837127" y="1225640"/>
                  </a:cubicBezTo>
                  <a:cubicBezTo>
                    <a:pt x="695460" y="1459606"/>
                    <a:pt x="616040" y="1635617"/>
                    <a:pt x="476519" y="1921099"/>
                  </a:cubicBezTo>
                  <a:cubicBezTo>
                    <a:pt x="336998" y="2206581"/>
                    <a:pt x="51516" y="2771105"/>
                    <a:pt x="25758" y="2925651"/>
                  </a:cubicBez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66" name="Group 407"/>
            <p:cNvGrpSpPr>
              <a:grpSpLocks/>
            </p:cNvGrpSpPr>
            <p:nvPr/>
          </p:nvGrpSpPr>
          <p:grpSpPr bwMode="auto">
            <a:xfrm>
              <a:off x="496585" y="1333504"/>
              <a:ext cx="2087563" cy="3028572"/>
              <a:chOff x="1281895" y="1503076"/>
              <a:chExt cx="2087563" cy="3028572"/>
            </a:xfrm>
          </p:grpSpPr>
          <p:sp>
            <p:nvSpPr>
              <p:cNvPr id="326" name="Freeform 325"/>
              <p:cNvSpPr/>
              <p:nvPr/>
            </p:nvSpPr>
            <p:spPr bwMode="auto">
              <a:xfrm>
                <a:off x="3032909" y="1526271"/>
                <a:ext cx="260350" cy="2234922"/>
              </a:xfrm>
              <a:custGeom>
                <a:avLst/>
                <a:gdLst>
                  <a:gd name="connsiteX0" fmla="*/ 299884 w 299884"/>
                  <a:gd name="connsiteY0" fmla="*/ 2757948 h 2757948"/>
                  <a:gd name="connsiteX1" fmla="*/ 49161 w 299884"/>
                  <a:gd name="connsiteY1" fmla="*/ 1814051 h 2757948"/>
                  <a:gd name="connsiteX2" fmla="*/ 4916 w 299884"/>
                  <a:gd name="connsiteY2" fmla="*/ 0 h 27579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9884" h="2757948">
                    <a:moveTo>
                      <a:pt x="299884" y="2757948"/>
                    </a:moveTo>
                    <a:cubicBezTo>
                      <a:pt x="199103" y="2515828"/>
                      <a:pt x="98322" y="2273709"/>
                      <a:pt x="49161" y="1814051"/>
                    </a:cubicBezTo>
                    <a:cubicBezTo>
                      <a:pt x="0" y="1354393"/>
                      <a:pt x="2458" y="677196"/>
                      <a:pt x="4916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7" name="Freeform 316"/>
              <p:cNvSpPr/>
              <p:nvPr/>
            </p:nvSpPr>
            <p:spPr bwMode="auto">
              <a:xfrm>
                <a:off x="1370795" y="2906251"/>
                <a:ext cx="1139825" cy="1568254"/>
              </a:xfrm>
              <a:custGeom>
                <a:avLst/>
                <a:gdLst>
                  <a:gd name="connsiteX0" fmla="*/ 1312606 w 1312606"/>
                  <a:gd name="connsiteY0" fmla="*/ 0 h 1932039"/>
                  <a:gd name="connsiteX1" fmla="*/ 811161 w 1312606"/>
                  <a:gd name="connsiteY1" fmla="*/ 619433 h 1932039"/>
                  <a:gd name="connsiteX2" fmla="*/ 0 w 1312606"/>
                  <a:gd name="connsiteY2" fmla="*/ 1932039 h 19320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12606" h="1932039">
                    <a:moveTo>
                      <a:pt x="1312606" y="0"/>
                    </a:moveTo>
                    <a:cubicBezTo>
                      <a:pt x="1171267" y="148713"/>
                      <a:pt x="1029929" y="297427"/>
                      <a:pt x="811161" y="619433"/>
                    </a:cubicBezTo>
                    <a:cubicBezTo>
                      <a:pt x="592393" y="941439"/>
                      <a:pt x="296196" y="1436739"/>
                      <a:pt x="0" y="1932039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8" name="Freeform 317"/>
              <p:cNvSpPr/>
              <p:nvPr/>
            </p:nvSpPr>
            <p:spPr bwMode="auto">
              <a:xfrm>
                <a:off x="1356508" y="1557044"/>
                <a:ext cx="1666875" cy="2904762"/>
              </a:xfrm>
              <a:custGeom>
                <a:avLst/>
                <a:gdLst>
                  <a:gd name="connsiteX0" fmla="*/ 1917291 w 1917291"/>
                  <a:gd name="connsiteY0" fmla="*/ 0 h 3583858"/>
                  <a:gd name="connsiteX1" fmla="*/ 899652 w 1917291"/>
                  <a:gd name="connsiteY1" fmla="*/ 1622322 h 3583858"/>
                  <a:gd name="connsiteX2" fmla="*/ 0 w 1917291"/>
                  <a:gd name="connsiteY2" fmla="*/ 3583858 h 35838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17291" h="3583858">
                    <a:moveTo>
                      <a:pt x="1917291" y="0"/>
                    </a:moveTo>
                    <a:cubicBezTo>
                      <a:pt x="1568246" y="512506"/>
                      <a:pt x="1219201" y="1025012"/>
                      <a:pt x="899652" y="1622322"/>
                    </a:cubicBezTo>
                    <a:cubicBezTo>
                      <a:pt x="580104" y="2219632"/>
                      <a:pt x="0" y="3583858"/>
                      <a:pt x="0" y="3583858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9" name="Oval 318"/>
              <p:cNvSpPr/>
              <p:nvPr/>
            </p:nvSpPr>
            <p:spPr bwMode="auto">
              <a:xfrm>
                <a:off x="2442358" y="2861806"/>
                <a:ext cx="131762" cy="12381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0" name="Freeform 319"/>
              <p:cNvSpPr/>
              <p:nvPr/>
            </p:nvSpPr>
            <p:spPr bwMode="auto">
              <a:xfrm>
                <a:off x="2383620" y="1580854"/>
                <a:ext cx="639763" cy="1996826"/>
              </a:xfrm>
              <a:custGeom>
                <a:avLst/>
                <a:gdLst>
                  <a:gd name="connsiteX0" fmla="*/ 0 w 737420"/>
                  <a:gd name="connsiteY0" fmla="*/ 2462980 h 2462980"/>
                  <a:gd name="connsiteX1" fmla="*/ 383458 w 737420"/>
                  <a:gd name="connsiteY1" fmla="*/ 1828800 h 2462980"/>
                  <a:gd name="connsiteX2" fmla="*/ 737420 w 737420"/>
                  <a:gd name="connsiteY2" fmla="*/ 0 h 2462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37420" h="2462980">
                    <a:moveTo>
                      <a:pt x="0" y="2462980"/>
                    </a:moveTo>
                    <a:cubicBezTo>
                      <a:pt x="130277" y="2351138"/>
                      <a:pt x="260555" y="2239297"/>
                      <a:pt x="383458" y="1828800"/>
                    </a:cubicBezTo>
                    <a:cubicBezTo>
                      <a:pt x="506361" y="1418303"/>
                      <a:pt x="621890" y="709151"/>
                      <a:pt x="737420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1" name="Freeform 320"/>
              <p:cNvSpPr/>
              <p:nvPr/>
            </p:nvSpPr>
            <p:spPr bwMode="auto">
              <a:xfrm>
                <a:off x="2388383" y="2895140"/>
                <a:ext cx="122237" cy="669841"/>
              </a:xfrm>
              <a:custGeom>
                <a:avLst/>
                <a:gdLst>
                  <a:gd name="connsiteX0" fmla="*/ 7374 w 140109"/>
                  <a:gd name="connsiteY0" fmla="*/ 825910 h 825910"/>
                  <a:gd name="connsiteX1" fmla="*/ 22122 w 140109"/>
                  <a:gd name="connsiteY1" fmla="*/ 501445 h 825910"/>
                  <a:gd name="connsiteX2" fmla="*/ 140109 w 140109"/>
                  <a:gd name="connsiteY2" fmla="*/ 0 h 8259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40109" h="825910">
                    <a:moveTo>
                      <a:pt x="7374" y="825910"/>
                    </a:moveTo>
                    <a:cubicBezTo>
                      <a:pt x="3687" y="732503"/>
                      <a:pt x="0" y="639097"/>
                      <a:pt x="22122" y="501445"/>
                    </a:cubicBezTo>
                    <a:cubicBezTo>
                      <a:pt x="44245" y="363793"/>
                      <a:pt x="92177" y="181896"/>
                      <a:pt x="140109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2" name="Freeform 321"/>
              <p:cNvSpPr/>
              <p:nvPr/>
            </p:nvSpPr>
            <p:spPr bwMode="auto">
              <a:xfrm>
                <a:off x="2510620" y="1544346"/>
                <a:ext cx="552450" cy="1339683"/>
              </a:xfrm>
              <a:custGeom>
                <a:avLst/>
                <a:gdLst>
                  <a:gd name="connsiteX0" fmla="*/ 0 w 634181"/>
                  <a:gd name="connsiteY0" fmla="*/ 1651820 h 1651820"/>
                  <a:gd name="connsiteX1" fmla="*/ 206478 w 634181"/>
                  <a:gd name="connsiteY1" fmla="*/ 914400 h 1651820"/>
                  <a:gd name="connsiteX2" fmla="*/ 634181 w 634181"/>
                  <a:gd name="connsiteY2" fmla="*/ 0 h 1651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34181" h="1651820">
                    <a:moveTo>
                      <a:pt x="0" y="1651820"/>
                    </a:moveTo>
                    <a:cubicBezTo>
                      <a:pt x="50390" y="1420761"/>
                      <a:pt x="100781" y="1189703"/>
                      <a:pt x="206478" y="914400"/>
                    </a:cubicBezTo>
                    <a:cubicBezTo>
                      <a:pt x="312175" y="639097"/>
                      <a:pt x="473178" y="319548"/>
                      <a:pt x="634181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228" name="TextBox 70"/>
              <p:cNvSpPr txBox="1">
                <a:spLocks noChangeArrowheads="1"/>
              </p:cNvSpPr>
              <p:nvPr/>
            </p:nvSpPr>
            <p:spPr bwMode="auto">
              <a:xfrm>
                <a:off x="2183595" y="2646076"/>
                <a:ext cx="265113" cy="298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k</a:t>
                </a:r>
              </a:p>
            </p:txBody>
          </p:sp>
          <p:sp>
            <p:nvSpPr>
              <p:cNvPr id="324" name="Oval 323"/>
              <p:cNvSpPr/>
              <p:nvPr/>
            </p:nvSpPr>
            <p:spPr bwMode="auto">
              <a:xfrm>
                <a:off x="2970995" y="1503076"/>
                <a:ext cx="131763" cy="12222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7" name="Freeform 326"/>
              <p:cNvSpPr/>
              <p:nvPr/>
            </p:nvSpPr>
            <p:spPr bwMode="auto">
              <a:xfrm>
                <a:off x="1371743" y="3815777"/>
                <a:ext cx="1973263" cy="622223"/>
              </a:xfrm>
              <a:custGeom>
                <a:avLst/>
                <a:gdLst>
                  <a:gd name="connsiteX0" fmla="*/ 0 w 2271252"/>
                  <a:gd name="connsiteY0" fmla="*/ 766916 h 766916"/>
                  <a:gd name="connsiteX1" fmla="*/ 1120878 w 2271252"/>
                  <a:gd name="connsiteY1" fmla="*/ 589935 h 766916"/>
                  <a:gd name="connsiteX2" fmla="*/ 2271252 w 2271252"/>
                  <a:gd name="connsiteY2" fmla="*/ 0 h 7669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71252" h="766916">
                    <a:moveTo>
                      <a:pt x="0" y="766916"/>
                    </a:moveTo>
                    <a:cubicBezTo>
                      <a:pt x="371168" y="742335"/>
                      <a:pt x="742336" y="717754"/>
                      <a:pt x="1120878" y="589935"/>
                    </a:cubicBezTo>
                    <a:cubicBezTo>
                      <a:pt x="1499420" y="462116"/>
                      <a:pt x="1885336" y="231058"/>
                      <a:pt x="2271252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8" name="Freeform 327"/>
              <p:cNvSpPr/>
              <p:nvPr/>
            </p:nvSpPr>
            <p:spPr bwMode="auto">
              <a:xfrm>
                <a:off x="1370795" y="3552283"/>
                <a:ext cx="1038225" cy="896825"/>
              </a:xfrm>
              <a:custGeom>
                <a:avLst/>
                <a:gdLst>
                  <a:gd name="connsiteX0" fmla="*/ 1194619 w 1194619"/>
                  <a:gd name="connsiteY0" fmla="*/ 0 h 1106129"/>
                  <a:gd name="connsiteX1" fmla="*/ 899651 w 1194619"/>
                  <a:gd name="connsiteY1" fmla="*/ 457200 h 1106129"/>
                  <a:gd name="connsiteX2" fmla="*/ 0 w 1194619"/>
                  <a:gd name="connsiteY2" fmla="*/ 1106129 h 11061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94619" h="1106129">
                    <a:moveTo>
                      <a:pt x="1194619" y="0"/>
                    </a:moveTo>
                    <a:cubicBezTo>
                      <a:pt x="1146686" y="136422"/>
                      <a:pt x="1098754" y="272845"/>
                      <a:pt x="899651" y="457200"/>
                    </a:cubicBezTo>
                    <a:cubicBezTo>
                      <a:pt x="700548" y="641555"/>
                      <a:pt x="350274" y="873842"/>
                      <a:pt x="0" y="1106129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9" name="Freeform 328"/>
              <p:cNvSpPr/>
              <p:nvPr/>
            </p:nvSpPr>
            <p:spPr bwMode="auto">
              <a:xfrm>
                <a:off x="1331108" y="3936410"/>
                <a:ext cx="1346200" cy="538095"/>
              </a:xfrm>
              <a:custGeom>
                <a:avLst/>
                <a:gdLst>
                  <a:gd name="connsiteX0" fmla="*/ 0 w 1548581"/>
                  <a:gd name="connsiteY0" fmla="*/ 663677 h 663677"/>
                  <a:gd name="connsiteX1" fmla="*/ 899652 w 1548581"/>
                  <a:gd name="connsiteY1" fmla="*/ 353961 h 663677"/>
                  <a:gd name="connsiteX2" fmla="*/ 1548581 w 1548581"/>
                  <a:gd name="connsiteY2" fmla="*/ 0 h 6636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48581" h="663677">
                    <a:moveTo>
                      <a:pt x="0" y="663677"/>
                    </a:moveTo>
                    <a:cubicBezTo>
                      <a:pt x="320777" y="564125"/>
                      <a:pt x="641555" y="464574"/>
                      <a:pt x="899652" y="353961"/>
                    </a:cubicBezTo>
                    <a:cubicBezTo>
                      <a:pt x="1157749" y="243348"/>
                      <a:pt x="1353165" y="121674"/>
                      <a:pt x="1548581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30" name="Oval 329"/>
              <p:cNvSpPr/>
              <p:nvPr/>
            </p:nvSpPr>
            <p:spPr bwMode="auto">
              <a:xfrm>
                <a:off x="1281895" y="4406252"/>
                <a:ext cx="133350" cy="12539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32" name="Oval 331"/>
              <p:cNvSpPr/>
              <p:nvPr/>
            </p:nvSpPr>
            <p:spPr bwMode="auto">
              <a:xfrm>
                <a:off x="2639208" y="3850696"/>
                <a:ext cx="133350" cy="122222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33" name="Freeform 332"/>
              <p:cNvSpPr/>
              <p:nvPr/>
            </p:nvSpPr>
            <p:spPr bwMode="auto">
              <a:xfrm>
                <a:off x="2394733" y="3588791"/>
                <a:ext cx="885825" cy="239683"/>
              </a:xfrm>
              <a:custGeom>
                <a:avLst/>
                <a:gdLst>
                  <a:gd name="connsiteX0" fmla="*/ 1017638 w 1017638"/>
                  <a:gd name="connsiteY0" fmla="*/ 294967 h 294967"/>
                  <a:gd name="connsiteX1" fmla="*/ 427703 w 1017638"/>
                  <a:gd name="connsiteY1" fmla="*/ 88490 h 294967"/>
                  <a:gd name="connsiteX2" fmla="*/ 0 w 1017638"/>
                  <a:gd name="connsiteY2" fmla="*/ 0 h 2949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17638" h="294967">
                    <a:moveTo>
                      <a:pt x="1017638" y="294967"/>
                    </a:moveTo>
                    <a:cubicBezTo>
                      <a:pt x="807473" y="216309"/>
                      <a:pt x="597309" y="137651"/>
                      <a:pt x="427703" y="88490"/>
                    </a:cubicBezTo>
                    <a:cubicBezTo>
                      <a:pt x="258097" y="39329"/>
                      <a:pt x="129048" y="19664"/>
                      <a:pt x="0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34" name="Freeform 333"/>
              <p:cNvSpPr/>
              <p:nvPr/>
            </p:nvSpPr>
            <p:spPr bwMode="auto">
              <a:xfrm>
                <a:off x="2421720" y="3577680"/>
                <a:ext cx="255588" cy="334920"/>
              </a:xfrm>
              <a:custGeom>
                <a:avLst/>
                <a:gdLst>
                  <a:gd name="connsiteX0" fmla="*/ 0 w 294968"/>
                  <a:gd name="connsiteY0" fmla="*/ 0 h 412955"/>
                  <a:gd name="connsiteX1" fmla="*/ 58994 w 294968"/>
                  <a:gd name="connsiteY1" fmla="*/ 265471 h 412955"/>
                  <a:gd name="connsiteX2" fmla="*/ 294968 w 294968"/>
                  <a:gd name="connsiteY2" fmla="*/ 412955 h 4129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4968" h="412955">
                    <a:moveTo>
                      <a:pt x="0" y="0"/>
                    </a:moveTo>
                    <a:cubicBezTo>
                      <a:pt x="4916" y="98322"/>
                      <a:pt x="9833" y="196645"/>
                      <a:pt x="58994" y="265471"/>
                    </a:cubicBezTo>
                    <a:cubicBezTo>
                      <a:pt x="108155" y="334297"/>
                      <a:pt x="201561" y="373626"/>
                      <a:pt x="294968" y="412955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238" name="TextBox 71"/>
              <p:cNvSpPr txBox="1">
                <a:spLocks noChangeArrowheads="1"/>
              </p:cNvSpPr>
              <p:nvPr/>
            </p:nvSpPr>
            <p:spPr bwMode="auto">
              <a:xfrm>
                <a:off x="2286783" y="3727163"/>
                <a:ext cx="265112" cy="298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l</a:t>
                </a:r>
              </a:p>
            </p:txBody>
          </p:sp>
          <p:sp>
            <p:nvSpPr>
              <p:cNvPr id="336" name="Freeform 335"/>
              <p:cNvSpPr/>
              <p:nvPr/>
            </p:nvSpPr>
            <p:spPr bwMode="auto">
              <a:xfrm>
                <a:off x="2729695" y="3815775"/>
                <a:ext cx="550863" cy="120635"/>
              </a:xfrm>
              <a:custGeom>
                <a:avLst/>
                <a:gdLst>
                  <a:gd name="connsiteX0" fmla="*/ 0 w 634180"/>
                  <a:gd name="connsiteY0" fmla="*/ 147484 h 147484"/>
                  <a:gd name="connsiteX1" fmla="*/ 294967 w 634180"/>
                  <a:gd name="connsiteY1" fmla="*/ 73742 h 147484"/>
                  <a:gd name="connsiteX2" fmla="*/ 634180 w 634180"/>
                  <a:gd name="connsiteY2" fmla="*/ 0 h 1474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34180" h="147484">
                    <a:moveTo>
                      <a:pt x="0" y="147484"/>
                    </a:moveTo>
                    <a:lnTo>
                      <a:pt x="294967" y="73742"/>
                    </a:lnTo>
                    <a:cubicBezTo>
                      <a:pt x="400664" y="49161"/>
                      <a:pt x="517422" y="24580"/>
                      <a:pt x="634180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37" name="Oval 336"/>
              <p:cNvSpPr/>
              <p:nvPr/>
            </p:nvSpPr>
            <p:spPr bwMode="auto">
              <a:xfrm>
                <a:off x="3236108" y="3757045"/>
                <a:ext cx="133350" cy="12381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39" name="Oval 338"/>
              <p:cNvSpPr/>
              <p:nvPr/>
            </p:nvSpPr>
            <p:spPr bwMode="auto">
              <a:xfrm>
                <a:off x="2342345" y="3509426"/>
                <a:ext cx="133350" cy="12539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242" name="TextBox 64"/>
              <p:cNvSpPr txBox="1">
                <a:spLocks noChangeArrowheads="1"/>
              </p:cNvSpPr>
              <p:nvPr/>
            </p:nvSpPr>
            <p:spPr bwMode="auto">
              <a:xfrm>
                <a:off x="2070883" y="3342988"/>
                <a:ext cx="265112" cy="3000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e</a:t>
                </a:r>
              </a:p>
            </p:txBody>
          </p:sp>
        </p:grpSp>
      </p:grpSp>
      <p:sp>
        <p:nvSpPr>
          <p:cNvPr id="523" name="Rectangular Callout 522"/>
          <p:cNvSpPr/>
          <p:nvPr/>
        </p:nvSpPr>
        <p:spPr>
          <a:xfrm>
            <a:off x="180303" y="991673"/>
            <a:ext cx="2163651" cy="399245"/>
          </a:xfrm>
          <a:prstGeom prst="wedgeRectCallout">
            <a:avLst>
              <a:gd name="adj1" fmla="val -1285"/>
              <a:gd name="adj2" fmla="val 39064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 plane 3-tree</a:t>
            </a:r>
          </a:p>
        </p:txBody>
      </p:sp>
      <p:sp>
        <p:nvSpPr>
          <p:cNvPr id="524" name="Rectangular Callout 523"/>
          <p:cNvSpPr/>
          <p:nvPr/>
        </p:nvSpPr>
        <p:spPr>
          <a:xfrm>
            <a:off x="4172753" y="1815920"/>
            <a:ext cx="2163651" cy="399245"/>
          </a:xfrm>
          <a:prstGeom prst="wedgeRectCallout">
            <a:avLst>
              <a:gd name="adj1" fmla="val -79261"/>
              <a:gd name="adj2" fmla="val 229357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plane 3-tree</a:t>
            </a:r>
          </a:p>
        </p:txBody>
      </p:sp>
      <p:sp>
        <p:nvSpPr>
          <p:cNvPr id="247" name="Rounded Rectangle 246"/>
          <p:cNvSpPr/>
          <p:nvPr/>
        </p:nvSpPr>
        <p:spPr bwMode="auto">
          <a:xfrm>
            <a:off x="4391891" y="4969550"/>
            <a:ext cx="4752109" cy="854805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construction for 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0" name="Rectangle 249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Properties of Plane 3-trees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4" name="Freeform 213"/>
          <p:cNvSpPr/>
          <p:nvPr/>
        </p:nvSpPr>
        <p:spPr>
          <a:xfrm>
            <a:off x="1978523" y="1634818"/>
            <a:ext cx="246062" cy="2176462"/>
          </a:xfrm>
          <a:custGeom>
            <a:avLst/>
            <a:gdLst>
              <a:gd name="connsiteX0" fmla="*/ 244699 w 244699"/>
              <a:gd name="connsiteY0" fmla="*/ 2176529 h 2176529"/>
              <a:gd name="connsiteX1" fmla="*/ 115910 w 244699"/>
              <a:gd name="connsiteY1" fmla="*/ 1893194 h 2176529"/>
              <a:gd name="connsiteX2" fmla="*/ 25758 w 244699"/>
              <a:gd name="connsiteY2" fmla="*/ 1223493 h 2176529"/>
              <a:gd name="connsiteX3" fmla="*/ 12879 w 244699"/>
              <a:gd name="connsiteY3" fmla="*/ 489397 h 2176529"/>
              <a:gd name="connsiteX4" fmla="*/ 0 w 244699"/>
              <a:gd name="connsiteY4" fmla="*/ 0 h 2176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4699" h="2176529">
                <a:moveTo>
                  <a:pt x="244699" y="2176529"/>
                </a:moveTo>
                <a:cubicBezTo>
                  <a:pt x="198549" y="2114281"/>
                  <a:pt x="152400" y="2052033"/>
                  <a:pt x="115910" y="1893194"/>
                </a:cubicBezTo>
                <a:cubicBezTo>
                  <a:pt x="79420" y="1734355"/>
                  <a:pt x="42930" y="1457459"/>
                  <a:pt x="25758" y="1223493"/>
                </a:cubicBezTo>
                <a:cubicBezTo>
                  <a:pt x="8586" y="989527"/>
                  <a:pt x="17172" y="693312"/>
                  <a:pt x="12879" y="489397"/>
                </a:cubicBezTo>
                <a:cubicBezTo>
                  <a:pt x="8586" y="285482"/>
                  <a:pt x="4293" y="142741"/>
                  <a:pt x="0" y="0"/>
                </a:cubicBezTo>
              </a:path>
            </a:pathLst>
          </a:custGeom>
          <a:ln w="22225" cmpd="sng">
            <a:solidFill>
              <a:schemeClr val="bg1"/>
            </a:solidFill>
            <a:prstDash val="sysDot"/>
          </a:ln>
          <a:effectLst>
            <a:outerShdw blurRad="127000" dist="88900" dir="5400000" sx="86000" sy="86000" algn="ctr" rotWithShape="0">
              <a:schemeClr val="bg1">
                <a:alpha val="81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grpSp>
        <p:nvGrpSpPr>
          <p:cNvPr id="61" name="Group 249"/>
          <p:cNvGrpSpPr>
            <a:grpSpLocks/>
          </p:cNvGrpSpPr>
          <p:nvPr/>
        </p:nvGrpSpPr>
        <p:grpSpPr bwMode="auto">
          <a:xfrm>
            <a:off x="246063" y="3490868"/>
            <a:ext cx="4603750" cy="1893871"/>
            <a:chOff x="1498689" y="4057452"/>
            <a:chExt cx="4603750" cy="1894067"/>
          </a:xfrm>
        </p:grpSpPr>
        <p:sp>
          <p:nvSpPr>
            <p:cNvPr id="251" name="Freeform 250"/>
            <p:cNvSpPr/>
            <p:nvPr/>
          </p:nvSpPr>
          <p:spPr>
            <a:xfrm>
              <a:off x="1518938" y="4478325"/>
              <a:ext cx="4419600" cy="1433848"/>
            </a:xfrm>
            <a:custGeom>
              <a:avLst/>
              <a:gdLst>
                <a:gd name="connsiteX0" fmla="*/ 0 w 4419600"/>
                <a:gd name="connsiteY0" fmla="*/ 609600 h 1433848"/>
                <a:gd name="connsiteX1" fmla="*/ 811369 w 4419600"/>
                <a:gd name="connsiteY1" fmla="*/ 506569 h 1433848"/>
                <a:gd name="connsiteX2" fmla="*/ 1635617 w 4419600"/>
                <a:gd name="connsiteY2" fmla="*/ 171718 h 1433848"/>
                <a:gd name="connsiteX3" fmla="*/ 1957589 w 4419600"/>
                <a:gd name="connsiteY3" fmla="*/ 17172 h 1433848"/>
                <a:gd name="connsiteX4" fmla="*/ 2021983 w 4419600"/>
                <a:gd name="connsiteY4" fmla="*/ 68687 h 1433848"/>
                <a:gd name="connsiteX5" fmla="*/ 2189408 w 4419600"/>
                <a:gd name="connsiteY5" fmla="*/ 326265 h 1433848"/>
                <a:gd name="connsiteX6" fmla="*/ 2550017 w 4419600"/>
                <a:gd name="connsiteY6" fmla="*/ 609600 h 1433848"/>
                <a:gd name="connsiteX7" fmla="*/ 3052293 w 4419600"/>
                <a:gd name="connsiteY7" fmla="*/ 841420 h 1433848"/>
                <a:gd name="connsiteX8" fmla="*/ 4224270 w 4419600"/>
                <a:gd name="connsiteY8" fmla="*/ 1227786 h 1433848"/>
                <a:gd name="connsiteX9" fmla="*/ 4224270 w 4419600"/>
                <a:gd name="connsiteY9" fmla="*/ 1266422 h 1433848"/>
                <a:gd name="connsiteX10" fmla="*/ 3902298 w 4419600"/>
                <a:gd name="connsiteY10" fmla="*/ 1292180 h 1433848"/>
                <a:gd name="connsiteX11" fmla="*/ 3464417 w 4419600"/>
                <a:gd name="connsiteY11" fmla="*/ 1356575 h 1433848"/>
                <a:gd name="connsiteX12" fmla="*/ 2434107 w 4419600"/>
                <a:gd name="connsiteY12" fmla="*/ 1420969 h 1433848"/>
                <a:gd name="connsiteX13" fmla="*/ 1532586 w 4419600"/>
                <a:gd name="connsiteY13" fmla="*/ 1279301 h 1433848"/>
                <a:gd name="connsiteX14" fmla="*/ 850005 w 4419600"/>
                <a:gd name="connsiteY14" fmla="*/ 1008845 h 1433848"/>
                <a:gd name="connsiteX15" fmla="*/ 193183 w 4419600"/>
                <a:gd name="connsiteY15" fmla="*/ 712631 h 1433848"/>
                <a:gd name="connsiteX16" fmla="*/ 51515 w 4419600"/>
                <a:gd name="connsiteY16" fmla="*/ 596721 h 1433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419600" h="1433848">
                  <a:moveTo>
                    <a:pt x="0" y="609600"/>
                  </a:moveTo>
                  <a:cubicBezTo>
                    <a:pt x="269383" y="594574"/>
                    <a:pt x="538766" y="579549"/>
                    <a:pt x="811369" y="506569"/>
                  </a:cubicBezTo>
                  <a:cubicBezTo>
                    <a:pt x="1083972" y="433589"/>
                    <a:pt x="1444580" y="253284"/>
                    <a:pt x="1635617" y="171718"/>
                  </a:cubicBezTo>
                  <a:cubicBezTo>
                    <a:pt x="1826654" y="90152"/>
                    <a:pt x="1893195" y="34344"/>
                    <a:pt x="1957589" y="17172"/>
                  </a:cubicBezTo>
                  <a:cubicBezTo>
                    <a:pt x="2021983" y="0"/>
                    <a:pt x="1983347" y="17172"/>
                    <a:pt x="2021983" y="68687"/>
                  </a:cubicBezTo>
                  <a:cubicBezTo>
                    <a:pt x="2060619" y="120202"/>
                    <a:pt x="2101403" y="236113"/>
                    <a:pt x="2189408" y="326265"/>
                  </a:cubicBezTo>
                  <a:cubicBezTo>
                    <a:pt x="2277413" y="416417"/>
                    <a:pt x="2406203" y="523741"/>
                    <a:pt x="2550017" y="609600"/>
                  </a:cubicBezTo>
                  <a:cubicBezTo>
                    <a:pt x="2693831" y="695459"/>
                    <a:pt x="2773251" y="738389"/>
                    <a:pt x="3052293" y="841420"/>
                  </a:cubicBezTo>
                  <a:cubicBezTo>
                    <a:pt x="3331335" y="944451"/>
                    <a:pt x="4028941" y="1156952"/>
                    <a:pt x="4224270" y="1227786"/>
                  </a:cubicBezTo>
                  <a:cubicBezTo>
                    <a:pt x="4419600" y="1298620"/>
                    <a:pt x="4277932" y="1255690"/>
                    <a:pt x="4224270" y="1266422"/>
                  </a:cubicBezTo>
                  <a:cubicBezTo>
                    <a:pt x="4170608" y="1277154"/>
                    <a:pt x="4028940" y="1277155"/>
                    <a:pt x="3902298" y="1292180"/>
                  </a:cubicBezTo>
                  <a:cubicBezTo>
                    <a:pt x="3775656" y="1307205"/>
                    <a:pt x="3709116" y="1335110"/>
                    <a:pt x="3464417" y="1356575"/>
                  </a:cubicBezTo>
                  <a:cubicBezTo>
                    <a:pt x="3219718" y="1378040"/>
                    <a:pt x="2756079" y="1433848"/>
                    <a:pt x="2434107" y="1420969"/>
                  </a:cubicBezTo>
                  <a:cubicBezTo>
                    <a:pt x="2112135" y="1408090"/>
                    <a:pt x="1796603" y="1347988"/>
                    <a:pt x="1532586" y="1279301"/>
                  </a:cubicBezTo>
                  <a:cubicBezTo>
                    <a:pt x="1268569" y="1210614"/>
                    <a:pt x="1073239" y="1103290"/>
                    <a:pt x="850005" y="1008845"/>
                  </a:cubicBezTo>
                  <a:cubicBezTo>
                    <a:pt x="626771" y="914400"/>
                    <a:pt x="326265" y="781318"/>
                    <a:pt x="193183" y="712631"/>
                  </a:cubicBezTo>
                  <a:cubicBezTo>
                    <a:pt x="60101" y="643944"/>
                    <a:pt x="55808" y="620332"/>
                    <a:pt x="51515" y="596721"/>
                  </a:cubicBezTo>
                </a:path>
              </a:pathLst>
            </a:custGeom>
            <a:gradFill flip="none" rotWithShape="1">
              <a:gsLst>
                <a:gs pos="89000">
                  <a:srgbClr val="009242">
                    <a:alpha val="20000"/>
                  </a:srgbClr>
                </a:gs>
                <a:gs pos="0">
                  <a:srgbClr val="00B050"/>
                </a:gs>
                <a:gs pos="98000">
                  <a:srgbClr val="00602B"/>
                </a:gs>
                <a:gs pos="0">
                  <a:srgbClr val="00602B"/>
                </a:gs>
                <a:gs pos="0">
                  <a:srgbClr val="00602B"/>
                </a:gs>
                <a:gs pos="0">
                  <a:srgbClr val="00B050"/>
                </a:gs>
                <a:gs pos="3000">
                  <a:srgbClr val="00B05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62" name="Group 357"/>
            <p:cNvGrpSpPr>
              <a:grpSpLocks/>
            </p:cNvGrpSpPr>
            <p:nvPr/>
          </p:nvGrpSpPr>
          <p:grpSpPr bwMode="auto">
            <a:xfrm>
              <a:off x="1498689" y="4057452"/>
              <a:ext cx="4603750" cy="1894067"/>
              <a:chOff x="1281895" y="3428534"/>
              <a:chExt cx="4603750" cy="1894067"/>
            </a:xfrm>
          </p:grpSpPr>
          <p:sp>
            <p:nvSpPr>
              <p:cNvPr id="253" name="Freeform 252"/>
              <p:cNvSpPr/>
              <p:nvPr/>
            </p:nvSpPr>
            <p:spPr bwMode="auto">
              <a:xfrm>
                <a:off x="1345738" y="3829570"/>
                <a:ext cx="1973262" cy="622359"/>
              </a:xfrm>
              <a:custGeom>
                <a:avLst/>
                <a:gdLst>
                  <a:gd name="connsiteX0" fmla="*/ 0 w 2271252"/>
                  <a:gd name="connsiteY0" fmla="*/ 766916 h 766916"/>
                  <a:gd name="connsiteX1" fmla="*/ 1120878 w 2271252"/>
                  <a:gd name="connsiteY1" fmla="*/ 589935 h 766916"/>
                  <a:gd name="connsiteX2" fmla="*/ 2271252 w 2271252"/>
                  <a:gd name="connsiteY2" fmla="*/ 0 h 7669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71252" h="766916">
                    <a:moveTo>
                      <a:pt x="0" y="766916"/>
                    </a:moveTo>
                    <a:cubicBezTo>
                      <a:pt x="371168" y="742335"/>
                      <a:pt x="742336" y="717754"/>
                      <a:pt x="1120878" y="589935"/>
                    </a:cubicBezTo>
                    <a:cubicBezTo>
                      <a:pt x="1499420" y="462116"/>
                      <a:pt x="1885336" y="231058"/>
                      <a:pt x="2271252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4" name="Freeform 253"/>
              <p:cNvSpPr/>
              <p:nvPr/>
            </p:nvSpPr>
            <p:spPr bwMode="auto">
              <a:xfrm>
                <a:off x="1358095" y="4462094"/>
                <a:ext cx="1652587" cy="157178"/>
              </a:xfrm>
              <a:custGeom>
                <a:avLst/>
                <a:gdLst>
                  <a:gd name="connsiteX0" fmla="*/ 1902542 w 1902542"/>
                  <a:gd name="connsiteY0" fmla="*/ 191729 h 194187"/>
                  <a:gd name="connsiteX1" fmla="*/ 1032387 w 1902542"/>
                  <a:gd name="connsiteY1" fmla="*/ 162232 h 194187"/>
                  <a:gd name="connsiteX2" fmla="*/ 0 w 1902542"/>
                  <a:gd name="connsiteY2" fmla="*/ 0 h 1941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02542" h="194187">
                    <a:moveTo>
                      <a:pt x="1902542" y="191729"/>
                    </a:moveTo>
                    <a:cubicBezTo>
                      <a:pt x="1626009" y="192958"/>
                      <a:pt x="1349477" y="194187"/>
                      <a:pt x="1032387" y="162232"/>
                    </a:cubicBezTo>
                    <a:cubicBezTo>
                      <a:pt x="715297" y="130277"/>
                      <a:pt x="357648" y="65138"/>
                      <a:pt x="0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5" name="Freeform 254"/>
              <p:cNvSpPr/>
              <p:nvPr/>
            </p:nvSpPr>
            <p:spPr bwMode="auto">
              <a:xfrm>
                <a:off x="1293007" y="4449393"/>
                <a:ext cx="1244600" cy="39692"/>
              </a:xfrm>
              <a:custGeom>
                <a:avLst/>
                <a:gdLst>
                  <a:gd name="connsiteX0" fmla="*/ 1430594 w 1430594"/>
                  <a:gd name="connsiteY0" fmla="*/ 0 h 46704"/>
                  <a:gd name="connsiteX1" fmla="*/ 855407 w 1430594"/>
                  <a:gd name="connsiteY1" fmla="*/ 44246 h 46704"/>
                  <a:gd name="connsiteX2" fmla="*/ 0 w 1430594"/>
                  <a:gd name="connsiteY2" fmla="*/ 14749 h 467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430594" h="46704">
                    <a:moveTo>
                      <a:pt x="1430594" y="0"/>
                    </a:moveTo>
                    <a:cubicBezTo>
                      <a:pt x="1262216" y="20894"/>
                      <a:pt x="1093839" y="41788"/>
                      <a:pt x="855407" y="44246"/>
                    </a:cubicBezTo>
                    <a:cubicBezTo>
                      <a:pt x="616975" y="46704"/>
                      <a:pt x="308487" y="30726"/>
                      <a:pt x="0" y="14749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6" name="Freeform 255"/>
              <p:cNvSpPr/>
              <p:nvPr/>
            </p:nvSpPr>
            <p:spPr bwMode="auto">
              <a:xfrm>
                <a:off x="1370795" y="4474795"/>
                <a:ext cx="1960562" cy="544565"/>
              </a:xfrm>
              <a:custGeom>
                <a:avLst/>
                <a:gdLst>
                  <a:gd name="connsiteX0" fmla="*/ 0 w 2256503"/>
                  <a:gd name="connsiteY0" fmla="*/ 0 h 671052"/>
                  <a:gd name="connsiteX1" fmla="*/ 1504335 w 2256503"/>
                  <a:gd name="connsiteY1" fmla="*/ 560439 h 671052"/>
                  <a:gd name="connsiteX2" fmla="*/ 2256503 w 2256503"/>
                  <a:gd name="connsiteY2" fmla="*/ 663678 h 6710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56503" h="671052">
                    <a:moveTo>
                      <a:pt x="0" y="0"/>
                    </a:moveTo>
                    <a:cubicBezTo>
                      <a:pt x="564125" y="224913"/>
                      <a:pt x="1128251" y="449826"/>
                      <a:pt x="1504335" y="560439"/>
                    </a:cubicBezTo>
                    <a:cubicBezTo>
                      <a:pt x="1880419" y="671052"/>
                      <a:pt x="2068461" y="667365"/>
                      <a:pt x="2256503" y="663678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7" name="Oval 256"/>
              <p:cNvSpPr/>
              <p:nvPr/>
            </p:nvSpPr>
            <p:spPr bwMode="auto">
              <a:xfrm>
                <a:off x="1281895" y="4406527"/>
                <a:ext cx="133350" cy="12542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8" name="Freeform 257"/>
              <p:cNvSpPr/>
              <p:nvPr/>
            </p:nvSpPr>
            <p:spPr bwMode="auto">
              <a:xfrm>
                <a:off x="1356507" y="4487497"/>
                <a:ext cx="4217988" cy="835104"/>
              </a:xfrm>
              <a:custGeom>
                <a:avLst/>
                <a:gdLst>
                  <a:gd name="connsiteX0" fmla="*/ 0 w 4852220"/>
                  <a:gd name="connsiteY0" fmla="*/ 0 h 1029928"/>
                  <a:gd name="connsiteX1" fmla="*/ 2256503 w 4852220"/>
                  <a:gd name="connsiteY1" fmla="*/ 899651 h 1029928"/>
                  <a:gd name="connsiteX2" fmla="*/ 4852220 w 4852220"/>
                  <a:gd name="connsiteY2" fmla="*/ 781664 h 10299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852220" h="1029928">
                    <a:moveTo>
                      <a:pt x="0" y="0"/>
                    </a:moveTo>
                    <a:cubicBezTo>
                      <a:pt x="723900" y="384687"/>
                      <a:pt x="1447800" y="769374"/>
                      <a:pt x="2256503" y="899651"/>
                    </a:cubicBezTo>
                    <a:cubicBezTo>
                      <a:pt x="3065206" y="1029928"/>
                      <a:pt x="3958713" y="905796"/>
                      <a:pt x="4852220" y="781664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0" name="Oval 259"/>
              <p:cNvSpPr/>
              <p:nvPr/>
            </p:nvSpPr>
            <p:spPr bwMode="auto">
              <a:xfrm>
                <a:off x="2442357" y="4374774"/>
                <a:ext cx="131763" cy="12542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1" name="Freeform 260"/>
              <p:cNvSpPr/>
              <p:nvPr/>
            </p:nvSpPr>
            <p:spPr bwMode="auto">
              <a:xfrm>
                <a:off x="2523320" y="4403352"/>
                <a:ext cx="539750" cy="201631"/>
              </a:xfrm>
              <a:custGeom>
                <a:avLst/>
                <a:gdLst>
                  <a:gd name="connsiteX0" fmla="*/ 619433 w 619433"/>
                  <a:gd name="connsiteY0" fmla="*/ 250722 h 250722"/>
                  <a:gd name="connsiteX1" fmla="*/ 191730 w 619433"/>
                  <a:gd name="connsiteY1" fmla="*/ 88490 h 250722"/>
                  <a:gd name="connsiteX2" fmla="*/ 0 w 619433"/>
                  <a:gd name="connsiteY2" fmla="*/ 0 h 250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19433" h="250722">
                    <a:moveTo>
                      <a:pt x="619433" y="250722"/>
                    </a:moveTo>
                    <a:lnTo>
                      <a:pt x="191730" y="88490"/>
                    </a:lnTo>
                    <a:cubicBezTo>
                      <a:pt x="88491" y="46703"/>
                      <a:pt x="44245" y="23351"/>
                      <a:pt x="0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2" name="Freeform 261"/>
              <p:cNvSpPr/>
              <p:nvPr/>
            </p:nvSpPr>
            <p:spPr bwMode="auto">
              <a:xfrm>
                <a:off x="2523320" y="3852436"/>
                <a:ext cx="808037" cy="574730"/>
              </a:xfrm>
              <a:custGeom>
                <a:avLst/>
                <a:gdLst>
                  <a:gd name="connsiteX0" fmla="*/ 0 w 929149"/>
                  <a:gd name="connsiteY0" fmla="*/ 707923 h 707923"/>
                  <a:gd name="connsiteX1" fmla="*/ 501446 w 929149"/>
                  <a:gd name="connsiteY1" fmla="*/ 457200 h 707923"/>
                  <a:gd name="connsiteX2" fmla="*/ 929149 w 929149"/>
                  <a:gd name="connsiteY2" fmla="*/ 0 h 707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29149" h="707923">
                    <a:moveTo>
                      <a:pt x="0" y="707923"/>
                    </a:moveTo>
                    <a:cubicBezTo>
                      <a:pt x="173294" y="641555"/>
                      <a:pt x="346588" y="575187"/>
                      <a:pt x="501446" y="457200"/>
                    </a:cubicBezTo>
                    <a:cubicBezTo>
                      <a:pt x="656304" y="339213"/>
                      <a:pt x="792726" y="169606"/>
                      <a:pt x="929149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287" name="TextBox 74"/>
              <p:cNvSpPr txBox="1">
                <a:spLocks noChangeArrowheads="1"/>
              </p:cNvSpPr>
              <p:nvPr/>
            </p:nvSpPr>
            <p:spPr bwMode="auto">
              <a:xfrm>
                <a:off x="2380445" y="4051013"/>
                <a:ext cx="331788" cy="298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o</a:t>
                </a:r>
              </a:p>
            </p:txBody>
          </p:sp>
          <p:sp>
            <p:nvSpPr>
              <p:cNvPr id="264" name="Oval 263"/>
              <p:cNvSpPr/>
              <p:nvPr/>
            </p:nvSpPr>
            <p:spPr bwMode="auto">
              <a:xfrm>
                <a:off x="5487182" y="5025711"/>
                <a:ext cx="133350" cy="12224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289" name="TextBox 62"/>
              <p:cNvSpPr txBox="1">
                <a:spLocks noChangeArrowheads="1"/>
              </p:cNvSpPr>
              <p:nvPr/>
            </p:nvSpPr>
            <p:spPr bwMode="auto">
              <a:xfrm>
                <a:off x="5620685" y="4839775"/>
                <a:ext cx="264960" cy="2991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c</a:t>
                </a:r>
              </a:p>
            </p:txBody>
          </p:sp>
          <p:sp>
            <p:nvSpPr>
              <p:cNvPr id="266" name="Freeform 265"/>
              <p:cNvSpPr/>
              <p:nvPr/>
            </p:nvSpPr>
            <p:spPr bwMode="auto">
              <a:xfrm>
                <a:off x="3334200" y="3880715"/>
                <a:ext cx="2306638" cy="1268544"/>
              </a:xfrm>
              <a:custGeom>
                <a:avLst/>
                <a:gdLst>
                  <a:gd name="connsiteX0" fmla="*/ 0 w 2654709"/>
                  <a:gd name="connsiteY0" fmla="*/ 0 h 1563329"/>
                  <a:gd name="connsiteX1" fmla="*/ 722671 w 2654709"/>
                  <a:gd name="connsiteY1" fmla="*/ 781664 h 1563329"/>
                  <a:gd name="connsiteX2" fmla="*/ 2654709 w 2654709"/>
                  <a:gd name="connsiteY2" fmla="*/ 1563329 h 15633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654709" h="1563329">
                    <a:moveTo>
                      <a:pt x="0" y="0"/>
                    </a:moveTo>
                    <a:cubicBezTo>
                      <a:pt x="140110" y="260554"/>
                      <a:pt x="280220" y="521109"/>
                      <a:pt x="722671" y="781664"/>
                    </a:cubicBezTo>
                    <a:cubicBezTo>
                      <a:pt x="1165122" y="1042219"/>
                      <a:pt x="1909915" y="1302774"/>
                      <a:pt x="2654709" y="1563329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7" name="Oval 266"/>
              <p:cNvSpPr/>
              <p:nvPr/>
            </p:nvSpPr>
            <p:spPr bwMode="auto">
              <a:xfrm>
                <a:off x="2970995" y="4530364"/>
                <a:ext cx="133350" cy="12383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8" name="Oval 267"/>
              <p:cNvSpPr/>
              <p:nvPr/>
            </p:nvSpPr>
            <p:spPr bwMode="auto">
              <a:xfrm>
                <a:off x="3236107" y="4932039"/>
                <a:ext cx="133350" cy="12383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9" name="Freeform 268"/>
              <p:cNvSpPr/>
              <p:nvPr/>
            </p:nvSpPr>
            <p:spPr bwMode="auto">
              <a:xfrm>
                <a:off x="3023382" y="3828622"/>
                <a:ext cx="307975" cy="789062"/>
              </a:xfrm>
              <a:custGeom>
                <a:avLst/>
                <a:gdLst>
                  <a:gd name="connsiteX0" fmla="*/ 353961 w 353961"/>
                  <a:gd name="connsiteY0" fmla="*/ 0 h 973394"/>
                  <a:gd name="connsiteX1" fmla="*/ 221225 w 353961"/>
                  <a:gd name="connsiteY1" fmla="*/ 516194 h 973394"/>
                  <a:gd name="connsiteX2" fmla="*/ 0 w 353961"/>
                  <a:gd name="connsiteY2" fmla="*/ 973394 h 9733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53961" h="973394">
                    <a:moveTo>
                      <a:pt x="353961" y="0"/>
                    </a:moveTo>
                    <a:cubicBezTo>
                      <a:pt x="317090" y="176981"/>
                      <a:pt x="280219" y="353962"/>
                      <a:pt x="221225" y="516194"/>
                    </a:cubicBezTo>
                    <a:cubicBezTo>
                      <a:pt x="162232" y="678426"/>
                      <a:pt x="81116" y="825910"/>
                      <a:pt x="0" y="973394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70" name="Freeform 269"/>
              <p:cNvSpPr/>
              <p:nvPr/>
            </p:nvSpPr>
            <p:spPr bwMode="auto">
              <a:xfrm>
                <a:off x="3036082" y="4593870"/>
                <a:ext cx="2525713" cy="528687"/>
              </a:xfrm>
              <a:custGeom>
                <a:avLst/>
                <a:gdLst>
                  <a:gd name="connsiteX0" fmla="*/ 0 w 2905432"/>
                  <a:gd name="connsiteY0" fmla="*/ 0 h 651387"/>
                  <a:gd name="connsiteX1" fmla="*/ 943897 w 2905432"/>
                  <a:gd name="connsiteY1" fmla="*/ 545690 h 651387"/>
                  <a:gd name="connsiteX2" fmla="*/ 2905432 w 2905432"/>
                  <a:gd name="connsiteY2" fmla="*/ 634181 h 651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05432" h="651387">
                    <a:moveTo>
                      <a:pt x="0" y="0"/>
                    </a:moveTo>
                    <a:cubicBezTo>
                      <a:pt x="229829" y="219996"/>
                      <a:pt x="459658" y="439993"/>
                      <a:pt x="943897" y="545690"/>
                    </a:cubicBezTo>
                    <a:cubicBezTo>
                      <a:pt x="1428136" y="651387"/>
                      <a:pt x="2166784" y="642784"/>
                      <a:pt x="2905432" y="634181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71" name="Freeform 270"/>
              <p:cNvSpPr/>
              <p:nvPr/>
            </p:nvSpPr>
            <p:spPr bwMode="auto">
              <a:xfrm>
                <a:off x="3048782" y="4630385"/>
                <a:ext cx="269875" cy="358809"/>
              </a:xfrm>
              <a:custGeom>
                <a:avLst/>
                <a:gdLst>
                  <a:gd name="connsiteX0" fmla="*/ 0 w 309716"/>
                  <a:gd name="connsiteY0" fmla="*/ 0 h 442452"/>
                  <a:gd name="connsiteX1" fmla="*/ 58994 w 309716"/>
                  <a:gd name="connsiteY1" fmla="*/ 235974 h 442452"/>
                  <a:gd name="connsiteX2" fmla="*/ 309716 w 309716"/>
                  <a:gd name="connsiteY2" fmla="*/ 442452 h 4424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09716" h="442452">
                    <a:moveTo>
                      <a:pt x="0" y="0"/>
                    </a:moveTo>
                    <a:cubicBezTo>
                      <a:pt x="3687" y="81116"/>
                      <a:pt x="7375" y="162232"/>
                      <a:pt x="58994" y="235974"/>
                    </a:cubicBezTo>
                    <a:cubicBezTo>
                      <a:pt x="110613" y="309716"/>
                      <a:pt x="210164" y="376084"/>
                      <a:pt x="309716" y="442452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72" name="Freeform 271"/>
              <p:cNvSpPr/>
              <p:nvPr/>
            </p:nvSpPr>
            <p:spPr bwMode="auto">
              <a:xfrm>
                <a:off x="3305957" y="5011421"/>
                <a:ext cx="2268538" cy="207983"/>
              </a:xfrm>
              <a:custGeom>
                <a:avLst/>
                <a:gdLst>
                  <a:gd name="connsiteX0" fmla="*/ 0 w 2610465"/>
                  <a:gd name="connsiteY0" fmla="*/ 0 h 255638"/>
                  <a:gd name="connsiteX1" fmla="*/ 1002890 w 2610465"/>
                  <a:gd name="connsiteY1" fmla="*/ 235974 h 255638"/>
                  <a:gd name="connsiteX2" fmla="*/ 2610465 w 2610465"/>
                  <a:gd name="connsiteY2" fmla="*/ 117987 h 2556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610465" h="255638">
                    <a:moveTo>
                      <a:pt x="0" y="0"/>
                    </a:moveTo>
                    <a:cubicBezTo>
                      <a:pt x="283906" y="108155"/>
                      <a:pt x="567813" y="216310"/>
                      <a:pt x="1002890" y="235974"/>
                    </a:cubicBezTo>
                    <a:cubicBezTo>
                      <a:pt x="1437967" y="255638"/>
                      <a:pt x="2024216" y="186812"/>
                      <a:pt x="2610465" y="117987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297" name="TextBox 66"/>
              <p:cNvSpPr txBox="1">
                <a:spLocks noChangeArrowheads="1"/>
              </p:cNvSpPr>
              <p:nvPr/>
            </p:nvSpPr>
            <p:spPr bwMode="auto">
              <a:xfrm>
                <a:off x="3120220" y="4230401"/>
                <a:ext cx="265113" cy="3000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g</a:t>
                </a:r>
              </a:p>
            </p:txBody>
          </p:sp>
          <p:sp>
            <p:nvSpPr>
              <p:cNvPr id="274" name="Oval 273"/>
              <p:cNvSpPr/>
              <p:nvPr/>
            </p:nvSpPr>
            <p:spPr bwMode="auto">
              <a:xfrm>
                <a:off x="3866345" y="4684365"/>
                <a:ext cx="131762" cy="12383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75" name="Freeform 274"/>
              <p:cNvSpPr/>
              <p:nvPr/>
            </p:nvSpPr>
            <p:spPr bwMode="auto">
              <a:xfrm>
                <a:off x="3063070" y="4592282"/>
                <a:ext cx="884237" cy="157178"/>
              </a:xfrm>
              <a:custGeom>
                <a:avLst/>
                <a:gdLst>
                  <a:gd name="connsiteX0" fmla="*/ 0 w 1017638"/>
                  <a:gd name="connsiteY0" fmla="*/ 0 h 191729"/>
                  <a:gd name="connsiteX1" fmla="*/ 471948 w 1017638"/>
                  <a:gd name="connsiteY1" fmla="*/ 147484 h 191729"/>
                  <a:gd name="connsiteX2" fmla="*/ 1017638 w 1017638"/>
                  <a:gd name="connsiteY2" fmla="*/ 191729 h 1917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17638" h="191729">
                    <a:moveTo>
                      <a:pt x="0" y="0"/>
                    </a:moveTo>
                    <a:cubicBezTo>
                      <a:pt x="151171" y="57764"/>
                      <a:pt x="302342" y="115529"/>
                      <a:pt x="471948" y="147484"/>
                    </a:cubicBezTo>
                    <a:cubicBezTo>
                      <a:pt x="641554" y="179439"/>
                      <a:pt x="829596" y="185584"/>
                      <a:pt x="1017638" y="191729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76" name="Freeform 275"/>
              <p:cNvSpPr/>
              <p:nvPr/>
            </p:nvSpPr>
            <p:spPr bwMode="auto">
              <a:xfrm>
                <a:off x="3318657" y="3815921"/>
                <a:ext cx="628650" cy="944652"/>
              </a:xfrm>
              <a:custGeom>
                <a:avLst/>
                <a:gdLst>
                  <a:gd name="connsiteX0" fmla="*/ 0 w 722671"/>
                  <a:gd name="connsiteY0" fmla="*/ 0 h 1165122"/>
                  <a:gd name="connsiteX1" fmla="*/ 235975 w 722671"/>
                  <a:gd name="connsiteY1" fmla="*/ 811161 h 1165122"/>
                  <a:gd name="connsiteX2" fmla="*/ 722671 w 722671"/>
                  <a:gd name="connsiteY2" fmla="*/ 1165122 h 11651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2671" h="1165122">
                    <a:moveTo>
                      <a:pt x="0" y="0"/>
                    </a:moveTo>
                    <a:cubicBezTo>
                      <a:pt x="57765" y="308487"/>
                      <a:pt x="115530" y="616974"/>
                      <a:pt x="235975" y="811161"/>
                    </a:cubicBezTo>
                    <a:cubicBezTo>
                      <a:pt x="356420" y="1005348"/>
                      <a:pt x="539545" y="1085235"/>
                      <a:pt x="722671" y="1165122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77" name="Freeform 276"/>
              <p:cNvSpPr/>
              <p:nvPr/>
            </p:nvSpPr>
            <p:spPr bwMode="auto">
              <a:xfrm>
                <a:off x="3934607" y="4773274"/>
                <a:ext cx="1679575" cy="322294"/>
              </a:xfrm>
              <a:custGeom>
                <a:avLst/>
                <a:gdLst>
                  <a:gd name="connsiteX0" fmla="*/ 0 w 1932039"/>
                  <a:gd name="connsiteY0" fmla="*/ 0 h 398206"/>
                  <a:gd name="connsiteX1" fmla="*/ 899652 w 1932039"/>
                  <a:gd name="connsiteY1" fmla="*/ 265471 h 398206"/>
                  <a:gd name="connsiteX2" fmla="*/ 1932039 w 1932039"/>
                  <a:gd name="connsiteY2" fmla="*/ 398206 h 3982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32039" h="398206">
                    <a:moveTo>
                      <a:pt x="0" y="0"/>
                    </a:moveTo>
                    <a:cubicBezTo>
                      <a:pt x="288823" y="99551"/>
                      <a:pt x="577646" y="199103"/>
                      <a:pt x="899652" y="265471"/>
                    </a:cubicBezTo>
                    <a:cubicBezTo>
                      <a:pt x="1221658" y="331839"/>
                      <a:pt x="1576848" y="365022"/>
                      <a:pt x="1932039" y="398206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302" name="TextBox 72"/>
              <p:cNvSpPr txBox="1">
                <a:spLocks noChangeArrowheads="1"/>
              </p:cNvSpPr>
              <p:nvPr/>
            </p:nvSpPr>
            <p:spPr bwMode="auto">
              <a:xfrm>
                <a:off x="3669835" y="4684239"/>
                <a:ext cx="331181" cy="299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m</a:t>
                </a:r>
              </a:p>
            </p:txBody>
          </p:sp>
          <p:sp>
            <p:nvSpPr>
              <p:cNvPr id="8303" name="TextBox 73"/>
              <p:cNvSpPr txBox="1">
                <a:spLocks noChangeArrowheads="1"/>
              </p:cNvSpPr>
              <p:nvPr/>
            </p:nvSpPr>
            <p:spPr bwMode="auto">
              <a:xfrm>
                <a:off x="2851933" y="4644738"/>
                <a:ext cx="330200" cy="298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n</a:t>
                </a:r>
              </a:p>
            </p:txBody>
          </p:sp>
          <p:sp>
            <p:nvSpPr>
              <p:cNvPr id="280" name="Oval 279"/>
              <p:cNvSpPr/>
              <p:nvPr/>
            </p:nvSpPr>
            <p:spPr bwMode="auto">
              <a:xfrm>
                <a:off x="3236107" y="3757177"/>
                <a:ext cx="133350" cy="12383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305" name="TextBox 63"/>
              <p:cNvSpPr txBox="1">
                <a:spLocks noChangeArrowheads="1"/>
              </p:cNvSpPr>
              <p:nvPr/>
            </p:nvSpPr>
            <p:spPr bwMode="auto">
              <a:xfrm>
                <a:off x="3264146" y="3428534"/>
                <a:ext cx="265112" cy="3000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d</a:t>
                </a:r>
              </a:p>
            </p:txBody>
          </p:sp>
        </p:grpSp>
      </p:grpSp>
      <p:sp>
        <p:nvSpPr>
          <p:cNvPr id="215" name="Freeform 214"/>
          <p:cNvSpPr/>
          <p:nvPr/>
        </p:nvSpPr>
        <p:spPr>
          <a:xfrm>
            <a:off x="332120" y="3929370"/>
            <a:ext cx="1854200" cy="604838"/>
          </a:xfrm>
          <a:custGeom>
            <a:avLst/>
            <a:gdLst>
              <a:gd name="connsiteX0" fmla="*/ 1854558 w 1854558"/>
              <a:gd name="connsiteY0" fmla="*/ 0 h 605307"/>
              <a:gd name="connsiteX1" fmla="*/ 1596981 w 1854558"/>
              <a:gd name="connsiteY1" fmla="*/ 154546 h 605307"/>
              <a:gd name="connsiteX2" fmla="*/ 1184857 w 1854558"/>
              <a:gd name="connsiteY2" fmla="*/ 347729 h 605307"/>
              <a:gd name="connsiteX3" fmla="*/ 850006 w 1854558"/>
              <a:gd name="connsiteY3" fmla="*/ 476518 h 605307"/>
              <a:gd name="connsiteX4" fmla="*/ 437882 w 1854558"/>
              <a:gd name="connsiteY4" fmla="*/ 553791 h 605307"/>
              <a:gd name="connsiteX5" fmla="*/ 0 w 1854558"/>
              <a:gd name="connsiteY5" fmla="*/ 605307 h 605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54558" h="605307">
                <a:moveTo>
                  <a:pt x="1854558" y="0"/>
                </a:moveTo>
                <a:cubicBezTo>
                  <a:pt x="1781578" y="48295"/>
                  <a:pt x="1708598" y="96591"/>
                  <a:pt x="1596981" y="154546"/>
                </a:cubicBezTo>
                <a:cubicBezTo>
                  <a:pt x="1485364" y="212501"/>
                  <a:pt x="1309353" y="294067"/>
                  <a:pt x="1184857" y="347729"/>
                </a:cubicBezTo>
                <a:cubicBezTo>
                  <a:pt x="1060361" y="401391"/>
                  <a:pt x="974502" y="442174"/>
                  <a:pt x="850006" y="476518"/>
                </a:cubicBezTo>
                <a:cubicBezTo>
                  <a:pt x="725510" y="510862"/>
                  <a:pt x="579550" y="532326"/>
                  <a:pt x="437882" y="553791"/>
                </a:cubicBezTo>
                <a:cubicBezTo>
                  <a:pt x="296214" y="575256"/>
                  <a:pt x="148107" y="590281"/>
                  <a:pt x="0" y="605307"/>
                </a:cubicBezTo>
              </a:path>
            </a:pathLst>
          </a:custGeom>
          <a:ln w="28575" cmpd="sng">
            <a:solidFill>
              <a:schemeClr val="bg1"/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6" name="Freeform 215"/>
          <p:cNvSpPr/>
          <p:nvPr/>
        </p:nvSpPr>
        <p:spPr>
          <a:xfrm>
            <a:off x="2293295" y="3940150"/>
            <a:ext cx="2163763" cy="1185863"/>
          </a:xfrm>
          <a:custGeom>
            <a:avLst/>
            <a:gdLst>
              <a:gd name="connsiteX0" fmla="*/ 0 w 2163650"/>
              <a:gd name="connsiteY0" fmla="*/ 0 h 1184857"/>
              <a:gd name="connsiteX1" fmla="*/ 180304 w 2163650"/>
              <a:gd name="connsiteY1" fmla="*/ 270457 h 1184857"/>
              <a:gd name="connsiteX2" fmla="*/ 399245 w 2163650"/>
              <a:gd name="connsiteY2" fmla="*/ 450761 h 1184857"/>
              <a:gd name="connsiteX3" fmla="*/ 708338 w 2163650"/>
              <a:gd name="connsiteY3" fmla="*/ 656823 h 1184857"/>
              <a:gd name="connsiteX4" fmla="*/ 1094704 w 2163650"/>
              <a:gd name="connsiteY4" fmla="*/ 811369 h 1184857"/>
              <a:gd name="connsiteX5" fmla="*/ 1674253 w 2163650"/>
              <a:gd name="connsiteY5" fmla="*/ 1017431 h 1184857"/>
              <a:gd name="connsiteX6" fmla="*/ 2163650 w 2163650"/>
              <a:gd name="connsiteY6" fmla="*/ 1184857 h 1184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63650" h="1184857">
                <a:moveTo>
                  <a:pt x="0" y="0"/>
                </a:moveTo>
                <a:cubicBezTo>
                  <a:pt x="56881" y="97665"/>
                  <a:pt x="113763" y="195330"/>
                  <a:pt x="180304" y="270457"/>
                </a:cubicBezTo>
                <a:cubicBezTo>
                  <a:pt x="246845" y="345584"/>
                  <a:pt x="311239" y="386367"/>
                  <a:pt x="399245" y="450761"/>
                </a:cubicBezTo>
                <a:cubicBezTo>
                  <a:pt x="487251" y="515155"/>
                  <a:pt x="592428" y="596722"/>
                  <a:pt x="708338" y="656823"/>
                </a:cubicBezTo>
                <a:cubicBezTo>
                  <a:pt x="824248" y="716924"/>
                  <a:pt x="933718" y="751268"/>
                  <a:pt x="1094704" y="811369"/>
                </a:cubicBezTo>
                <a:cubicBezTo>
                  <a:pt x="1255690" y="871470"/>
                  <a:pt x="1674253" y="1017431"/>
                  <a:pt x="1674253" y="1017431"/>
                </a:cubicBezTo>
                <a:lnTo>
                  <a:pt x="2163650" y="1184857"/>
                </a:lnTo>
              </a:path>
            </a:pathLst>
          </a:custGeom>
          <a:noFill/>
          <a:ln w="28575" cmpd="sng">
            <a:solidFill>
              <a:schemeClr val="bg1"/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26" name="Rectangular Callout 525"/>
          <p:cNvSpPr/>
          <p:nvPr/>
        </p:nvSpPr>
        <p:spPr>
          <a:xfrm>
            <a:off x="4765182" y="5396246"/>
            <a:ext cx="2163651" cy="399245"/>
          </a:xfrm>
          <a:prstGeom prst="wedgeRectCallout">
            <a:avLst>
              <a:gd name="adj1" fmla="val -101285"/>
              <a:gd name="adj2" fmla="val -125483"/>
            </a:avLst>
          </a:prstGeom>
          <a:solidFill>
            <a:srgbClr val="00D05E"/>
          </a:solidFill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 plane 3-tree</a:t>
            </a:r>
          </a:p>
        </p:txBody>
      </p:sp>
      <p:sp>
        <p:nvSpPr>
          <p:cNvPr id="217" name="Rounded Rectangle 216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5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" grpId="0"/>
      <p:bldP spid="247" grpId="1"/>
      <p:bldP spid="214" grpId="0" animBg="1"/>
      <p:bldP spid="215" grpId="0" animBg="1"/>
      <p:bldP spid="2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Freeform 144"/>
          <p:cNvSpPr/>
          <p:nvPr/>
        </p:nvSpPr>
        <p:spPr>
          <a:xfrm>
            <a:off x="4633913" y="1263650"/>
            <a:ext cx="3641725" cy="2867025"/>
          </a:xfrm>
          <a:custGeom>
            <a:avLst/>
            <a:gdLst>
              <a:gd name="connsiteX0" fmla="*/ 0 w 3642102"/>
              <a:gd name="connsiteY0" fmla="*/ 1751309 h 2867187"/>
              <a:gd name="connsiteX1" fmla="*/ 2526224 w 3642102"/>
              <a:gd name="connsiteY1" fmla="*/ 0 h 2867187"/>
              <a:gd name="connsiteX2" fmla="*/ 3642102 w 3642102"/>
              <a:gd name="connsiteY2" fmla="*/ 2867187 h 2867187"/>
              <a:gd name="connsiteX3" fmla="*/ 0 w 3642102"/>
              <a:gd name="connsiteY3" fmla="*/ 1751309 h 286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42102" h="2867187">
                <a:moveTo>
                  <a:pt x="0" y="1751309"/>
                </a:moveTo>
                <a:lnTo>
                  <a:pt x="2526224" y="0"/>
                </a:lnTo>
                <a:lnTo>
                  <a:pt x="3642102" y="2867187"/>
                </a:lnTo>
                <a:lnTo>
                  <a:pt x="0" y="1751309"/>
                </a:lnTo>
                <a:close/>
              </a:path>
            </a:pathLst>
          </a:custGeom>
          <a:noFill/>
          <a:ln w="222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9" name="Group 58"/>
          <p:cNvGrpSpPr/>
          <p:nvPr/>
        </p:nvGrpSpPr>
        <p:grpSpPr>
          <a:xfrm>
            <a:off x="0" y="0"/>
            <a:ext cx="9144000" cy="6761163"/>
            <a:chOff x="0" y="0"/>
            <a:chExt cx="9144000" cy="6761163"/>
          </a:xfrm>
        </p:grpSpPr>
        <p:sp>
          <p:nvSpPr>
            <p:cNvPr id="60" name="Rectangle 59"/>
            <p:cNvSpPr/>
            <p:nvPr/>
          </p:nvSpPr>
          <p:spPr>
            <a:xfrm>
              <a:off x="0" y="0"/>
              <a:ext cx="9144000" cy="6414448"/>
            </a:xfrm>
            <a:prstGeom prst="rect">
              <a:avLst/>
            </a:prstGeom>
            <a:gradFill>
              <a:gsLst>
                <a:gs pos="0">
                  <a:srgbClr val="FF0000">
                    <a:alpha val="0"/>
                  </a:srgbClr>
                </a:gs>
                <a:gs pos="45000">
                  <a:srgbClr val="FF0000">
                    <a:alpha val="0"/>
                  </a:srgbClr>
                </a:gs>
                <a:gs pos="70000">
                  <a:srgbClr val="FF0300">
                    <a:alpha val="0"/>
                  </a:srgbClr>
                </a:gs>
                <a:gs pos="100000">
                  <a:srgbClr val="FF0000">
                    <a:alpha val="13000"/>
                  </a:srgb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ounded Rectangle 60"/>
            <p:cNvSpPr/>
            <p:nvPr/>
          </p:nvSpPr>
          <p:spPr>
            <a:xfrm>
              <a:off x="0" y="6445250"/>
              <a:ext cx="1882775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GD 2011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  <p:sp>
          <p:nvSpPr>
            <p:cNvPr id="62" name="Rounded Rectangle 61"/>
            <p:cNvSpPr/>
            <p:nvPr/>
          </p:nvSpPr>
          <p:spPr>
            <a:xfrm>
              <a:off x="7037388" y="6445250"/>
              <a:ext cx="2106612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September 21, 2011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</p:grpSp>
      <p:sp>
        <p:nvSpPr>
          <p:cNvPr id="69" name="Rectangle 68"/>
          <p:cNvSpPr/>
          <p:nvPr/>
        </p:nvSpPr>
        <p:spPr bwMode="auto">
          <a:xfrm>
            <a:off x="1960563" y="1076325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70" name="Rectangle 69"/>
          <p:cNvSpPr/>
          <p:nvPr/>
        </p:nvSpPr>
        <p:spPr bwMode="auto">
          <a:xfrm>
            <a:off x="387350" y="2517775"/>
            <a:ext cx="177800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2976563" y="3760788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1922463" y="2632075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1428750" y="3641725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80" name="Oval 79"/>
          <p:cNvSpPr/>
          <p:nvPr/>
        </p:nvSpPr>
        <p:spPr bwMode="auto">
          <a:xfrm>
            <a:off x="2995517" y="365194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Oval 80"/>
          <p:cNvSpPr/>
          <p:nvPr/>
        </p:nvSpPr>
        <p:spPr bwMode="auto">
          <a:xfrm>
            <a:off x="1596014" y="344514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Oval 81"/>
          <p:cNvSpPr/>
          <p:nvPr/>
        </p:nvSpPr>
        <p:spPr bwMode="auto">
          <a:xfrm>
            <a:off x="2040396" y="300126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Oval 82"/>
          <p:cNvSpPr/>
          <p:nvPr/>
        </p:nvSpPr>
        <p:spPr bwMode="auto">
          <a:xfrm>
            <a:off x="2090665" y="1381370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Oval 83"/>
          <p:cNvSpPr/>
          <p:nvPr/>
        </p:nvSpPr>
        <p:spPr bwMode="auto">
          <a:xfrm>
            <a:off x="612741" y="254079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Freeform 84"/>
          <p:cNvSpPr/>
          <p:nvPr/>
        </p:nvSpPr>
        <p:spPr>
          <a:xfrm>
            <a:off x="642938" y="2606675"/>
            <a:ext cx="1423987" cy="442913"/>
          </a:xfrm>
          <a:custGeom>
            <a:avLst/>
            <a:gdLst>
              <a:gd name="connsiteX0" fmla="*/ 0 w 1689316"/>
              <a:gd name="connsiteY0" fmla="*/ 0 h 464950"/>
              <a:gd name="connsiteX1" fmla="*/ 914400 w 1689316"/>
              <a:gd name="connsiteY1" fmla="*/ 294468 h 464950"/>
              <a:gd name="connsiteX2" fmla="*/ 1689316 w 1689316"/>
              <a:gd name="connsiteY2" fmla="*/ 464950 h 464950"/>
              <a:gd name="connsiteX3" fmla="*/ 1689316 w 1689316"/>
              <a:gd name="connsiteY3" fmla="*/ 464950 h 46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64950">
                <a:moveTo>
                  <a:pt x="0" y="0"/>
                </a:moveTo>
                <a:cubicBezTo>
                  <a:pt x="316423" y="108488"/>
                  <a:pt x="632847" y="216976"/>
                  <a:pt x="914400" y="294468"/>
                </a:cubicBezTo>
                <a:cubicBezTo>
                  <a:pt x="1195953" y="371960"/>
                  <a:pt x="1689316" y="464950"/>
                  <a:pt x="1689316" y="464950"/>
                </a:cubicBezTo>
                <a:lnTo>
                  <a:pt x="1689316" y="464950"/>
                </a:ln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Freeform 85"/>
          <p:cNvSpPr/>
          <p:nvPr/>
        </p:nvSpPr>
        <p:spPr>
          <a:xfrm>
            <a:off x="2081213" y="1482725"/>
            <a:ext cx="138112" cy="1582738"/>
          </a:xfrm>
          <a:custGeom>
            <a:avLst/>
            <a:gdLst>
              <a:gd name="connsiteX0" fmla="*/ 61993 w 165315"/>
              <a:gd name="connsiteY0" fmla="*/ 0 h 1658319"/>
              <a:gd name="connsiteX1" fmla="*/ 154983 w 165315"/>
              <a:gd name="connsiteY1" fmla="*/ 650929 h 1658319"/>
              <a:gd name="connsiteX2" fmla="*/ 0 w 165315"/>
              <a:gd name="connsiteY2" fmla="*/ 1658319 h 1658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315" h="1658319">
                <a:moveTo>
                  <a:pt x="61993" y="0"/>
                </a:moveTo>
                <a:cubicBezTo>
                  <a:pt x="113654" y="187271"/>
                  <a:pt x="165315" y="374543"/>
                  <a:pt x="154983" y="650929"/>
                </a:cubicBezTo>
                <a:cubicBezTo>
                  <a:pt x="144651" y="927316"/>
                  <a:pt x="72325" y="1292817"/>
                  <a:pt x="0" y="1658319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Freeform 86"/>
          <p:cNvSpPr/>
          <p:nvPr/>
        </p:nvSpPr>
        <p:spPr>
          <a:xfrm>
            <a:off x="2081213" y="3035300"/>
            <a:ext cx="966787" cy="636588"/>
          </a:xfrm>
          <a:custGeom>
            <a:avLst/>
            <a:gdLst>
              <a:gd name="connsiteX0" fmla="*/ 0 w 1146874"/>
              <a:gd name="connsiteY0" fmla="*/ 0 h 666427"/>
              <a:gd name="connsiteX1" fmla="*/ 418454 w 1146874"/>
              <a:gd name="connsiteY1" fmla="*/ 371960 h 666427"/>
              <a:gd name="connsiteX2" fmla="*/ 1146874 w 1146874"/>
              <a:gd name="connsiteY2" fmla="*/ 666427 h 666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6874" h="666427">
                <a:moveTo>
                  <a:pt x="0" y="0"/>
                </a:moveTo>
                <a:cubicBezTo>
                  <a:pt x="113654" y="130444"/>
                  <a:pt x="227308" y="260889"/>
                  <a:pt x="418454" y="371960"/>
                </a:cubicBezTo>
                <a:cubicBezTo>
                  <a:pt x="609600" y="483031"/>
                  <a:pt x="878237" y="574729"/>
                  <a:pt x="1146874" y="666427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Arc 87"/>
          <p:cNvSpPr/>
          <p:nvPr/>
        </p:nvSpPr>
        <p:spPr>
          <a:xfrm>
            <a:off x="929967" y="1363663"/>
            <a:ext cx="2600325" cy="2617787"/>
          </a:xfrm>
          <a:prstGeom prst="arc">
            <a:avLst>
              <a:gd name="adj1" fmla="val 15839463"/>
              <a:gd name="adj2" fmla="val 2865363"/>
            </a:avLst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Freeform 88"/>
          <p:cNvSpPr/>
          <p:nvPr/>
        </p:nvSpPr>
        <p:spPr>
          <a:xfrm>
            <a:off x="630238" y="1322388"/>
            <a:ext cx="1541462" cy="1225550"/>
          </a:xfrm>
          <a:custGeom>
            <a:avLst/>
            <a:gdLst>
              <a:gd name="connsiteX0" fmla="*/ 0 w 1828800"/>
              <a:gd name="connsiteY0" fmla="*/ 1283776 h 1283776"/>
              <a:gd name="connsiteX1" fmla="*/ 154983 w 1828800"/>
              <a:gd name="connsiteY1" fmla="*/ 803329 h 1283776"/>
              <a:gd name="connsiteX2" fmla="*/ 433953 w 1828800"/>
              <a:gd name="connsiteY2" fmla="*/ 415871 h 1283776"/>
              <a:gd name="connsiteX3" fmla="*/ 821410 w 1828800"/>
              <a:gd name="connsiteY3" fmla="*/ 152400 h 1283776"/>
              <a:gd name="connsiteX4" fmla="*/ 1363851 w 1828800"/>
              <a:gd name="connsiteY4" fmla="*/ 12915 h 1283776"/>
              <a:gd name="connsiteX5" fmla="*/ 1828800 w 1828800"/>
              <a:gd name="connsiteY5" fmla="*/ 74908 h 128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800" h="1283776">
                <a:moveTo>
                  <a:pt x="0" y="1283776"/>
                </a:moveTo>
                <a:cubicBezTo>
                  <a:pt x="41329" y="1115878"/>
                  <a:pt x="82658" y="947980"/>
                  <a:pt x="154983" y="803329"/>
                </a:cubicBezTo>
                <a:cubicBezTo>
                  <a:pt x="227309" y="658678"/>
                  <a:pt x="322882" y="524359"/>
                  <a:pt x="433953" y="415871"/>
                </a:cubicBezTo>
                <a:cubicBezTo>
                  <a:pt x="545024" y="307383"/>
                  <a:pt x="666427" y="219559"/>
                  <a:pt x="821410" y="152400"/>
                </a:cubicBezTo>
                <a:cubicBezTo>
                  <a:pt x="976393" y="85241"/>
                  <a:pt x="1195953" y="25830"/>
                  <a:pt x="1363851" y="12915"/>
                </a:cubicBezTo>
                <a:cubicBezTo>
                  <a:pt x="1531749" y="0"/>
                  <a:pt x="1680274" y="37454"/>
                  <a:pt x="1828800" y="74908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Freeform 89"/>
          <p:cNvSpPr/>
          <p:nvPr/>
        </p:nvSpPr>
        <p:spPr>
          <a:xfrm>
            <a:off x="1622425" y="3065463"/>
            <a:ext cx="458788" cy="414337"/>
          </a:xfrm>
          <a:custGeom>
            <a:avLst/>
            <a:gdLst>
              <a:gd name="connsiteX0" fmla="*/ 0 w 542441"/>
              <a:gd name="connsiteY0" fmla="*/ 433952 h 433952"/>
              <a:gd name="connsiteX1" fmla="*/ 340963 w 542441"/>
              <a:gd name="connsiteY1" fmla="*/ 309966 h 433952"/>
              <a:gd name="connsiteX2" fmla="*/ 542441 w 542441"/>
              <a:gd name="connsiteY2" fmla="*/ 0 h 433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2441" h="433952">
                <a:moveTo>
                  <a:pt x="0" y="433952"/>
                </a:moveTo>
                <a:cubicBezTo>
                  <a:pt x="125278" y="408121"/>
                  <a:pt x="250556" y="382291"/>
                  <a:pt x="340963" y="309966"/>
                </a:cubicBezTo>
                <a:cubicBezTo>
                  <a:pt x="431370" y="237641"/>
                  <a:pt x="486905" y="118820"/>
                  <a:pt x="542441" y="0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Freeform 90"/>
          <p:cNvSpPr/>
          <p:nvPr/>
        </p:nvSpPr>
        <p:spPr>
          <a:xfrm>
            <a:off x="630238" y="2606675"/>
            <a:ext cx="1006475" cy="882650"/>
          </a:xfrm>
          <a:custGeom>
            <a:avLst/>
            <a:gdLst>
              <a:gd name="connsiteX0" fmla="*/ 0 w 1193369"/>
              <a:gd name="connsiteY0" fmla="*/ 0 h 924733"/>
              <a:gd name="connsiteX1" fmla="*/ 309966 w 1193369"/>
              <a:gd name="connsiteY1" fmla="*/ 557939 h 924733"/>
              <a:gd name="connsiteX2" fmla="*/ 743919 w 1193369"/>
              <a:gd name="connsiteY2" fmla="*/ 867906 h 924733"/>
              <a:gd name="connsiteX3" fmla="*/ 1193369 w 1193369"/>
              <a:gd name="connsiteY3" fmla="*/ 898902 h 924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3369" h="924733">
                <a:moveTo>
                  <a:pt x="0" y="0"/>
                </a:moveTo>
                <a:cubicBezTo>
                  <a:pt x="92990" y="206644"/>
                  <a:pt x="185980" y="413288"/>
                  <a:pt x="309966" y="557939"/>
                </a:cubicBezTo>
                <a:cubicBezTo>
                  <a:pt x="433953" y="702590"/>
                  <a:pt x="596685" y="811079"/>
                  <a:pt x="743919" y="867906"/>
                </a:cubicBezTo>
                <a:cubicBezTo>
                  <a:pt x="891153" y="924733"/>
                  <a:pt x="1042261" y="911817"/>
                  <a:pt x="1193369" y="898902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Freeform 91"/>
          <p:cNvSpPr/>
          <p:nvPr/>
        </p:nvSpPr>
        <p:spPr>
          <a:xfrm>
            <a:off x="1636713" y="3508375"/>
            <a:ext cx="1423987" cy="406400"/>
          </a:xfrm>
          <a:custGeom>
            <a:avLst/>
            <a:gdLst>
              <a:gd name="connsiteX0" fmla="*/ 0 w 1689316"/>
              <a:gd name="connsiteY0" fmla="*/ 0 h 426204"/>
              <a:gd name="connsiteX1" fmla="*/ 371960 w 1689316"/>
              <a:gd name="connsiteY1" fmla="*/ 340963 h 426204"/>
              <a:gd name="connsiteX2" fmla="*/ 945397 w 1689316"/>
              <a:gd name="connsiteY2" fmla="*/ 402956 h 426204"/>
              <a:gd name="connsiteX3" fmla="*/ 1689316 w 1689316"/>
              <a:gd name="connsiteY3" fmla="*/ 201478 h 426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26204">
                <a:moveTo>
                  <a:pt x="0" y="0"/>
                </a:moveTo>
                <a:cubicBezTo>
                  <a:pt x="107197" y="136902"/>
                  <a:pt x="214394" y="273804"/>
                  <a:pt x="371960" y="340963"/>
                </a:cubicBezTo>
                <a:cubicBezTo>
                  <a:pt x="529526" y="408122"/>
                  <a:pt x="725838" y="426204"/>
                  <a:pt x="945397" y="402956"/>
                </a:cubicBezTo>
                <a:cubicBezTo>
                  <a:pt x="1164956" y="379709"/>
                  <a:pt x="1427136" y="290593"/>
                  <a:pt x="1689316" y="201478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Arc 92"/>
          <p:cNvSpPr/>
          <p:nvPr/>
        </p:nvSpPr>
        <p:spPr>
          <a:xfrm>
            <a:off x="603250" y="550863"/>
            <a:ext cx="2849563" cy="3756025"/>
          </a:xfrm>
          <a:prstGeom prst="arc">
            <a:avLst>
              <a:gd name="adj1" fmla="val 2842306"/>
              <a:gd name="adj2" fmla="val 10421327"/>
            </a:avLst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7" name="Oval 106"/>
          <p:cNvSpPr/>
          <p:nvPr/>
        </p:nvSpPr>
        <p:spPr bwMode="auto">
          <a:xfrm>
            <a:off x="4614306" y="299285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8" name="Oval 107"/>
          <p:cNvSpPr/>
          <p:nvPr/>
        </p:nvSpPr>
        <p:spPr bwMode="auto">
          <a:xfrm>
            <a:off x="2568530" y="269839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2971485" y="2295440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Oval 109"/>
          <p:cNvSpPr/>
          <p:nvPr/>
        </p:nvSpPr>
        <p:spPr bwMode="auto">
          <a:xfrm>
            <a:off x="1561140" y="224894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Freeform 110"/>
          <p:cNvSpPr/>
          <p:nvPr/>
        </p:nvSpPr>
        <p:spPr>
          <a:xfrm>
            <a:off x="1597025" y="2286000"/>
            <a:ext cx="463550" cy="760413"/>
          </a:xfrm>
          <a:custGeom>
            <a:avLst/>
            <a:gdLst>
              <a:gd name="connsiteX0" fmla="*/ 0 w 464950"/>
              <a:gd name="connsiteY0" fmla="*/ 0 h 759417"/>
              <a:gd name="connsiteX1" fmla="*/ 77492 w 464950"/>
              <a:gd name="connsiteY1" fmla="*/ 371960 h 759417"/>
              <a:gd name="connsiteX2" fmla="*/ 464950 w 464950"/>
              <a:gd name="connsiteY2" fmla="*/ 759417 h 759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50" h="759417">
                <a:moveTo>
                  <a:pt x="0" y="0"/>
                </a:moveTo>
                <a:cubicBezTo>
                  <a:pt x="0" y="122695"/>
                  <a:pt x="0" y="245391"/>
                  <a:pt x="77492" y="371960"/>
                </a:cubicBezTo>
                <a:cubicBezTo>
                  <a:pt x="154984" y="498529"/>
                  <a:pt x="309967" y="628973"/>
                  <a:pt x="464950" y="759417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Freeform 111"/>
          <p:cNvSpPr/>
          <p:nvPr/>
        </p:nvSpPr>
        <p:spPr>
          <a:xfrm>
            <a:off x="1576388" y="1387475"/>
            <a:ext cx="515937" cy="868363"/>
          </a:xfrm>
          <a:custGeom>
            <a:avLst/>
            <a:gdLst>
              <a:gd name="connsiteX0" fmla="*/ 20664 w 516610"/>
              <a:gd name="connsiteY0" fmla="*/ 867905 h 867905"/>
              <a:gd name="connsiteX1" fmla="*/ 82658 w 516610"/>
              <a:gd name="connsiteY1" fmla="*/ 371959 h 867905"/>
              <a:gd name="connsiteX2" fmla="*/ 516610 w 516610"/>
              <a:gd name="connsiteY2" fmla="*/ 0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6610" h="867905">
                <a:moveTo>
                  <a:pt x="20664" y="867905"/>
                </a:moveTo>
                <a:cubicBezTo>
                  <a:pt x="10332" y="692257"/>
                  <a:pt x="0" y="516610"/>
                  <a:pt x="82658" y="371959"/>
                </a:cubicBezTo>
                <a:cubicBezTo>
                  <a:pt x="165316" y="227308"/>
                  <a:pt x="340963" y="113654"/>
                  <a:pt x="516610" y="0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" name="Freeform 112"/>
          <p:cNvSpPr/>
          <p:nvPr/>
        </p:nvSpPr>
        <p:spPr>
          <a:xfrm>
            <a:off x="635000" y="2244725"/>
            <a:ext cx="946150" cy="290513"/>
          </a:xfrm>
          <a:custGeom>
            <a:avLst/>
            <a:gdLst>
              <a:gd name="connsiteX0" fmla="*/ 945396 w 945396"/>
              <a:gd name="connsiteY0" fmla="*/ 41329 h 289302"/>
              <a:gd name="connsiteX1" fmla="*/ 557938 w 945396"/>
              <a:gd name="connsiteY1" fmla="*/ 41329 h 289302"/>
              <a:gd name="connsiteX2" fmla="*/ 0 w 945396"/>
              <a:gd name="connsiteY2" fmla="*/ 289302 h 289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5396" h="289302">
                <a:moveTo>
                  <a:pt x="945396" y="41329"/>
                </a:moveTo>
                <a:cubicBezTo>
                  <a:pt x="830450" y="20664"/>
                  <a:pt x="715504" y="0"/>
                  <a:pt x="557938" y="41329"/>
                </a:cubicBezTo>
                <a:cubicBezTo>
                  <a:pt x="400372" y="82658"/>
                  <a:pt x="200186" y="185980"/>
                  <a:pt x="0" y="289302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" name="Freeform 113"/>
          <p:cNvSpPr/>
          <p:nvPr/>
        </p:nvSpPr>
        <p:spPr>
          <a:xfrm>
            <a:off x="2138363" y="1481138"/>
            <a:ext cx="465137" cy="1270000"/>
          </a:xfrm>
          <a:custGeom>
            <a:avLst/>
            <a:gdLst>
              <a:gd name="connsiteX0" fmla="*/ 0 w 464949"/>
              <a:gd name="connsiteY0" fmla="*/ 0 h 1270861"/>
              <a:gd name="connsiteX1" fmla="*/ 309966 w 464949"/>
              <a:gd name="connsiteY1" fmla="*/ 526942 h 1270861"/>
              <a:gd name="connsiteX2" fmla="*/ 464949 w 464949"/>
              <a:gd name="connsiteY2" fmla="*/ 1270861 h 127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49" h="1270861">
                <a:moveTo>
                  <a:pt x="0" y="0"/>
                </a:moveTo>
                <a:cubicBezTo>
                  <a:pt x="116237" y="157566"/>
                  <a:pt x="232475" y="315132"/>
                  <a:pt x="309966" y="526942"/>
                </a:cubicBezTo>
                <a:cubicBezTo>
                  <a:pt x="387457" y="738752"/>
                  <a:pt x="426203" y="1004806"/>
                  <a:pt x="464949" y="1270861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" name="Freeform 114"/>
          <p:cNvSpPr/>
          <p:nvPr/>
        </p:nvSpPr>
        <p:spPr>
          <a:xfrm>
            <a:off x="2603500" y="2736850"/>
            <a:ext cx="449263" cy="928688"/>
          </a:xfrm>
          <a:custGeom>
            <a:avLst/>
            <a:gdLst>
              <a:gd name="connsiteX0" fmla="*/ 0 w 449451"/>
              <a:gd name="connsiteY0" fmla="*/ 0 h 929899"/>
              <a:gd name="connsiteX1" fmla="*/ 92990 w 449451"/>
              <a:gd name="connsiteY1" fmla="*/ 402956 h 929899"/>
              <a:gd name="connsiteX2" fmla="*/ 449451 w 449451"/>
              <a:gd name="connsiteY2" fmla="*/ 929899 h 92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9451" h="929899">
                <a:moveTo>
                  <a:pt x="0" y="0"/>
                </a:moveTo>
                <a:cubicBezTo>
                  <a:pt x="9041" y="123986"/>
                  <a:pt x="18082" y="247973"/>
                  <a:pt x="92990" y="402956"/>
                </a:cubicBezTo>
                <a:cubicBezTo>
                  <a:pt x="167898" y="557939"/>
                  <a:pt x="308674" y="743919"/>
                  <a:pt x="449451" y="929899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" name="Freeform 115"/>
          <p:cNvSpPr/>
          <p:nvPr/>
        </p:nvSpPr>
        <p:spPr>
          <a:xfrm>
            <a:off x="2092325" y="2751138"/>
            <a:ext cx="495300" cy="279400"/>
          </a:xfrm>
          <a:custGeom>
            <a:avLst/>
            <a:gdLst>
              <a:gd name="connsiteX0" fmla="*/ 0 w 495946"/>
              <a:gd name="connsiteY0" fmla="*/ 278969 h 278969"/>
              <a:gd name="connsiteX1" fmla="*/ 278970 w 495946"/>
              <a:gd name="connsiteY1" fmla="*/ 123986 h 278969"/>
              <a:gd name="connsiteX2" fmla="*/ 495946 w 495946"/>
              <a:gd name="connsiteY2" fmla="*/ 0 h 278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5946" h="278969">
                <a:moveTo>
                  <a:pt x="0" y="278969"/>
                </a:moveTo>
                <a:lnTo>
                  <a:pt x="278970" y="123986"/>
                </a:lnTo>
                <a:lnTo>
                  <a:pt x="495946" y="0"/>
                </a:ln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" name="Freeform 117"/>
          <p:cNvSpPr/>
          <p:nvPr/>
        </p:nvSpPr>
        <p:spPr>
          <a:xfrm>
            <a:off x="2138363" y="1435100"/>
            <a:ext cx="852487" cy="898525"/>
          </a:xfrm>
          <a:custGeom>
            <a:avLst/>
            <a:gdLst>
              <a:gd name="connsiteX0" fmla="*/ 852407 w 852407"/>
              <a:gd name="connsiteY0" fmla="*/ 898901 h 898901"/>
              <a:gd name="connsiteX1" fmla="*/ 573437 w 852407"/>
              <a:gd name="connsiteY1" fmla="*/ 418454 h 898901"/>
              <a:gd name="connsiteX2" fmla="*/ 0 w 852407"/>
              <a:gd name="connsiteY2" fmla="*/ 0 h 898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2407" h="898901">
                <a:moveTo>
                  <a:pt x="852407" y="898901"/>
                </a:moveTo>
                <a:cubicBezTo>
                  <a:pt x="783956" y="733586"/>
                  <a:pt x="715505" y="568271"/>
                  <a:pt x="573437" y="418454"/>
                </a:cubicBezTo>
                <a:cubicBezTo>
                  <a:pt x="431369" y="268637"/>
                  <a:pt x="215684" y="134318"/>
                  <a:pt x="0" y="0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Freeform 123"/>
          <p:cNvSpPr/>
          <p:nvPr/>
        </p:nvSpPr>
        <p:spPr>
          <a:xfrm>
            <a:off x="2619375" y="2333625"/>
            <a:ext cx="371475" cy="403225"/>
          </a:xfrm>
          <a:custGeom>
            <a:avLst/>
            <a:gdLst>
              <a:gd name="connsiteX0" fmla="*/ 0 w 371959"/>
              <a:gd name="connsiteY0" fmla="*/ 402956 h 402956"/>
              <a:gd name="connsiteX1" fmla="*/ 247972 w 371959"/>
              <a:gd name="connsiteY1" fmla="*/ 232475 h 402956"/>
              <a:gd name="connsiteX2" fmla="*/ 371959 w 371959"/>
              <a:gd name="connsiteY2" fmla="*/ 0 h 402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59" h="402956">
                <a:moveTo>
                  <a:pt x="0" y="402956"/>
                </a:moveTo>
                <a:cubicBezTo>
                  <a:pt x="92989" y="351295"/>
                  <a:pt x="185979" y="299634"/>
                  <a:pt x="247972" y="232475"/>
                </a:cubicBezTo>
                <a:cubicBezTo>
                  <a:pt x="309965" y="165316"/>
                  <a:pt x="340962" y="82658"/>
                  <a:pt x="371959" y="0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Freeform 124"/>
          <p:cNvSpPr/>
          <p:nvPr/>
        </p:nvSpPr>
        <p:spPr>
          <a:xfrm>
            <a:off x="2981325" y="2349500"/>
            <a:ext cx="87313" cy="1301750"/>
          </a:xfrm>
          <a:custGeom>
            <a:avLst/>
            <a:gdLst>
              <a:gd name="connsiteX0" fmla="*/ 25830 w 87823"/>
              <a:gd name="connsiteY0" fmla="*/ 0 h 1301857"/>
              <a:gd name="connsiteX1" fmla="*/ 10332 w 87823"/>
              <a:gd name="connsiteY1" fmla="*/ 464949 h 1301857"/>
              <a:gd name="connsiteX2" fmla="*/ 87823 w 87823"/>
              <a:gd name="connsiteY2" fmla="*/ 1301857 h 1301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823" h="1301857">
                <a:moveTo>
                  <a:pt x="25830" y="0"/>
                </a:moveTo>
                <a:cubicBezTo>
                  <a:pt x="12915" y="123986"/>
                  <a:pt x="0" y="247973"/>
                  <a:pt x="10332" y="464949"/>
                </a:cubicBezTo>
                <a:cubicBezTo>
                  <a:pt x="20664" y="681925"/>
                  <a:pt x="54243" y="991891"/>
                  <a:pt x="87823" y="1301857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7109531" y="122604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6" name="Oval 135"/>
          <p:cNvSpPr/>
          <p:nvPr/>
        </p:nvSpPr>
        <p:spPr bwMode="auto">
          <a:xfrm>
            <a:off x="8240909" y="409323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7" name="Oval 136"/>
          <p:cNvSpPr/>
          <p:nvPr/>
        </p:nvSpPr>
        <p:spPr bwMode="auto">
          <a:xfrm>
            <a:off x="6257127" y="288436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9" name="Oval 138"/>
          <p:cNvSpPr/>
          <p:nvPr/>
        </p:nvSpPr>
        <p:spPr bwMode="auto">
          <a:xfrm>
            <a:off x="7450497" y="2744880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1" name="Oval 140"/>
          <p:cNvSpPr/>
          <p:nvPr/>
        </p:nvSpPr>
        <p:spPr bwMode="auto">
          <a:xfrm>
            <a:off x="6086645" y="322532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4" name="Oval 143"/>
          <p:cNvSpPr/>
          <p:nvPr/>
        </p:nvSpPr>
        <p:spPr bwMode="auto">
          <a:xfrm>
            <a:off x="6892557" y="255890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7" name="Rectangular Callout 146"/>
          <p:cNvSpPr/>
          <p:nvPr/>
        </p:nvSpPr>
        <p:spPr>
          <a:xfrm>
            <a:off x="4494213" y="1046163"/>
            <a:ext cx="2000250" cy="481012"/>
          </a:xfrm>
          <a:prstGeom prst="wedgeRectCallout">
            <a:avLst>
              <a:gd name="adj1" fmla="val 13275"/>
              <a:gd name="adj2" fmla="val 181856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Convex Hull</a:t>
            </a:r>
          </a:p>
        </p:txBody>
      </p:sp>
      <p:sp>
        <p:nvSpPr>
          <p:cNvPr id="148" name="Oval 147"/>
          <p:cNvSpPr/>
          <p:nvPr/>
        </p:nvSpPr>
        <p:spPr bwMode="auto">
          <a:xfrm>
            <a:off x="6629085" y="314783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0" name="Rectangle 49"/>
          <p:cNvSpPr/>
          <p:nvPr/>
        </p:nvSpPr>
        <p:spPr bwMode="auto">
          <a:xfrm>
            <a:off x="2328863" y="2506663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3065463" y="2108200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1266825" y="2005013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63" name="Rectangle 62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General Idea of the Algorithm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1095531" y="4640045"/>
            <a:ext cx="22099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plane 3-tree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738240" y="4624278"/>
            <a:ext cx="17658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point set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en-US" sz="2400" i="1" dirty="0"/>
          </a:p>
        </p:txBody>
      </p:sp>
      <p:sp>
        <p:nvSpPr>
          <p:cNvPr id="55" name="Rounded Rectangle 54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6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" grpId="0" animBg="1"/>
      <p:bldP spid="14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Freeform 144"/>
          <p:cNvSpPr/>
          <p:nvPr/>
        </p:nvSpPr>
        <p:spPr>
          <a:xfrm>
            <a:off x="4632325" y="1263650"/>
            <a:ext cx="3641725" cy="2867025"/>
          </a:xfrm>
          <a:custGeom>
            <a:avLst/>
            <a:gdLst>
              <a:gd name="connsiteX0" fmla="*/ 0 w 3642102"/>
              <a:gd name="connsiteY0" fmla="*/ 1751309 h 2867187"/>
              <a:gd name="connsiteX1" fmla="*/ 2526224 w 3642102"/>
              <a:gd name="connsiteY1" fmla="*/ 0 h 2867187"/>
              <a:gd name="connsiteX2" fmla="*/ 3642102 w 3642102"/>
              <a:gd name="connsiteY2" fmla="*/ 2867187 h 2867187"/>
              <a:gd name="connsiteX3" fmla="*/ 0 w 3642102"/>
              <a:gd name="connsiteY3" fmla="*/ 1751309 h 286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42102" h="2867187">
                <a:moveTo>
                  <a:pt x="0" y="1751309"/>
                </a:moveTo>
                <a:lnTo>
                  <a:pt x="2526224" y="0"/>
                </a:lnTo>
                <a:lnTo>
                  <a:pt x="3642102" y="2867187"/>
                </a:lnTo>
                <a:lnTo>
                  <a:pt x="0" y="1751309"/>
                </a:lnTo>
                <a:close/>
              </a:path>
            </a:pathLst>
          </a:custGeom>
          <a:noFill/>
          <a:ln w="222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0" y="0"/>
            <a:ext cx="9144000" cy="6761163"/>
            <a:chOff x="0" y="0"/>
            <a:chExt cx="9144000" cy="6761163"/>
          </a:xfrm>
        </p:grpSpPr>
        <p:sp>
          <p:nvSpPr>
            <p:cNvPr id="67" name="Rectangle 66"/>
            <p:cNvSpPr/>
            <p:nvPr/>
          </p:nvSpPr>
          <p:spPr>
            <a:xfrm>
              <a:off x="0" y="0"/>
              <a:ext cx="9144000" cy="6414448"/>
            </a:xfrm>
            <a:prstGeom prst="rect">
              <a:avLst/>
            </a:prstGeom>
            <a:gradFill>
              <a:gsLst>
                <a:gs pos="0">
                  <a:srgbClr val="FF0000">
                    <a:alpha val="0"/>
                  </a:srgbClr>
                </a:gs>
                <a:gs pos="45000">
                  <a:srgbClr val="FF0000">
                    <a:alpha val="0"/>
                  </a:srgbClr>
                </a:gs>
                <a:gs pos="70000">
                  <a:srgbClr val="FF0300">
                    <a:alpha val="0"/>
                  </a:srgbClr>
                </a:gs>
                <a:gs pos="100000">
                  <a:srgbClr val="FF0000">
                    <a:alpha val="13000"/>
                  </a:srgb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ounded Rectangle 67"/>
            <p:cNvSpPr/>
            <p:nvPr/>
          </p:nvSpPr>
          <p:spPr>
            <a:xfrm>
              <a:off x="0" y="6445250"/>
              <a:ext cx="1882775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GD 2011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  <p:sp>
          <p:nvSpPr>
            <p:cNvPr id="69" name="Rounded Rectangle 68"/>
            <p:cNvSpPr/>
            <p:nvPr/>
          </p:nvSpPr>
          <p:spPr>
            <a:xfrm>
              <a:off x="7037388" y="6445250"/>
              <a:ext cx="2106612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September 21, 2011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</p:grpSp>
      <p:sp>
        <p:nvSpPr>
          <p:cNvPr id="71" name="Rectangle 70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General Idea of the Algorithm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385763" y="2517775"/>
            <a:ext cx="177800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2974975" y="3760788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1920875" y="2632075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1427163" y="3641725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80" name="Oval 79"/>
          <p:cNvSpPr/>
          <p:nvPr/>
        </p:nvSpPr>
        <p:spPr bwMode="auto">
          <a:xfrm>
            <a:off x="2993155" y="3651950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Oval 80"/>
          <p:cNvSpPr/>
          <p:nvPr/>
        </p:nvSpPr>
        <p:spPr bwMode="auto">
          <a:xfrm>
            <a:off x="1593652" y="344514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Oval 81"/>
          <p:cNvSpPr/>
          <p:nvPr/>
        </p:nvSpPr>
        <p:spPr bwMode="auto">
          <a:xfrm>
            <a:off x="2038034" y="300127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Oval 82"/>
          <p:cNvSpPr/>
          <p:nvPr/>
        </p:nvSpPr>
        <p:spPr bwMode="auto">
          <a:xfrm>
            <a:off x="2088303" y="138137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Oval 83"/>
          <p:cNvSpPr/>
          <p:nvPr/>
        </p:nvSpPr>
        <p:spPr bwMode="auto">
          <a:xfrm>
            <a:off x="610379" y="254079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Freeform 84"/>
          <p:cNvSpPr/>
          <p:nvPr/>
        </p:nvSpPr>
        <p:spPr>
          <a:xfrm>
            <a:off x="641350" y="2606675"/>
            <a:ext cx="1423988" cy="442913"/>
          </a:xfrm>
          <a:custGeom>
            <a:avLst/>
            <a:gdLst>
              <a:gd name="connsiteX0" fmla="*/ 0 w 1689316"/>
              <a:gd name="connsiteY0" fmla="*/ 0 h 464950"/>
              <a:gd name="connsiteX1" fmla="*/ 914400 w 1689316"/>
              <a:gd name="connsiteY1" fmla="*/ 294468 h 464950"/>
              <a:gd name="connsiteX2" fmla="*/ 1689316 w 1689316"/>
              <a:gd name="connsiteY2" fmla="*/ 464950 h 464950"/>
              <a:gd name="connsiteX3" fmla="*/ 1689316 w 1689316"/>
              <a:gd name="connsiteY3" fmla="*/ 464950 h 46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64950">
                <a:moveTo>
                  <a:pt x="0" y="0"/>
                </a:moveTo>
                <a:cubicBezTo>
                  <a:pt x="316423" y="108488"/>
                  <a:pt x="632847" y="216976"/>
                  <a:pt x="914400" y="294468"/>
                </a:cubicBezTo>
                <a:cubicBezTo>
                  <a:pt x="1195953" y="371960"/>
                  <a:pt x="1689316" y="464950"/>
                  <a:pt x="1689316" y="464950"/>
                </a:cubicBezTo>
                <a:lnTo>
                  <a:pt x="1689316" y="464950"/>
                </a:ln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Freeform 85"/>
          <p:cNvSpPr/>
          <p:nvPr/>
        </p:nvSpPr>
        <p:spPr>
          <a:xfrm>
            <a:off x="2079625" y="1482725"/>
            <a:ext cx="138113" cy="1582738"/>
          </a:xfrm>
          <a:custGeom>
            <a:avLst/>
            <a:gdLst>
              <a:gd name="connsiteX0" fmla="*/ 61993 w 165315"/>
              <a:gd name="connsiteY0" fmla="*/ 0 h 1658319"/>
              <a:gd name="connsiteX1" fmla="*/ 154983 w 165315"/>
              <a:gd name="connsiteY1" fmla="*/ 650929 h 1658319"/>
              <a:gd name="connsiteX2" fmla="*/ 0 w 165315"/>
              <a:gd name="connsiteY2" fmla="*/ 1658319 h 1658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315" h="1658319">
                <a:moveTo>
                  <a:pt x="61993" y="0"/>
                </a:moveTo>
                <a:cubicBezTo>
                  <a:pt x="113654" y="187271"/>
                  <a:pt x="165315" y="374543"/>
                  <a:pt x="154983" y="650929"/>
                </a:cubicBezTo>
                <a:cubicBezTo>
                  <a:pt x="144651" y="927316"/>
                  <a:pt x="72325" y="1292817"/>
                  <a:pt x="0" y="1658319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Freeform 86"/>
          <p:cNvSpPr/>
          <p:nvPr/>
        </p:nvSpPr>
        <p:spPr>
          <a:xfrm>
            <a:off x="2079625" y="3035300"/>
            <a:ext cx="966788" cy="636588"/>
          </a:xfrm>
          <a:custGeom>
            <a:avLst/>
            <a:gdLst>
              <a:gd name="connsiteX0" fmla="*/ 0 w 1146874"/>
              <a:gd name="connsiteY0" fmla="*/ 0 h 666427"/>
              <a:gd name="connsiteX1" fmla="*/ 418454 w 1146874"/>
              <a:gd name="connsiteY1" fmla="*/ 371960 h 666427"/>
              <a:gd name="connsiteX2" fmla="*/ 1146874 w 1146874"/>
              <a:gd name="connsiteY2" fmla="*/ 666427 h 666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6874" h="666427">
                <a:moveTo>
                  <a:pt x="0" y="0"/>
                </a:moveTo>
                <a:cubicBezTo>
                  <a:pt x="113654" y="130444"/>
                  <a:pt x="227308" y="260889"/>
                  <a:pt x="418454" y="371960"/>
                </a:cubicBezTo>
                <a:cubicBezTo>
                  <a:pt x="609600" y="483031"/>
                  <a:pt x="878237" y="574729"/>
                  <a:pt x="1146874" y="666427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Arc 87"/>
          <p:cNvSpPr/>
          <p:nvPr/>
        </p:nvSpPr>
        <p:spPr>
          <a:xfrm>
            <a:off x="928379" y="1377311"/>
            <a:ext cx="2600325" cy="2617787"/>
          </a:xfrm>
          <a:prstGeom prst="arc">
            <a:avLst>
              <a:gd name="adj1" fmla="val 15839463"/>
              <a:gd name="adj2" fmla="val 2865363"/>
            </a:avLst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Freeform 88"/>
          <p:cNvSpPr/>
          <p:nvPr/>
        </p:nvSpPr>
        <p:spPr>
          <a:xfrm>
            <a:off x="628650" y="1322388"/>
            <a:ext cx="1541463" cy="1225550"/>
          </a:xfrm>
          <a:custGeom>
            <a:avLst/>
            <a:gdLst>
              <a:gd name="connsiteX0" fmla="*/ 0 w 1828800"/>
              <a:gd name="connsiteY0" fmla="*/ 1283776 h 1283776"/>
              <a:gd name="connsiteX1" fmla="*/ 154983 w 1828800"/>
              <a:gd name="connsiteY1" fmla="*/ 803329 h 1283776"/>
              <a:gd name="connsiteX2" fmla="*/ 433953 w 1828800"/>
              <a:gd name="connsiteY2" fmla="*/ 415871 h 1283776"/>
              <a:gd name="connsiteX3" fmla="*/ 821410 w 1828800"/>
              <a:gd name="connsiteY3" fmla="*/ 152400 h 1283776"/>
              <a:gd name="connsiteX4" fmla="*/ 1363851 w 1828800"/>
              <a:gd name="connsiteY4" fmla="*/ 12915 h 1283776"/>
              <a:gd name="connsiteX5" fmla="*/ 1828800 w 1828800"/>
              <a:gd name="connsiteY5" fmla="*/ 74908 h 128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800" h="1283776">
                <a:moveTo>
                  <a:pt x="0" y="1283776"/>
                </a:moveTo>
                <a:cubicBezTo>
                  <a:pt x="41329" y="1115878"/>
                  <a:pt x="82658" y="947980"/>
                  <a:pt x="154983" y="803329"/>
                </a:cubicBezTo>
                <a:cubicBezTo>
                  <a:pt x="227309" y="658678"/>
                  <a:pt x="322882" y="524359"/>
                  <a:pt x="433953" y="415871"/>
                </a:cubicBezTo>
                <a:cubicBezTo>
                  <a:pt x="545024" y="307383"/>
                  <a:pt x="666427" y="219559"/>
                  <a:pt x="821410" y="152400"/>
                </a:cubicBezTo>
                <a:cubicBezTo>
                  <a:pt x="976393" y="85241"/>
                  <a:pt x="1195953" y="25830"/>
                  <a:pt x="1363851" y="12915"/>
                </a:cubicBezTo>
                <a:cubicBezTo>
                  <a:pt x="1531749" y="0"/>
                  <a:pt x="1680274" y="37454"/>
                  <a:pt x="1828800" y="74908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Freeform 89"/>
          <p:cNvSpPr/>
          <p:nvPr/>
        </p:nvSpPr>
        <p:spPr>
          <a:xfrm>
            <a:off x="1620838" y="3065463"/>
            <a:ext cx="458787" cy="414337"/>
          </a:xfrm>
          <a:custGeom>
            <a:avLst/>
            <a:gdLst>
              <a:gd name="connsiteX0" fmla="*/ 0 w 542441"/>
              <a:gd name="connsiteY0" fmla="*/ 433952 h 433952"/>
              <a:gd name="connsiteX1" fmla="*/ 340963 w 542441"/>
              <a:gd name="connsiteY1" fmla="*/ 309966 h 433952"/>
              <a:gd name="connsiteX2" fmla="*/ 542441 w 542441"/>
              <a:gd name="connsiteY2" fmla="*/ 0 h 433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2441" h="433952">
                <a:moveTo>
                  <a:pt x="0" y="433952"/>
                </a:moveTo>
                <a:cubicBezTo>
                  <a:pt x="125278" y="408121"/>
                  <a:pt x="250556" y="382291"/>
                  <a:pt x="340963" y="309966"/>
                </a:cubicBezTo>
                <a:cubicBezTo>
                  <a:pt x="431370" y="237641"/>
                  <a:pt x="486905" y="118820"/>
                  <a:pt x="542441" y="0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Freeform 90"/>
          <p:cNvSpPr/>
          <p:nvPr/>
        </p:nvSpPr>
        <p:spPr>
          <a:xfrm>
            <a:off x="628650" y="2606675"/>
            <a:ext cx="1006475" cy="882650"/>
          </a:xfrm>
          <a:custGeom>
            <a:avLst/>
            <a:gdLst>
              <a:gd name="connsiteX0" fmla="*/ 0 w 1193369"/>
              <a:gd name="connsiteY0" fmla="*/ 0 h 924733"/>
              <a:gd name="connsiteX1" fmla="*/ 309966 w 1193369"/>
              <a:gd name="connsiteY1" fmla="*/ 557939 h 924733"/>
              <a:gd name="connsiteX2" fmla="*/ 743919 w 1193369"/>
              <a:gd name="connsiteY2" fmla="*/ 867906 h 924733"/>
              <a:gd name="connsiteX3" fmla="*/ 1193369 w 1193369"/>
              <a:gd name="connsiteY3" fmla="*/ 898902 h 924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3369" h="924733">
                <a:moveTo>
                  <a:pt x="0" y="0"/>
                </a:moveTo>
                <a:cubicBezTo>
                  <a:pt x="92990" y="206644"/>
                  <a:pt x="185980" y="413288"/>
                  <a:pt x="309966" y="557939"/>
                </a:cubicBezTo>
                <a:cubicBezTo>
                  <a:pt x="433953" y="702590"/>
                  <a:pt x="596685" y="811079"/>
                  <a:pt x="743919" y="867906"/>
                </a:cubicBezTo>
                <a:cubicBezTo>
                  <a:pt x="891153" y="924733"/>
                  <a:pt x="1042261" y="911817"/>
                  <a:pt x="1193369" y="898902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Freeform 91"/>
          <p:cNvSpPr/>
          <p:nvPr/>
        </p:nvSpPr>
        <p:spPr>
          <a:xfrm>
            <a:off x="1635125" y="3508375"/>
            <a:ext cx="1423988" cy="406400"/>
          </a:xfrm>
          <a:custGeom>
            <a:avLst/>
            <a:gdLst>
              <a:gd name="connsiteX0" fmla="*/ 0 w 1689316"/>
              <a:gd name="connsiteY0" fmla="*/ 0 h 426204"/>
              <a:gd name="connsiteX1" fmla="*/ 371960 w 1689316"/>
              <a:gd name="connsiteY1" fmla="*/ 340963 h 426204"/>
              <a:gd name="connsiteX2" fmla="*/ 945397 w 1689316"/>
              <a:gd name="connsiteY2" fmla="*/ 402956 h 426204"/>
              <a:gd name="connsiteX3" fmla="*/ 1689316 w 1689316"/>
              <a:gd name="connsiteY3" fmla="*/ 201478 h 426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26204">
                <a:moveTo>
                  <a:pt x="0" y="0"/>
                </a:moveTo>
                <a:cubicBezTo>
                  <a:pt x="107197" y="136902"/>
                  <a:pt x="214394" y="273804"/>
                  <a:pt x="371960" y="340963"/>
                </a:cubicBezTo>
                <a:cubicBezTo>
                  <a:pt x="529526" y="408122"/>
                  <a:pt x="725838" y="426204"/>
                  <a:pt x="945397" y="402956"/>
                </a:cubicBezTo>
                <a:cubicBezTo>
                  <a:pt x="1164956" y="379709"/>
                  <a:pt x="1427136" y="290593"/>
                  <a:pt x="1689316" y="201478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Arc 92"/>
          <p:cNvSpPr/>
          <p:nvPr/>
        </p:nvSpPr>
        <p:spPr>
          <a:xfrm>
            <a:off x="587375" y="563563"/>
            <a:ext cx="2849563" cy="3756025"/>
          </a:xfrm>
          <a:prstGeom prst="arc">
            <a:avLst>
              <a:gd name="adj1" fmla="val 2842306"/>
              <a:gd name="adj2" fmla="val 10421327"/>
            </a:avLst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Oval 106"/>
          <p:cNvSpPr/>
          <p:nvPr/>
        </p:nvSpPr>
        <p:spPr bwMode="auto">
          <a:xfrm>
            <a:off x="4611944" y="299285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Oval 107"/>
          <p:cNvSpPr/>
          <p:nvPr/>
        </p:nvSpPr>
        <p:spPr bwMode="auto">
          <a:xfrm>
            <a:off x="2566168" y="269840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2969123" y="229544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Oval 109"/>
          <p:cNvSpPr/>
          <p:nvPr/>
        </p:nvSpPr>
        <p:spPr bwMode="auto">
          <a:xfrm>
            <a:off x="1558778" y="2248950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Freeform 110"/>
          <p:cNvSpPr/>
          <p:nvPr/>
        </p:nvSpPr>
        <p:spPr>
          <a:xfrm>
            <a:off x="1595438" y="2286000"/>
            <a:ext cx="463550" cy="760413"/>
          </a:xfrm>
          <a:custGeom>
            <a:avLst/>
            <a:gdLst>
              <a:gd name="connsiteX0" fmla="*/ 0 w 464950"/>
              <a:gd name="connsiteY0" fmla="*/ 0 h 759417"/>
              <a:gd name="connsiteX1" fmla="*/ 77492 w 464950"/>
              <a:gd name="connsiteY1" fmla="*/ 371960 h 759417"/>
              <a:gd name="connsiteX2" fmla="*/ 464950 w 464950"/>
              <a:gd name="connsiteY2" fmla="*/ 759417 h 759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50" h="759417">
                <a:moveTo>
                  <a:pt x="0" y="0"/>
                </a:moveTo>
                <a:cubicBezTo>
                  <a:pt x="0" y="122695"/>
                  <a:pt x="0" y="245391"/>
                  <a:pt x="77492" y="371960"/>
                </a:cubicBezTo>
                <a:cubicBezTo>
                  <a:pt x="154984" y="498529"/>
                  <a:pt x="309967" y="628973"/>
                  <a:pt x="464950" y="759417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Freeform 111"/>
          <p:cNvSpPr/>
          <p:nvPr/>
        </p:nvSpPr>
        <p:spPr>
          <a:xfrm>
            <a:off x="1574800" y="1387475"/>
            <a:ext cx="515938" cy="868363"/>
          </a:xfrm>
          <a:custGeom>
            <a:avLst/>
            <a:gdLst>
              <a:gd name="connsiteX0" fmla="*/ 20664 w 516610"/>
              <a:gd name="connsiteY0" fmla="*/ 867905 h 867905"/>
              <a:gd name="connsiteX1" fmla="*/ 82658 w 516610"/>
              <a:gd name="connsiteY1" fmla="*/ 371959 h 867905"/>
              <a:gd name="connsiteX2" fmla="*/ 516610 w 516610"/>
              <a:gd name="connsiteY2" fmla="*/ 0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6610" h="867905">
                <a:moveTo>
                  <a:pt x="20664" y="867905"/>
                </a:moveTo>
                <a:cubicBezTo>
                  <a:pt x="10332" y="692257"/>
                  <a:pt x="0" y="516610"/>
                  <a:pt x="82658" y="371959"/>
                </a:cubicBezTo>
                <a:cubicBezTo>
                  <a:pt x="165316" y="227308"/>
                  <a:pt x="340963" y="113654"/>
                  <a:pt x="516610" y="0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" name="Freeform 112"/>
          <p:cNvSpPr/>
          <p:nvPr/>
        </p:nvSpPr>
        <p:spPr>
          <a:xfrm>
            <a:off x="633413" y="2244725"/>
            <a:ext cx="946150" cy="290513"/>
          </a:xfrm>
          <a:custGeom>
            <a:avLst/>
            <a:gdLst>
              <a:gd name="connsiteX0" fmla="*/ 945396 w 945396"/>
              <a:gd name="connsiteY0" fmla="*/ 41329 h 289302"/>
              <a:gd name="connsiteX1" fmla="*/ 557938 w 945396"/>
              <a:gd name="connsiteY1" fmla="*/ 41329 h 289302"/>
              <a:gd name="connsiteX2" fmla="*/ 0 w 945396"/>
              <a:gd name="connsiteY2" fmla="*/ 289302 h 289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5396" h="289302">
                <a:moveTo>
                  <a:pt x="945396" y="41329"/>
                </a:moveTo>
                <a:cubicBezTo>
                  <a:pt x="830450" y="20664"/>
                  <a:pt x="715504" y="0"/>
                  <a:pt x="557938" y="41329"/>
                </a:cubicBezTo>
                <a:cubicBezTo>
                  <a:pt x="400372" y="82658"/>
                  <a:pt x="200186" y="185980"/>
                  <a:pt x="0" y="289302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" name="Freeform 113"/>
          <p:cNvSpPr/>
          <p:nvPr/>
        </p:nvSpPr>
        <p:spPr>
          <a:xfrm>
            <a:off x="2136775" y="1481138"/>
            <a:ext cx="465138" cy="1270000"/>
          </a:xfrm>
          <a:custGeom>
            <a:avLst/>
            <a:gdLst>
              <a:gd name="connsiteX0" fmla="*/ 0 w 464949"/>
              <a:gd name="connsiteY0" fmla="*/ 0 h 1270861"/>
              <a:gd name="connsiteX1" fmla="*/ 309966 w 464949"/>
              <a:gd name="connsiteY1" fmla="*/ 526942 h 1270861"/>
              <a:gd name="connsiteX2" fmla="*/ 464949 w 464949"/>
              <a:gd name="connsiteY2" fmla="*/ 1270861 h 127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49" h="1270861">
                <a:moveTo>
                  <a:pt x="0" y="0"/>
                </a:moveTo>
                <a:cubicBezTo>
                  <a:pt x="116237" y="157566"/>
                  <a:pt x="232475" y="315132"/>
                  <a:pt x="309966" y="526942"/>
                </a:cubicBezTo>
                <a:cubicBezTo>
                  <a:pt x="387457" y="738752"/>
                  <a:pt x="426203" y="1004806"/>
                  <a:pt x="464949" y="1270861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" name="Freeform 114"/>
          <p:cNvSpPr/>
          <p:nvPr/>
        </p:nvSpPr>
        <p:spPr>
          <a:xfrm>
            <a:off x="2601913" y="2736850"/>
            <a:ext cx="449262" cy="928688"/>
          </a:xfrm>
          <a:custGeom>
            <a:avLst/>
            <a:gdLst>
              <a:gd name="connsiteX0" fmla="*/ 0 w 449451"/>
              <a:gd name="connsiteY0" fmla="*/ 0 h 929899"/>
              <a:gd name="connsiteX1" fmla="*/ 92990 w 449451"/>
              <a:gd name="connsiteY1" fmla="*/ 402956 h 929899"/>
              <a:gd name="connsiteX2" fmla="*/ 449451 w 449451"/>
              <a:gd name="connsiteY2" fmla="*/ 929899 h 92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9451" h="929899">
                <a:moveTo>
                  <a:pt x="0" y="0"/>
                </a:moveTo>
                <a:cubicBezTo>
                  <a:pt x="9041" y="123986"/>
                  <a:pt x="18082" y="247973"/>
                  <a:pt x="92990" y="402956"/>
                </a:cubicBezTo>
                <a:cubicBezTo>
                  <a:pt x="167898" y="557939"/>
                  <a:pt x="308674" y="743919"/>
                  <a:pt x="449451" y="929899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" name="Freeform 115"/>
          <p:cNvSpPr/>
          <p:nvPr/>
        </p:nvSpPr>
        <p:spPr>
          <a:xfrm>
            <a:off x="2090738" y="2751138"/>
            <a:ext cx="495300" cy="279400"/>
          </a:xfrm>
          <a:custGeom>
            <a:avLst/>
            <a:gdLst>
              <a:gd name="connsiteX0" fmla="*/ 0 w 495946"/>
              <a:gd name="connsiteY0" fmla="*/ 278969 h 278969"/>
              <a:gd name="connsiteX1" fmla="*/ 278970 w 495946"/>
              <a:gd name="connsiteY1" fmla="*/ 123986 h 278969"/>
              <a:gd name="connsiteX2" fmla="*/ 495946 w 495946"/>
              <a:gd name="connsiteY2" fmla="*/ 0 h 278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5946" h="278969">
                <a:moveTo>
                  <a:pt x="0" y="278969"/>
                </a:moveTo>
                <a:lnTo>
                  <a:pt x="278970" y="123986"/>
                </a:lnTo>
                <a:lnTo>
                  <a:pt x="495946" y="0"/>
                </a:ln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" name="Freeform 117"/>
          <p:cNvSpPr/>
          <p:nvPr/>
        </p:nvSpPr>
        <p:spPr>
          <a:xfrm>
            <a:off x="2136775" y="1435100"/>
            <a:ext cx="852488" cy="898525"/>
          </a:xfrm>
          <a:custGeom>
            <a:avLst/>
            <a:gdLst>
              <a:gd name="connsiteX0" fmla="*/ 852407 w 852407"/>
              <a:gd name="connsiteY0" fmla="*/ 898901 h 898901"/>
              <a:gd name="connsiteX1" fmla="*/ 573437 w 852407"/>
              <a:gd name="connsiteY1" fmla="*/ 418454 h 898901"/>
              <a:gd name="connsiteX2" fmla="*/ 0 w 852407"/>
              <a:gd name="connsiteY2" fmla="*/ 0 h 898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2407" h="898901">
                <a:moveTo>
                  <a:pt x="852407" y="898901"/>
                </a:moveTo>
                <a:cubicBezTo>
                  <a:pt x="783956" y="733586"/>
                  <a:pt x="715505" y="568271"/>
                  <a:pt x="573437" y="418454"/>
                </a:cubicBezTo>
                <a:cubicBezTo>
                  <a:pt x="431369" y="268637"/>
                  <a:pt x="215684" y="134318"/>
                  <a:pt x="0" y="0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Freeform 123"/>
          <p:cNvSpPr/>
          <p:nvPr/>
        </p:nvSpPr>
        <p:spPr>
          <a:xfrm>
            <a:off x="2617788" y="2333625"/>
            <a:ext cx="371475" cy="403225"/>
          </a:xfrm>
          <a:custGeom>
            <a:avLst/>
            <a:gdLst>
              <a:gd name="connsiteX0" fmla="*/ 0 w 371959"/>
              <a:gd name="connsiteY0" fmla="*/ 402956 h 402956"/>
              <a:gd name="connsiteX1" fmla="*/ 247972 w 371959"/>
              <a:gd name="connsiteY1" fmla="*/ 232475 h 402956"/>
              <a:gd name="connsiteX2" fmla="*/ 371959 w 371959"/>
              <a:gd name="connsiteY2" fmla="*/ 0 h 402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59" h="402956">
                <a:moveTo>
                  <a:pt x="0" y="402956"/>
                </a:moveTo>
                <a:cubicBezTo>
                  <a:pt x="92989" y="351295"/>
                  <a:pt x="185979" y="299634"/>
                  <a:pt x="247972" y="232475"/>
                </a:cubicBezTo>
                <a:cubicBezTo>
                  <a:pt x="309965" y="165316"/>
                  <a:pt x="340962" y="82658"/>
                  <a:pt x="371959" y="0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Freeform 124"/>
          <p:cNvSpPr/>
          <p:nvPr/>
        </p:nvSpPr>
        <p:spPr>
          <a:xfrm>
            <a:off x="2979738" y="2349500"/>
            <a:ext cx="87312" cy="1301750"/>
          </a:xfrm>
          <a:custGeom>
            <a:avLst/>
            <a:gdLst>
              <a:gd name="connsiteX0" fmla="*/ 25830 w 87823"/>
              <a:gd name="connsiteY0" fmla="*/ 0 h 1301857"/>
              <a:gd name="connsiteX1" fmla="*/ 10332 w 87823"/>
              <a:gd name="connsiteY1" fmla="*/ 464949 h 1301857"/>
              <a:gd name="connsiteX2" fmla="*/ 87823 w 87823"/>
              <a:gd name="connsiteY2" fmla="*/ 1301857 h 1301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823" h="1301857">
                <a:moveTo>
                  <a:pt x="25830" y="0"/>
                </a:moveTo>
                <a:cubicBezTo>
                  <a:pt x="12915" y="123986"/>
                  <a:pt x="0" y="247973"/>
                  <a:pt x="10332" y="464949"/>
                </a:cubicBezTo>
                <a:cubicBezTo>
                  <a:pt x="20664" y="681925"/>
                  <a:pt x="54243" y="991891"/>
                  <a:pt x="87823" y="1301857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7107169" y="122605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6" name="Oval 135"/>
          <p:cNvSpPr/>
          <p:nvPr/>
        </p:nvSpPr>
        <p:spPr bwMode="auto">
          <a:xfrm>
            <a:off x="8238547" y="409323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7" name="Oval 136"/>
          <p:cNvSpPr/>
          <p:nvPr/>
        </p:nvSpPr>
        <p:spPr bwMode="auto">
          <a:xfrm>
            <a:off x="6254765" y="288437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" name="Oval 138"/>
          <p:cNvSpPr/>
          <p:nvPr/>
        </p:nvSpPr>
        <p:spPr bwMode="auto">
          <a:xfrm>
            <a:off x="7448135" y="274488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1" name="Oval 140"/>
          <p:cNvSpPr/>
          <p:nvPr/>
        </p:nvSpPr>
        <p:spPr bwMode="auto">
          <a:xfrm>
            <a:off x="6084283" y="322533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" name="Oval 143"/>
          <p:cNvSpPr/>
          <p:nvPr/>
        </p:nvSpPr>
        <p:spPr bwMode="auto">
          <a:xfrm>
            <a:off x="6890195" y="255890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1958975" y="1076325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7297738" y="1201738"/>
            <a:ext cx="177800" cy="17621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7961313" y="4141788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4357688" y="2701925"/>
            <a:ext cx="179387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53" name="Oval 52"/>
          <p:cNvSpPr/>
          <p:nvPr/>
        </p:nvSpPr>
        <p:spPr bwMode="auto">
          <a:xfrm>
            <a:off x="6626723" y="314784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2327275" y="2506663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3063875" y="2108200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1265238" y="2005013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095531" y="4640045"/>
            <a:ext cx="22099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plane 3-tree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738240" y="4624278"/>
            <a:ext cx="17658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point set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en-US" sz="2400" i="1" dirty="0"/>
          </a:p>
        </p:txBody>
      </p:sp>
      <p:sp>
        <p:nvSpPr>
          <p:cNvPr id="73" name="Rectangle 9"/>
          <p:cNvSpPr>
            <a:spLocks noChangeArrowheads="1"/>
          </p:cNvSpPr>
          <p:nvPr/>
        </p:nvSpPr>
        <p:spPr bwMode="auto">
          <a:xfrm>
            <a:off x="586854" y="5500046"/>
            <a:ext cx="8079474" cy="66340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We can map 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outervertices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in Six different ways.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Rounded Rectangle 61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7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1.90751E-6 C -0.00886 -0.07861 -0.01754 -0.157 0.03611 -0.19214 C 0.08976 -0.22729 0.2059 -0.21942 0.32222 -0.21133 " pathEditMode="relative" rAng="0" ptsTypes="aaA">
                                      <p:cBhvr>
                                        <p:cTn id="6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" y="-11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9 0.00717 C -0.0724 0.12232 -0.14532 0.23769 -0.13403 0.3096 C -0.12275 0.38151 -0.02691 0.40995 0.06909 0.43838 " pathEditMode="relative" rAng="0" ptsTypes="aaA">
                                      <p:cBhvr>
                                        <p:cTn id="8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215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47 0.00994 C -0.08872 0.04092 -0.17396 0.07214 -0.23872 0.03746 C -0.30365 0.003 -0.34861 -0.09711 -0.39323 -0.19723 " pathEditMode="relative" rAng="0" ptsTypes="aaA">
                                      <p:cBhvr>
                                        <p:cTn id="10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" y="-73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4" grpId="0"/>
      <p:bldP spid="55" grpId="0"/>
      <p:bldP spid="7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Freeform 64"/>
          <p:cNvSpPr/>
          <p:nvPr/>
        </p:nvSpPr>
        <p:spPr>
          <a:xfrm>
            <a:off x="618486" y="1309913"/>
            <a:ext cx="1595437" cy="1736725"/>
          </a:xfrm>
          <a:custGeom>
            <a:avLst/>
            <a:gdLst>
              <a:gd name="connsiteX0" fmla="*/ 1394848 w 1518834"/>
              <a:gd name="connsiteY0" fmla="*/ 1425844 h 1425844"/>
              <a:gd name="connsiteX1" fmla="*/ 433953 w 1518834"/>
              <a:gd name="connsiteY1" fmla="*/ 1208868 h 1425844"/>
              <a:gd name="connsiteX2" fmla="*/ 0 w 1518834"/>
              <a:gd name="connsiteY2" fmla="*/ 1038386 h 1425844"/>
              <a:gd name="connsiteX3" fmla="*/ 170482 w 1518834"/>
              <a:gd name="connsiteY3" fmla="*/ 542441 h 1425844"/>
              <a:gd name="connsiteX4" fmla="*/ 449451 w 1518834"/>
              <a:gd name="connsiteY4" fmla="*/ 247973 h 1425844"/>
              <a:gd name="connsiteX5" fmla="*/ 743919 w 1518834"/>
              <a:gd name="connsiteY5" fmla="*/ 108488 h 1425844"/>
              <a:gd name="connsiteX6" fmla="*/ 1069383 w 1518834"/>
              <a:gd name="connsiteY6" fmla="*/ 0 h 1425844"/>
              <a:gd name="connsiteX7" fmla="*/ 1425844 w 1518834"/>
              <a:gd name="connsiteY7" fmla="*/ 77492 h 1425844"/>
              <a:gd name="connsiteX8" fmla="*/ 1518834 w 1518834"/>
              <a:gd name="connsiteY8" fmla="*/ 464949 h 1425844"/>
              <a:gd name="connsiteX9" fmla="*/ 1503336 w 1518834"/>
              <a:gd name="connsiteY9" fmla="*/ 728420 h 1425844"/>
              <a:gd name="connsiteX10" fmla="*/ 1456841 w 1518834"/>
              <a:gd name="connsiteY10" fmla="*/ 1131376 h 1425844"/>
              <a:gd name="connsiteX11" fmla="*/ 1394848 w 1518834"/>
              <a:gd name="connsiteY11" fmla="*/ 1425844 h 1425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18834" h="1425844">
                <a:moveTo>
                  <a:pt x="1394848" y="1425844"/>
                </a:moveTo>
                <a:lnTo>
                  <a:pt x="433953" y="1208868"/>
                </a:lnTo>
                <a:lnTo>
                  <a:pt x="0" y="1038386"/>
                </a:lnTo>
                <a:lnTo>
                  <a:pt x="170482" y="542441"/>
                </a:lnTo>
                <a:lnTo>
                  <a:pt x="449451" y="247973"/>
                </a:lnTo>
                <a:lnTo>
                  <a:pt x="743919" y="108488"/>
                </a:lnTo>
                <a:lnTo>
                  <a:pt x="1069383" y="0"/>
                </a:lnTo>
                <a:lnTo>
                  <a:pt x="1425844" y="77492"/>
                </a:lnTo>
                <a:lnTo>
                  <a:pt x="1518834" y="464949"/>
                </a:lnTo>
                <a:lnTo>
                  <a:pt x="1503336" y="728420"/>
                </a:lnTo>
                <a:lnTo>
                  <a:pt x="1456841" y="1131376"/>
                </a:lnTo>
                <a:lnTo>
                  <a:pt x="1394848" y="1425844"/>
                </a:lnTo>
                <a:close/>
              </a:path>
            </a:pathLst>
          </a:custGeom>
          <a:solidFill>
            <a:srgbClr val="0070C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6" name="Group 75"/>
          <p:cNvGrpSpPr/>
          <p:nvPr/>
        </p:nvGrpSpPr>
        <p:grpSpPr>
          <a:xfrm>
            <a:off x="0" y="0"/>
            <a:ext cx="9144000" cy="6761163"/>
            <a:chOff x="0" y="0"/>
            <a:chExt cx="9144000" cy="6761163"/>
          </a:xfrm>
        </p:grpSpPr>
        <p:sp>
          <p:nvSpPr>
            <p:cNvPr id="95" name="Rectangle 94"/>
            <p:cNvSpPr/>
            <p:nvPr/>
          </p:nvSpPr>
          <p:spPr>
            <a:xfrm>
              <a:off x="0" y="0"/>
              <a:ext cx="9144000" cy="6414448"/>
            </a:xfrm>
            <a:prstGeom prst="rect">
              <a:avLst/>
            </a:prstGeom>
            <a:gradFill>
              <a:gsLst>
                <a:gs pos="0">
                  <a:srgbClr val="FF0000">
                    <a:alpha val="0"/>
                  </a:srgbClr>
                </a:gs>
                <a:gs pos="45000">
                  <a:srgbClr val="FF0000">
                    <a:alpha val="0"/>
                  </a:srgbClr>
                </a:gs>
                <a:gs pos="70000">
                  <a:srgbClr val="FF0300">
                    <a:alpha val="0"/>
                  </a:srgbClr>
                </a:gs>
                <a:gs pos="100000">
                  <a:srgbClr val="FF0000">
                    <a:alpha val="13000"/>
                  </a:srgb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ounded Rectangle 125"/>
            <p:cNvSpPr/>
            <p:nvPr/>
          </p:nvSpPr>
          <p:spPr>
            <a:xfrm>
              <a:off x="0" y="6445250"/>
              <a:ext cx="1882775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GD 2011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  <p:sp>
          <p:nvSpPr>
            <p:cNvPr id="127" name="Rounded Rectangle 126"/>
            <p:cNvSpPr/>
            <p:nvPr/>
          </p:nvSpPr>
          <p:spPr>
            <a:xfrm>
              <a:off x="7037388" y="6445250"/>
              <a:ext cx="2106612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September 21, 2011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</p:grpSp>
      <p:sp>
        <p:nvSpPr>
          <p:cNvPr id="128" name="Rectangle 127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General Idea of the Algorithm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Freeform 90"/>
          <p:cNvSpPr/>
          <p:nvPr/>
        </p:nvSpPr>
        <p:spPr>
          <a:xfrm>
            <a:off x="630238" y="2606900"/>
            <a:ext cx="1006475" cy="882650"/>
          </a:xfrm>
          <a:custGeom>
            <a:avLst/>
            <a:gdLst>
              <a:gd name="connsiteX0" fmla="*/ 0 w 1193369"/>
              <a:gd name="connsiteY0" fmla="*/ 0 h 924733"/>
              <a:gd name="connsiteX1" fmla="*/ 309966 w 1193369"/>
              <a:gd name="connsiteY1" fmla="*/ 557939 h 924733"/>
              <a:gd name="connsiteX2" fmla="*/ 743919 w 1193369"/>
              <a:gd name="connsiteY2" fmla="*/ 867906 h 924733"/>
              <a:gd name="connsiteX3" fmla="*/ 1193369 w 1193369"/>
              <a:gd name="connsiteY3" fmla="*/ 898902 h 924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3369" h="924733">
                <a:moveTo>
                  <a:pt x="0" y="0"/>
                </a:moveTo>
                <a:cubicBezTo>
                  <a:pt x="92990" y="206644"/>
                  <a:pt x="185980" y="413288"/>
                  <a:pt x="309966" y="557939"/>
                </a:cubicBezTo>
                <a:cubicBezTo>
                  <a:pt x="433953" y="702590"/>
                  <a:pt x="596685" y="811079"/>
                  <a:pt x="743919" y="867906"/>
                </a:cubicBezTo>
                <a:cubicBezTo>
                  <a:pt x="891153" y="924733"/>
                  <a:pt x="1042261" y="911817"/>
                  <a:pt x="1193369" y="898902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Freeform 63"/>
          <p:cNvSpPr/>
          <p:nvPr/>
        </p:nvSpPr>
        <p:spPr>
          <a:xfrm>
            <a:off x="661657" y="2546884"/>
            <a:ext cx="2401887" cy="1782762"/>
          </a:xfrm>
          <a:custGeom>
            <a:avLst/>
            <a:gdLst>
              <a:gd name="connsiteX0" fmla="*/ 1394848 w 2324746"/>
              <a:gd name="connsiteY0" fmla="*/ 402956 h 1441343"/>
              <a:gd name="connsiteX1" fmla="*/ 1549831 w 2324746"/>
              <a:gd name="connsiteY1" fmla="*/ 557939 h 1441343"/>
              <a:gd name="connsiteX2" fmla="*/ 1813302 w 2324746"/>
              <a:gd name="connsiteY2" fmla="*/ 743919 h 1441343"/>
              <a:gd name="connsiteX3" fmla="*/ 2324746 w 2324746"/>
              <a:gd name="connsiteY3" fmla="*/ 929898 h 1441343"/>
              <a:gd name="connsiteX4" fmla="*/ 2200760 w 2324746"/>
              <a:gd name="connsiteY4" fmla="*/ 1100380 h 1441343"/>
              <a:gd name="connsiteX5" fmla="*/ 1844299 w 2324746"/>
              <a:gd name="connsiteY5" fmla="*/ 1348353 h 1441343"/>
              <a:gd name="connsiteX6" fmla="*/ 1472339 w 2324746"/>
              <a:gd name="connsiteY6" fmla="*/ 1441343 h 1441343"/>
              <a:gd name="connsiteX7" fmla="*/ 1084882 w 2324746"/>
              <a:gd name="connsiteY7" fmla="*/ 1410346 h 1441343"/>
              <a:gd name="connsiteX8" fmla="*/ 712922 w 2324746"/>
              <a:gd name="connsiteY8" fmla="*/ 1255363 h 1441343"/>
              <a:gd name="connsiteX9" fmla="*/ 402956 w 2324746"/>
              <a:gd name="connsiteY9" fmla="*/ 991892 h 1441343"/>
              <a:gd name="connsiteX10" fmla="*/ 139485 w 2324746"/>
              <a:gd name="connsiteY10" fmla="*/ 604434 h 1441343"/>
              <a:gd name="connsiteX11" fmla="*/ 0 w 2324746"/>
              <a:gd name="connsiteY11" fmla="*/ 30997 h 1441343"/>
              <a:gd name="connsiteX12" fmla="*/ 0 w 2324746"/>
              <a:gd name="connsiteY12" fmla="*/ 0 h 1441343"/>
              <a:gd name="connsiteX13" fmla="*/ 216977 w 2324746"/>
              <a:gd name="connsiteY13" fmla="*/ 108488 h 1441343"/>
              <a:gd name="connsiteX14" fmla="*/ 790414 w 2324746"/>
              <a:gd name="connsiteY14" fmla="*/ 294468 h 1441343"/>
              <a:gd name="connsiteX15" fmla="*/ 1394848 w 2324746"/>
              <a:gd name="connsiteY15" fmla="*/ 402956 h 1441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324746" h="1441343">
                <a:moveTo>
                  <a:pt x="1394848" y="402956"/>
                </a:moveTo>
                <a:lnTo>
                  <a:pt x="1549831" y="557939"/>
                </a:lnTo>
                <a:lnTo>
                  <a:pt x="1813302" y="743919"/>
                </a:lnTo>
                <a:lnTo>
                  <a:pt x="2324746" y="929898"/>
                </a:lnTo>
                <a:lnTo>
                  <a:pt x="2200760" y="1100380"/>
                </a:lnTo>
                <a:lnTo>
                  <a:pt x="1844299" y="1348353"/>
                </a:lnTo>
                <a:lnTo>
                  <a:pt x="1472339" y="1441343"/>
                </a:lnTo>
                <a:lnTo>
                  <a:pt x="1084882" y="1410346"/>
                </a:lnTo>
                <a:lnTo>
                  <a:pt x="712922" y="1255363"/>
                </a:lnTo>
                <a:lnTo>
                  <a:pt x="402956" y="991892"/>
                </a:lnTo>
                <a:lnTo>
                  <a:pt x="139485" y="604434"/>
                </a:lnTo>
                <a:lnTo>
                  <a:pt x="0" y="30997"/>
                </a:lnTo>
                <a:lnTo>
                  <a:pt x="0" y="0"/>
                </a:lnTo>
                <a:lnTo>
                  <a:pt x="216977" y="108488"/>
                </a:lnTo>
                <a:lnTo>
                  <a:pt x="790414" y="294468"/>
                </a:lnTo>
                <a:lnTo>
                  <a:pt x="1394848" y="402956"/>
                </a:lnTo>
                <a:close/>
              </a:path>
            </a:pathLst>
          </a:custGeom>
          <a:solidFill>
            <a:schemeClr val="accent3">
              <a:lumMod val="65000"/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Freeform 68"/>
          <p:cNvSpPr/>
          <p:nvPr/>
        </p:nvSpPr>
        <p:spPr>
          <a:xfrm>
            <a:off x="6927850" y="1263875"/>
            <a:ext cx="1347788" cy="2867025"/>
          </a:xfrm>
          <a:custGeom>
            <a:avLst/>
            <a:gdLst>
              <a:gd name="connsiteX0" fmla="*/ 0 w 1348353"/>
              <a:gd name="connsiteY0" fmla="*/ 1332854 h 2867187"/>
              <a:gd name="connsiteX1" fmla="*/ 1348353 w 1348353"/>
              <a:gd name="connsiteY1" fmla="*/ 2867187 h 2867187"/>
              <a:gd name="connsiteX2" fmla="*/ 232475 w 1348353"/>
              <a:gd name="connsiteY2" fmla="*/ 0 h 2867187"/>
              <a:gd name="connsiteX3" fmla="*/ 0 w 1348353"/>
              <a:gd name="connsiteY3" fmla="*/ 1332854 h 286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48353" h="2867187">
                <a:moveTo>
                  <a:pt x="0" y="1332854"/>
                </a:moveTo>
                <a:lnTo>
                  <a:pt x="1348353" y="2867187"/>
                </a:lnTo>
                <a:lnTo>
                  <a:pt x="232475" y="0"/>
                </a:lnTo>
                <a:lnTo>
                  <a:pt x="0" y="1332854"/>
                </a:lnTo>
                <a:close/>
              </a:path>
            </a:pathLst>
          </a:custGeom>
          <a:solidFill>
            <a:srgbClr val="FF0000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Freeform 70"/>
          <p:cNvSpPr/>
          <p:nvPr/>
        </p:nvSpPr>
        <p:spPr>
          <a:xfrm>
            <a:off x="4649788" y="2565625"/>
            <a:ext cx="3611562" cy="1565275"/>
          </a:xfrm>
          <a:custGeom>
            <a:avLst/>
            <a:gdLst>
              <a:gd name="connsiteX0" fmla="*/ 0 w 3611105"/>
              <a:gd name="connsiteY0" fmla="*/ 464949 h 1565329"/>
              <a:gd name="connsiteX1" fmla="*/ 2278250 w 3611105"/>
              <a:gd name="connsiteY1" fmla="*/ 0 h 1565329"/>
              <a:gd name="connsiteX2" fmla="*/ 3611105 w 3611105"/>
              <a:gd name="connsiteY2" fmla="*/ 1565329 h 1565329"/>
              <a:gd name="connsiteX3" fmla="*/ 0 w 3611105"/>
              <a:gd name="connsiteY3" fmla="*/ 464949 h 1565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11105" h="1565329">
                <a:moveTo>
                  <a:pt x="0" y="464949"/>
                </a:moveTo>
                <a:lnTo>
                  <a:pt x="2278250" y="0"/>
                </a:lnTo>
                <a:lnTo>
                  <a:pt x="3611105" y="1565329"/>
                </a:lnTo>
                <a:lnTo>
                  <a:pt x="0" y="464949"/>
                </a:lnTo>
                <a:close/>
              </a:path>
            </a:pathLst>
          </a:custGeom>
          <a:solidFill>
            <a:schemeClr val="accent3">
              <a:lumMod val="6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Freeform 67"/>
          <p:cNvSpPr/>
          <p:nvPr/>
        </p:nvSpPr>
        <p:spPr>
          <a:xfrm>
            <a:off x="4618038" y="1279750"/>
            <a:ext cx="2527300" cy="1735138"/>
          </a:xfrm>
          <a:custGeom>
            <a:avLst/>
            <a:gdLst>
              <a:gd name="connsiteX0" fmla="*/ 2309247 w 2526224"/>
              <a:gd name="connsiteY0" fmla="*/ 1301857 h 1735810"/>
              <a:gd name="connsiteX1" fmla="*/ 0 w 2526224"/>
              <a:gd name="connsiteY1" fmla="*/ 1735810 h 1735810"/>
              <a:gd name="connsiteX2" fmla="*/ 2526224 w 2526224"/>
              <a:gd name="connsiteY2" fmla="*/ 0 h 1735810"/>
              <a:gd name="connsiteX3" fmla="*/ 2309247 w 2526224"/>
              <a:gd name="connsiteY3" fmla="*/ 1301857 h 1735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6224" h="1735810">
                <a:moveTo>
                  <a:pt x="2309247" y="1301857"/>
                </a:moveTo>
                <a:lnTo>
                  <a:pt x="0" y="1735810"/>
                </a:lnTo>
                <a:lnTo>
                  <a:pt x="2526224" y="0"/>
                </a:lnTo>
                <a:lnTo>
                  <a:pt x="2309247" y="1301857"/>
                </a:lnTo>
                <a:close/>
              </a:path>
            </a:pathLst>
          </a:custGeom>
          <a:solidFill>
            <a:srgbClr val="0070C0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6" name="Straight Connector 55"/>
          <p:cNvCxnSpPr>
            <a:stCxn id="145" idx="0"/>
          </p:cNvCxnSpPr>
          <p:nvPr/>
        </p:nvCxnSpPr>
        <p:spPr>
          <a:xfrm flipV="1">
            <a:off x="4633913" y="2573563"/>
            <a:ext cx="2271712" cy="441325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45" idx="2"/>
          </p:cNvCxnSpPr>
          <p:nvPr/>
        </p:nvCxnSpPr>
        <p:spPr>
          <a:xfrm flipH="1" flipV="1">
            <a:off x="6970713" y="2641825"/>
            <a:ext cx="1304925" cy="1489075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 bwMode="auto">
          <a:xfrm>
            <a:off x="6692900" y="2319563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70" name="Rectangle 69"/>
          <p:cNvSpPr/>
          <p:nvPr/>
        </p:nvSpPr>
        <p:spPr bwMode="auto">
          <a:xfrm>
            <a:off x="387350" y="2518000"/>
            <a:ext cx="177800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2976563" y="3761013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1922463" y="2632300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1428750" y="3641950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80" name="Oval 79"/>
          <p:cNvSpPr/>
          <p:nvPr/>
        </p:nvSpPr>
        <p:spPr bwMode="auto">
          <a:xfrm>
            <a:off x="2995517" y="365213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Oval 80"/>
          <p:cNvSpPr/>
          <p:nvPr/>
        </p:nvSpPr>
        <p:spPr bwMode="auto">
          <a:xfrm>
            <a:off x="1596014" y="344532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Oval 81"/>
          <p:cNvSpPr/>
          <p:nvPr/>
        </p:nvSpPr>
        <p:spPr bwMode="auto">
          <a:xfrm>
            <a:off x="2040396" y="300145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Oval 82"/>
          <p:cNvSpPr/>
          <p:nvPr/>
        </p:nvSpPr>
        <p:spPr bwMode="auto">
          <a:xfrm>
            <a:off x="2090665" y="138155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Oval 83"/>
          <p:cNvSpPr/>
          <p:nvPr/>
        </p:nvSpPr>
        <p:spPr bwMode="auto">
          <a:xfrm>
            <a:off x="612741" y="2540978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Freeform 84"/>
          <p:cNvSpPr/>
          <p:nvPr/>
        </p:nvSpPr>
        <p:spPr>
          <a:xfrm>
            <a:off x="642938" y="2606900"/>
            <a:ext cx="1423987" cy="442913"/>
          </a:xfrm>
          <a:custGeom>
            <a:avLst/>
            <a:gdLst>
              <a:gd name="connsiteX0" fmla="*/ 0 w 1689316"/>
              <a:gd name="connsiteY0" fmla="*/ 0 h 464950"/>
              <a:gd name="connsiteX1" fmla="*/ 914400 w 1689316"/>
              <a:gd name="connsiteY1" fmla="*/ 294468 h 464950"/>
              <a:gd name="connsiteX2" fmla="*/ 1689316 w 1689316"/>
              <a:gd name="connsiteY2" fmla="*/ 464950 h 464950"/>
              <a:gd name="connsiteX3" fmla="*/ 1689316 w 1689316"/>
              <a:gd name="connsiteY3" fmla="*/ 464950 h 46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64950">
                <a:moveTo>
                  <a:pt x="0" y="0"/>
                </a:moveTo>
                <a:cubicBezTo>
                  <a:pt x="316423" y="108488"/>
                  <a:pt x="632847" y="216976"/>
                  <a:pt x="914400" y="294468"/>
                </a:cubicBezTo>
                <a:cubicBezTo>
                  <a:pt x="1195953" y="371960"/>
                  <a:pt x="1689316" y="464950"/>
                  <a:pt x="1689316" y="464950"/>
                </a:cubicBezTo>
                <a:lnTo>
                  <a:pt x="1689316" y="464950"/>
                </a:ln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Freeform 85"/>
          <p:cNvSpPr/>
          <p:nvPr/>
        </p:nvSpPr>
        <p:spPr>
          <a:xfrm>
            <a:off x="2081213" y="1482950"/>
            <a:ext cx="138112" cy="1582738"/>
          </a:xfrm>
          <a:custGeom>
            <a:avLst/>
            <a:gdLst>
              <a:gd name="connsiteX0" fmla="*/ 61993 w 165315"/>
              <a:gd name="connsiteY0" fmla="*/ 0 h 1658319"/>
              <a:gd name="connsiteX1" fmla="*/ 154983 w 165315"/>
              <a:gd name="connsiteY1" fmla="*/ 650929 h 1658319"/>
              <a:gd name="connsiteX2" fmla="*/ 0 w 165315"/>
              <a:gd name="connsiteY2" fmla="*/ 1658319 h 1658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315" h="1658319">
                <a:moveTo>
                  <a:pt x="61993" y="0"/>
                </a:moveTo>
                <a:cubicBezTo>
                  <a:pt x="113654" y="187271"/>
                  <a:pt x="165315" y="374543"/>
                  <a:pt x="154983" y="650929"/>
                </a:cubicBezTo>
                <a:cubicBezTo>
                  <a:pt x="144651" y="927316"/>
                  <a:pt x="72325" y="1292817"/>
                  <a:pt x="0" y="1658319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Freeform 86"/>
          <p:cNvSpPr/>
          <p:nvPr/>
        </p:nvSpPr>
        <p:spPr>
          <a:xfrm>
            <a:off x="2081213" y="3035525"/>
            <a:ext cx="966787" cy="636588"/>
          </a:xfrm>
          <a:custGeom>
            <a:avLst/>
            <a:gdLst>
              <a:gd name="connsiteX0" fmla="*/ 0 w 1146874"/>
              <a:gd name="connsiteY0" fmla="*/ 0 h 666427"/>
              <a:gd name="connsiteX1" fmla="*/ 418454 w 1146874"/>
              <a:gd name="connsiteY1" fmla="*/ 371960 h 666427"/>
              <a:gd name="connsiteX2" fmla="*/ 1146874 w 1146874"/>
              <a:gd name="connsiteY2" fmla="*/ 666427 h 666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6874" h="666427">
                <a:moveTo>
                  <a:pt x="0" y="0"/>
                </a:moveTo>
                <a:cubicBezTo>
                  <a:pt x="113654" y="130444"/>
                  <a:pt x="227308" y="260889"/>
                  <a:pt x="418454" y="371960"/>
                </a:cubicBezTo>
                <a:cubicBezTo>
                  <a:pt x="609600" y="483031"/>
                  <a:pt x="878237" y="574729"/>
                  <a:pt x="1146874" y="66642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Arc 87"/>
          <p:cNvSpPr/>
          <p:nvPr/>
        </p:nvSpPr>
        <p:spPr>
          <a:xfrm>
            <a:off x="957263" y="1363888"/>
            <a:ext cx="2600325" cy="2617787"/>
          </a:xfrm>
          <a:prstGeom prst="arc">
            <a:avLst>
              <a:gd name="adj1" fmla="val 15839463"/>
              <a:gd name="adj2" fmla="val 2865363"/>
            </a:avLst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Freeform 88"/>
          <p:cNvSpPr/>
          <p:nvPr/>
        </p:nvSpPr>
        <p:spPr>
          <a:xfrm>
            <a:off x="630238" y="1322613"/>
            <a:ext cx="1541462" cy="1225550"/>
          </a:xfrm>
          <a:custGeom>
            <a:avLst/>
            <a:gdLst>
              <a:gd name="connsiteX0" fmla="*/ 0 w 1828800"/>
              <a:gd name="connsiteY0" fmla="*/ 1283776 h 1283776"/>
              <a:gd name="connsiteX1" fmla="*/ 154983 w 1828800"/>
              <a:gd name="connsiteY1" fmla="*/ 803329 h 1283776"/>
              <a:gd name="connsiteX2" fmla="*/ 433953 w 1828800"/>
              <a:gd name="connsiteY2" fmla="*/ 415871 h 1283776"/>
              <a:gd name="connsiteX3" fmla="*/ 821410 w 1828800"/>
              <a:gd name="connsiteY3" fmla="*/ 152400 h 1283776"/>
              <a:gd name="connsiteX4" fmla="*/ 1363851 w 1828800"/>
              <a:gd name="connsiteY4" fmla="*/ 12915 h 1283776"/>
              <a:gd name="connsiteX5" fmla="*/ 1828800 w 1828800"/>
              <a:gd name="connsiteY5" fmla="*/ 74908 h 128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800" h="1283776">
                <a:moveTo>
                  <a:pt x="0" y="1283776"/>
                </a:moveTo>
                <a:cubicBezTo>
                  <a:pt x="41329" y="1115878"/>
                  <a:pt x="82658" y="947980"/>
                  <a:pt x="154983" y="803329"/>
                </a:cubicBezTo>
                <a:cubicBezTo>
                  <a:pt x="227309" y="658678"/>
                  <a:pt x="322882" y="524359"/>
                  <a:pt x="433953" y="415871"/>
                </a:cubicBezTo>
                <a:cubicBezTo>
                  <a:pt x="545024" y="307383"/>
                  <a:pt x="666427" y="219559"/>
                  <a:pt x="821410" y="152400"/>
                </a:cubicBezTo>
                <a:cubicBezTo>
                  <a:pt x="976393" y="85241"/>
                  <a:pt x="1195953" y="25830"/>
                  <a:pt x="1363851" y="12915"/>
                </a:cubicBezTo>
                <a:cubicBezTo>
                  <a:pt x="1531749" y="0"/>
                  <a:pt x="1680274" y="37454"/>
                  <a:pt x="1828800" y="74908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Freeform 89"/>
          <p:cNvSpPr/>
          <p:nvPr/>
        </p:nvSpPr>
        <p:spPr>
          <a:xfrm>
            <a:off x="1622425" y="3065688"/>
            <a:ext cx="458788" cy="414337"/>
          </a:xfrm>
          <a:custGeom>
            <a:avLst/>
            <a:gdLst>
              <a:gd name="connsiteX0" fmla="*/ 0 w 542441"/>
              <a:gd name="connsiteY0" fmla="*/ 433952 h 433952"/>
              <a:gd name="connsiteX1" fmla="*/ 340963 w 542441"/>
              <a:gd name="connsiteY1" fmla="*/ 309966 h 433952"/>
              <a:gd name="connsiteX2" fmla="*/ 542441 w 542441"/>
              <a:gd name="connsiteY2" fmla="*/ 0 h 433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2441" h="433952">
                <a:moveTo>
                  <a:pt x="0" y="433952"/>
                </a:moveTo>
                <a:cubicBezTo>
                  <a:pt x="125278" y="408121"/>
                  <a:pt x="250556" y="382291"/>
                  <a:pt x="340963" y="309966"/>
                </a:cubicBezTo>
                <a:cubicBezTo>
                  <a:pt x="431370" y="237641"/>
                  <a:pt x="486905" y="118820"/>
                  <a:pt x="542441" y="0"/>
                </a:cubicBez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Freeform 91"/>
          <p:cNvSpPr/>
          <p:nvPr/>
        </p:nvSpPr>
        <p:spPr>
          <a:xfrm>
            <a:off x="1636713" y="3508600"/>
            <a:ext cx="1423987" cy="406400"/>
          </a:xfrm>
          <a:custGeom>
            <a:avLst/>
            <a:gdLst>
              <a:gd name="connsiteX0" fmla="*/ 0 w 1689316"/>
              <a:gd name="connsiteY0" fmla="*/ 0 h 426204"/>
              <a:gd name="connsiteX1" fmla="*/ 371960 w 1689316"/>
              <a:gd name="connsiteY1" fmla="*/ 340963 h 426204"/>
              <a:gd name="connsiteX2" fmla="*/ 945397 w 1689316"/>
              <a:gd name="connsiteY2" fmla="*/ 402956 h 426204"/>
              <a:gd name="connsiteX3" fmla="*/ 1689316 w 1689316"/>
              <a:gd name="connsiteY3" fmla="*/ 201478 h 426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9316" h="426204">
                <a:moveTo>
                  <a:pt x="0" y="0"/>
                </a:moveTo>
                <a:cubicBezTo>
                  <a:pt x="107197" y="136902"/>
                  <a:pt x="214394" y="273804"/>
                  <a:pt x="371960" y="340963"/>
                </a:cubicBezTo>
                <a:cubicBezTo>
                  <a:pt x="529526" y="408122"/>
                  <a:pt x="725838" y="426204"/>
                  <a:pt x="945397" y="402956"/>
                </a:cubicBezTo>
                <a:cubicBezTo>
                  <a:pt x="1164956" y="379709"/>
                  <a:pt x="1427136" y="290593"/>
                  <a:pt x="1689316" y="201478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Arc 92"/>
          <p:cNvSpPr/>
          <p:nvPr/>
        </p:nvSpPr>
        <p:spPr>
          <a:xfrm>
            <a:off x="615950" y="538388"/>
            <a:ext cx="2849563" cy="3756025"/>
          </a:xfrm>
          <a:prstGeom prst="arc">
            <a:avLst>
              <a:gd name="adj1" fmla="val 2842306"/>
              <a:gd name="adj2" fmla="val 1042132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Oval 106"/>
          <p:cNvSpPr/>
          <p:nvPr/>
        </p:nvSpPr>
        <p:spPr bwMode="auto">
          <a:xfrm>
            <a:off x="4614306" y="299304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Oval 107"/>
          <p:cNvSpPr/>
          <p:nvPr/>
        </p:nvSpPr>
        <p:spPr bwMode="auto">
          <a:xfrm>
            <a:off x="2568530" y="269858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2971485" y="229562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Oval 109"/>
          <p:cNvSpPr/>
          <p:nvPr/>
        </p:nvSpPr>
        <p:spPr bwMode="auto">
          <a:xfrm>
            <a:off x="1561140" y="2249132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Freeform 110"/>
          <p:cNvSpPr/>
          <p:nvPr/>
        </p:nvSpPr>
        <p:spPr>
          <a:xfrm>
            <a:off x="1597025" y="2286225"/>
            <a:ext cx="463550" cy="760413"/>
          </a:xfrm>
          <a:custGeom>
            <a:avLst/>
            <a:gdLst>
              <a:gd name="connsiteX0" fmla="*/ 0 w 464950"/>
              <a:gd name="connsiteY0" fmla="*/ 0 h 759417"/>
              <a:gd name="connsiteX1" fmla="*/ 77492 w 464950"/>
              <a:gd name="connsiteY1" fmla="*/ 371960 h 759417"/>
              <a:gd name="connsiteX2" fmla="*/ 464950 w 464950"/>
              <a:gd name="connsiteY2" fmla="*/ 759417 h 759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50" h="759417">
                <a:moveTo>
                  <a:pt x="0" y="0"/>
                </a:moveTo>
                <a:cubicBezTo>
                  <a:pt x="0" y="122695"/>
                  <a:pt x="0" y="245391"/>
                  <a:pt x="77492" y="371960"/>
                </a:cubicBezTo>
                <a:cubicBezTo>
                  <a:pt x="154984" y="498529"/>
                  <a:pt x="309967" y="628973"/>
                  <a:pt x="464950" y="75941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Freeform 111"/>
          <p:cNvSpPr/>
          <p:nvPr/>
        </p:nvSpPr>
        <p:spPr>
          <a:xfrm>
            <a:off x="1576388" y="1387700"/>
            <a:ext cx="515937" cy="868363"/>
          </a:xfrm>
          <a:custGeom>
            <a:avLst/>
            <a:gdLst>
              <a:gd name="connsiteX0" fmla="*/ 20664 w 516610"/>
              <a:gd name="connsiteY0" fmla="*/ 867905 h 867905"/>
              <a:gd name="connsiteX1" fmla="*/ 82658 w 516610"/>
              <a:gd name="connsiteY1" fmla="*/ 371959 h 867905"/>
              <a:gd name="connsiteX2" fmla="*/ 516610 w 516610"/>
              <a:gd name="connsiteY2" fmla="*/ 0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6610" h="867905">
                <a:moveTo>
                  <a:pt x="20664" y="867905"/>
                </a:moveTo>
                <a:cubicBezTo>
                  <a:pt x="10332" y="692257"/>
                  <a:pt x="0" y="516610"/>
                  <a:pt x="82658" y="371959"/>
                </a:cubicBezTo>
                <a:cubicBezTo>
                  <a:pt x="165316" y="227308"/>
                  <a:pt x="340963" y="113654"/>
                  <a:pt x="51661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" name="Freeform 112"/>
          <p:cNvSpPr/>
          <p:nvPr/>
        </p:nvSpPr>
        <p:spPr>
          <a:xfrm>
            <a:off x="635000" y="2244950"/>
            <a:ext cx="946150" cy="290513"/>
          </a:xfrm>
          <a:custGeom>
            <a:avLst/>
            <a:gdLst>
              <a:gd name="connsiteX0" fmla="*/ 945396 w 945396"/>
              <a:gd name="connsiteY0" fmla="*/ 41329 h 289302"/>
              <a:gd name="connsiteX1" fmla="*/ 557938 w 945396"/>
              <a:gd name="connsiteY1" fmla="*/ 41329 h 289302"/>
              <a:gd name="connsiteX2" fmla="*/ 0 w 945396"/>
              <a:gd name="connsiteY2" fmla="*/ 289302 h 289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5396" h="289302">
                <a:moveTo>
                  <a:pt x="945396" y="41329"/>
                </a:moveTo>
                <a:cubicBezTo>
                  <a:pt x="830450" y="20664"/>
                  <a:pt x="715504" y="0"/>
                  <a:pt x="557938" y="41329"/>
                </a:cubicBezTo>
                <a:cubicBezTo>
                  <a:pt x="400372" y="82658"/>
                  <a:pt x="200186" y="185980"/>
                  <a:pt x="0" y="289302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" name="Freeform 113"/>
          <p:cNvSpPr/>
          <p:nvPr/>
        </p:nvSpPr>
        <p:spPr>
          <a:xfrm>
            <a:off x="2138363" y="1481363"/>
            <a:ext cx="465137" cy="1270000"/>
          </a:xfrm>
          <a:custGeom>
            <a:avLst/>
            <a:gdLst>
              <a:gd name="connsiteX0" fmla="*/ 0 w 464949"/>
              <a:gd name="connsiteY0" fmla="*/ 0 h 1270861"/>
              <a:gd name="connsiteX1" fmla="*/ 309966 w 464949"/>
              <a:gd name="connsiteY1" fmla="*/ 526942 h 1270861"/>
              <a:gd name="connsiteX2" fmla="*/ 464949 w 464949"/>
              <a:gd name="connsiteY2" fmla="*/ 1270861 h 127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949" h="1270861">
                <a:moveTo>
                  <a:pt x="0" y="0"/>
                </a:moveTo>
                <a:cubicBezTo>
                  <a:pt x="116237" y="157566"/>
                  <a:pt x="232475" y="315132"/>
                  <a:pt x="309966" y="526942"/>
                </a:cubicBezTo>
                <a:cubicBezTo>
                  <a:pt x="387457" y="738752"/>
                  <a:pt x="426203" y="1004806"/>
                  <a:pt x="464949" y="1270861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" name="Freeform 114"/>
          <p:cNvSpPr/>
          <p:nvPr/>
        </p:nvSpPr>
        <p:spPr>
          <a:xfrm>
            <a:off x="2603500" y="2737075"/>
            <a:ext cx="449263" cy="928688"/>
          </a:xfrm>
          <a:custGeom>
            <a:avLst/>
            <a:gdLst>
              <a:gd name="connsiteX0" fmla="*/ 0 w 449451"/>
              <a:gd name="connsiteY0" fmla="*/ 0 h 929899"/>
              <a:gd name="connsiteX1" fmla="*/ 92990 w 449451"/>
              <a:gd name="connsiteY1" fmla="*/ 402956 h 929899"/>
              <a:gd name="connsiteX2" fmla="*/ 449451 w 449451"/>
              <a:gd name="connsiteY2" fmla="*/ 929899 h 92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9451" h="929899">
                <a:moveTo>
                  <a:pt x="0" y="0"/>
                </a:moveTo>
                <a:cubicBezTo>
                  <a:pt x="9041" y="123986"/>
                  <a:pt x="18082" y="247973"/>
                  <a:pt x="92990" y="402956"/>
                </a:cubicBezTo>
                <a:cubicBezTo>
                  <a:pt x="167898" y="557939"/>
                  <a:pt x="308674" y="743919"/>
                  <a:pt x="449451" y="929899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" name="Freeform 115"/>
          <p:cNvSpPr/>
          <p:nvPr/>
        </p:nvSpPr>
        <p:spPr>
          <a:xfrm>
            <a:off x="2092325" y="2751363"/>
            <a:ext cx="495300" cy="279400"/>
          </a:xfrm>
          <a:custGeom>
            <a:avLst/>
            <a:gdLst>
              <a:gd name="connsiteX0" fmla="*/ 0 w 495946"/>
              <a:gd name="connsiteY0" fmla="*/ 278969 h 278969"/>
              <a:gd name="connsiteX1" fmla="*/ 278970 w 495946"/>
              <a:gd name="connsiteY1" fmla="*/ 123986 h 278969"/>
              <a:gd name="connsiteX2" fmla="*/ 495946 w 495946"/>
              <a:gd name="connsiteY2" fmla="*/ 0 h 278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5946" h="278969">
                <a:moveTo>
                  <a:pt x="0" y="278969"/>
                </a:moveTo>
                <a:lnTo>
                  <a:pt x="278970" y="123986"/>
                </a:lnTo>
                <a:lnTo>
                  <a:pt x="495946" y="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" name="Freeform 117"/>
          <p:cNvSpPr/>
          <p:nvPr/>
        </p:nvSpPr>
        <p:spPr>
          <a:xfrm>
            <a:off x="2138363" y="1435325"/>
            <a:ext cx="852487" cy="898525"/>
          </a:xfrm>
          <a:custGeom>
            <a:avLst/>
            <a:gdLst>
              <a:gd name="connsiteX0" fmla="*/ 852407 w 852407"/>
              <a:gd name="connsiteY0" fmla="*/ 898901 h 898901"/>
              <a:gd name="connsiteX1" fmla="*/ 573437 w 852407"/>
              <a:gd name="connsiteY1" fmla="*/ 418454 h 898901"/>
              <a:gd name="connsiteX2" fmla="*/ 0 w 852407"/>
              <a:gd name="connsiteY2" fmla="*/ 0 h 898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2407" h="898901">
                <a:moveTo>
                  <a:pt x="852407" y="898901"/>
                </a:moveTo>
                <a:cubicBezTo>
                  <a:pt x="783956" y="733586"/>
                  <a:pt x="715505" y="568271"/>
                  <a:pt x="573437" y="418454"/>
                </a:cubicBezTo>
                <a:cubicBezTo>
                  <a:pt x="431369" y="268637"/>
                  <a:pt x="215684" y="134318"/>
                  <a:pt x="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Freeform 123"/>
          <p:cNvSpPr/>
          <p:nvPr/>
        </p:nvSpPr>
        <p:spPr>
          <a:xfrm>
            <a:off x="2619375" y="2333850"/>
            <a:ext cx="371475" cy="403225"/>
          </a:xfrm>
          <a:custGeom>
            <a:avLst/>
            <a:gdLst>
              <a:gd name="connsiteX0" fmla="*/ 0 w 371959"/>
              <a:gd name="connsiteY0" fmla="*/ 402956 h 402956"/>
              <a:gd name="connsiteX1" fmla="*/ 247972 w 371959"/>
              <a:gd name="connsiteY1" fmla="*/ 232475 h 402956"/>
              <a:gd name="connsiteX2" fmla="*/ 371959 w 371959"/>
              <a:gd name="connsiteY2" fmla="*/ 0 h 402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59" h="402956">
                <a:moveTo>
                  <a:pt x="0" y="402956"/>
                </a:moveTo>
                <a:cubicBezTo>
                  <a:pt x="92989" y="351295"/>
                  <a:pt x="185979" y="299634"/>
                  <a:pt x="247972" y="232475"/>
                </a:cubicBezTo>
                <a:cubicBezTo>
                  <a:pt x="309965" y="165316"/>
                  <a:pt x="340962" y="82658"/>
                  <a:pt x="371959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Freeform 124"/>
          <p:cNvSpPr/>
          <p:nvPr/>
        </p:nvSpPr>
        <p:spPr>
          <a:xfrm>
            <a:off x="2981325" y="2349725"/>
            <a:ext cx="87313" cy="1301750"/>
          </a:xfrm>
          <a:custGeom>
            <a:avLst/>
            <a:gdLst>
              <a:gd name="connsiteX0" fmla="*/ 25830 w 87823"/>
              <a:gd name="connsiteY0" fmla="*/ 0 h 1301857"/>
              <a:gd name="connsiteX1" fmla="*/ 10332 w 87823"/>
              <a:gd name="connsiteY1" fmla="*/ 464949 h 1301857"/>
              <a:gd name="connsiteX2" fmla="*/ 87823 w 87823"/>
              <a:gd name="connsiteY2" fmla="*/ 1301857 h 1301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823" h="1301857">
                <a:moveTo>
                  <a:pt x="25830" y="0"/>
                </a:moveTo>
                <a:cubicBezTo>
                  <a:pt x="12915" y="123986"/>
                  <a:pt x="0" y="247973"/>
                  <a:pt x="10332" y="464949"/>
                </a:cubicBezTo>
                <a:cubicBezTo>
                  <a:pt x="20664" y="681925"/>
                  <a:pt x="54243" y="991891"/>
                  <a:pt x="87823" y="130185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7109531" y="1226236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6" name="Oval 135"/>
          <p:cNvSpPr/>
          <p:nvPr/>
        </p:nvSpPr>
        <p:spPr bwMode="auto">
          <a:xfrm>
            <a:off x="8240909" y="4093421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7" name="Oval 136"/>
          <p:cNvSpPr/>
          <p:nvPr/>
        </p:nvSpPr>
        <p:spPr bwMode="auto">
          <a:xfrm>
            <a:off x="6257127" y="2884553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" name="Oval 138"/>
          <p:cNvSpPr/>
          <p:nvPr/>
        </p:nvSpPr>
        <p:spPr bwMode="auto">
          <a:xfrm>
            <a:off x="7450497" y="2745067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1" name="Oval 140"/>
          <p:cNvSpPr/>
          <p:nvPr/>
        </p:nvSpPr>
        <p:spPr bwMode="auto">
          <a:xfrm>
            <a:off x="6086645" y="3225515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" name="Oval 143"/>
          <p:cNvSpPr/>
          <p:nvPr/>
        </p:nvSpPr>
        <p:spPr bwMode="auto">
          <a:xfrm>
            <a:off x="6892557" y="2559089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5" name="Freeform 144"/>
          <p:cNvSpPr/>
          <p:nvPr/>
        </p:nvSpPr>
        <p:spPr>
          <a:xfrm>
            <a:off x="4633913" y="1263875"/>
            <a:ext cx="3641725" cy="2867025"/>
          </a:xfrm>
          <a:custGeom>
            <a:avLst/>
            <a:gdLst>
              <a:gd name="connsiteX0" fmla="*/ 0 w 3642102"/>
              <a:gd name="connsiteY0" fmla="*/ 1751309 h 2867187"/>
              <a:gd name="connsiteX1" fmla="*/ 2526224 w 3642102"/>
              <a:gd name="connsiteY1" fmla="*/ 0 h 2867187"/>
              <a:gd name="connsiteX2" fmla="*/ 3642102 w 3642102"/>
              <a:gd name="connsiteY2" fmla="*/ 2867187 h 2867187"/>
              <a:gd name="connsiteX3" fmla="*/ 0 w 3642102"/>
              <a:gd name="connsiteY3" fmla="*/ 1751309 h 286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42102" h="2867187">
                <a:moveTo>
                  <a:pt x="0" y="1751309"/>
                </a:moveTo>
                <a:lnTo>
                  <a:pt x="2526224" y="0"/>
                </a:lnTo>
                <a:lnTo>
                  <a:pt x="3642102" y="2867187"/>
                </a:lnTo>
                <a:lnTo>
                  <a:pt x="0" y="1751309"/>
                </a:lnTo>
                <a:close/>
              </a:path>
            </a:pathLst>
          </a:custGeom>
          <a:noFill/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1960563" y="1076550"/>
            <a:ext cx="179387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7299325" y="1201963"/>
            <a:ext cx="177800" cy="17621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7962900" y="4142013"/>
            <a:ext cx="179388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4359275" y="2702150"/>
            <a:ext cx="179388" cy="176213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cxnSp>
        <p:nvCxnSpPr>
          <p:cNvPr id="57" name="Straight Connector 56"/>
          <p:cNvCxnSpPr/>
          <p:nvPr/>
        </p:nvCxnSpPr>
        <p:spPr>
          <a:xfrm rot="5400000" flipH="1" flipV="1">
            <a:off x="6380957" y="1783781"/>
            <a:ext cx="1333500" cy="217487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Freeform 65"/>
          <p:cNvSpPr/>
          <p:nvPr/>
        </p:nvSpPr>
        <p:spPr>
          <a:xfrm>
            <a:off x="2060575" y="1387700"/>
            <a:ext cx="1503363" cy="2263775"/>
          </a:xfrm>
          <a:custGeom>
            <a:avLst/>
            <a:gdLst>
              <a:gd name="connsiteX0" fmla="*/ 0 w 1410346"/>
              <a:gd name="connsiteY0" fmla="*/ 1363851 h 1891745"/>
              <a:gd name="connsiteX1" fmla="*/ 247973 w 1410346"/>
              <a:gd name="connsiteY1" fmla="*/ 1611824 h 1891745"/>
              <a:gd name="connsiteX2" fmla="*/ 728421 w 1410346"/>
              <a:gd name="connsiteY2" fmla="*/ 1844298 h 1891745"/>
              <a:gd name="connsiteX3" fmla="*/ 991892 w 1410346"/>
              <a:gd name="connsiteY3" fmla="*/ 1890793 h 1891745"/>
              <a:gd name="connsiteX4" fmla="*/ 1239865 w 1410346"/>
              <a:gd name="connsiteY4" fmla="*/ 1627322 h 1891745"/>
              <a:gd name="connsiteX5" fmla="*/ 1410346 w 1410346"/>
              <a:gd name="connsiteY5" fmla="*/ 1317356 h 1891745"/>
              <a:gd name="connsiteX6" fmla="*/ 1394848 w 1410346"/>
              <a:gd name="connsiteY6" fmla="*/ 867905 h 1891745"/>
              <a:gd name="connsiteX7" fmla="*/ 1177872 w 1410346"/>
              <a:gd name="connsiteY7" fmla="*/ 402956 h 1891745"/>
              <a:gd name="connsiteX8" fmla="*/ 883404 w 1410346"/>
              <a:gd name="connsiteY8" fmla="*/ 170481 h 1891745"/>
              <a:gd name="connsiteX9" fmla="*/ 449451 w 1410346"/>
              <a:gd name="connsiteY9" fmla="*/ 0 h 1891745"/>
              <a:gd name="connsiteX10" fmla="*/ 77492 w 1410346"/>
              <a:gd name="connsiteY10" fmla="*/ 0 h 1891745"/>
              <a:gd name="connsiteX11" fmla="*/ 108489 w 1410346"/>
              <a:gd name="connsiteY11" fmla="*/ 247973 h 1891745"/>
              <a:gd name="connsiteX12" fmla="*/ 154984 w 1410346"/>
              <a:gd name="connsiteY12" fmla="*/ 511444 h 1891745"/>
              <a:gd name="connsiteX13" fmla="*/ 77492 w 1410346"/>
              <a:gd name="connsiteY13" fmla="*/ 1162373 h 1891745"/>
              <a:gd name="connsiteX14" fmla="*/ 0 w 1410346"/>
              <a:gd name="connsiteY14" fmla="*/ 1363851 h 189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410346" h="1891745">
                <a:moveTo>
                  <a:pt x="0" y="1363851"/>
                </a:moveTo>
                <a:lnTo>
                  <a:pt x="247973" y="1611824"/>
                </a:lnTo>
                <a:lnTo>
                  <a:pt x="728421" y="1844298"/>
                </a:lnTo>
                <a:cubicBezTo>
                  <a:pt x="981472" y="1891745"/>
                  <a:pt x="892296" y="1890793"/>
                  <a:pt x="991892" y="1890793"/>
                </a:cubicBezTo>
                <a:lnTo>
                  <a:pt x="1239865" y="1627322"/>
                </a:lnTo>
                <a:lnTo>
                  <a:pt x="1410346" y="1317356"/>
                </a:lnTo>
                <a:lnTo>
                  <a:pt x="1394848" y="867905"/>
                </a:lnTo>
                <a:lnTo>
                  <a:pt x="1177872" y="402956"/>
                </a:lnTo>
                <a:lnTo>
                  <a:pt x="883404" y="170481"/>
                </a:lnTo>
                <a:lnTo>
                  <a:pt x="449451" y="0"/>
                </a:lnTo>
                <a:lnTo>
                  <a:pt x="77492" y="0"/>
                </a:lnTo>
                <a:lnTo>
                  <a:pt x="108489" y="247973"/>
                </a:lnTo>
                <a:lnTo>
                  <a:pt x="154984" y="511444"/>
                </a:lnTo>
                <a:lnTo>
                  <a:pt x="77492" y="1162373"/>
                </a:lnTo>
                <a:lnTo>
                  <a:pt x="0" y="1363851"/>
                </a:lnTo>
                <a:close/>
              </a:path>
            </a:pathLst>
          </a:custGeom>
          <a:solidFill>
            <a:srgbClr val="FF000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3" name="Straight Connector 72"/>
          <p:cNvCxnSpPr/>
          <p:nvPr/>
        </p:nvCxnSpPr>
        <p:spPr>
          <a:xfrm rot="10800000" flipV="1">
            <a:off x="5518150" y="1621063"/>
            <a:ext cx="2479675" cy="2014537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5857875" y="1449613"/>
            <a:ext cx="2713038" cy="2201862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Oval 102"/>
          <p:cNvSpPr/>
          <p:nvPr/>
        </p:nvSpPr>
        <p:spPr bwMode="auto">
          <a:xfrm>
            <a:off x="6629085" y="3148024"/>
            <a:ext cx="92252" cy="98132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" name="Oval Callout 116"/>
          <p:cNvSpPr/>
          <p:nvPr/>
        </p:nvSpPr>
        <p:spPr>
          <a:xfrm>
            <a:off x="5037138" y="1062263"/>
            <a:ext cx="666750" cy="884237"/>
          </a:xfrm>
          <a:prstGeom prst="wedgeEllipseCallout">
            <a:avLst>
              <a:gd name="adj1" fmla="val 71889"/>
              <a:gd name="adj2" fmla="val 79759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19" name="Oval Callout 118"/>
          <p:cNvSpPr/>
          <p:nvPr/>
        </p:nvSpPr>
        <p:spPr>
          <a:xfrm>
            <a:off x="5067300" y="3495900"/>
            <a:ext cx="666750" cy="882650"/>
          </a:xfrm>
          <a:prstGeom prst="wedgeEllipseCallout">
            <a:avLst>
              <a:gd name="adj1" fmla="val 109098"/>
              <a:gd name="adj2" fmla="val -57083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20" name="Oval Callout 119"/>
          <p:cNvSpPr/>
          <p:nvPr/>
        </p:nvSpPr>
        <p:spPr>
          <a:xfrm>
            <a:off x="8167688" y="1233713"/>
            <a:ext cx="666750" cy="882650"/>
          </a:xfrm>
          <a:prstGeom prst="wedgeEllipseCallout">
            <a:avLst>
              <a:gd name="adj1" fmla="val -125785"/>
              <a:gd name="adj2" fmla="val 107830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72" name="Rectangle 9"/>
          <p:cNvSpPr>
            <a:spLocks noChangeArrowheads="1"/>
          </p:cNvSpPr>
          <p:nvPr/>
        </p:nvSpPr>
        <p:spPr bwMode="auto">
          <a:xfrm>
            <a:off x="586854" y="5500046"/>
            <a:ext cx="8079474" cy="66340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Find a valid mapping for the representative vertex.</a:t>
            </a:r>
            <a:endParaRPr lang="en-US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2328863" y="250688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</a:p>
        </p:txBody>
      </p:sp>
      <p:sp>
        <p:nvSpPr>
          <p:cNvPr id="98" name="Rectangle 97"/>
          <p:cNvSpPr/>
          <p:nvPr/>
        </p:nvSpPr>
        <p:spPr bwMode="auto">
          <a:xfrm>
            <a:off x="3065463" y="2108425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99" name="Rectangle 98"/>
          <p:cNvSpPr/>
          <p:nvPr/>
        </p:nvSpPr>
        <p:spPr bwMode="auto">
          <a:xfrm>
            <a:off x="1266825" y="2005238"/>
            <a:ext cx="177800" cy="1778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100" name="Oval 99"/>
          <p:cNvSpPr/>
          <p:nvPr/>
        </p:nvSpPr>
        <p:spPr bwMode="auto">
          <a:xfrm>
            <a:off x="2037974" y="3003368"/>
            <a:ext cx="92252" cy="98132"/>
          </a:xfrm>
          <a:prstGeom prst="ellipse">
            <a:avLst/>
          </a:prstGeom>
          <a:solidFill>
            <a:srgbClr val="00B050"/>
          </a:solidFill>
          <a:ln w="15875">
            <a:solidFill>
              <a:srgbClr val="00B050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Rectangular Callout 100"/>
          <p:cNvSpPr/>
          <p:nvPr/>
        </p:nvSpPr>
        <p:spPr>
          <a:xfrm>
            <a:off x="5675787" y="4537703"/>
            <a:ext cx="2895600" cy="431800"/>
          </a:xfrm>
          <a:prstGeom prst="wedgeRectCallout">
            <a:avLst>
              <a:gd name="adj1" fmla="val -20905"/>
              <a:gd name="adj2" fmla="val -223459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Valid mapping??</a:t>
            </a:r>
          </a:p>
        </p:txBody>
      </p:sp>
      <p:grpSp>
        <p:nvGrpSpPr>
          <p:cNvPr id="204" name="Group 203"/>
          <p:cNvGrpSpPr/>
          <p:nvPr/>
        </p:nvGrpSpPr>
        <p:grpSpPr>
          <a:xfrm>
            <a:off x="387350" y="550863"/>
            <a:ext cx="3170238" cy="3756025"/>
            <a:chOff x="387350" y="550863"/>
            <a:chExt cx="3170238" cy="3756025"/>
          </a:xfrm>
        </p:grpSpPr>
        <p:sp>
          <p:nvSpPr>
            <p:cNvPr id="170" name="Rectangle 169"/>
            <p:cNvSpPr/>
            <p:nvPr/>
          </p:nvSpPr>
          <p:spPr bwMode="auto">
            <a:xfrm>
              <a:off x="1960563" y="1076325"/>
              <a:ext cx="179387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171" name="Rectangle 170"/>
            <p:cNvSpPr/>
            <p:nvPr/>
          </p:nvSpPr>
          <p:spPr bwMode="auto">
            <a:xfrm>
              <a:off x="387350" y="2517775"/>
              <a:ext cx="177800" cy="176213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172" name="Rectangle 171"/>
            <p:cNvSpPr/>
            <p:nvPr/>
          </p:nvSpPr>
          <p:spPr bwMode="auto">
            <a:xfrm>
              <a:off x="2976563" y="3760788"/>
              <a:ext cx="179387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173" name="Rectangle 172"/>
            <p:cNvSpPr/>
            <p:nvPr/>
          </p:nvSpPr>
          <p:spPr bwMode="auto">
            <a:xfrm>
              <a:off x="1922463" y="2632075"/>
              <a:ext cx="177800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174" name="Rectangle 173"/>
            <p:cNvSpPr/>
            <p:nvPr/>
          </p:nvSpPr>
          <p:spPr bwMode="auto">
            <a:xfrm>
              <a:off x="1428750" y="3641725"/>
              <a:ext cx="177800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</a:p>
          </p:txBody>
        </p:sp>
        <p:sp>
          <p:nvSpPr>
            <p:cNvPr id="175" name="Oval 174"/>
            <p:cNvSpPr/>
            <p:nvPr/>
          </p:nvSpPr>
          <p:spPr bwMode="auto">
            <a:xfrm>
              <a:off x="2995517" y="3651945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6" name="Oval 175"/>
            <p:cNvSpPr/>
            <p:nvPr/>
          </p:nvSpPr>
          <p:spPr bwMode="auto">
            <a:xfrm>
              <a:off x="1596014" y="3445141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7" name="Oval 176"/>
            <p:cNvSpPr/>
            <p:nvPr/>
          </p:nvSpPr>
          <p:spPr bwMode="auto">
            <a:xfrm>
              <a:off x="2040396" y="3001268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8" name="Oval 177"/>
            <p:cNvSpPr/>
            <p:nvPr/>
          </p:nvSpPr>
          <p:spPr bwMode="auto">
            <a:xfrm>
              <a:off x="2090665" y="1381370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9" name="Oval 178"/>
            <p:cNvSpPr/>
            <p:nvPr/>
          </p:nvSpPr>
          <p:spPr bwMode="auto">
            <a:xfrm>
              <a:off x="612741" y="2540791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0" name="Freeform 179"/>
            <p:cNvSpPr/>
            <p:nvPr/>
          </p:nvSpPr>
          <p:spPr>
            <a:xfrm>
              <a:off x="642938" y="2606675"/>
              <a:ext cx="1423987" cy="442913"/>
            </a:xfrm>
            <a:custGeom>
              <a:avLst/>
              <a:gdLst>
                <a:gd name="connsiteX0" fmla="*/ 0 w 1689316"/>
                <a:gd name="connsiteY0" fmla="*/ 0 h 464950"/>
                <a:gd name="connsiteX1" fmla="*/ 914400 w 1689316"/>
                <a:gd name="connsiteY1" fmla="*/ 294468 h 464950"/>
                <a:gd name="connsiteX2" fmla="*/ 1689316 w 1689316"/>
                <a:gd name="connsiteY2" fmla="*/ 464950 h 464950"/>
                <a:gd name="connsiteX3" fmla="*/ 1689316 w 1689316"/>
                <a:gd name="connsiteY3" fmla="*/ 464950 h 464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9316" h="464950">
                  <a:moveTo>
                    <a:pt x="0" y="0"/>
                  </a:moveTo>
                  <a:cubicBezTo>
                    <a:pt x="316423" y="108488"/>
                    <a:pt x="632847" y="216976"/>
                    <a:pt x="914400" y="294468"/>
                  </a:cubicBezTo>
                  <a:cubicBezTo>
                    <a:pt x="1195953" y="371960"/>
                    <a:pt x="1689316" y="464950"/>
                    <a:pt x="1689316" y="464950"/>
                  </a:cubicBezTo>
                  <a:lnTo>
                    <a:pt x="1689316" y="464950"/>
                  </a:ln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1" name="Freeform 180"/>
            <p:cNvSpPr/>
            <p:nvPr/>
          </p:nvSpPr>
          <p:spPr>
            <a:xfrm>
              <a:off x="2081213" y="1482725"/>
              <a:ext cx="138112" cy="1582738"/>
            </a:xfrm>
            <a:custGeom>
              <a:avLst/>
              <a:gdLst>
                <a:gd name="connsiteX0" fmla="*/ 61993 w 165315"/>
                <a:gd name="connsiteY0" fmla="*/ 0 h 1658319"/>
                <a:gd name="connsiteX1" fmla="*/ 154983 w 165315"/>
                <a:gd name="connsiteY1" fmla="*/ 650929 h 1658319"/>
                <a:gd name="connsiteX2" fmla="*/ 0 w 165315"/>
                <a:gd name="connsiteY2" fmla="*/ 1658319 h 16583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5315" h="1658319">
                  <a:moveTo>
                    <a:pt x="61993" y="0"/>
                  </a:moveTo>
                  <a:cubicBezTo>
                    <a:pt x="113654" y="187271"/>
                    <a:pt x="165315" y="374543"/>
                    <a:pt x="154983" y="650929"/>
                  </a:cubicBezTo>
                  <a:cubicBezTo>
                    <a:pt x="144651" y="927316"/>
                    <a:pt x="72325" y="1292817"/>
                    <a:pt x="0" y="1658319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2" name="Freeform 181"/>
            <p:cNvSpPr/>
            <p:nvPr/>
          </p:nvSpPr>
          <p:spPr>
            <a:xfrm>
              <a:off x="2081213" y="3035300"/>
              <a:ext cx="966787" cy="636588"/>
            </a:xfrm>
            <a:custGeom>
              <a:avLst/>
              <a:gdLst>
                <a:gd name="connsiteX0" fmla="*/ 0 w 1146874"/>
                <a:gd name="connsiteY0" fmla="*/ 0 h 666427"/>
                <a:gd name="connsiteX1" fmla="*/ 418454 w 1146874"/>
                <a:gd name="connsiteY1" fmla="*/ 371960 h 666427"/>
                <a:gd name="connsiteX2" fmla="*/ 1146874 w 1146874"/>
                <a:gd name="connsiteY2" fmla="*/ 666427 h 666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6874" h="666427">
                  <a:moveTo>
                    <a:pt x="0" y="0"/>
                  </a:moveTo>
                  <a:cubicBezTo>
                    <a:pt x="113654" y="130444"/>
                    <a:pt x="227308" y="260889"/>
                    <a:pt x="418454" y="371960"/>
                  </a:cubicBezTo>
                  <a:cubicBezTo>
                    <a:pt x="609600" y="483031"/>
                    <a:pt x="878237" y="574729"/>
                    <a:pt x="1146874" y="666427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3" name="Arc 182"/>
            <p:cNvSpPr/>
            <p:nvPr/>
          </p:nvSpPr>
          <p:spPr>
            <a:xfrm>
              <a:off x="957263" y="1363663"/>
              <a:ext cx="2600325" cy="2617787"/>
            </a:xfrm>
            <a:prstGeom prst="arc">
              <a:avLst>
                <a:gd name="adj1" fmla="val 15839463"/>
                <a:gd name="adj2" fmla="val 2865363"/>
              </a:avLst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4" name="Freeform 183"/>
            <p:cNvSpPr/>
            <p:nvPr/>
          </p:nvSpPr>
          <p:spPr>
            <a:xfrm>
              <a:off x="630238" y="1322388"/>
              <a:ext cx="1541462" cy="1225550"/>
            </a:xfrm>
            <a:custGeom>
              <a:avLst/>
              <a:gdLst>
                <a:gd name="connsiteX0" fmla="*/ 0 w 1828800"/>
                <a:gd name="connsiteY0" fmla="*/ 1283776 h 1283776"/>
                <a:gd name="connsiteX1" fmla="*/ 154983 w 1828800"/>
                <a:gd name="connsiteY1" fmla="*/ 803329 h 1283776"/>
                <a:gd name="connsiteX2" fmla="*/ 433953 w 1828800"/>
                <a:gd name="connsiteY2" fmla="*/ 415871 h 1283776"/>
                <a:gd name="connsiteX3" fmla="*/ 821410 w 1828800"/>
                <a:gd name="connsiteY3" fmla="*/ 152400 h 1283776"/>
                <a:gd name="connsiteX4" fmla="*/ 1363851 w 1828800"/>
                <a:gd name="connsiteY4" fmla="*/ 12915 h 1283776"/>
                <a:gd name="connsiteX5" fmla="*/ 1828800 w 1828800"/>
                <a:gd name="connsiteY5" fmla="*/ 74908 h 1283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28800" h="1283776">
                  <a:moveTo>
                    <a:pt x="0" y="1283776"/>
                  </a:moveTo>
                  <a:cubicBezTo>
                    <a:pt x="41329" y="1115878"/>
                    <a:pt x="82658" y="947980"/>
                    <a:pt x="154983" y="803329"/>
                  </a:cubicBezTo>
                  <a:cubicBezTo>
                    <a:pt x="227309" y="658678"/>
                    <a:pt x="322882" y="524359"/>
                    <a:pt x="433953" y="415871"/>
                  </a:cubicBezTo>
                  <a:cubicBezTo>
                    <a:pt x="545024" y="307383"/>
                    <a:pt x="666427" y="219559"/>
                    <a:pt x="821410" y="152400"/>
                  </a:cubicBezTo>
                  <a:cubicBezTo>
                    <a:pt x="976393" y="85241"/>
                    <a:pt x="1195953" y="25830"/>
                    <a:pt x="1363851" y="12915"/>
                  </a:cubicBezTo>
                  <a:cubicBezTo>
                    <a:pt x="1531749" y="0"/>
                    <a:pt x="1680274" y="37454"/>
                    <a:pt x="1828800" y="74908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5" name="Freeform 184"/>
            <p:cNvSpPr/>
            <p:nvPr/>
          </p:nvSpPr>
          <p:spPr>
            <a:xfrm>
              <a:off x="1622425" y="3065463"/>
              <a:ext cx="458788" cy="414337"/>
            </a:xfrm>
            <a:custGeom>
              <a:avLst/>
              <a:gdLst>
                <a:gd name="connsiteX0" fmla="*/ 0 w 542441"/>
                <a:gd name="connsiteY0" fmla="*/ 433952 h 433952"/>
                <a:gd name="connsiteX1" fmla="*/ 340963 w 542441"/>
                <a:gd name="connsiteY1" fmla="*/ 309966 h 433952"/>
                <a:gd name="connsiteX2" fmla="*/ 542441 w 542441"/>
                <a:gd name="connsiteY2" fmla="*/ 0 h 433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42441" h="433952">
                  <a:moveTo>
                    <a:pt x="0" y="433952"/>
                  </a:moveTo>
                  <a:cubicBezTo>
                    <a:pt x="125278" y="408121"/>
                    <a:pt x="250556" y="382291"/>
                    <a:pt x="340963" y="309966"/>
                  </a:cubicBezTo>
                  <a:cubicBezTo>
                    <a:pt x="431370" y="237641"/>
                    <a:pt x="486905" y="118820"/>
                    <a:pt x="542441" y="0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6" name="Freeform 185"/>
            <p:cNvSpPr/>
            <p:nvPr/>
          </p:nvSpPr>
          <p:spPr>
            <a:xfrm>
              <a:off x="630238" y="2606675"/>
              <a:ext cx="1006475" cy="882650"/>
            </a:xfrm>
            <a:custGeom>
              <a:avLst/>
              <a:gdLst>
                <a:gd name="connsiteX0" fmla="*/ 0 w 1193369"/>
                <a:gd name="connsiteY0" fmla="*/ 0 h 924733"/>
                <a:gd name="connsiteX1" fmla="*/ 309966 w 1193369"/>
                <a:gd name="connsiteY1" fmla="*/ 557939 h 924733"/>
                <a:gd name="connsiteX2" fmla="*/ 743919 w 1193369"/>
                <a:gd name="connsiteY2" fmla="*/ 867906 h 924733"/>
                <a:gd name="connsiteX3" fmla="*/ 1193369 w 1193369"/>
                <a:gd name="connsiteY3" fmla="*/ 898902 h 924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93369" h="924733">
                  <a:moveTo>
                    <a:pt x="0" y="0"/>
                  </a:moveTo>
                  <a:cubicBezTo>
                    <a:pt x="92990" y="206644"/>
                    <a:pt x="185980" y="413288"/>
                    <a:pt x="309966" y="557939"/>
                  </a:cubicBezTo>
                  <a:cubicBezTo>
                    <a:pt x="433953" y="702590"/>
                    <a:pt x="596685" y="811079"/>
                    <a:pt x="743919" y="867906"/>
                  </a:cubicBezTo>
                  <a:cubicBezTo>
                    <a:pt x="891153" y="924733"/>
                    <a:pt x="1042261" y="911817"/>
                    <a:pt x="1193369" y="898902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7" name="Freeform 186"/>
            <p:cNvSpPr/>
            <p:nvPr/>
          </p:nvSpPr>
          <p:spPr>
            <a:xfrm>
              <a:off x="1636713" y="3508375"/>
              <a:ext cx="1423987" cy="406400"/>
            </a:xfrm>
            <a:custGeom>
              <a:avLst/>
              <a:gdLst>
                <a:gd name="connsiteX0" fmla="*/ 0 w 1689316"/>
                <a:gd name="connsiteY0" fmla="*/ 0 h 426204"/>
                <a:gd name="connsiteX1" fmla="*/ 371960 w 1689316"/>
                <a:gd name="connsiteY1" fmla="*/ 340963 h 426204"/>
                <a:gd name="connsiteX2" fmla="*/ 945397 w 1689316"/>
                <a:gd name="connsiteY2" fmla="*/ 402956 h 426204"/>
                <a:gd name="connsiteX3" fmla="*/ 1689316 w 1689316"/>
                <a:gd name="connsiteY3" fmla="*/ 201478 h 426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9316" h="426204">
                  <a:moveTo>
                    <a:pt x="0" y="0"/>
                  </a:moveTo>
                  <a:cubicBezTo>
                    <a:pt x="107197" y="136902"/>
                    <a:pt x="214394" y="273804"/>
                    <a:pt x="371960" y="340963"/>
                  </a:cubicBezTo>
                  <a:cubicBezTo>
                    <a:pt x="529526" y="408122"/>
                    <a:pt x="725838" y="426204"/>
                    <a:pt x="945397" y="402956"/>
                  </a:cubicBezTo>
                  <a:cubicBezTo>
                    <a:pt x="1164956" y="379709"/>
                    <a:pt x="1427136" y="290593"/>
                    <a:pt x="1689316" y="201478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8" name="Arc 187"/>
            <p:cNvSpPr/>
            <p:nvPr/>
          </p:nvSpPr>
          <p:spPr>
            <a:xfrm>
              <a:off x="603250" y="550863"/>
              <a:ext cx="2849563" cy="3756025"/>
            </a:xfrm>
            <a:prstGeom prst="arc">
              <a:avLst>
                <a:gd name="adj1" fmla="val 2842306"/>
                <a:gd name="adj2" fmla="val 10421327"/>
              </a:avLst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9" name="Oval 188"/>
            <p:cNvSpPr/>
            <p:nvPr/>
          </p:nvSpPr>
          <p:spPr bwMode="auto">
            <a:xfrm>
              <a:off x="2568530" y="2698396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0" name="Oval 189"/>
            <p:cNvSpPr/>
            <p:nvPr/>
          </p:nvSpPr>
          <p:spPr bwMode="auto">
            <a:xfrm>
              <a:off x="2971485" y="2295440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1" name="Oval 190"/>
            <p:cNvSpPr/>
            <p:nvPr/>
          </p:nvSpPr>
          <p:spPr bwMode="auto">
            <a:xfrm>
              <a:off x="1561140" y="2248945"/>
              <a:ext cx="92252" cy="98132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2" name="Freeform 191"/>
            <p:cNvSpPr/>
            <p:nvPr/>
          </p:nvSpPr>
          <p:spPr>
            <a:xfrm>
              <a:off x="1597025" y="2286000"/>
              <a:ext cx="463550" cy="760413"/>
            </a:xfrm>
            <a:custGeom>
              <a:avLst/>
              <a:gdLst>
                <a:gd name="connsiteX0" fmla="*/ 0 w 464950"/>
                <a:gd name="connsiteY0" fmla="*/ 0 h 759417"/>
                <a:gd name="connsiteX1" fmla="*/ 77492 w 464950"/>
                <a:gd name="connsiteY1" fmla="*/ 371960 h 759417"/>
                <a:gd name="connsiteX2" fmla="*/ 464950 w 464950"/>
                <a:gd name="connsiteY2" fmla="*/ 759417 h 759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64950" h="759417">
                  <a:moveTo>
                    <a:pt x="0" y="0"/>
                  </a:moveTo>
                  <a:cubicBezTo>
                    <a:pt x="0" y="122695"/>
                    <a:pt x="0" y="245391"/>
                    <a:pt x="77492" y="371960"/>
                  </a:cubicBezTo>
                  <a:cubicBezTo>
                    <a:pt x="154984" y="498529"/>
                    <a:pt x="309967" y="628973"/>
                    <a:pt x="464950" y="759417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3" name="Freeform 192"/>
            <p:cNvSpPr/>
            <p:nvPr/>
          </p:nvSpPr>
          <p:spPr>
            <a:xfrm>
              <a:off x="1576388" y="1387475"/>
              <a:ext cx="515937" cy="868363"/>
            </a:xfrm>
            <a:custGeom>
              <a:avLst/>
              <a:gdLst>
                <a:gd name="connsiteX0" fmla="*/ 20664 w 516610"/>
                <a:gd name="connsiteY0" fmla="*/ 867905 h 867905"/>
                <a:gd name="connsiteX1" fmla="*/ 82658 w 516610"/>
                <a:gd name="connsiteY1" fmla="*/ 371959 h 867905"/>
                <a:gd name="connsiteX2" fmla="*/ 516610 w 516610"/>
                <a:gd name="connsiteY2" fmla="*/ 0 h 867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16610" h="867905">
                  <a:moveTo>
                    <a:pt x="20664" y="867905"/>
                  </a:moveTo>
                  <a:cubicBezTo>
                    <a:pt x="10332" y="692257"/>
                    <a:pt x="0" y="516610"/>
                    <a:pt x="82658" y="371959"/>
                  </a:cubicBezTo>
                  <a:cubicBezTo>
                    <a:pt x="165316" y="227308"/>
                    <a:pt x="340963" y="113654"/>
                    <a:pt x="516610" y="0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4" name="Freeform 193"/>
            <p:cNvSpPr/>
            <p:nvPr/>
          </p:nvSpPr>
          <p:spPr>
            <a:xfrm>
              <a:off x="635000" y="2244725"/>
              <a:ext cx="946150" cy="290513"/>
            </a:xfrm>
            <a:custGeom>
              <a:avLst/>
              <a:gdLst>
                <a:gd name="connsiteX0" fmla="*/ 945396 w 945396"/>
                <a:gd name="connsiteY0" fmla="*/ 41329 h 289302"/>
                <a:gd name="connsiteX1" fmla="*/ 557938 w 945396"/>
                <a:gd name="connsiteY1" fmla="*/ 41329 h 289302"/>
                <a:gd name="connsiteX2" fmla="*/ 0 w 945396"/>
                <a:gd name="connsiteY2" fmla="*/ 289302 h 289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45396" h="289302">
                  <a:moveTo>
                    <a:pt x="945396" y="41329"/>
                  </a:moveTo>
                  <a:cubicBezTo>
                    <a:pt x="830450" y="20664"/>
                    <a:pt x="715504" y="0"/>
                    <a:pt x="557938" y="41329"/>
                  </a:cubicBezTo>
                  <a:cubicBezTo>
                    <a:pt x="400372" y="82658"/>
                    <a:pt x="200186" y="185980"/>
                    <a:pt x="0" y="289302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5" name="Freeform 194"/>
            <p:cNvSpPr/>
            <p:nvPr/>
          </p:nvSpPr>
          <p:spPr>
            <a:xfrm>
              <a:off x="2138363" y="1481138"/>
              <a:ext cx="465137" cy="1270000"/>
            </a:xfrm>
            <a:custGeom>
              <a:avLst/>
              <a:gdLst>
                <a:gd name="connsiteX0" fmla="*/ 0 w 464949"/>
                <a:gd name="connsiteY0" fmla="*/ 0 h 1270861"/>
                <a:gd name="connsiteX1" fmla="*/ 309966 w 464949"/>
                <a:gd name="connsiteY1" fmla="*/ 526942 h 1270861"/>
                <a:gd name="connsiteX2" fmla="*/ 464949 w 464949"/>
                <a:gd name="connsiteY2" fmla="*/ 1270861 h 1270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64949" h="1270861">
                  <a:moveTo>
                    <a:pt x="0" y="0"/>
                  </a:moveTo>
                  <a:cubicBezTo>
                    <a:pt x="116237" y="157566"/>
                    <a:pt x="232475" y="315132"/>
                    <a:pt x="309966" y="526942"/>
                  </a:cubicBezTo>
                  <a:cubicBezTo>
                    <a:pt x="387457" y="738752"/>
                    <a:pt x="426203" y="1004806"/>
                    <a:pt x="464949" y="1270861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6" name="Freeform 195"/>
            <p:cNvSpPr/>
            <p:nvPr/>
          </p:nvSpPr>
          <p:spPr>
            <a:xfrm>
              <a:off x="2603500" y="2736850"/>
              <a:ext cx="449263" cy="928688"/>
            </a:xfrm>
            <a:custGeom>
              <a:avLst/>
              <a:gdLst>
                <a:gd name="connsiteX0" fmla="*/ 0 w 449451"/>
                <a:gd name="connsiteY0" fmla="*/ 0 h 929899"/>
                <a:gd name="connsiteX1" fmla="*/ 92990 w 449451"/>
                <a:gd name="connsiteY1" fmla="*/ 402956 h 929899"/>
                <a:gd name="connsiteX2" fmla="*/ 449451 w 449451"/>
                <a:gd name="connsiteY2" fmla="*/ 929899 h 9298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9451" h="929899">
                  <a:moveTo>
                    <a:pt x="0" y="0"/>
                  </a:moveTo>
                  <a:cubicBezTo>
                    <a:pt x="9041" y="123986"/>
                    <a:pt x="18082" y="247973"/>
                    <a:pt x="92990" y="402956"/>
                  </a:cubicBezTo>
                  <a:cubicBezTo>
                    <a:pt x="167898" y="557939"/>
                    <a:pt x="308674" y="743919"/>
                    <a:pt x="449451" y="929899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7" name="Freeform 196"/>
            <p:cNvSpPr/>
            <p:nvPr/>
          </p:nvSpPr>
          <p:spPr>
            <a:xfrm>
              <a:off x="2092325" y="2751138"/>
              <a:ext cx="495300" cy="279400"/>
            </a:xfrm>
            <a:custGeom>
              <a:avLst/>
              <a:gdLst>
                <a:gd name="connsiteX0" fmla="*/ 0 w 495946"/>
                <a:gd name="connsiteY0" fmla="*/ 278969 h 278969"/>
                <a:gd name="connsiteX1" fmla="*/ 278970 w 495946"/>
                <a:gd name="connsiteY1" fmla="*/ 123986 h 278969"/>
                <a:gd name="connsiteX2" fmla="*/ 495946 w 495946"/>
                <a:gd name="connsiteY2" fmla="*/ 0 h 2789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5946" h="278969">
                  <a:moveTo>
                    <a:pt x="0" y="278969"/>
                  </a:moveTo>
                  <a:lnTo>
                    <a:pt x="278970" y="123986"/>
                  </a:lnTo>
                  <a:lnTo>
                    <a:pt x="495946" y="0"/>
                  </a:ln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8" name="Freeform 197"/>
            <p:cNvSpPr/>
            <p:nvPr/>
          </p:nvSpPr>
          <p:spPr>
            <a:xfrm>
              <a:off x="2138363" y="1435100"/>
              <a:ext cx="852487" cy="898525"/>
            </a:xfrm>
            <a:custGeom>
              <a:avLst/>
              <a:gdLst>
                <a:gd name="connsiteX0" fmla="*/ 852407 w 852407"/>
                <a:gd name="connsiteY0" fmla="*/ 898901 h 898901"/>
                <a:gd name="connsiteX1" fmla="*/ 573437 w 852407"/>
                <a:gd name="connsiteY1" fmla="*/ 418454 h 898901"/>
                <a:gd name="connsiteX2" fmla="*/ 0 w 852407"/>
                <a:gd name="connsiteY2" fmla="*/ 0 h 8989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2407" h="898901">
                  <a:moveTo>
                    <a:pt x="852407" y="898901"/>
                  </a:moveTo>
                  <a:cubicBezTo>
                    <a:pt x="783956" y="733586"/>
                    <a:pt x="715505" y="568271"/>
                    <a:pt x="573437" y="418454"/>
                  </a:cubicBezTo>
                  <a:cubicBezTo>
                    <a:pt x="431369" y="268637"/>
                    <a:pt x="215684" y="134318"/>
                    <a:pt x="0" y="0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9" name="Freeform 198"/>
            <p:cNvSpPr/>
            <p:nvPr/>
          </p:nvSpPr>
          <p:spPr>
            <a:xfrm>
              <a:off x="2619375" y="2333625"/>
              <a:ext cx="371475" cy="403225"/>
            </a:xfrm>
            <a:custGeom>
              <a:avLst/>
              <a:gdLst>
                <a:gd name="connsiteX0" fmla="*/ 0 w 371959"/>
                <a:gd name="connsiteY0" fmla="*/ 402956 h 402956"/>
                <a:gd name="connsiteX1" fmla="*/ 247972 w 371959"/>
                <a:gd name="connsiteY1" fmla="*/ 232475 h 402956"/>
                <a:gd name="connsiteX2" fmla="*/ 371959 w 371959"/>
                <a:gd name="connsiteY2" fmla="*/ 0 h 4029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959" h="402956">
                  <a:moveTo>
                    <a:pt x="0" y="402956"/>
                  </a:moveTo>
                  <a:cubicBezTo>
                    <a:pt x="92989" y="351295"/>
                    <a:pt x="185979" y="299634"/>
                    <a:pt x="247972" y="232475"/>
                  </a:cubicBezTo>
                  <a:cubicBezTo>
                    <a:pt x="309965" y="165316"/>
                    <a:pt x="340962" y="82658"/>
                    <a:pt x="371959" y="0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0" name="Freeform 199"/>
            <p:cNvSpPr/>
            <p:nvPr/>
          </p:nvSpPr>
          <p:spPr>
            <a:xfrm>
              <a:off x="2981325" y="2349500"/>
              <a:ext cx="87313" cy="1301750"/>
            </a:xfrm>
            <a:custGeom>
              <a:avLst/>
              <a:gdLst>
                <a:gd name="connsiteX0" fmla="*/ 25830 w 87823"/>
                <a:gd name="connsiteY0" fmla="*/ 0 h 1301857"/>
                <a:gd name="connsiteX1" fmla="*/ 10332 w 87823"/>
                <a:gd name="connsiteY1" fmla="*/ 464949 h 1301857"/>
                <a:gd name="connsiteX2" fmla="*/ 87823 w 87823"/>
                <a:gd name="connsiteY2" fmla="*/ 1301857 h 1301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7823" h="1301857">
                  <a:moveTo>
                    <a:pt x="25830" y="0"/>
                  </a:moveTo>
                  <a:cubicBezTo>
                    <a:pt x="12915" y="123986"/>
                    <a:pt x="0" y="247973"/>
                    <a:pt x="10332" y="464949"/>
                  </a:cubicBezTo>
                  <a:cubicBezTo>
                    <a:pt x="20664" y="681925"/>
                    <a:pt x="54243" y="991891"/>
                    <a:pt x="87823" y="1301857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1" name="Rectangle 200"/>
            <p:cNvSpPr/>
            <p:nvPr/>
          </p:nvSpPr>
          <p:spPr bwMode="auto">
            <a:xfrm>
              <a:off x="2328863" y="2506663"/>
              <a:ext cx="177800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</a:p>
          </p:txBody>
        </p:sp>
        <p:sp>
          <p:nvSpPr>
            <p:cNvPr id="202" name="Rectangle 201"/>
            <p:cNvSpPr/>
            <p:nvPr/>
          </p:nvSpPr>
          <p:spPr bwMode="auto">
            <a:xfrm>
              <a:off x="3065463" y="2108200"/>
              <a:ext cx="177800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</a:p>
          </p:txBody>
        </p:sp>
        <p:sp>
          <p:nvSpPr>
            <p:cNvPr id="203" name="Rectangle 202"/>
            <p:cNvSpPr/>
            <p:nvPr/>
          </p:nvSpPr>
          <p:spPr bwMode="auto">
            <a:xfrm>
              <a:off x="1266825" y="2005013"/>
              <a:ext cx="177800" cy="177800"/>
            </a:xfrm>
            <a:prstGeom prst="rect">
              <a:avLst/>
            </a:prstGeom>
            <a:noFill/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</a:p>
          </p:txBody>
        </p:sp>
      </p:grpSp>
      <p:sp>
        <p:nvSpPr>
          <p:cNvPr id="104" name="Oval Callout 103"/>
          <p:cNvSpPr/>
          <p:nvPr/>
        </p:nvSpPr>
        <p:spPr>
          <a:xfrm>
            <a:off x="0" y="914625"/>
            <a:ext cx="1114425" cy="882650"/>
          </a:xfrm>
          <a:prstGeom prst="wedgeEllipseCallout">
            <a:avLst>
              <a:gd name="adj1" fmla="val 79241"/>
              <a:gd name="adj2" fmla="val 8599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1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Oval Callout 104"/>
          <p:cNvSpPr/>
          <p:nvPr/>
        </p:nvSpPr>
        <p:spPr>
          <a:xfrm>
            <a:off x="0" y="3697513"/>
            <a:ext cx="1143000" cy="882650"/>
          </a:xfrm>
          <a:prstGeom prst="wedgeEllipseCallout">
            <a:avLst>
              <a:gd name="adj1" fmla="val 87828"/>
              <a:gd name="adj2" fmla="val 1998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1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Oval Callout 105"/>
          <p:cNvSpPr/>
          <p:nvPr/>
        </p:nvSpPr>
        <p:spPr>
          <a:xfrm>
            <a:off x="3413125" y="1168625"/>
            <a:ext cx="1173163" cy="882650"/>
          </a:xfrm>
          <a:prstGeom prst="wedgeEllipseCallout">
            <a:avLst>
              <a:gd name="adj1" fmla="val -55508"/>
              <a:gd name="adj2" fmla="val 49987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2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" name="Rounded Rectangle 122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8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71" grpId="0" animBg="1"/>
      <p:bldP spid="68" grpId="0" animBg="1"/>
      <p:bldP spid="67" grpId="0"/>
      <p:bldP spid="117" grpId="0" animBg="1"/>
      <p:bldP spid="119" grpId="0" animBg="1"/>
      <p:bldP spid="120" grpId="0" animBg="1"/>
      <p:bldP spid="10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2847469</TotalTime>
  <Words>1644</Words>
  <Application>Microsoft Office PowerPoint</Application>
  <PresentationFormat>On-screen Show (4:3)</PresentationFormat>
  <Paragraphs>691</Paragraphs>
  <Slides>29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</vt:vector>
  </TitlesOfParts>
  <Company>CB 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HP;debajyoti</dc:creator>
  <cp:lastModifiedBy>debajyoti</cp:lastModifiedBy>
  <cp:revision>408</cp:revision>
  <dcterms:created xsi:type="dcterms:W3CDTF">2010-07-20T10:36:23Z</dcterms:created>
  <dcterms:modified xsi:type="dcterms:W3CDTF">2011-09-26T02:38:42Z</dcterms:modified>
</cp:coreProperties>
</file>