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43"/>
  </p:notesMasterIdLst>
  <p:handoutMasterIdLst>
    <p:handoutMasterId r:id="rId44"/>
  </p:handoutMasterIdLst>
  <p:sldIdLst>
    <p:sldId id="262" r:id="rId2"/>
    <p:sldId id="291" r:id="rId3"/>
    <p:sldId id="292" r:id="rId4"/>
    <p:sldId id="296" r:id="rId5"/>
    <p:sldId id="326" r:id="rId6"/>
    <p:sldId id="327" r:id="rId7"/>
    <p:sldId id="328" r:id="rId8"/>
    <p:sldId id="329" r:id="rId9"/>
    <p:sldId id="332" r:id="rId10"/>
    <p:sldId id="333" r:id="rId11"/>
    <p:sldId id="324" r:id="rId12"/>
    <p:sldId id="337" r:id="rId13"/>
    <p:sldId id="338" r:id="rId14"/>
    <p:sldId id="339" r:id="rId15"/>
    <p:sldId id="342" r:id="rId16"/>
    <p:sldId id="340" r:id="rId17"/>
    <p:sldId id="344" r:id="rId18"/>
    <p:sldId id="343" r:id="rId19"/>
    <p:sldId id="347" r:id="rId20"/>
    <p:sldId id="348" r:id="rId21"/>
    <p:sldId id="350" r:id="rId22"/>
    <p:sldId id="351" r:id="rId23"/>
    <p:sldId id="352" r:id="rId24"/>
    <p:sldId id="357" r:id="rId25"/>
    <p:sldId id="359" r:id="rId26"/>
    <p:sldId id="353" r:id="rId27"/>
    <p:sldId id="360" r:id="rId28"/>
    <p:sldId id="358" r:id="rId29"/>
    <p:sldId id="321" r:id="rId30"/>
    <p:sldId id="289" r:id="rId31"/>
    <p:sldId id="354" r:id="rId32"/>
    <p:sldId id="356" r:id="rId33"/>
    <p:sldId id="355" r:id="rId34"/>
    <p:sldId id="346" r:id="rId35"/>
    <p:sldId id="345" r:id="rId36"/>
    <p:sldId id="341" r:id="rId37"/>
    <p:sldId id="335" r:id="rId38"/>
    <p:sldId id="336" r:id="rId39"/>
    <p:sldId id="293" r:id="rId40"/>
    <p:sldId id="294" r:id="rId41"/>
    <p:sldId id="349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D05E"/>
    <a:srgbClr val="01FF74"/>
    <a:srgbClr val="FF8B8B"/>
    <a:srgbClr val="FF6D6D"/>
    <a:srgbClr val="2D6BB5"/>
    <a:srgbClr val="FF6161"/>
    <a:srgbClr val="F6BB00"/>
    <a:srgbClr val="FF6969"/>
    <a:srgbClr val="FFC611"/>
    <a:srgbClr val="FFCE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421" autoAdjust="0"/>
    <p:restoredTop sz="92373" autoAdjust="0"/>
  </p:normalViewPr>
  <p:slideViewPr>
    <p:cSldViewPr snapToGrid="0">
      <p:cViewPr>
        <p:scale>
          <a:sx n="60" d="100"/>
          <a:sy n="60" d="100"/>
        </p:scale>
        <p:origin x="-91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52BE36F-C66D-4C9B-902E-C0DBF18390D1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D68EC7-D0C0-4DB6-98E0-BBA87F89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BB001F-0986-43B1-A37D-BA7DBE0D141A}" type="datetimeFigureOut">
              <a:rPr lang="en-US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F97B87-4CE4-48F3-A49A-C0BDEED3B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9E3536-DAED-4824-848B-78CAC5814026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5B574-9EBD-4CC5-B680-18074DA51A39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CE2277-2D28-4152-AB89-AB0A6A6E2248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652A4-C8E8-4A9A-87EA-50A3208FE2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24EBB4-A0B8-4B36-9BD1-EA43483B13ED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21BDA-1CE5-4CD0-B323-645E3588BD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F8E953-88F2-4162-9E2C-E46FB8C22185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E727E-4527-4872-AB1C-B3795D5673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668E55-979E-453B-BEB1-FB585A0E346C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93FFD-800E-4F3B-A9E8-D69CC69D40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E5935F-AC1D-4768-9C84-C37A2863A15F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48DC1-4843-481C-8427-6D337C5617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FE05E5-3B88-4BDE-BD20-7C89D328A2C9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C2269-1831-4715-A622-8397BEFD7E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4EE7A-BFC4-45EE-916A-63DDE6DF7056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A97C5-F5E5-4669-8663-8554F8A1A9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80DA52-9DC3-46DF-A127-73E175C2C292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32B5D-B342-4F9C-A84F-D68DB922BB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476D6-3988-4A38-82B7-400D4005D217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B34C0-0DF1-4394-9400-60B76B2C60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B9A7B-8529-4CA8-9042-AF58C20C689E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4E403-6218-419E-8077-30C1C7172B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A58B56-863E-4A75-A4EE-47F9A623DBED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A3CAAC-1871-4120-B56B-DF1A267299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02E617-F776-463C-8C9C-81DE0A1CE013}" type="datetime1">
              <a:rPr lang="en-US" smtClean="0"/>
              <a:pPr>
                <a:defRPr/>
              </a:pPr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13F1F7-F20F-456C-92D7-E939BBD899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4000"/>
                </a:srgbClr>
              </a:gs>
              <a:gs pos="45000">
                <a:srgbClr val="FF0000">
                  <a:alpha val="5000"/>
                </a:srgbClr>
              </a:gs>
              <a:gs pos="70000">
                <a:srgbClr val="FF0300">
                  <a:alpha val="6000"/>
                </a:srgbClr>
              </a:gs>
              <a:gs pos="100000">
                <a:srgbClr val="FF0000">
                  <a:alpha val="24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515071"/>
            <a:ext cx="9144000" cy="1323439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On the Hardness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Point-Set </a:t>
            </a:r>
            <a:r>
              <a:rPr lang="en-US" sz="4000" spc="50" dirty="0" err="1" smtClean="0">
                <a:ln w="11430"/>
                <a:latin typeface="Times New Roman" pitchFamily="18" charset="0"/>
                <a:cs typeface="Times New Roman" pitchFamily="18" charset="0"/>
              </a:rPr>
              <a:t>Embeddabiltiy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lum contrast="28000"/>
          </a:blip>
          <a:stretch>
            <a:fillRect/>
          </a:stretch>
        </p:blipFill>
        <p:spPr bwMode="auto">
          <a:xfrm>
            <a:off x="4207489" y="4734959"/>
            <a:ext cx="838200" cy="80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4"/>
          <p:cNvSpPr/>
          <p:nvPr/>
        </p:nvSpPr>
        <p:spPr>
          <a:xfrm>
            <a:off x="873455" y="4063174"/>
            <a:ext cx="74107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Stephane</a:t>
            </a:r>
            <a:r>
              <a:rPr lang="en-US" sz="20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 Durocher               </a:t>
            </a:r>
            <a:r>
              <a:rPr lang="en-US" sz="2000" u="sng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Debajyoti</a:t>
            </a:r>
            <a:r>
              <a:rPr lang="en-US" sz="2000" u="sng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u="sng" dirty="0" err="1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Mondal</a:t>
            </a:r>
            <a:endParaRPr lang="en-US" sz="2000" u="sng" dirty="0"/>
          </a:p>
        </p:txBody>
      </p:sp>
      <p:sp>
        <p:nvSpPr>
          <p:cNvPr id="27" name="Rectangle 26"/>
          <p:cNvSpPr/>
          <p:nvPr/>
        </p:nvSpPr>
        <p:spPr>
          <a:xfrm>
            <a:off x="3043446" y="5698954"/>
            <a:ext cx="33573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5C001F"/>
                </a:solidFill>
                <a:latin typeface="Times New Roman" pitchFamily="18" charset="0"/>
                <a:cs typeface="Times New Roman" pitchFamily="18" charset="0"/>
              </a:rPr>
              <a:t>University of  Manitoba</a:t>
            </a:r>
            <a:endParaRPr lang="en-US" sz="1600" dirty="0">
              <a:solidFill>
                <a:srgbClr val="5C001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70244" y="2215167"/>
            <a:ext cx="1608231" cy="1668944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rgbClr val="FF0000">
                <a:alpha val="4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0943" y="2169996"/>
            <a:ext cx="1633248" cy="1673173"/>
          </a:xfrm>
          <a:prstGeom prst="ellipse">
            <a:avLst/>
          </a:prstGeom>
          <a:ln w="25400" cap="rnd">
            <a:solidFill>
              <a:schemeClr val="tx1"/>
            </a:solidFill>
          </a:ln>
          <a:effectLst>
            <a:outerShdw blurRad="241300" dist="50800" dir="5400000" algn="ctr" rotWithShape="0">
              <a:srgbClr val="FF0000">
                <a:alpha val="4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Cabello’s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40945" y="1020939"/>
            <a:ext cx="9103055" cy="1704174"/>
            <a:chOff x="40944" y="4786533"/>
            <a:chExt cx="9103055" cy="1704174"/>
          </a:xfrm>
        </p:grpSpPr>
        <p:sp>
          <p:nvSpPr>
            <p:cNvPr id="108" name="Rectangle 107"/>
            <p:cNvSpPr/>
            <p:nvPr/>
          </p:nvSpPr>
          <p:spPr>
            <a:xfrm>
              <a:off x="271936" y="5318799"/>
              <a:ext cx="63133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= {9, 10, 14, 12, 10, 9, 12, 11, 9, 10, 11, 11 } ,        B = 32</a:t>
              </a:r>
              <a:endParaRPr lang="en-US" sz="20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4980" y="5782821"/>
              <a:ext cx="88990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={10, 10, 12} , 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11, 12}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9,14}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10, 11,11}</a:t>
              </a:r>
              <a:endParaRPr lang="en-US" sz="2000" dirty="0" smtClean="0"/>
            </a:p>
            <a:p>
              <a:endParaRPr lang="en-US" sz="2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0944" y="4786533"/>
              <a:ext cx="77684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3-Partition 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 Point-Set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Embeddability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(2-connected graphs)</a:t>
              </a:r>
              <a:endParaRPr lang="en-US" sz="2400" dirty="0"/>
            </a:p>
          </p:txBody>
        </p:sp>
      </p:grp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9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704464" y="499720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788453" y="495505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 bwMode="auto">
          <a:xfrm flipH="1">
            <a:off x="966915" y="493598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 flipH="1">
            <a:off x="756159" y="501666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cxnSp>
        <p:nvCxnSpPr>
          <p:cNvPr id="106" name="Straight Connector 105"/>
          <p:cNvCxnSpPr>
            <a:stCxn id="92" idx="2"/>
            <a:endCxn id="208" idx="2"/>
          </p:cNvCxnSpPr>
          <p:nvPr/>
        </p:nvCxnSpPr>
        <p:spPr>
          <a:xfrm>
            <a:off x="1059167" y="4985053"/>
            <a:ext cx="1260952" cy="5013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8" idx="4"/>
            <a:endCxn id="89" idx="3"/>
          </p:cNvCxnSpPr>
          <p:nvPr/>
        </p:nvCxnSpPr>
        <p:spPr>
          <a:xfrm rot="5400000" flipH="1" flipV="1">
            <a:off x="2918685" y="4687117"/>
            <a:ext cx="405437" cy="11931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213" idx="4"/>
            <a:endCxn id="265" idx="1"/>
          </p:cNvCxnSpPr>
          <p:nvPr/>
        </p:nvCxnSpPr>
        <p:spPr>
          <a:xfrm rot="5400000" flipH="1" flipV="1">
            <a:off x="2773503" y="4840110"/>
            <a:ext cx="697875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218" idx="4"/>
            <a:endCxn id="265" idx="1"/>
          </p:cNvCxnSpPr>
          <p:nvPr/>
        </p:nvCxnSpPr>
        <p:spPr>
          <a:xfrm rot="5400000" flipH="1" flipV="1">
            <a:off x="2623379" y="4990234"/>
            <a:ext cx="998124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266" idx="1"/>
            <a:endCxn id="213" idx="2"/>
          </p:cNvCxnSpPr>
          <p:nvPr/>
        </p:nvCxnSpPr>
        <p:spPr>
          <a:xfrm rot="16200000" flipH="1">
            <a:off x="1318227" y="4757464"/>
            <a:ext cx="745447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266" idx="1"/>
            <a:endCxn id="218" idx="2"/>
          </p:cNvCxnSpPr>
          <p:nvPr/>
        </p:nvCxnSpPr>
        <p:spPr>
          <a:xfrm rot="16200000" flipH="1">
            <a:off x="1168102" y="4907589"/>
            <a:ext cx="1045696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218371" y="4817664"/>
            <a:ext cx="327546" cy="3138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Connector 142"/>
          <p:cNvCxnSpPr>
            <a:stCxn id="195" idx="1"/>
            <a:endCxn id="265" idx="0"/>
          </p:cNvCxnSpPr>
          <p:nvPr/>
        </p:nvCxnSpPr>
        <p:spPr>
          <a:xfrm rot="5400000" flipH="1" flipV="1">
            <a:off x="2516500" y="5053971"/>
            <a:ext cx="1186985" cy="12580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92" idx="6"/>
            <a:endCxn id="142" idx="3"/>
          </p:cNvCxnSpPr>
          <p:nvPr/>
        </p:nvCxnSpPr>
        <p:spPr>
          <a:xfrm rot="10800000">
            <a:off x="545917" y="4974615"/>
            <a:ext cx="420998" cy="104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42" idx="2"/>
            <a:endCxn id="195" idx="6"/>
          </p:cNvCxnSpPr>
          <p:nvPr/>
        </p:nvCxnSpPr>
        <p:spPr>
          <a:xfrm rot="16200000" flipH="1">
            <a:off x="802376" y="4711330"/>
            <a:ext cx="1179618" cy="20200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266" idx="0"/>
            <a:endCxn id="195" idx="7"/>
          </p:cNvCxnSpPr>
          <p:nvPr/>
        </p:nvCxnSpPr>
        <p:spPr>
          <a:xfrm rot="16200000" flipH="1">
            <a:off x="1098349" y="4959097"/>
            <a:ext cx="1234557" cy="14002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Isosceles Triangle 207"/>
          <p:cNvSpPr/>
          <p:nvPr/>
        </p:nvSpPr>
        <p:spPr>
          <a:xfrm>
            <a:off x="2320119" y="53226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Isosceles Triangle 212"/>
          <p:cNvSpPr/>
          <p:nvPr/>
        </p:nvSpPr>
        <p:spPr>
          <a:xfrm>
            <a:off x="2333767" y="56092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Isosceles Triangle 217"/>
          <p:cNvSpPr/>
          <p:nvPr/>
        </p:nvSpPr>
        <p:spPr>
          <a:xfrm>
            <a:off x="2333767" y="5909481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9" name="Straight Connector 238"/>
          <p:cNvCxnSpPr>
            <a:stCxn id="238" idx="7"/>
            <a:endCxn id="142" idx="0"/>
          </p:cNvCxnSpPr>
          <p:nvPr/>
        </p:nvCxnSpPr>
        <p:spPr>
          <a:xfrm rot="16200000" flipH="1" flipV="1">
            <a:off x="103896" y="2790158"/>
            <a:ext cx="2305754" cy="174925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stCxn id="238" idx="3"/>
            <a:endCxn id="89" idx="1"/>
          </p:cNvCxnSpPr>
          <p:nvPr/>
        </p:nvCxnSpPr>
        <p:spPr>
          <a:xfrm rot="16200000" flipH="1">
            <a:off x="1742164" y="3035768"/>
            <a:ext cx="2430278" cy="15213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38" idx="6"/>
            <a:endCxn id="92" idx="0"/>
          </p:cNvCxnSpPr>
          <p:nvPr/>
        </p:nvCxnSpPr>
        <p:spPr>
          <a:xfrm rot="10800000" flipV="1">
            <a:off x="1013041" y="2546605"/>
            <a:ext cx="1104850" cy="23893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62"/>
          <p:cNvGrpSpPr/>
          <p:nvPr/>
        </p:nvGrpSpPr>
        <p:grpSpPr>
          <a:xfrm>
            <a:off x="957619" y="2772782"/>
            <a:ext cx="2827522" cy="2316719"/>
            <a:chOff x="4681185" y="3248174"/>
            <a:chExt cx="2827522" cy="2316719"/>
          </a:xfrm>
        </p:grpSpPr>
        <p:sp>
          <p:nvSpPr>
            <p:cNvPr id="264" name="Freeform 263"/>
            <p:cNvSpPr/>
            <p:nvPr/>
          </p:nvSpPr>
          <p:spPr>
            <a:xfrm>
              <a:off x="4681185" y="4367289"/>
              <a:ext cx="2727277" cy="1146413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825086"/>
                <a:gd name="connsiteY0" fmla="*/ 1146413 h 1815152"/>
                <a:gd name="connsiteX1" fmla="*/ 1351128 w 2825086"/>
                <a:gd name="connsiteY1" fmla="*/ 40944 h 1815152"/>
                <a:gd name="connsiteX2" fmla="*/ 1364776 w 2825086"/>
                <a:gd name="connsiteY2" fmla="*/ 0 h 1815152"/>
                <a:gd name="connsiteX3" fmla="*/ 2825086 w 2825086"/>
                <a:gd name="connsiteY3" fmla="*/ 1815152 h 1815152"/>
                <a:gd name="connsiteX4" fmla="*/ 1405719 w 2825086"/>
                <a:gd name="connsiteY4" fmla="*/ 286603 h 1815152"/>
                <a:gd name="connsiteX5" fmla="*/ 0 w 2825086"/>
                <a:gd name="connsiteY5" fmla="*/ 1146413 h 1815152"/>
                <a:gd name="connsiteX0" fmla="*/ 0 w 2825086"/>
                <a:gd name="connsiteY0" fmla="*/ 1146413 h 1146413"/>
                <a:gd name="connsiteX1" fmla="*/ 1351128 w 2825086"/>
                <a:gd name="connsiteY1" fmla="*/ 40944 h 1146413"/>
                <a:gd name="connsiteX2" fmla="*/ 1364776 w 2825086"/>
                <a:gd name="connsiteY2" fmla="*/ 0 h 1146413"/>
                <a:gd name="connsiteX3" fmla="*/ 2825086 w 2825086"/>
                <a:gd name="connsiteY3" fmla="*/ 1132763 h 1146413"/>
                <a:gd name="connsiteX4" fmla="*/ 1405719 w 2825086"/>
                <a:gd name="connsiteY4" fmla="*/ 286603 h 1146413"/>
                <a:gd name="connsiteX5" fmla="*/ 0 w 2825086"/>
                <a:gd name="connsiteY5" fmla="*/ 1146413 h 114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25086" h="1146413">
                  <a:moveTo>
                    <a:pt x="0" y="1146413"/>
                  </a:moveTo>
                  <a:lnTo>
                    <a:pt x="1351128" y="40944"/>
                  </a:lnTo>
                  <a:cubicBezTo>
                    <a:pt x="1357995" y="28302"/>
                    <a:pt x="1364776" y="0"/>
                    <a:pt x="1364776" y="0"/>
                  </a:cubicBezTo>
                  <a:lnTo>
                    <a:pt x="2825086" y="1132763"/>
                  </a:lnTo>
                  <a:lnTo>
                    <a:pt x="1405719" y="286603"/>
                  </a:lnTo>
                  <a:lnTo>
                    <a:pt x="0" y="11464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 bwMode="auto">
            <a:xfrm flipV="1">
              <a:off x="7416455" y="5466761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 flipH="1" flipV="1">
              <a:off x="4692958" y="5419189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82"/>
            <p:cNvGrpSpPr/>
            <p:nvPr/>
          </p:nvGrpSpPr>
          <p:grpSpPr>
            <a:xfrm>
              <a:off x="4722130" y="3248174"/>
              <a:ext cx="2715904" cy="2251881"/>
              <a:chOff x="4462818" y="2838734"/>
              <a:chExt cx="2715904" cy="2251881"/>
            </a:xfrm>
          </p:grpSpPr>
          <p:sp>
            <p:nvSpPr>
              <p:cNvPr id="276" name="Freeform 275"/>
              <p:cNvSpPr/>
              <p:nvPr/>
            </p:nvSpPr>
            <p:spPr>
              <a:xfrm>
                <a:off x="4462818" y="2838734"/>
                <a:ext cx="2715904" cy="2251881"/>
              </a:xfrm>
              <a:custGeom>
                <a:avLst/>
                <a:gdLst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25086" h="2251881">
                    <a:moveTo>
                      <a:pt x="0" y="2210938"/>
                    </a:moveTo>
                    <a:lnTo>
                      <a:pt x="1187355" y="40944"/>
                    </a:lnTo>
                    <a:cubicBezTo>
                      <a:pt x="1194222" y="28302"/>
                      <a:pt x="1201003" y="0"/>
                      <a:pt x="1201003" y="0"/>
                    </a:cubicBezTo>
                    <a:lnTo>
                      <a:pt x="2825086" y="2251881"/>
                    </a:lnTo>
                    <a:lnTo>
                      <a:pt x="1241946" y="286603"/>
                    </a:lnTo>
                    <a:lnTo>
                      <a:pt x="0" y="221093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7" name="Straight Connector 276"/>
              <p:cNvCxnSpPr>
                <a:stCxn id="276" idx="2"/>
                <a:endCxn id="276" idx="4"/>
              </p:cNvCxnSpPr>
              <p:nvPr/>
            </p:nvCxnSpPr>
            <p:spPr>
              <a:xfrm>
                <a:off x="5617406" y="2838734"/>
                <a:ext cx="39360" cy="2866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8" name="Freeform 267"/>
            <p:cNvSpPr/>
            <p:nvPr/>
          </p:nvSpPr>
          <p:spPr>
            <a:xfrm>
              <a:off x="4763073" y="3698550"/>
              <a:ext cx="2661313" cy="1815152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1313" h="1815152">
                  <a:moveTo>
                    <a:pt x="0" y="1733266"/>
                  </a:moveTo>
                  <a:lnTo>
                    <a:pt x="1187355" y="40944"/>
                  </a:lnTo>
                  <a:cubicBezTo>
                    <a:pt x="1194222" y="28302"/>
                    <a:pt x="1201003" y="0"/>
                    <a:pt x="1201003" y="0"/>
                  </a:cubicBezTo>
                  <a:lnTo>
                    <a:pt x="2661313" y="1815152"/>
                  </a:lnTo>
                  <a:lnTo>
                    <a:pt x="1241946" y="286603"/>
                  </a:lnTo>
                  <a:lnTo>
                    <a:pt x="0" y="173326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9" name="Straight Connector 268"/>
            <p:cNvCxnSpPr>
              <a:stCxn id="268" idx="2"/>
              <a:endCxn id="268" idx="4"/>
            </p:cNvCxnSpPr>
            <p:nvPr/>
          </p:nvCxnSpPr>
          <p:spPr>
            <a:xfrm>
              <a:off x="5964077" y="3698550"/>
              <a:ext cx="40943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>
              <a:stCxn id="264" idx="2"/>
              <a:endCxn id="264" idx="4"/>
            </p:cNvCxnSpPr>
            <p:nvPr/>
          </p:nvCxnSpPr>
          <p:spPr>
            <a:xfrm>
              <a:off x="5998710" y="4367289"/>
              <a:ext cx="39526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35"/>
            <p:cNvGrpSpPr>
              <a:grpSpLocks noChangeAspect="1"/>
            </p:cNvGrpSpPr>
            <p:nvPr/>
          </p:nvGrpSpPr>
          <p:grpSpPr>
            <a:xfrm rot="5400000">
              <a:off x="5872017" y="4185729"/>
              <a:ext cx="255805" cy="50438"/>
              <a:chOff x="6403787" y="3390599"/>
              <a:chExt cx="497694" cy="98132"/>
            </a:xfrm>
          </p:grpSpPr>
          <p:sp>
            <p:nvSpPr>
              <p:cNvPr id="272" name="Oval 271"/>
              <p:cNvSpPr/>
              <p:nvPr/>
            </p:nvSpPr>
            <p:spPr bwMode="auto">
              <a:xfrm>
                <a:off x="6617532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74" name="Oval 27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5" name="Oval 27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195" name="Oval 194"/>
          <p:cNvSpPr/>
          <p:nvPr/>
        </p:nvSpPr>
        <p:spPr bwMode="auto">
          <a:xfrm flipH="1">
            <a:off x="2402227" y="626211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Oval 237"/>
          <p:cNvSpPr/>
          <p:nvPr/>
        </p:nvSpPr>
        <p:spPr bwMode="auto">
          <a:xfrm flipH="1">
            <a:off x="2117891" y="249753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92"/>
          <p:cNvGrpSpPr/>
          <p:nvPr/>
        </p:nvGrpSpPr>
        <p:grpSpPr>
          <a:xfrm>
            <a:off x="5404515" y="4203510"/>
            <a:ext cx="341195" cy="269157"/>
            <a:chOff x="5322627" y="4244454"/>
            <a:chExt cx="341195" cy="269157"/>
          </a:xfrm>
        </p:grpSpPr>
        <p:sp>
          <p:nvSpPr>
            <p:cNvPr id="188" name="Isosceles Triangle 187"/>
            <p:cNvSpPr/>
            <p:nvPr/>
          </p:nvSpPr>
          <p:spPr>
            <a:xfrm>
              <a:off x="5322627" y="4244454"/>
              <a:ext cx="341195" cy="259307"/>
            </a:xfrm>
            <a:prstGeom prst="triangle">
              <a:avLst/>
            </a:prstGeom>
            <a:solidFill>
              <a:srgbClr val="01FF7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91"/>
            <p:cNvGrpSpPr/>
            <p:nvPr/>
          </p:nvGrpSpPr>
          <p:grpSpPr>
            <a:xfrm rot="18675197">
              <a:off x="5443473" y="4369960"/>
              <a:ext cx="144720" cy="142582"/>
              <a:chOff x="5447682" y="4384288"/>
              <a:chExt cx="144720" cy="142582"/>
            </a:xfrm>
          </p:grpSpPr>
          <p:sp>
            <p:nvSpPr>
              <p:cNvPr id="288" name="Oval 287"/>
              <p:cNvSpPr/>
              <p:nvPr/>
            </p:nvSpPr>
            <p:spPr bwMode="auto">
              <a:xfrm>
                <a:off x="5544986" y="4384288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9" name="Oval 288"/>
              <p:cNvSpPr/>
              <p:nvPr/>
            </p:nvSpPr>
            <p:spPr bwMode="auto">
              <a:xfrm>
                <a:off x="5522580" y="4476432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0" name="Oval 289"/>
              <p:cNvSpPr/>
              <p:nvPr/>
            </p:nvSpPr>
            <p:spPr bwMode="auto">
              <a:xfrm>
                <a:off x="5447682" y="4398610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6" name="Group 305"/>
          <p:cNvGrpSpPr/>
          <p:nvPr/>
        </p:nvGrpSpPr>
        <p:grpSpPr>
          <a:xfrm>
            <a:off x="6496336" y="4230806"/>
            <a:ext cx="341195" cy="269157"/>
            <a:chOff x="5322627" y="4244454"/>
            <a:chExt cx="341195" cy="269157"/>
          </a:xfrm>
        </p:grpSpPr>
        <p:sp>
          <p:nvSpPr>
            <p:cNvPr id="307" name="Isosceles Triangle 306"/>
            <p:cNvSpPr/>
            <p:nvPr/>
          </p:nvSpPr>
          <p:spPr>
            <a:xfrm>
              <a:off x="5322627" y="4244454"/>
              <a:ext cx="341195" cy="259307"/>
            </a:xfrm>
            <a:prstGeom prst="triangle">
              <a:avLst/>
            </a:prstGeom>
            <a:solidFill>
              <a:srgbClr val="01FF7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307"/>
            <p:cNvGrpSpPr/>
            <p:nvPr/>
          </p:nvGrpSpPr>
          <p:grpSpPr>
            <a:xfrm rot="18675197">
              <a:off x="5443474" y="4369960"/>
              <a:ext cx="144720" cy="142582"/>
              <a:chOff x="5447682" y="4384288"/>
              <a:chExt cx="144720" cy="142582"/>
            </a:xfrm>
          </p:grpSpPr>
          <p:sp>
            <p:nvSpPr>
              <p:cNvPr id="309" name="Oval 308"/>
              <p:cNvSpPr/>
              <p:nvPr/>
            </p:nvSpPr>
            <p:spPr bwMode="auto">
              <a:xfrm>
                <a:off x="5544986" y="4384288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 bwMode="auto">
              <a:xfrm>
                <a:off x="5522580" y="4476432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1" name="Oval 310"/>
              <p:cNvSpPr/>
              <p:nvPr/>
            </p:nvSpPr>
            <p:spPr bwMode="auto">
              <a:xfrm>
                <a:off x="5447682" y="4398610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8" name="Group 311"/>
          <p:cNvGrpSpPr/>
          <p:nvPr/>
        </p:nvGrpSpPr>
        <p:grpSpPr>
          <a:xfrm>
            <a:off x="7670044" y="4203510"/>
            <a:ext cx="341195" cy="269157"/>
            <a:chOff x="5322627" y="4244454"/>
            <a:chExt cx="341195" cy="269157"/>
          </a:xfrm>
        </p:grpSpPr>
        <p:sp>
          <p:nvSpPr>
            <p:cNvPr id="313" name="Isosceles Triangle 312"/>
            <p:cNvSpPr/>
            <p:nvPr/>
          </p:nvSpPr>
          <p:spPr>
            <a:xfrm>
              <a:off x="5322627" y="4244454"/>
              <a:ext cx="341195" cy="259307"/>
            </a:xfrm>
            <a:prstGeom prst="triangle">
              <a:avLst/>
            </a:prstGeom>
            <a:solidFill>
              <a:srgbClr val="01FF7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313"/>
            <p:cNvGrpSpPr/>
            <p:nvPr/>
          </p:nvGrpSpPr>
          <p:grpSpPr>
            <a:xfrm rot="18675197">
              <a:off x="5443475" y="4369960"/>
              <a:ext cx="144720" cy="142582"/>
              <a:chOff x="5447682" y="4384288"/>
              <a:chExt cx="144720" cy="142582"/>
            </a:xfrm>
          </p:grpSpPr>
          <p:sp>
            <p:nvSpPr>
              <p:cNvPr id="315" name="Oval 314"/>
              <p:cNvSpPr/>
              <p:nvPr/>
            </p:nvSpPr>
            <p:spPr bwMode="auto">
              <a:xfrm>
                <a:off x="5544986" y="4384288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 bwMode="auto">
              <a:xfrm>
                <a:off x="5522580" y="4476432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7" name="Oval 316"/>
              <p:cNvSpPr/>
              <p:nvPr/>
            </p:nvSpPr>
            <p:spPr bwMode="auto">
              <a:xfrm>
                <a:off x="5447682" y="4398610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20" name="Rectangle 319"/>
          <p:cNvSpPr/>
          <p:nvPr/>
        </p:nvSpPr>
        <p:spPr>
          <a:xfrm>
            <a:off x="6523637" y="5909487"/>
            <a:ext cx="327546" cy="313899"/>
          </a:xfrm>
          <a:prstGeom prst="rect">
            <a:avLst/>
          </a:prstGeom>
          <a:solidFill>
            <a:srgbClr val="00D05E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63"/>
          <p:cNvGrpSpPr>
            <a:grpSpLocks noChangeAspect="1"/>
          </p:cNvGrpSpPr>
          <p:nvPr/>
        </p:nvGrpSpPr>
        <p:grpSpPr>
          <a:xfrm>
            <a:off x="6675521" y="6066668"/>
            <a:ext cx="157288" cy="50439"/>
            <a:chOff x="6809221" y="3390599"/>
            <a:chExt cx="306020" cy="98133"/>
          </a:xfrm>
        </p:grpSpPr>
        <p:sp>
          <p:nvSpPr>
            <p:cNvPr id="326" name="Oval 325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7" name="Oval 326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Group 63"/>
          <p:cNvGrpSpPr>
            <a:grpSpLocks noChangeAspect="1"/>
          </p:cNvGrpSpPr>
          <p:nvPr/>
        </p:nvGrpSpPr>
        <p:grpSpPr>
          <a:xfrm>
            <a:off x="6595905" y="6137180"/>
            <a:ext cx="157288" cy="50439"/>
            <a:chOff x="6809221" y="3390599"/>
            <a:chExt cx="306020" cy="98133"/>
          </a:xfrm>
        </p:grpSpPr>
        <p:sp>
          <p:nvSpPr>
            <p:cNvPr id="329" name="Oval 328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0" name="Oval 329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4" name="Group 63"/>
          <p:cNvGrpSpPr>
            <a:grpSpLocks noChangeAspect="1"/>
          </p:cNvGrpSpPr>
          <p:nvPr/>
        </p:nvGrpSpPr>
        <p:grpSpPr>
          <a:xfrm>
            <a:off x="6611825" y="5975676"/>
            <a:ext cx="157288" cy="50439"/>
            <a:chOff x="6809221" y="3390599"/>
            <a:chExt cx="306020" cy="98133"/>
          </a:xfrm>
        </p:grpSpPr>
        <p:sp>
          <p:nvSpPr>
            <p:cNvPr id="332" name="Oval 331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3" name="Oval 332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9" name="Rectangle 338"/>
          <p:cNvSpPr/>
          <p:nvPr/>
        </p:nvSpPr>
        <p:spPr>
          <a:xfrm>
            <a:off x="737064" y="572822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340" name="Rectangle 339"/>
          <p:cNvSpPr/>
          <p:nvPr/>
        </p:nvSpPr>
        <p:spPr>
          <a:xfrm>
            <a:off x="5582019" y="579646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grpSp>
        <p:nvGrpSpPr>
          <p:cNvPr id="225" name="Group 211"/>
          <p:cNvGrpSpPr/>
          <p:nvPr/>
        </p:nvGrpSpPr>
        <p:grpSpPr>
          <a:xfrm>
            <a:off x="4503932" y="3236382"/>
            <a:ext cx="4470488" cy="2987004"/>
            <a:chOff x="4503932" y="3236382"/>
            <a:chExt cx="4470488" cy="2987004"/>
          </a:xfrm>
        </p:grpSpPr>
        <p:sp>
          <p:nvSpPr>
            <p:cNvPr id="214" name="Isosceles Triangle 213"/>
            <p:cNvSpPr/>
            <p:nvPr/>
          </p:nvSpPr>
          <p:spPr>
            <a:xfrm>
              <a:off x="6523628" y="4258102"/>
              <a:ext cx="286604" cy="21836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Isosceles Triangle 214"/>
            <p:cNvSpPr/>
            <p:nvPr/>
          </p:nvSpPr>
          <p:spPr>
            <a:xfrm>
              <a:off x="7697335" y="4230807"/>
              <a:ext cx="286604" cy="21836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6" name="Straight Connector 215"/>
            <p:cNvCxnSpPr>
              <a:stCxn id="219" idx="0"/>
            </p:cNvCxnSpPr>
            <p:nvPr/>
          </p:nvCxnSpPr>
          <p:spPr>
            <a:xfrm rot="16200000" flipV="1">
              <a:off x="6471037" y="5693114"/>
              <a:ext cx="430677" cy="207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6" name="Group 185"/>
            <p:cNvGrpSpPr/>
            <p:nvPr/>
          </p:nvGrpSpPr>
          <p:grpSpPr>
            <a:xfrm>
              <a:off x="4503932" y="3236382"/>
              <a:ext cx="4470488" cy="2987004"/>
              <a:chOff x="4503932" y="3236382"/>
              <a:chExt cx="4470488" cy="2987004"/>
            </a:xfrm>
          </p:grpSpPr>
          <p:sp>
            <p:nvSpPr>
              <p:cNvPr id="219" name="Rectangle 218"/>
              <p:cNvSpPr/>
              <p:nvPr/>
            </p:nvSpPr>
            <p:spPr>
              <a:xfrm>
                <a:off x="6523637" y="5909487"/>
                <a:ext cx="327546" cy="3138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/>
              <p:cNvSpPr/>
              <p:nvPr/>
            </p:nvSpPr>
            <p:spPr>
              <a:xfrm>
                <a:off x="5431808" y="4230806"/>
                <a:ext cx="286604" cy="218369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1" name="Straight Connector 220"/>
              <p:cNvCxnSpPr/>
              <p:nvPr/>
            </p:nvCxnSpPr>
            <p:spPr>
              <a:xfrm>
                <a:off x="5404515" y="4462816"/>
                <a:ext cx="1248209" cy="93223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>
                <a:stCxn id="220" idx="0"/>
                <a:endCxn id="162" idx="3"/>
              </p:cNvCxnSpPr>
              <p:nvPr/>
            </p:nvCxnSpPr>
            <p:spPr>
              <a:xfrm rot="5400000" flipH="1" flipV="1">
                <a:off x="5657539" y="3195309"/>
                <a:ext cx="953068" cy="111792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>
                <a:stCxn id="214" idx="0"/>
              </p:cNvCxnSpPr>
              <p:nvPr/>
            </p:nvCxnSpPr>
            <p:spPr>
              <a:xfrm rot="5400000" flipH="1" flipV="1">
                <a:off x="6217907" y="3769167"/>
                <a:ext cx="937958" cy="399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16200000" flipH="1">
                <a:off x="6145555" y="4840893"/>
                <a:ext cx="890566" cy="18900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>
                <a:endCxn id="162" idx="0"/>
              </p:cNvCxnSpPr>
              <p:nvPr/>
            </p:nvCxnSpPr>
            <p:spPr>
              <a:xfrm rot="5400000">
                <a:off x="6710677" y="4474716"/>
                <a:ext cx="971267" cy="94746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16200000" flipV="1">
                <a:off x="6848007" y="3210874"/>
                <a:ext cx="897737" cy="108753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16200000" flipH="1" flipV="1">
                <a:off x="5020772" y="2719542"/>
                <a:ext cx="1150263" cy="218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>
                <a:stCxn id="219" idx="1"/>
              </p:cNvCxnSpPr>
              <p:nvPr/>
            </p:nvCxnSpPr>
            <p:spPr>
              <a:xfrm rot="10800000">
                <a:off x="4536549" y="4470407"/>
                <a:ext cx="1987089" cy="159603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5400000" flipH="1" flipV="1">
                <a:off x="7294198" y="3863821"/>
                <a:ext cx="1006131" cy="222384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16200000" flipH="1">
                <a:off x="5097620" y="3909335"/>
                <a:ext cx="994032" cy="211617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>
                <a:endCxn id="219" idx="3"/>
              </p:cNvCxnSpPr>
              <p:nvPr/>
            </p:nvCxnSpPr>
            <p:spPr>
              <a:xfrm rot="5400000">
                <a:off x="7115923" y="4207940"/>
                <a:ext cx="1593758" cy="21232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 rot="16200000" flipV="1">
                <a:off x="7271189" y="2718302"/>
                <a:ext cx="1152535" cy="218869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7" name="Rectangle 246"/>
          <p:cNvSpPr/>
          <p:nvPr/>
        </p:nvSpPr>
        <p:spPr>
          <a:xfrm flipH="1">
            <a:off x="6406332" y="5412454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sp>
        <p:nvSpPr>
          <p:cNvPr id="248" name="Rectangle 247"/>
          <p:cNvSpPr/>
          <p:nvPr/>
        </p:nvSpPr>
        <p:spPr>
          <a:xfrm>
            <a:off x="6463416" y="2853305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338" name="Oval 337"/>
          <p:cNvSpPr/>
          <p:nvPr/>
        </p:nvSpPr>
        <p:spPr bwMode="auto">
          <a:xfrm flipH="1">
            <a:off x="6674365" y="3222012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" name="Oval 336"/>
          <p:cNvSpPr/>
          <p:nvPr/>
        </p:nvSpPr>
        <p:spPr bwMode="auto">
          <a:xfrm flipH="1">
            <a:off x="6639214" y="538067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" name="Oval 340"/>
          <p:cNvSpPr/>
          <p:nvPr/>
        </p:nvSpPr>
        <p:spPr bwMode="auto">
          <a:xfrm flipH="1">
            <a:off x="4457806" y="438664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4749421" y="3261815"/>
            <a:ext cx="1965278" cy="2183642"/>
            <a:chOff x="4749421" y="3261815"/>
            <a:chExt cx="1965278" cy="2183642"/>
          </a:xfrm>
        </p:grpSpPr>
        <p:sp>
          <p:nvSpPr>
            <p:cNvPr id="251" name="Freeform 250"/>
            <p:cNvSpPr/>
            <p:nvPr/>
          </p:nvSpPr>
          <p:spPr>
            <a:xfrm>
              <a:off x="4749421" y="3261815"/>
              <a:ext cx="1965278" cy="2183642"/>
            </a:xfrm>
            <a:custGeom>
              <a:avLst/>
              <a:gdLst>
                <a:gd name="connsiteX0" fmla="*/ 1910686 w 1965278"/>
                <a:gd name="connsiteY0" fmla="*/ 2183642 h 2183642"/>
                <a:gd name="connsiteX1" fmla="*/ 0 w 1965278"/>
                <a:gd name="connsiteY1" fmla="*/ 1214651 h 2183642"/>
                <a:gd name="connsiteX2" fmla="*/ 0 w 1965278"/>
                <a:gd name="connsiteY2" fmla="*/ 1146412 h 2183642"/>
                <a:gd name="connsiteX3" fmla="*/ 1965278 w 1965278"/>
                <a:gd name="connsiteY3" fmla="*/ 0 h 2183642"/>
                <a:gd name="connsiteX4" fmla="*/ 95534 w 1965278"/>
                <a:gd name="connsiteY4" fmla="*/ 1173707 h 2183642"/>
                <a:gd name="connsiteX5" fmla="*/ 95534 w 1965278"/>
                <a:gd name="connsiteY5" fmla="*/ 1187355 h 2183642"/>
                <a:gd name="connsiteX6" fmla="*/ 1910686 w 1965278"/>
                <a:gd name="connsiteY6" fmla="*/ 2183642 h 2183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65278" h="2183642">
                  <a:moveTo>
                    <a:pt x="1910686" y="2183642"/>
                  </a:moveTo>
                  <a:lnTo>
                    <a:pt x="0" y="1214651"/>
                  </a:lnTo>
                  <a:lnTo>
                    <a:pt x="0" y="1146412"/>
                  </a:lnTo>
                  <a:lnTo>
                    <a:pt x="1965278" y="0"/>
                  </a:lnTo>
                  <a:lnTo>
                    <a:pt x="95534" y="1173707"/>
                  </a:lnTo>
                  <a:lnTo>
                    <a:pt x="95534" y="1187355"/>
                  </a:lnTo>
                  <a:lnTo>
                    <a:pt x="1910686" y="218364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4981434" y="3289110"/>
              <a:ext cx="1678674" cy="2129051"/>
            </a:xfrm>
            <a:custGeom>
              <a:avLst/>
              <a:gdLst>
                <a:gd name="connsiteX0" fmla="*/ 1637731 w 1651379"/>
                <a:gd name="connsiteY0" fmla="*/ 2129051 h 2129051"/>
                <a:gd name="connsiteX1" fmla="*/ 0 w 1651379"/>
                <a:gd name="connsiteY1" fmla="*/ 1146412 h 2129051"/>
                <a:gd name="connsiteX2" fmla="*/ 1651379 w 1651379"/>
                <a:gd name="connsiteY2" fmla="*/ 0 h 2129051"/>
                <a:gd name="connsiteX3" fmla="*/ 81887 w 1651379"/>
                <a:gd name="connsiteY3" fmla="*/ 1132764 h 2129051"/>
                <a:gd name="connsiteX4" fmla="*/ 1637731 w 1651379"/>
                <a:gd name="connsiteY4" fmla="*/ 2129051 h 212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1379" h="2129051">
                  <a:moveTo>
                    <a:pt x="1637731" y="2129051"/>
                  </a:moveTo>
                  <a:lnTo>
                    <a:pt x="0" y="1146412"/>
                  </a:lnTo>
                  <a:lnTo>
                    <a:pt x="1651379" y="0"/>
                  </a:lnTo>
                  <a:lnTo>
                    <a:pt x="81887" y="1132764"/>
                  </a:lnTo>
                  <a:lnTo>
                    <a:pt x="1637731" y="21290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5199797" y="3275463"/>
              <a:ext cx="1473958" cy="2156346"/>
            </a:xfrm>
            <a:custGeom>
              <a:avLst/>
              <a:gdLst>
                <a:gd name="connsiteX0" fmla="*/ 1446662 w 1473958"/>
                <a:gd name="connsiteY0" fmla="*/ 2156346 h 2156346"/>
                <a:gd name="connsiteX1" fmla="*/ 0 w 1473958"/>
                <a:gd name="connsiteY1" fmla="*/ 1173707 h 2156346"/>
                <a:gd name="connsiteX2" fmla="*/ 0 w 1473958"/>
                <a:gd name="connsiteY2" fmla="*/ 1146412 h 2156346"/>
                <a:gd name="connsiteX3" fmla="*/ 1473958 w 1473958"/>
                <a:gd name="connsiteY3" fmla="*/ 0 h 2156346"/>
                <a:gd name="connsiteX4" fmla="*/ 68238 w 1473958"/>
                <a:gd name="connsiteY4" fmla="*/ 1160059 h 2156346"/>
                <a:gd name="connsiteX5" fmla="*/ 1446662 w 1473958"/>
                <a:gd name="connsiteY5" fmla="*/ 2156346 h 2156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73958" h="2156346">
                  <a:moveTo>
                    <a:pt x="1446662" y="2156346"/>
                  </a:moveTo>
                  <a:lnTo>
                    <a:pt x="0" y="1173707"/>
                  </a:lnTo>
                  <a:lnTo>
                    <a:pt x="0" y="1146412"/>
                  </a:lnTo>
                  <a:lnTo>
                    <a:pt x="1473958" y="0"/>
                  </a:lnTo>
                  <a:lnTo>
                    <a:pt x="68238" y="1160059"/>
                  </a:lnTo>
                  <a:lnTo>
                    <a:pt x="1446662" y="215634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1" name="Freeform 150"/>
          <p:cNvSpPr/>
          <p:nvPr/>
        </p:nvSpPr>
        <p:spPr>
          <a:xfrm>
            <a:off x="5882185" y="3316406"/>
            <a:ext cx="805218" cy="2101755"/>
          </a:xfrm>
          <a:custGeom>
            <a:avLst/>
            <a:gdLst>
              <a:gd name="connsiteX0" fmla="*/ 805218 w 805218"/>
              <a:gd name="connsiteY0" fmla="*/ 2101755 h 2101755"/>
              <a:gd name="connsiteX1" fmla="*/ 0 w 805218"/>
              <a:gd name="connsiteY1" fmla="*/ 1119116 h 2101755"/>
              <a:gd name="connsiteX2" fmla="*/ 805218 w 805218"/>
              <a:gd name="connsiteY2" fmla="*/ 0 h 2101755"/>
              <a:gd name="connsiteX3" fmla="*/ 109182 w 805218"/>
              <a:gd name="connsiteY3" fmla="*/ 1105469 h 2101755"/>
              <a:gd name="connsiteX4" fmla="*/ 805218 w 805218"/>
              <a:gd name="connsiteY4" fmla="*/ 2101755 h 2101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5218" h="2101755">
                <a:moveTo>
                  <a:pt x="805218" y="2101755"/>
                </a:moveTo>
                <a:lnTo>
                  <a:pt x="0" y="1119116"/>
                </a:lnTo>
                <a:lnTo>
                  <a:pt x="805218" y="0"/>
                </a:lnTo>
                <a:lnTo>
                  <a:pt x="109182" y="1105469"/>
                </a:lnTo>
                <a:lnTo>
                  <a:pt x="805218" y="210175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6086901" y="3275463"/>
            <a:ext cx="627798" cy="2156346"/>
          </a:xfrm>
          <a:custGeom>
            <a:avLst/>
            <a:gdLst>
              <a:gd name="connsiteX0" fmla="*/ 559558 w 573206"/>
              <a:gd name="connsiteY0" fmla="*/ 2156346 h 2156346"/>
              <a:gd name="connsiteX1" fmla="*/ 0 w 573206"/>
              <a:gd name="connsiteY1" fmla="*/ 1146412 h 2156346"/>
              <a:gd name="connsiteX2" fmla="*/ 573206 w 573206"/>
              <a:gd name="connsiteY2" fmla="*/ 0 h 2156346"/>
              <a:gd name="connsiteX3" fmla="*/ 81886 w 573206"/>
              <a:gd name="connsiteY3" fmla="*/ 1160059 h 2156346"/>
              <a:gd name="connsiteX4" fmla="*/ 559558 w 573206"/>
              <a:gd name="connsiteY4" fmla="*/ 2156346 h 215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3206" h="2156346">
                <a:moveTo>
                  <a:pt x="559558" y="2156346"/>
                </a:moveTo>
                <a:lnTo>
                  <a:pt x="0" y="1146412"/>
                </a:lnTo>
                <a:lnTo>
                  <a:pt x="573206" y="0"/>
                </a:lnTo>
                <a:lnTo>
                  <a:pt x="81886" y="1160059"/>
                </a:lnTo>
                <a:lnTo>
                  <a:pt x="559558" y="215634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6264322" y="3248167"/>
            <a:ext cx="450377" cy="2169994"/>
          </a:xfrm>
          <a:custGeom>
            <a:avLst/>
            <a:gdLst>
              <a:gd name="connsiteX0" fmla="*/ 341194 w 382138"/>
              <a:gd name="connsiteY0" fmla="*/ 2169994 h 2169994"/>
              <a:gd name="connsiteX1" fmla="*/ 0 w 382138"/>
              <a:gd name="connsiteY1" fmla="*/ 1173708 h 2169994"/>
              <a:gd name="connsiteX2" fmla="*/ 382138 w 382138"/>
              <a:gd name="connsiteY2" fmla="*/ 0 h 2169994"/>
              <a:gd name="connsiteX3" fmla="*/ 81887 w 382138"/>
              <a:gd name="connsiteY3" fmla="*/ 1173708 h 2169994"/>
              <a:gd name="connsiteX4" fmla="*/ 341194 w 382138"/>
              <a:gd name="connsiteY4" fmla="*/ 2169994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2138" h="2169994">
                <a:moveTo>
                  <a:pt x="341194" y="2169994"/>
                </a:moveTo>
                <a:lnTo>
                  <a:pt x="0" y="1173708"/>
                </a:lnTo>
                <a:lnTo>
                  <a:pt x="382138" y="0"/>
                </a:lnTo>
                <a:lnTo>
                  <a:pt x="81887" y="1173708"/>
                </a:lnTo>
                <a:lnTo>
                  <a:pt x="341194" y="216999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8" name="Group 157"/>
          <p:cNvGrpSpPr/>
          <p:nvPr/>
        </p:nvGrpSpPr>
        <p:grpSpPr>
          <a:xfrm flipH="1">
            <a:off x="6689677" y="3236794"/>
            <a:ext cx="832514" cy="2183642"/>
            <a:chOff x="6034585" y="3400567"/>
            <a:chExt cx="832514" cy="2183642"/>
          </a:xfrm>
        </p:grpSpPr>
        <p:sp>
          <p:nvSpPr>
            <p:cNvPr id="154" name="Freeform 153"/>
            <p:cNvSpPr/>
            <p:nvPr/>
          </p:nvSpPr>
          <p:spPr>
            <a:xfrm>
              <a:off x="6034585" y="3468806"/>
              <a:ext cx="805218" cy="2101755"/>
            </a:xfrm>
            <a:custGeom>
              <a:avLst/>
              <a:gdLst>
                <a:gd name="connsiteX0" fmla="*/ 805218 w 805218"/>
                <a:gd name="connsiteY0" fmla="*/ 2101755 h 2101755"/>
                <a:gd name="connsiteX1" fmla="*/ 0 w 805218"/>
                <a:gd name="connsiteY1" fmla="*/ 1119116 h 2101755"/>
                <a:gd name="connsiteX2" fmla="*/ 805218 w 805218"/>
                <a:gd name="connsiteY2" fmla="*/ 0 h 2101755"/>
                <a:gd name="connsiteX3" fmla="*/ 109182 w 805218"/>
                <a:gd name="connsiteY3" fmla="*/ 1105469 h 2101755"/>
                <a:gd name="connsiteX4" fmla="*/ 805218 w 805218"/>
                <a:gd name="connsiteY4" fmla="*/ 2101755 h 2101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5218" h="2101755">
                  <a:moveTo>
                    <a:pt x="805218" y="2101755"/>
                  </a:moveTo>
                  <a:lnTo>
                    <a:pt x="0" y="1119116"/>
                  </a:lnTo>
                  <a:lnTo>
                    <a:pt x="805218" y="0"/>
                  </a:lnTo>
                  <a:lnTo>
                    <a:pt x="109182" y="1105469"/>
                  </a:lnTo>
                  <a:lnTo>
                    <a:pt x="805218" y="210175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6239301" y="3427863"/>
              <a:ext cx="627798" cy="2156346"/>
            </a:xfrm>
            <a:custGeom>
              <a:avLst/>
              <a:gdLst>
                <a:gd name="connsiteX0" fmla="*/ 559558 w 573206"/>
                <a:gd name="connsiteY0" fmla="*/ 2156346 h 2156346"/>
                <a:gd name="connsiteX1" fmla="*/ 0 w 573206"/>
                <a:gd name="connsiteY1" fmla="*/ 1146412 h 2156346"/>
                <a:gd name="connsiteX2" fmla="*/ 573206 w 573206"/>
                <a:gd name="connsiteY2" fmla="*/ 0 h 2156346"/>
                <a:gd name="connsiteX3" fmla="*/ 81886 w 573206"/>
                <a:gd name="connsiteY3" fmla="*/ 1160059 h 2156346"/>
                <a:gd name="connsiteX4" fmla="*/ 559558 w 573206"/>
                <a:gd name="connsiteY4" fmla="*/ 2156346 h 2156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3206" h="2156346">
                  <a:moveTo>
                    <a:pt x="559558" y="2156346"/>
                  </a:moveTo>
                  <a:lnTo>
                    <a:pt x="0" y="1146412"/>
                  </a:lnTo>
                  <a:lnTo>
                    <a:pt x="573206" y="0"/>
                  </a:lnTo>
                  <a:lnTo>
                    <a:pt x="81886" y="1160059"/>
                  </a:lnTo>
                  <a:lnTo>
                    <a:pt x="559558" y="215634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6416722" y="3400567"/>
              <a:ext cx="450377" cy="2169994"/>
            </a:xfrm>
            <a:custGeom>
              <a:avLst/>
              <a:gdLst>
                <a:gd name="connsiteX0" fmla="*/ 341194 w 382138"/>
                <a:gd name="connsiteY0" fmla="*/ 2169994 h 2169994"/>
                <a:gd name="connsiteX1" fmla="*/ 0 w 382138"/>
                <a:gd name="connsiteY1" fmla="*/ 1173708 h 2169994"/>
                <a:gd name="connsiteX2" fmla="*/ 382138 w 382138"/>
                <a:gd name="connsiteY2" fmla="*/ 0 h 2169994"/>
                <a:gd name="connsiteX3" fmla="*/ 81887 w 382138"/>
                <a:gd name="connsiteY3" fmla="*/ 1173708 h 2169994"/>
                <a:gd name="connsiteX4" fmla="*/ 341194 w 382138"/>
                <a:gd name="connsiteY4" fmla="*/ 2169994 h 216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2138" h="2169994">
                  <a:moveTo>
                    <a:pt x="341194" y="2169994"/>
                  </a:moveTo>
                  <a:lnTo>
                    <a:pt x="0" y="1173708"/>
                  </a:lnTo>
                  <a:lnTo>
                    <a:pt x="382138" y="0"/>
                  </a:lnTo>
                  <a:lnTo>
                    <a:pt x="81887" y="1173708"/>
                  </a:lnTo>
                  <a:lnTo>
                    <a:pt x="341194" y="216999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63"/>
          <p:cNvGrpSpPr>
            <a:grpSpLocks noChangeAspect="1"/>
          </p:cNvGrpSpPr>
          <p:nvPr/>
        </p:nvGrpSpPr>
        <p:grpSpPr>
          <a:xfrm>
            <a:off x="5859770" y="4408466"/>
            <a:ext cx="352030" cy="50439"/>
            <a:chOff x="6403787" y="3390599"/>
            <a:chExt cx="684912" cy="98133"/>
          </a:xfrm>
        </p:grpSpPr>
        <p:grpSp>
          <p:nvGrpSpPr>
            <p:cNvPr id="16" name="Group 67"/>
            <p:cNvGrpSpPr/>
            <p:nvPr/>
          </p:nvGrpSpPr>
          <p:grpSpPr>
            <a:xfrm>
              <a:off x="6617543" y="3390600"/>
              <a:ext cx="471156" cy="98132"/>
              <a:chOff x="7045055" y="3509355"/>
              <a:chExt cx="471156" cy="98132"/>
            </a:xfrm>
          </p:grpSpPr>
          <p:sp>
            <p:nvSpPr>
              <p:cNvPr id="243" name="Oval 242"/>
              <p:cNvSpPr/>
              <p:nvPr/>
            </p:nvSpPr>
            <p:spPr bwMode="auto">
              <a:xfrm>
                <a:off x="7423958" y="3509355"/>
                <a:ext cx="92253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" name="Group 68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41" name="Oval 240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2" name="Oval 241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8" name="Group 63"/>
          <p:cNvGrpSpPr>
            <a:grpSpLocks noChangeAspect="1"/>
          </p:cNvGrpSpPr>
          <p:nvPr/>
        </p:nvGrpSpPr>
        <p:grpSpPr>
          <a:xfrm>
            <a:off x="6261505" y="4410741"/>
            <a:ext cx="157288" cy="50439"/>
            <a:chOff x="6809221" y="3390599"/>
            <a:chExt cx="306020" cy="98133"/>
          </a:xfrm>
        </p:grpSpPr>
        <p:sp>
          <p:nvSpPr>
            <p:cNvPr id="230" name="Oval 229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2" name="Oval 231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63"/>
          <p:cNvGrpSpPr>
            <a:grpSpLocks noChangeAspect="1"/>
          </p:cNvGrpSpPr>
          <p:nvPr/>
        </p:nvGrpSpPr>
        <p:grpSpPr>
          <a:xfrm>
            <a:off x="7008474" y="4424386"/>
            <a:ext cx="352030" cy="50439"/>
            <a:chOff x="6403787" y="3390599"/>
            <a:chExt cx="684912" cy="98133"/>
          </a:xfrm>
        </p:grpSpPr>
        <p:grpSp>
          <p:nvGrpSpPr>
            <p:cNvPr id="20" name="Group 67"/>
            <p:cNvGrpSpPr/>
            <p:nvPr/>
          </p:nvGrpSpPr>
          <p:grpSpPr>
            <a:xfrm>
              <a:off x="6617543" y="3390600"/>
              <a:ext cx="471156" cy="98132"/>
              <a:chOff x="7045055" y="3509355"/>
              <a:chExt cx="471156" cy="98132"/>
            </a:xfrm>
          </p:grpSpPr>
          <p:sp>
            <p:nvSpPr>
              <p:cNvPr id="260" name="Oval 259"/>
              <p:cNvSpPr/>
              <p:nvPr/>
            </p:nvSpPr>
            <p:spPr bwMode="auto">
              <a:xfrm>
                <a:off x="7423958" y="3509355"/>
                <a:ext cx="92253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1" name="Oval 260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1" name="Group 68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57" name="Oval 256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8" name="Oval 257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2" name="Group 63"/>
          <p:cNvGrpSpPr>
            <a:grpSpLocks noChangeAspect="1"/>
          </p:cNvGrpSpPr>
          <p:nvPr/>
        </p:nvGrpSpPr>
        <p:grpSpPr>
          <a:xfrm>
            <a:off x="7410209" y="4426661"/>
            <a:ext cx="157288" cy="50439"/>
            <a:chOff x="6809221" y="3390599"/>
            <a:chExt cx="306020" cy="98133"/>
          </a:xfrm>
        </p:grpSpPr>
        <p:sp>
          <p:nvSpPr>
            <p:cNvPr id="252" name="Oval 251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0" name="Freeform 159"/>
          <p:cNvSpPr/>
          <p:nvPr/>
        </p:nvSpPr>
        <p:spPr>
          <a:xfrm flipH="1">
            <a:off x="6648728" y="3264090"/>
            <a:ext cx="2044896" cy="2183642"/>
          </a:xfrm>
          <a:custGeom>
            <a:avLst/>
            <a:gdLst>
              <a:gd name="connsiteX0" fmla="*/ 1910686 w 1965278"/>
              <a:gd name="connsiteY0" fmla="*/ 2183642 h 2183642"/>
              <a:gd name="connsiteX1" fmla="*/ 0 w 1965278"/>
              <a:gd name="connsiteY1" fmla="*/ 1214651 h 2183642"/>
              <a:gd name="connsiteX2" fmla="*/ 0 w 1965278"/>
              <a:gd name="connsiteY2" fmla="*/ 1146412 h 2183642"/>
              <a:gd name="connsiteX3" fmla="*/ 1965278 w 1965278"/>
              <a:gd name="connsiteY3" fmla="*/ 0 h 2183642"/>
              <a:gd name="connsiteX4" fmla="*/ 95534 w 1965278"/>
              <a:gd name="connsiteY4" fmla="*/ 1173707 h 2183642"/>
              <a:gd name="connsiteX5" fmla="*/ 95534 w 1965278"/>
              <a:gd name="connsiteY5" fmla="*/ 1187355 h 2183642"/>
              <a:gd name="connsiteX6" fmla="*/ 1910686 w 1965278"/>
              <a:gd name="connsiteY6" fmla="*/ 2183642 h 2183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65278" h="2183642">
                <a:moveTo>
                  <a:pt x="1910686" y="2183642"/>
                </a:moveTo>
                <a:lnTo>
                  <a:pt x="0" y="1214651"/>
                </a:lnTo>
                <a:lnTo>
                  <a:pt x="0" y="1146412"/>
                </a:lnTo>
                <a:lnTo>
                  <a:pt x="1965278" y="0"/>
                </a:lnTo>
                <a:lnTo>
                  <a:pt x="95534" y="1173707"/>
                </a:lnTo>
                <a:lnTo>
                  <a:pt x="95534" y="1187355"/>
                </a:lnTo>
                <a:lnTo>
                  <a:pt x="1910686" y="218364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 flipH="1">
            <a:off x="6707805" y="3291385"/>
            <a:ext cx="1816624" cy="2129051"/>
          </a:xfrm>
          <a:custGeom>
            <a:avLst/>
            <a:gdLst>
              <a:gd name="connsiteX0" fmla="*/ 1637731 w 1651379"/>
              <a:gd name="connsiteY0" fmla="*/ 2129051 h 2129051"/>
              <a:gd name="connsiteX1" fmla="*/ 0 w 1651379"/>
              <a:gd name="connsiteY1" fmla="*/ 1146412 h 2129051"/>
              <a:gd name="connsiteX2" fmla="*/ 1651379 w 1651379"/>
              <a:gd name="connsiteY2" fmla="*/ 0 h 2129051"/>
              <a:gd name="connsiteX3" fmla="*/ 81887 w 1651379"/>
              <a:gd name="connsiteY3" fmla="*/ 1132764 h 2129051"/>
              <a:gd name="connsiteX4" fmla="*/ 1637731 w 1651379"/>
              <a:gd name="connsiteY4" fmla="*/ 2129051 h 212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1379" h="2129051">
                <a:moveTo>
                  <a:pt x="1637731" y="2129051"/>
                </a:moveTo>
                <a:lnTo>
                  <a:pt x="0" y="1146412"/>
                </a:lnTo>
                <a:lnTo>
                  <a:pt x="1651379" y="0"/>
                </a:lnTo>
                <a:lnTo>
                  <a:pt x="81887" y="1132764"/>
                </a:lnTo>
                <a:lnTo>
                  <a:pt x="1637731" y="212905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1"/>
          <p:cNvSpPr/>
          <p:nvPr/>
        </p:nvSpPr>
        <p:spPr>
          <a:xfrm flipH="1">
            <a:off x="6693037" y="3277738"/>
            <a:ext cx="1595085" cy="2156346"/>
          </a:xfrm>
          <a:custGeom>
            <a:avLst/>
            <a:gdLst>
              <a:gd name="connsiteX0" fmla="*/ 1446662 w 1473958"/>
              <a:gd name="connsiteY0" fmla="*/ 2156346 h 2156346"/>
              <a:gd name="connsiteX1" fmla="*/ 0 w 1473958"/>
              <a:gd name="connsiteY1" fmla="*/ 1173707 h 2156346"/>
              <a:gd name="connsiteX2" fmla="*/ 0 w 1473958"/>
              <a:gd name="connsiteY2" fmla="*/ 1146412 h 2156346"/>
              <a:gd name="connsiteX3" fmla="*/ 1473958 w 1473958"/>
              <a:gd name="connsiteY3" fmla="*/ 0 h 2156346"/>
              <a:gd name="connsiteX4" fmla="*/ 68238 w 1473958"/>
              <a:gd name="connsiteY4" fmla="*/ 1160059 h 2156346"/>
              <a:gd name="connsiteX5" fmla="*/ 1446662 w 1473958"/>
              <a:gd name="connsiteY5" fmla="*/ 2156346 h 215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3958" h="2156346">
                <a:moveTo>
                  <a:pt x="1446662" y="2156346"/>
                </a:moveTo>
                <a:lnTo>
                  <a:pt x="0" y="1173707"/>
                </a:lnTo>
                <a:lnTo>
                  <a:pt x="0" y="1146412"/>
                </a:lnTo>
                <a:lnTo>
                  <a:pt x="1473958" y="0"/>
                </a:lnTo>
                <a:lnTo>
                  <a:pt x="68238" y="1160059"/>
                </a:lnTo>
                <a:lnTo>
                  <a:pt x="1446662" y="215634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4" name="Group 163"/>
          <p:cNvGrpSpPr/>
          <p:nvPr/>
        </p:nvGrpSpPr>
        <p:grpSpPr>
          <a:xfrm>
            <a:off x="8184474" y="4388918"/>
            <a:ext cx="803456" cy="98132"/>
            <a:chOff x="8184474" y="4388918"/>
            <a:chExt cx="803456" cy="98132"/>
          </a:xfrm>
        </p:grpSpPr>
        <p:grpSp>
          <p:nvGrpSpPr>
            <p:cNvPr id="23" name="Group 63"/>
            <p:cNvGrpSpPr>
              <a:grpSpLocks noChangeAspect="1"/>
            </p:cNvGrpSpPr>
            <p:nvPr/>
          </p:nvGrpSpPr>
          <p:grpSpPr>
            <a:xfrm>
              <a:off x="8586209" y="4428933"/>
              <a:ext cx="157288" cy="50439"/>
              <a:chOff x="6809221" y="3390599"/>
              <a:chExt cx="306020" cy="98133"/>
            </a:xfrm>
          </p:grpSpPr>
          <p:sp>
            <p:nvSpPr>
              <p:cNvPr id="280" name="Oval 279"/>
              <p:cNvSpPr/>
              <p:nvPr/>
            </p:nvSpPr>
            <p:spPr bwMode="auto">
              <a:xfrm>
                <a:off x="7022988" y="3390601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1" name="Oval 280"/>
              <p:cNvSpPr/>
              <p:nvPr/>
            </p:nvSpPr>
            <p:spPr bwMode="auto">
              <a:xfrm>
                <a:off x="6809221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2" name="Oval 341"/>
            <p:cNvSpPr/>
            <p:nvPr/>
          </p:nvSpPr>
          <p:spPr bwMode="auto">
            <a:xfrm flipH="1">
              <a:off x="8895678" y="4388918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" name="Group 63"/>
            <p:cNvGrpSpPr>
              <a:grpSpLocks noChangeAspect="1"/>
            </p:cNvGrpSpPr>
            <p:nvPr/>
          </p:nvGrpSpPr>
          <p:grpSpPr>
            <a:xfrm>
              <a:off x="8184474" y="4426658"/>
              <a:ext cx="352030" cy="50439"/>
              <a:chOff x="6403787" y="3390599"/>
              <a:chExt cx="684912" cy="98133"/>
            </a:xfrm>
          </p:grpSpPr>
          <p:grpSp>
            <p:nvGrpSpPr>
              <p:cNvPr id="9" name="Group 67"/>
              <p:cNvGrpSpPr/>
              <p:nvPr/>
            </p:nvGrpSpPr>
            <p:grpSpPr>
              <a:xfrm>
                <a:off x="6617543" y="3390600"/>
                <a:ext cx="471156" cy="98132"/>
                <a:chOff x="7045055" y="3509355"/>
                <a:chExt cx="471156" cy="98132"/>
              </a:xfrm>
            </p:grpSpPr>
            <p:sp>
              <p:nvSpPr>
                <p:cNvPr id="286" name="Oval 285"/>
                <p:cNvSpPr/>
                <p:nvPr/>
              </p:nvSpPr>
              <p:spPr bwMode="auto">
                <a:xfrm>
                  <a:off x="7423958" y="3509355"/>
                  <a:ext cx="92253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7" name="Oval 28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" name="Group 68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84" name="Oval 28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5" name="Oval 28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70" name="Group 169"/>
          <p:cNvGrpSpPr/>
          <p:nvPr/>
        </p:nvGrpSpPr>
        <p:grpSpPr>
          <a:xfrm>
            <a:off x="4765658" y="4419842"/>
            <a:ext cx="559023" cy="52714"/>
            <a:chOff x="4765658" y="4419842"/>
            <a:chExt cx="559023" cy="52714"/>
          </a:xfrm>
        </p:grpSpPr>
        <p:grpSp>
          <p:nvGrpSpPr>
            <p:cNvPr id="11" name="Group 63"/>
            <p:cNvGrpSpPr>
              <a:grpSpLocks noChangeAspect="1"/>
            </p:cNvGrpSpPr>
            <p:nvPr/>
          </p:nvGrpSpPr>
          <p:grpSpPr>
            <a:xfrm>
              <a:off x="4765658" y="4419842"/>
              <a:ext cx="352030" cy="50439"/>
              <a:chOff x="6403787" y="3390599"/>
              <a:chExt cx="684912" cy="98133"/>
            </a:xfrm>
          </p:grpSpPr>
          <p:grpSp>
            <p:nvGrpSpPr>
              <p:cNvPr id="12" name="Group 67"/>
              <p:cNvGrpSpPr/>
              <p:nvPr/>
            </p:nvGrpSpPr>
            <p:grpSpPr>
              <a:xfrm>
                <a:off x="6617543" y="3390600"/>
                <a:ext cx="471156" cy="98132"/>
                <a:chOff x="7045055" y="3509355"/>
                <a:chExt cx="471156" cy="98132"/>
              </a:xfrm>
            </p:grpSpPr>
            <p:sp>
              <p:nvSpPr>
                <p:cNvPr id="168" name="Oval 167"/>
                <p:cNvSpPr/>
                <p:nvPr/>
              </p:nvSpPr>
              <p:spPr bwMode="auto">
                <a:xfrm>
                  <a:off x="7423958" y="3509355"/>
                  <a:ext cx="92253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9" name="Oval 168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3" name="Group 68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166" name="Oval 165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7" name="Oval 16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14" name="Group 63"/>
            <p:cNvGrpSpPr>
              <a:grpSpLocks noChangeAspect="1"/>
            </p:cNvGrpSpPr>
            <p:nvPr/>
          </p:nvGrpSpPr>
          <p:grpSpPr>
            <a:xfrm>
              <a:off x="5167393" y="4422117"/>
              <a:ext cx="157288" cy="50439"/>
              <a:chOff x="6809221" y="3390599"/>
              <a:chExt cx="306020" cy="98133"/>
            </a:xfrm>
          </p:grpSpPr>
          <p:sp>
            <p:nvSpPr>
              <p:cNvPr id="210" name="Oval 209"/>
              <p:cNvSpPr/>
              <p:nvPr/>
            </p:nvSpPr>
            <p:spPr bwMode="auto">
              <a:xfrm>
                <a:off x="7022988" y="3390601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6" name="Oval 205"/>
              <p:cNvSpPr/>
              <p:nvPr/>
            </p:nvSpPr>
            <p:spPr bwMode="auto">
              <a:xfrm>
                <a:off x="6809221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177" name="Straight Arrow Connector 176"/>
          <p:cNvCxnSpPr/>
          <p:nvPr/>
        </p:nvCxnSpPr>
        <p:spPr>
          <a:xfrm>
            <a:off x="4776716" y="2402006"/>
            <a:ext cx="2101756" cy="1719618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/>
          <p:nvPr/>
        </p:nvCxnSpPr>
        <p:spPr>
          <a:xfrm>
            <a:off x="2729552" y="2429301"/>
            <a:ext cx="3220872" cy="1760562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627797" y="2442949"/>
            <a:ext cx="4299045" cy="1815152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 rot="16200000" flipH="1">
            <a:off x="6625988" y="2463425"/>
            <a:ext cx="1733266" cy="1665023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1"/>
          <p:cNvGrpSpPr/>
          <p:nvPr/>
        </p:nvGrpSpPr>
        <p:grpSpPr>
          <a:xfrm>
            <a:off x="6824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Kaufmann and Wiese’s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10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0755" y="1007292"/>
            <a:ext cx="7694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Hamiltonian Cycle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1-Bend P.S.E. (3-connected graphs)  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 bwMode="auto">
          <a:xfrm flipH="1">
            <a:off x="1380904" y="237470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 flipH="1">
            <a:off x="537020" y="4369570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 flipH="1">
            <a:off x="1415026" y="397832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 flipH="1">
            <a:off x="1624291" y="3600732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 flipH="1">
            <a:off x="1155722" y="35825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 flipH="1">
            <a:off x="2522790" y="437639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flipH="1">
            <a:off x="155651" y="412957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/>
          </a:p>
        </p:txBody>
      </p:sp>
      <p:sp>
        <p:nvSpPr>
          <p:cNvPr id="38" name="Rectangle 37"/>
          <p:cNvSpPr/>
          <p:nvPr/>
        </p:nvSpPr>
        <p:spPr>
          <a:xfrm flipH="1">
            <a:off x="2598603" y="417050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/>
          </a:p>
        </p:txBody>
      </p:sp>
      <p:sp>
        <p:nvSpPr>
          <p:cNvPr id="39" name="Rectangle 38"/>
          <p:cNvSpPr/>
          <p:nvPr/>
        </p:nvSpPr>
        <p:spPr>
          <a:xfrm flipH="1">
            <a:off x="1179239" y="1891331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-25000" dirty="0"/>
          </a:p>
        </p:txBody>
      </p:sp>
      <p:sp>
        <p:nvSpPr>
          <p:cNvPr id="40" name="Rectangle 39"/>
          <p:cNvSpPr/>
          <p:nvPr/>
        </p:nvSpPr>
        <p:spPr>
          <a:xfrm flipH="1">
            <a:off x="892633" y="3119629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aseline="-25000" dirty="0"/>
          </a:p>
        </p:txBody>
      </p:sp>
      <p:sp>
        <p:nvSpPr>
          <p:cNvPr id="41" name="Rectangle 40"/>
          <p:cNvSpPr/>
          <p:nvPr/>
        </p:nvSpPr>
        <p:spPr>
          <a:xfrm flipH="1">
            <a:off x="1247450" y="3938503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aseline="-25000" dirty="0"/>
          </a:p>
        </p:txBody>
      </p:sp>
      <p:sp>
        <p:nvSpPr>
          <p:cNvPr id="42" name="Rectangle 41"/>
          <p:cNvSpPr/>
          <p:nvPr/>
        </p:nvSpPr>
        <p:spPr>
          <a:xfrm flipH="1">
            <a:off x="1656904" y="3310678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/>
          </a:p>
        </p:txBody>
      </p:sp>
      <p:sp>
        <p:nvSpPr>
          <p:cNvPr id="76" name="Rectangle 75"/>
          <p:cNvSpPr/>
          <p:nvPr/>
        </p:nvSpPr>
        <p:spPr>
          <a:xfrm>
            <a:off x="1282975" y="4667532"/>
            <a:ext cx="259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77" name="Oval Callout 76"/>
          <p:cNvSpPr/>
          <p:nvPr/>
        </p:nvSpPr>
        <p:spPr>
          <a:xfrm>
            <a:off x="122832" y="5199798"/>
            <a:ext cx="3166282" cy="900752"/>
          </a:xfrm>
          <a:prstGeom prst="wedgeEllipseCallout">
            <a:avLst>
              <a:gd name="adj1" fmla="val -2048"/>
              <a:gd name="adj2" fmla="val -4985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contain a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Hamiltonian Cycle?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Straight Connector 55"/>
          <p:cNvCxnSpPr>
            <a:stCxn id="13" idx="6"/>
            <a:endCxn id="14" idx="7"/>
          </p:cNvCxnSpPr>
          <p:nvPr/>
        </p:nvCxnSpPr>
        <p:spPr>
          <a:xfrm rot="10800000" flipV="1">
            <a:off x="550530" y="2423771"/>
            <a:ext cx="830374" cy="19601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3" idx="2"/>
            <a:endCxn id="20" idx="0"/>
          </p:cNvCxnSpPr>
          <p:nvPr/>
        </p:nvCxnSpPr>
        <p:spPr>
          <a:xfrm>
            <a:off x="1473156" y="2423772"/>
            <a:ext cx="1095760" cy="195262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6" idx="5"/>
            <a:endCxn id="14" idx="4"/>
          </p:cNvCxnSpPr>
          <p:nvPr/>
        </p:nvCxnSpPr>
        <p:spPr>
          <a:xfrm rot="5400000">
            <a:off x="803034" y="3842199"/>
            <a:ext cx="405615" cy="8453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0" idx="6"/>
            <a:endCxn id="16" idx="3"/>
          </p:cNvCxnSpPr>
          <p:nvPr/>
        </p:nvCxnSpPr>
        <p:spPr>
          <a:xfrm rot="10800000">
            <a:off x="1493768" y="4062087"/>
            <a:ext cx="1029022" cy="36337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7"/>
            <a:endCxn id="18" idx="3"/>
          </p:cNvCxnSpPr>
          <p:nvPr/>
        </p:nvCxnSpPr>
        <p:spPr>
          <a:xfrm rot="16200000" flipV="1">
            <a:off x="1766529" y="3620998"/>
            <a:ext cx="706277" cy="83326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4" idx="5"/>
            <a:endCxn id="19" idx="5"/>
          </p:cNvCxnSpPr>
          <p:nvPr/>
        </p:nvCxnSpPr>
        <p:spPr>
          <a:xfrm rot="5400000" flipH="1" flipV="1">
            <a:off x="466363" y="3750463"/>
            <a:ext cx="787035" cy="6187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18" idx="6"/>
            <a:endCxn id="19" idx="2"/>
          </p:cNvCxnSpPr>
          <p:nvPr/>
        </p:nvCxnSpPr>
        <p:spPr>
          <a:xfrm rot="10800000">
            <a:off x="1247975" y="3631602"/>
            <a:ext cx="376317" cy="1819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3" idx="5"/>
            <a:endCxn id="19" idx="1"/>
          </p:cNvCxnSpPr>
          <p:nvPr/>
        </p:nvCxnSpPr>
        <p:spPr>
          <a:xfrm rot="5400000">
            <a:off x="745220" y="2947711"/>
            <a:ext cx="1138439" cy="1599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3" idx="3"/>
            <a:endCxn id="18" idx="0"/>
          </p:cNvCxnSpPr>
          <p:nvPr/>
        </p:nvCxnSpPr>
        <p:spPr>
          <a:xfrm rot="16200000" flipH="1">
            <a:off x="993899" y="2924213"/>
            <a:ext cx="1142265" cy="21077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6" idx="1"/>
            <a:endCxn id="18" idx="4"/>
          </p:cNvCxnSpPr>
          <p:nvPr/>
        </p:nvCxnSpPr>
        <p:spPr>
          <a:xfrm rot="5400000" flipH="1" flipV="1">
            <a:off x="1435176" y="3757457"/>
            <a:ext cx="293833" cy="1766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" idx="5"/>
            <a:endCxn id="14" idx="5"/>
          </p:cNvCxnSpPr>
          <p:nvPr/>
        </p:nvCxnSpPr>
        <p:spPr>
          <a:xfrm rot="5400000" flipH="1">
            <a:off x="1540000" y="3463861"/>
            <a:ext cx="6829" cy="198577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0800000" flipV="1">
            <a:off x="615763" y="3657599"/>
            <a:ext cx="1049265" cy="72634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Callout 121"/>
          <p:cNvSpPr/>
          <p:nvPr/>
        </p:nvSpPr>
        <p:spPr>
          <a:xfrm>
            <a:off x="5636540" y="5213446"/>
            <a:ext cx="3166282" cy="900752"/>
          </a:xfrm>
          <a:prstGeom prst="wedgeEllipseCallout">
            <a:avLst>
              <a:gd name="adj1" fmla="val -2048"/>
              <a:gd name="adj2" fmla="val -4985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admits a </a:t>
            </a:r>
          </a:p>
          <a:p>
            <a:pPr algn="ctr">
              <a:defRPr/>
            </a:pPr>
            <a:endParaRPr lang="en-US" sz="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1-bend PSE on P 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7151526" y="4322507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sp>
        <p:nvSpPr>
          <p:cNvPr id="124" name="Oval 123"/>
          <p:cNvSpPr/>
          <p:nvPr/>
        </p:nvSpPr>
        <p:spPr bwMode="auto">
          <a:xfrm flipH="1">
            <a:off x="5996195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Oval 124"/>
          <p:cNvSpPr/>
          <p:nvPr/>
        </p:nvSpPr>
        <p:spPr bwMode="auto">
          <a:xfrm flipH="1">
            <a:off x="650117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Oval 125"/>
          <p:cNvSpPr/>
          <p:nvPr/>
        </p:nvSpPr>
        <p:spPr bwMode="auto">
          <a:xfrm flipH="1">
            <a:off x="704709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Oval 126"/>
          <p:cNvSpPr/>
          <p:nvPr/>
        </p:nvSpPr>
        <p:spPr bwMode="auto">
          <a:xfrm flipH="1">
            <a:off x="7540691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 flipH="1">
            <a:off x="8072963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 flipH="1">
            <a:off x="8577939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1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Freeform 217"/>
          <p:cNvSpPr/>
          <p:nvPr/>
        </p:nvSpPr>
        <p:spPr>
          <a:xfrm>
            <a:off x="3152633" y="1651379"/>
            <a:ext cx="1241946" cy="1937982"/>
          </a:xfrm>
          <a:custGeom>
            <a:avLst/>
            <a:gdLst>
              <a:gd name="connsiteX0" fmla="*/ 0 w 1241946"/>
              <a:gd name="connsiteY0" fmla="*/ 1924334 h 1937982"/>
              <a:gd name="connsiteX1" fmla="*/ 54591 w 1241946"/>
              <a:gd name="connsiteY1" fmla="*/ 1937982 h 1937982"/>
              <a:gd name="connsiteX2" fmla="*/ 709683 w 1241946"/>
              <a:gd name="connsiteY2" fmla="*/ 1378424 h 1937982"/>
              <a:gd name="connsiteX3" fmla="*/ 750627 w 1241946"/>
              <a:gd name="connsiteY3" fmla="*/ 1037230 h 1937982"/>
              <a:gd name="connsiteX4" fmla="*/ 1241946 w 1241946"/>
              <a:gd name="connsiteY4" fmla="*/ 1624084 h 1937982"/>
              <a:gd name="connsiteX5" fmla="*/ 818866 w 1241946"/>
              <a:gd name="connsiteY5" fmla="*/ 0 h 1937982"/>
              <a:gd name="connsiteX6" fmla="*/ 818866 w 1241946"/>
              <a:gd name="connsiteY6" fmla="*/ 68239 h 1937982"/>
              <a:gd name="connsiteX7" fmla="*/ 0 w 1241946"/>
              <a:gd name="connsiteY7" fmla="*/ 1924334 h 193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1946" h="1937982">
                <a:moveTo>
                  <a:pt x="0" y="1924334"/>
                </a:moveTo>
                <a:lnTo>
                  <a:pt x="54591" y="1937982"/>
                </a:lnTo>
                <a:lnTo>
                  <a:pt x="709683" y="1378424"/>
                </a:lnTo>
                <a:lnTo>
                  <a:pt x="750627" y="1037230"/>
                </a:lnTo>
                <a:lnTo>
                  <a:pt x="1241946" y="1624084"/>
                </a:lnTo>
                <a:cubicBezTo>
                  <a:pt x="1100919" y="1082723"/>
                  <a:pt x="841612" y="222913"/>
                  <a:pt x="818866" y="0"/>
                </a:cubicBezTo>
                <a:lnTo>
                  <a:pt x="818866" y="68239"/>
                </a:lnTo>
                <a:lnTo>
                  <a:pt x="0" y="1924334"/>
                </a:lnTo>
                <a:close/>
              </a:path>
            </a:pathLst>
          </a:custGeom>
          <a:solidFill>
            <a:srgbClr val="7030A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Freeform 200"/>
          <p:cNvSpPr/>
          <p:nvPr/>
        </p:nvSpPr>
        <p:spPr>
          <a:xfrm>
            <a:off x="3125337" y="1705970"/>
            <a:ext cx="1787857" cy="1924335"/>
          </a:xfrm>
          <a:custGeom>
            <a:avLst/>
            <a:gdLst>
              <a:gd name="connsiteX0" fmla="*/ 0 w 1787857"/>
              <a:gd name="connsiteY0" fmla="*/ 1951630 h 1951630"/>
              <a:gd name="connsiteX1" fmla="*/ 777923 w 1787857"/>
              <a:gd name="connsiteY1" fmla="*/ 1337481 h 1951630"/>
              <a:gd name="connsiteX2" fmla="*/ 777923 w 1787857"/>
              <a:gd name="connsiteY2" fmla="*/ 1037230 h 1951630"/>
              <a:gd name="connsiteX3" fmla="*/ 1269242 w 1787857"/>
              <a:gd name="connsiteY3" fmla="*/ 1583141 h 1951630"/>
              <a:gd name="connsiteX4" fmla="*/ 859809 w 1787857"/>
              <a:gd name="connsiteY4" fmla="*/ 0 h 1951630"/>
              <a:gd name="connsiteX5" fmla="*/ 1787857 w 1787857"/>
              <a:gd name="connsiteY5" fmla="*/ 1937982 h 1951630"/>
              <a:gd name="connsiteX6" fmla="*/ 0 w 1787857"/>
              <a:gd name="connsiteY6" fmla="*/ 1951630 h 1951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7857" h="1951630">
                <a:moveTo>
                  <a:pt x="0" y="1951630"/>
                </a:moveTo>
                <a:lnTo>
                  <a:pt x="777923" y="1337481"/>
                </a:lnTo>
                <a:lnTo>
                  <a:pt x="777923" y="1037230"/>
                </a:lnTo>
                <a:lnTo>
                  <a:pt x="1269242" y="1583141"/>
                </a:lnTo>
                <a:lnTo>
                  <a:pt x="859809" y="0"/>
                </a:lnTo>
                <a:lnTo>
                  <a:pt x="1787857" y="1937982"/>
                </a:lnTo>
                <a:lnTo>
                  <a:pt x="0" y="1951630"/>
                </a:lnTo>
                <a:close/>
              </a:path>
            </a:pathLst>
          </a:custGeom>
          <a:solidFill>
            <a:srgbClr val="00D05E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4" name="Group 223"/>
          <p:cNvGrpSpPr/>
          <p:nvPr/>
        </p:nvGrpSpPr>
        <p:grpSpPr>
          <a:xfrm>
            <a:off x="6018663" y="3548418"/>
            <a:ext cx="2115403" cy="982639"/>
            <a:chOff x="6018663" y="3548418"/>
            <a:chExt cx="2115403" cy="982639"/>
          </a:xfrm>
        </p:grpSpPr>
        <p:sp>
          <p:nvSpPr>
            <p:cNvPr id="219" name="Freeform 218"/>
            <p:cNvSpPr/>
            <p:nvPr/>
          </p:nvSpPr>
          <p:spPr>
            <a:xfrm>
              <a:off x="6045958" y="3575713"/>
              <a:ext cx="2088108" cy="955344"/>
            </a:xfrm>
            <a:custGeom>
              <a:avLst/>
              <a:gdLst>
                <a:gd name="connsiteX0" fmla="*/ 0 w 2088108"/>
                <a:gd name="connsiteY0" fmla="*/ 0 h 955344"/>
                <a:gd name="connsiteX1" fmla="*/ 805218 w 2088108"/>
                <a:gd name="connsiteY1" fmla="*/ 955344 h 955344"/>
                <a:gd name="connsiteX2" fmla="*/ 2088108 w 2088108"/>
                <a:gd name="connsiteY2" fmla="*/ 0 h 955344"/>
                <a:gd name="connsiteX3" fmla="*/ 0 w 2088108"/>
                <a:gd name="connsiteY3" fmla="*/ 0 h 955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8108" h="955344">
                  <a:moveTo>
                    <a:pt x="0" y="0"/>
                  </a:moveTo>
                  <a:lnTo>
                    <a:pt x="805218" y="955344"/>
                  </a:lnTo>
                  <a:lnTo>
                    <a:pt x="20881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30A0">
                <a:alpha val="4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6018663" y="3562066"/>
              <a:ext cx="1064525" cy="464024"/>
            </a:xfrm>
            <a:custGeom>
              <a:avLst/>
              <a:gdLst>
                <a:gd name="connsiteX0" fmla="*/ 0 w 1064525"/>
                <a:gd name="connsiteY0" fmla="*/ 0 h 464024"/>
                <a:gd name="connsiteX1" fmla="*/ 532262 w 1064525"/>
                <a:gd name="connsiteY1" fmla="*/ 464024 h 464024"/>
                <a:gd name="connsiteX2" fmla="*/ 1064525 w 1064525"/>
                <a:gd name="connsiteY2" fmla="*/ 0 h 464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4525" h="464024">
                  <a:moveTo>
                    <a:pt x="0" y="0"/>
                  </a:moveTo>
                  <a:lnTo>
                    <a:pt x="532262" y="464024"/>
                  </a:lnTo>
                  <a:lnTo>
                    <a:pt x="1064525" y="0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6032310" y="3548418"/>
              <a:ext cx="2101756" cy="968991"/>
            </a:xfrm>
            <a:custGeom>
              <a:avLst/>
              <a:gdLst>
                <a:gd name="connsiteX0" fmla="*/ 0 w 2101756"/>
                <a:gd name="connsiteY0" fmla="*/ 0 h 968991"/>
                <a:gd name="connsiteX1" fmla="*/ 805218 w 2101756"/>
                <a:gd name="connsiteY1" fmla="*/ 968991 h 968991"/>
                <a:gd name="connsiteX2" fmla="*/ 2101756 w 2101756"/>
                <a:gd name="connsiteY2" fmla="*/ 54591 h 96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01756" h="968991">
                  <a:moveTo>
                    <a:pt x="0" y="0"/>
                  </a:moveTo>
                  <a:lnTo>
                    <a:pt x="805218" y="968991"/>
                  </a:lnTo>
                  <a:lnTo>
                    <a:pt x="2101756" y="54591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7055893" y="3548418"/>
              <a:ext cx="1064525" cy="423081"/>
            </a:xfrm>
            <a:custGeom>
              <a:avLst/>
              <a:gdLst>
                <a:gd name="connsiteX0" fmla="*/ 0 w 1064525"/>
                <a:gd name="connsiteY0" fmla="*/ 0 h 423081"/>
                <a:gd name="connsiteX1" fmla="*/ 450376 w 1064525"/>
                <a:gd name="connsiteY1" fmla="*/ 423081 h 423081"/>
                <a:gd name="connsiteX2" fmla="*/ 1064525 w 1064525"/>
                <a:gd name="connsiteY2" fmla="*/ 54591 h 423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4525" h="423081">
                  <a:moveTo>
                    <a:pt x="0" y="0"/>
                  </a:moveTo>
                  <a:lnTo>
                    <a:pt x="450376" y="423081"/>
                  </a:lnTo>
                  <a:lnTo>
                    <a:pt x="1064525" y="54591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6018663" y="1733266"/>
            <a:ext cx="2620370" cy="1856096"/>
            <a:chOff x="6018663" y="1733266"/>
            <a:chExt cx="2620370" cy="1856096"/>
          </a:xfrm>
        </p:grpSpPr>
        <p:sp>
          <p:nvSpPr>
            <p:cNvPr id="217" name="Freeform 216"/>
            <p:cNvSpPr/>
            <p:nvPr/>
          </p:nvSpPr>
          <p:spPr>
            <a:xfrm>
              <a:off x="6018663" y="1733266"/>
              <a:ext cx="2620370" cy="1856095"/>
            </a:xfrm>
            <a:custGeom>
              <a:avLst/>
              <a:gdLst>
                <a:gd name="connsiteX0" fmla="*/ 0 w 2620370"/>
                <a:gd name="connsiteY0" fmla="*/ 1828800 h 1856095"/>
                <a:gd name="connsiteX1" fmla="*/ 1323833 w 2620370"/>
                <a:gd name="connsiteY1" fmla="*/ 0 h 1856095"/>
                <a:gd name="connsiteX2" fmla="*/ 2620370 w 2620370"/>
                <a:gd name="connsiteY2" fmla="*/ 1856095 h 1856095"/>
                <a:gd name="connsiteX3" fmla="*/ 0 w 2620370"/>
                <a:gd name="connsiteY3" fmla="*/ 1828800 h 1856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20370" h="1856095">
                  <a:moveTo>
                    <a:pt x="0" y="1828800"/>
                  </a:moveTo>
                  <a:lnTo>
                    <a:pt x="1323833" y="0"/>
                  </a:lnTo>
                  <a:lnTo>
                    <a:pt x="2620370" y="1856095"/>
                  </a:lnTo>
                  <a:lnTo>
                    <a:pt x="0" y="1828800"/>
                  </a:lnTo>
                  <a:close/>
                </a:path>
              </a:pathLst>
            </a:custGeom>
            <a:solidFill>
              <a:srgbClr val="00D05E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6032310" y="2661313"/>
              <a:ext cx="2579427" cy="928049"/>
              <a:chOff x="6032310" y="2661313"/>
              <a:chExt cx="2579427" cy="928049"/>
            </a:xfrm>
          </p:grpSpPr>
          <p:sp>
            <p:nvSpPr>
              <p:cNvPr id="207" name="Freeform 206"/>
              <p:cNvSpPr/>
              <p:nvPr/>
            </p:nvSpPr>
            <p:spPr>
              <a:xfrm>
                <a:off x="6032310" y="2661313"/>
                <a:ext cx="1555845" cy="900753"/>
              </a:xfrm>
              <a:custGeom>
                <a:avLst/>
                <a:gdLst>
                  <a:gd name="connsiteX0" fmla="*/ 0 w 1555845"/>
                  <a:gd name="connsiteY0" fmla="*/ 887105 h 900753"/>
                  <a:gd name="connsiteX1" fmla="*/ 832514 w 1555845"/>
                  <a:gd name="connsiteY1" fmla="*/ 0 h 900753"/>
                  <a:gd name="connsiteX2" fmla="*/ 1555845 w 1555845"/>
                  <a:gd name="connsiteY2" fmla="*/ 900753 h 900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55845" h="900753">
                    <a:moveTo>
                      <a:pt x="0" y="887105"/>
                    </a:moveTo>
                    <a:lnTo>
                      <a:pt x="832514" y="0"/>
                    </a:lnTo>
                    <a:lnTo>
                      <a:pt x="1555845" y="900753"/>
                    </a:lnTo>
                  </a:path>
                </a:pathLst>
              </a:cu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Freeform 209"/>
              <p:cNvSpPr/>
              <p:nvPr/>
            </p:nvSpPr>
            <p:spPr>
              <a:xfrm>
                <a:off x="6523630" y="3179929"/>
                <a:ext cx="1064525" cy="409433"/>
              </a:xfrm>
              <a:custGeom>
                <a:avLst/>
                <a:gdLst>
                  <a:gd name="connsiteX0" fmla="*/ 0 w 1064525"/>
                  <a:gd name="connsiteY0" fmla="*/ 409433 h 409433"/>
                  <a:gd name="connsiteX1" fmla="*/ 436728 w 1064525"/>
                  <a:gd name="connsiteY1" fmla="*/ 0 h 409433"/>
                  <a:gd name="connsiteX2" fmla="*/ 1064525 w 1064525"/>
                  <a:gd name="connsiteY2" fmla="*/ 395785 h 409433"/>
                  <a:gd name="connsiteX3" fmla="*/ 1064525 w 1064525"/>
                  <a:gd name="connsiteY3" fmla="*/ 395785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4525" h="409433">
                    <a:moveTo>
                      <a:pt x="0" y="409433"/>
                    </a:moveTo>
                    <a:lnTo>
                      <a:pt x="436728" y="0"/>
                    </a:lnTo>
                    <a:lnTo>
                      <a:pt x="1064525" y="395785"/>
                    </a:lnTo>
                    <a:lnTo>
                      <a:pt x="1064525" y="395785"/>
                    </a:lnTo>
                  </a:path>
                </a:pathLst>
              </a:cu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Freeform 215"/>
              <p:cNvSpPr/>
              <p:nvPr/>
            </p:nvSpPr>
            <p:spPr>
              <a:xfrm>
                <a:off x="7547212" y="3166281"/>
                <a:ext cx="1064525" cy="409433"/>
              </a:xfrm>
              <a:custGeom>
                <a:avLst/>
                <a:gdLst>
                  <a:gd name="connsiteX0" fmla="*/ 0 w 1064525"/>
                  <a:gd name="connsiteY0" fmla="*/ 409433 h 409433"/>
                  <a:gd name="connsiteX1" fmla="*/ 436728 w 1064525"/>
                  <a:gd name="connsiteY1" fmla="*/ 0 h 409433"/>
                  <a:gd name="connsiteX2" fmla="*/ 1064525 w 1064525"/>
                  <a:gd name="connsiteY2" fmla="*/ 395785 h 409433"/>
                  <a:gd name="connsiteX3" fmla="*/ 1064525 w 1064525"/>
                  <a:gd name="connsiteY3" fmla="*/ 395785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4525" h="409433">
                    <a:moveTo>
                      <a:pt x="0" y="409433"/>
                    </a:moveTo>
                    <a:lnTo>
                      <a:pt x="436728" y="0"/>
                    </a:lnTo>
                    <a:lnTo>
                      <a:pt x="1064525" y="395785"/>
                    </a:lnTo>
                    <a:lnTo>
                      <a:pt x="1064525" y="395785"/>
                    </a:lnTo>
                  </a:path>
                </a:pathLst>
              </a:cu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Kaufmann and Wiese’s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0755" y="1007292"/>
            <a:ext cx="7694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Hamiltonian Cycle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1-Bend P.S.E. (3-connected graphs)  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 flipH="1">
            <a:off x="878985" y="3119629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aseline="-25000" dirty="0"/>
          </a:p>
        </p:txBody>
      </p:sp>
      <p:sp>
        <p:nvSpPr>
          <p:cNvPr id="41" name="Rectangle 40"/>
          <p:cNvSpPr/>
          <p:nvPr/>
        </p:nvSpPr>
        <p:spPr>
          <a:xfrm flipH="1">
            <a:off x="1247450" y="3938503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aseline="-25000" dirty="0"/>
          </a:p>
        </p:txBody>
      </p:sp>
      <p:sp>
        <p:nvSpPr>
          <p:cNvPr id="76" name="Rectangle 75"/>
          <p:cNvSpPr/>
          <p:nvPr/>
        </p:nvSpPr>
        <p:spPr>
          <a:xfrm>
            <a:off x="1282975" y="4667532"/>
            <a:ext cx="259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7151526" y="4322507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cxnSp>
        <p:nvCxnSpPr>
          <p:cNvPr id="56" name="Straight Connector 55"/>
          <p:cNvCxnSpPr>
            <a:stCxn id="13" idx="6"/>
            <a:endCxn id="14" idx="7"/>
          </p:cNvCxnSpPr>
          <p:nvPr/>
        </p:nvCxnSpPr>
        <p:spPr>
          <a:xfrm rot="10800000" flipV="1">
            <a:off x="550530" y="2423771"/>
            <a:ext cx="830374" cy="19601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3" idx="2"/>
            <a:endCxn id="20" idx="0"/>
          </p:cNvCxnSpPr>
          <p:nvPr/>
        </p:nvCxnSpPr>
        <p:spPr>
          <a:xfrm>
            <a:off x="1473156" y="2423772"/>
            <a:ext cx="1095760" cy="195262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6" idx="5"/>
            <a:endCxn id="14" idx="4"/>
          </p:cNvCxnSpPr>
          <p:nvPr/>
        </p:nvCxnSpPr>
        <p:spPr>
          <a:xfrm rot="5400000">
            <a:off x="803034" y="3842199"/>
            <a:ext cx="405615" cy="8453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0" idx="6"/>
            <a:endCxn id="16" idx="3"/>
          </p:cNvCxnSpPr>
          <p:nvPr/>
        </p:nvCxnSpPr>
        <p:spPr>
          <a:xfrm rot="10800000">
            <a:off x="1493768" y="4062087"/>
            <a:ext cx="1029022" cy="36337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7"/>
            <a:endCxn id="18" idx="3"/>
          </p:cNvCxnSpPr>
          <p:nvPr/>
        </p:nvCxnSpPr>
        <p:spPr>
          <a:xfrm rot="16200000" flipV="1">
            <a:off x="1766529" y="3620998"/>
            <a:ext cx="706277" cy="83326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4" idx="5"/>
            <a:endCxn id="19" idx="5"/>
          </p:cNvCxnSpPr>
          <p:nvPr/>
        </p:nvCxnSpPr>
        <p:spPr>
          <a:xfrm rot="5400000" flipH="1" flipV="1">
            <a:off x="466363" y="3750463"/>
            <a:ext cx="787035" cy="6187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3" idx="5"/>
            <a:endCxn id="19" idx="1"/>
          </p:cNvCxnSpPr>
          <p:nvPr/>
        </p:nvCxnSpPr>
        <p:spPr>
          <a:xfrm rot="5400000">
            <a:off x="745220" y="2947711"/>
            <a:ext cx="1138439" cy="1599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3" idx="3"/>
            <a:endCxn id="18" idx="0"/>
          </p:cNvCxnSpPr>
          <p:nvPr/>
        </p:nvCxnSpPr>
        <p:spPr>
          <a:xfrm rot="16200000" flipH="1">
            <a:off x="993899" y="2924213"/>
            <a:ext cx="1142265" cy="21077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6" idx="1"/>
            <a:endCxn id="18" idx="4"/>
          </p:cNvCxnSpPr>
          <p:nvPr/>
        </p:nvCxnSpPr>
        <p:spPr>
          <a:xfrm rot="5400000" flipH="1" flipV="1">
            <a:off x="1435176" y="3757457"/>
            <a:ext cx="293833" cy="1766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14" idx="1"/>
          </p:cNvCxnSpPr>
          <p:nvPr/>
        </p:nvCxnSpPr>
        <p:spPr>
          <a:xfrm rot="10800000" flipV="1">
            <a:off x="615763" y="3657599"/>
            <a:ext cx="1049265" cy="72634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" idx="5"/>
            <a:endCxn id="14" idx="5"/>
          </p:cNvCxnSpPr>
          <p:nvPr/>
        </p:nvCxnSpPr>
        <p:spPr>
          <a:xfrm rot="5400000" flipH="1">
            <a:off x="1540000" y="3463861"/>
            <a:ext cx="6829" cy="198577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559558" y="2402006"/>
            <a:ext cx="2019869" cy="2060812"/>
          </a:xfrm>
          <a:custGeom>
            <a:avLst/>
            <a:gdLst>
              <a:gd name="connsiteX0" fmla="*/ 655093 w 2019869"/>
              <a:gd name="connsiteY0" fmla="*/ 1228298 h 2060812"/>
              <a:gd name="connsiteX1" fmla="*/ 0 w 2019869"/>
              <a:gd name="connsiteY1" fmla="*/ 2019869 h 2060812"/>
              <a:gd name="connsiteX2" fmla="*/ 54591 w 2019869"/>
              <a:gd name="connsiteY2" fmla="*/ 2033516 h 2060812"/>
              <a:gd name="connsiteX3" fmla="*/ 109182 w 2019869"/>
              <a:gd name="connsiteY3" fmla="*/ 2033516 h 2060812"/>
              <a:gd name="connsiteX4" fmla="*/ 900752 w 2019869"/>
              <a:gd name="connsiteY4" fmla="*/ 1637731 h 2060812"/>
              <a:gd name="connsiteX5" fmla="*/ 2019869 w 2019869"/>
              <a:gd name="connsiteY5" fmla="*/ 2060812 h 2060812"/>
              <a:gd name="connsiteX6" fmla="*/ 2019869 w 2019869"/>
              <a:gd name="connsiteY6" fmla="*/ 1992573 h 2060812"/>
              <a:gd name="connsiteX7" fmla="*/ 1992573 w 2019869"/>
              <a:gd name="connsiteY7" fmla="*/ 2006221 h 2060812"/>
              <a:gd name="connsiteX8" fmla="*/ 1105469 w 2019869"/>
              <a:gd name="connsiteY8" fmla="*/ 1241946 h 2060812"/>
              <a:gd name="connsiteX9" fmla="*/ 1119117 w 2019869"/>
              <a:gd name="connsiteY9" fmla="*/ 1228298 h 2060812"/>
              <a:gd name="connsiteX10" fmla="*/ 887105 w 2019869"/>
              <a:gd name="connsiteY10" fmla="*/ 0 h 2060812"/>
              <a:gd name="connsiteX11" fmla="*/ 832514 w 2019869"/>
              <a:gd name="connsiteY11" fmla="*/ 27295 h 2060812"/>
              <a:gd name="connsiteX12" fmla="*/ 655093 w 2019869"/>
              <a:gd name="connsiteY12" fmla="*/ 1228298 h 2060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19869" h="2060812">
                <a:moveTo>
                  <a:pt x="655093" y="1228298"/>
                </a:moveTo>
                <a:lnTo>
                  <a:pt x="0" y="2019869"/>
                </a:lnTo>
                <a:lnTo>
                  <a:pt x="54591" y="2033516"/>
                </a:lnTo>
                <a:lnTo>
                  <a:pt x="109182" y="2033516"/>
                </a:lnTo>
                <a:lnTo>
                  <a:pt x="900752" y="1637731"/>
                </a:lnTo>
                <a:lnTo>
                  <a:pt x="2019869" y="2060812"/>
                </a:lnTo>
                <a:lnTo>
                  <a:pt x="2019869" y="1992573"/>
                </a:lnTo>
                <a:lnTo>
                  <a:pt x="1992573" y="2006221"/>
                </a:lnTo>
                <a:lnTo>
                  <a:pt x="1105469" y="1241946"/>
                </a:lnTo>
                <a:lnTo>
                  <a:pt x="1119117" y="1228298"/>
                </a:lnTo>
                <a:lnTo>
                  <a:pt x="887105" y="0"/>
                </a:lnTo>
                <a:lnTo>
                  <a:pt x="832514" y="27295"/>
                </a:lnTo>
                <a:lnTo>
                  <a:pt x="655093" y="1228298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 bwMode="auto">
          <a:xfrm flipH="1">
            <a:off x="537020" y="4369570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flipH="1">
            <a:off x="155651" y="412957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/>
          </a:p>
        </p:txBody>
      </p:sp>
      <p:sp>
        <p:nvSpPr>
          <p:cNvPr id="13" name="Oval 12"/>
          <p:cNvSpPr/>
          <p:nvPr/>
        </p:nvSpPr>
        <p:spPr bwMode="auto">
          <a:xfrm flipH="1">
            <a:off x="1380904" y="237470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 flipH="1">
            <a:off x="1179239" y="1891331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-25000" dirty="0"/>
          </a:p>
        </p:txBody>
      </p:sp>
      <p:sp>
        <p:nvSpPr>
          <p:cNvPr id="18" name="Oval 17"/>
          <p:cNvSpPr/>
          <p:nvPr/>
        </p:nvSpPr>
        <p:spPr bwMode="auto">
          <a:xfrm flipH="1">
            <a:off x="1624291" y="3600732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 flipH="1">
            <a:off x="1155722" y="35825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 flipH="1">
            <a:off x="1656904" y="3310678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/>
          </a:p>
        </p:txBody>
      </p:sp>
      <p:cxnSp>
        <p:nvCxnSpPr>
          <p:cNvPr id="91" name="Straight Connector 90"/>
          <p:cNvCxnSpPr>
            <a:stCxn id="18" idx="6"/>
            <a:endCxn id="19" idx="2"/>
          </p:cNvCxnSpPr>
          <p:nvPr/>
        </p:nvCxnSpPr>
        <p:spPr>
          <a:xfrm rot="10800000">
            <a:off x="1247975" y="3631602"/>
            <a:ext cx="376317" cy="1819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 bwMode="auto">
          <a:xfrm flipH="1">
            <a:off x="1415026" y="397832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 flipH="1">
            <a:off x="2522790" y="437639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 flipH="1">
            <a:off x="2598603" y="417050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/>
          </a:p>
        </p:txBody>
      </p:sp>
      <p:cxnSp>
        <p:nvCxnSpPr>
          <p:cNvPr id="92" name="Straight Connector 91"/>
          <p:cNvCxnSpPr>
            <a:stCxn id="99" idx="6"/>
            <a:endCxn id="94" idx="1"/>
          </p:cNvCxnSpPr>
          <p:nvPr/>
        </p:nvCxnSpPr>
        <p:spPr>
          <a:xfrm rot="10800000" flipV="1">
            <a:off x="3147224" y="1729995"/>
            <a:ext cx="788129" cy="18274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 flipH="1">
            <a:off x="2723709" y="3326626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/>
          </a:p>
        </p:txBody>
      </p:sp>
      <p:cxnSp>
        <p:nvCxnSpPr>
          <p:cNvPr id="103" name="Straight Connector 102"/>
          <p:cNvCxnSpPr>
            <a:stCxn id="99" idx="1"/>
            <a:endCxn id="102" idx="0"/>
          </p:cNvCxnSpPr>
          <p:nvPr/>
        </p:nvCxnSpPr>
        <p:spPr>
          <a:xfrm rot="16200000" flipH="1">
            <a:off x="3520467" y="2188927"/>
            <a:ext cx="1871325" cy="8840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3" idx="3"/>
          </p:cNvCxnSpPr>
          <p:nvPr/>
        </p:nvCxnSpPr>
        <p:spPr>
          <a:xfrm rot="5400000" flipH="1" flipV="1">
            <a:off x="4031642" y="2796129"/>
            <a:ext cx="6433" cy="170207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99" idx="5"/>
            <a:endCxn id="112" idx="0"/>
          </p:cNvCxnSpPr>
          <p:nvPr/>
        </p:nvCxnSpPr>
        <p:spPr>
          <a:xfrm rot="5400000">
            <a:off x="3461131" y="2207694"/>
            <a:ext cx="930735" cy="4472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93" idx="1"/>
            <a:endCxn id="112" idx="5"/>
          </p:cNvCxnSpPr>
          <p:nvPr/>
        </p:nvCxnSpPr>
        <p:spPr>
          <a:xfrm rot="5400000" flipH="1" flipV="1">
            <a:off x="3126765" y="2836242"/>
            <a:ext cx="801808" cy="68769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14" idx="0"/>
            <a:endCxn id="112" idx="4"/>
          </p:cNvCxnSpPr>
          <p:nvPr/>
        </p:nvCxnSpPr>
        <p:spPr>
          <a:xfrm rot="5400000" flipH="1" flipV="1">
            <a:off x="3796248" y="2878692"/>
            <a:ext cx="193020" cy="2275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13" idx="7"/>
            <a:endCxn id="112" idx="2"/>
          </p:cNvCxnSpPr>
          <p:nvPr/>
        </p:nvCxnSpPr>
        <p:spPr>
          <a:xfrm rot="16200000" flipV="1">
            <a:off x="3907765" y="2786988"/>
            <a:ext cx="472553" cy="3875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14" idx="5"/>
            <a:endCxn id="93" idx="2"/>
          </p:cNvCxnSpPr>
          <p:nvPr/>
        </p:nvCxnSpPr>
        <p:spPr>
          <a:xfrm rot="5400000">
            <a:off x="3250373" y="3017296"/>
            <a:ext cx="545351" cy="65143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 flipH="1">
            <a:off x="3690401" y="2942213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aseline="-25000" dirty="0"/>
          </a:p>
        </p:txBody>
      </p:sp>
      <p:cxnSp>
        <p:nvCxnSpPr>
          <p:cNvPr id="148" name="Straight Connector 147"/>
          <p:cNvCxnSpPr>
            <a:stCxn id="113" idx="0"/>
            <a:endCxn id="99" idx="4"/>
          </p:cNvCxnSpPr>
          <p:nvPr/>
        </p:nvCxnSpPr>
        <p:spPr>
          <a:xfrm rot="16200000" flipV="1">
            <a:off x="3464152" y="2296388"/>
            <a:ext cx="1423612" cy="3889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stCxn id="113" idx="3"/>
            <a:endCxn id="93" idx="2"/>
          </p:cNvCxnSpPr>
          <p:nvPr/>
        </p:nvCxnSpPr>
        <p:spPr>
          <a:xfrm rot="5400000">
            <a:off x="3635565" y="2848200"/>
            <a:ext cx="329255" cy="12057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3138985" y="1665027"/>
            <a:ext cx="1787857" cy="1978925"/>
          </a:xfrm>
          <a:custGeom>
            <a:avLst/>
            <a:gdLst>
              <a:gd name="connsiteX0" fmla="*/ 0 w 1787857"/>
              <a:gd name="connsiteY0" fmla="*/ 1978925 h 1978925"/>
              <a:gd name="connsiteX1" fmla="*/ 1787857 w 1787857"/>
              <a:gd name="connsiteY1" fmla="*/ 1978925 h 1978925"/>
              <a:gd name="connsiteX2" fmla="*/ 1760561 w 1787857"/>
              <a:gd name="connsiteY2" fmla="*/ 1910686 h 1978925"/>
              <a:gd name="connsiteX3" fmla="*/ 846161 w 1787857"/>
              <a:gd name="connsiteY3" fmla="*/ 0 h 1978925"/>
              <a:gd name="connsiteX4" fmla="*/ 846161 w 1787857"/>
              <a:gd name="connsiteY4" fmla="*/ 95534 h 1978925"/>
              <a:gd name="connsiteX5" fmla="*/ 1255594 w 1787857"/>
              <a:gd name="connsiteY5" fmla="*/ 1610436 h 1978925"/>
              <a:gd name="connsiteX6" fmla="*/ 777922 w 1787857"/>
              <a:gd name="connsiteY6" fmla="*/ 1050877 h 1978925"/>
              <a:gd name="connsiteX7" fmla="*/ 736979 w 1787857"/>
              <a:gd name="connsiteY7" fmla="*/ 1364776 h 1978925"/>
              <a:gd name="connsiteX8" fmla="*/ 0 w 1787857"/>
              <a:gd name="connsiteY8" fmla="*/ 1978925 h 197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87857" h="1978925">
                <a:moveTo>
                  <a:pt x="0" y="1978925"/>
                </a:moveTo>
                <a:lnTo>
                  <a:pt x="1787857" y="1978925"/>
                </a:lnTo>
                <a:lnTo>
                  <a:pt x="1760561" y="1910686"/>
                </a:lnTo>
                <a:lnTo>
                  <a:pt x="846161" y="0"/>
                </a:lnTo>
                <a:lnTo>
                  <a:pt x="846161" y="95534"/>
                </a:lnTo>
                <a:lnTo>
                  <a:pt x="1255594" y="1610436"/>
                </a:lnTo>
                <a:lnTo>
                  <a:pt x="777922" y="1050877"/>
                </a:lnTo>
                <a:lnTo>
                  <a:pt x="736979" y="1364776"/>
                </a:lnTo>
                <a:lnTo>
                  <a:pt x="0" y="1978925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 flipH="1">
            <a:off x="3542577" y="134769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-25000" dirty="0"/>
          </a:p>
        </p:txBody>
      </p:sp>
      <p:sp>
        <p:nvSpPr>
          <p:cNvPr id="99" name="Oval 98"/>
          <p:cNvSpPr/>
          <p:nvPr/>
        </p:nvSpPr>
        <p:spPr bwMode="auto">
          <a:xfrm flipH="1">
            <a:off x="3935352" y="1680930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Oval 111"/>
          <p:cNvSpPr/>
          <p:nvPr/>
        </p:nvSpPr>
        <p:spPr bwMode="auto">
          <a:xfrm flipH="1">
            <a:off x="3858008" y="269542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>
          <a:xfrm flipH="1">
            <a:off x="3526655" y="2287110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/>
          </a:p>
        </p:txBody>
      </p:sp>
      <p:sp>
        <p:nvSpPr>
          <p:cNvPr id="102" name="Oval 101"/>
          <p:cNvSpPr/>
          <p:nvPr/>
        </p:nvSpPr>
        <p:spPr bwMode="auto">
          <a:xfrm flipH="1">
            <a:off x="4852040" y="356662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 flipH="1">
            <a:off x="4891435" y="322880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aseline="-25000" dirty="0"/>
          </a:p>
        </p:txBody>
      </p:sp>
      <p:sp>
        <p:nvSpPr>
          <p:cNvPr id="113" name="Oval 112"/>
          <p:cNvSpPr/>
          <p:nvPr/>
        </p:nvSpPr>
        <p:spPr bwMode="auto">
          <a:xfrm flipH="1">
            <a:off x="4324312" y="3202674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 flipH="1">
            <a:off x="3835256" y="298657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6" name="Straight Connector 125"/>
          <p:cNvCxnSpPr>
            <a:stCxn id="114" idx="3"/>
            <a:endCxn id="113" idx="4"/>
          </p:cNvCxnSpPr>
          <p:nvPr/>
        </p:nvCxnSpPr>
        <p:spPr>
          <a:xfrm rot="16200000" flipH="1">
            <a:off x="4026985" y="2957352"/>
            <a:ext cx="230467" cy="456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02" idx="7"/>
            <a:endCxn id="113" idx="3"/>
          </p:cNvCxnSpPr>
          <p:nvPr/>
        </p:nvCxnSpPr>
        <p:spPr>
          <a:xfrm rot="16200000" flipV="1">
            <a:off x="4487021" y="3202468"/>
            <a:ext cx="294562" cy="4624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156"/>
          <p:cNvSpPr/>
          <p:nvPr/>
        </p:nvSpPr>
        <p:spPr>
          <a:xfrm flipH="1">
            <a:off x="4222689" y="3187858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/>
          </a:p>
        </p:txBody>
      </p:sp>
      <p:sp>
        <p:nvSpPr>
          <p:cNvPr id="93" name="Oval 92"/>
          <p:cNvSpPr/>
          <p:nvPr/>
        </p:nvSpPr>
        <p:spPr bwMode="auto">
          <a:xfrm flipH="1">
            <a:off x="3105078" y="3566624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8" name="Group 227"/>
          <p:cNvGrpSpPr/>
          <p:nvPr/>
        </p:nvGrpSpPr>
        <p:grpSpPr>
          <a:xfrm>
            <a:off x="5835399" y="3460812"/>
            <a:ext cx="3055272" cy="491249"/>
            <a:chOff x="5835399" y="3460812"/>
            <a:chExt cx="3055272" cy="491249"/>
          </a:xfrm>
        </p:grpSpPr>
        <p:sp>
          <p:nvSpPr>
            <p:cNvPr id="193" name="Rectangle 192"/>
            <p:cNvSpPr/>
            <p:nvPr/>
          </p:nvSpPr>
          <p:spPr>
            <a:xfrm flipH="1">
              <a:off x="5835399" y="3463100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aseline="-25000" dirty="0"/>
            </a:p>
          </p:txBody>
        </p:sp>
        <p:sp>
          <p:nvSpPr>
            <p:cNvPr id="194" name="Rectangle 193"/>
            <p:cNvSpPr/>
            <p:nvPr/>
          </p:nvSpPr>
          <p:spPr>
            <a:xfrm flipH="1">
              <a:off x="6365363" y="3474474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aseline="-25000" dirty="0"/>
            </a:p>
          </p:txBody>
        </p:sp>
        <p:sp>
          <p:nvSpPr>
            <p:cNvPr id="195" name="Rectangle 194"/>
            <p:cNvSpPr/>
            <p:nvPr/>
          </p:nvSpPr>
          <p:spPr>
            <a:xfrm flipH="1">
              <a:off x="6911300" y="3474465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aseline="-25000" dirty="0"/>
            </a:p>
          </p:txBody>
        </p:sp>
        <p:sp>
          <p:nvSpPr>
            <p:cNvPr id="198" name="Rectangle 197"/>
            <p:cNvSpPr/>
            <p:nvPr/>
          </p:nvSpPr>
          <p:spPr>
            <a:xfrm flipH="1">
              <a:off x="7937166" y="3490396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aseline="-25000" dirty="0"/>
            </a:p>
          </p:txBody>
        </p:sp>
        <p:sp>
          <p:nvSpPr>
            <p:cNvPr id="199" name="Rectangle 198"/>
            <p:cNvSpPr/>
            <p:nvPr/>
          </p:nvSpPr>
          <p:spPr>
            <a:xfrm flipH="1">
              <a:off x="8467157" y="3488114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aseline="-25000" dirty="0"/>
            </a:p>
          </p:txBody>
        </p:sp>
        <p:sp>
          <p:nvSpPr>
            <p:cNvPr id="200" name="Rectangle 199"/>
            <p:cNvSpPr/>
            <p:nvPr/>
          </p:nvSpPr>
          <p:spPr>
            <a:xfrm flipH="1">
              <a:off x="7320729" y="3460812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400" baseline="-25000" dirty="0"/>
            </a:p>
          </p:txBody>
        </p:sp>
      </p:grpSp>
      <p:sp>
        <p:nvSpPr>
          <p:cNvPr id="203" name="Freeform 202"/>
          <p:cNvSpPr/>
          <p:nvPr/>
        </p:nvSpPr>
        <p:spPr>
          <a:xfrm>
            <a:off x="6005015" y="1705970"/>
            <a:ext cx="2606722" cy="1869743"/>
          </a:xfrm>
          <a:custGeom>
            <a:avLst/>
            <a:gdLst>
              <a:gd name="connsiteX0" fmla="*/ 0 w 2606722"/>
              <a:gd name="connsiteY0" fmla="*/ 1842448 h 1869743"/>
              <a:gd name="connsiteX1" fmla="*/ 2606722 w 2606722"/>
              <a:gd name="connsiteY1" fmla="*/ 1869743 h 1869743"/>
              <a:gd name="connsiteX2" fmla="*/ 1337481 w 2606722"/>
              <a:gd name="connsiteY2" fmla="*/ 0 h 1869743"/>
              <a:gd name="connsiteX3" fmla="*/ 54591 w 2606722"/>
              <a:gd name="connsiteY3" fmla="*/ 1815152 h 186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6722" h="1869743">
                <a:moveTo>
                  <a:pt x="0" y="1842448"/>
                </a:moveTo>
                <a:lnTo>
                  <a:pt x="2606722" y="1869743"/>
                </a:lnTo>
                <a:lnTo>
                  <a:pt x="1337481" y="0"/>
                </a:lnTo>
                <a:lnTo>
                  <a:pt x="54591" y="1815152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82" name="Oval 81"/>
          <p:cNvSpPr/>
          <p:nvPr/>
        </p:nvSpPr>
        <p:spPr bwMode="auto">
          <a:xfrm flipH="1">
            <a:off x="5996195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 flipH="1">
            <a:off x="650117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 flipH="1">
            <a:off x="704709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 flipH="1">
            <a:off x="7540691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 flipH="1">
            <a:off x="8072963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 flipH="1">
            <a:off x="8577939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Rounded Rectangle 226"/>
          <p:cNvSpPr/>
          <p:nvPr/>
        </p:nvSpPr>
        <p:spPr>
          <a:xfrm>
            <a:off x="873455" y="5618878"/>
            <a:ext cx="7656395" cy="394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contains a Hamiltonian Cycle, then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admits  a 1-bend PSE on P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 animBg="1"/>
      <p:bldP spid="201" grpId="0" animBg="1"/>
      <p:bldP spid="94" grpId="0"/>
      <p:bldP spid="147" grpId="0"/>
      <p:bldP spid="191" grpId="0" animBg="1"/>
      <p:bldP spid="96" grpId="0"/>
      <p:bldP spid="99" grpId="0" animBg="1"/>
      <p:bldP spid="112" grpId="0" animBg="1"/>
      <p:bldP spid="146" grpId="0"/>
      <p:bldP spid="102" grpId="0" animBg="1"/>
      <p:bldP spid="111" grpId="0"/>
      <p:bldP spid="113" grpId="0" animBg="1"/>
      <p:bldP spid="114" grpId="0" animBg="1"/>
      <p:bldP spid="157" grpId="0"/>
      <p:bldP spid="93" grpId="0" animBg="1"/>
      <p:bldP spid="2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97" name="Oval 96"/>
          <p:cNvSpPr/>
          <p:nvPr/>
        </p:nvSpPr>
        <p:spPr>
          <a:xfrm>
            <a:off x="6032309" y="2456603"/>
            <a:ext cx="2606723" cy="22518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Kaufmann and Wiese’s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0755" y="1007292"/>
            <a:ext cx="7694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Hamiltonian Cycle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1-Bend P.S.E. (3-connected graphs)  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 flipH="1">
            <a:off x="878985" y="3119629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aseline="-25000" dirty="0"/>
          </a:p>
        </p:txBody>
      </p:sp>
      <p:sp>
        <p:nvSpPr>
          <p:cNvPr id="41" name="Rectangle 40"/>
          <p:cNvSpPr/>
          <p:nvPr/>
        </p:nvSpPr>
        <p:spPr>
          <a:xfrm flipH="1">
            <a:off x="1247450" y="3938503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aseline="-25000" dirty="0"/>
          </a:p>
        </p:txBody>
      </p:sp>
      <p:sp>
        <p:nvSpPr>
          <p:cNvPr id="76" name="Rectangle 75"/>
          <p:cNvSpPr/>
          <p:nvPr/>
        </p:nvSpPr>
        <p:spPr>
          <a:xfrm>
            <a:off x="1282975" y="4667532"/>
            <a:ext cx="259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7178822" y="478653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cxnSp>
        <p:nvCxnSpPr>
          <p:cNvPr id="56" name="Straight Connector 55"/>
          <p:cNvCxnSpPr>
            <a:stCxn id="13" idx="6"/>
            <a:endCxn id="14" idx="7"/>
          </p:cNvCxnSpPr>
          <p:nvPr/>
        </p:nvCxnSpPr>
        <p:spPr>
          <a:xfrm rot="10800000" flipV="1">
            <a:off x="550530" y="2423771"/>
            <a:ext cx="830374" cy="19601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3" idx="2"/>
            <a:endCxn id="20" idx="0"/>
          </p:cNvCxnSpPr>
          <p:nvPr/>
        </p:nvCxnSpPr>
        <p:spPr>
          <a:xfrm>
            <a:off x="1473156" y="2423772"/>
            <a:ext cx="1095760" cy="195262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6" idx="5"/>
            <a:endCxn id="14" idx="4"/>
          </p:cNvCxnSpPr>
          <p:nvPr/>
        </p:nvCxnSpPr>
        <p:spPr>
          <a:xfrm rot="5400000">
            <a:off x="803034" y="3842199"/>
            <a:ext cx="405615" cy="8453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0" idx="6"/>
            <a:endCxn id="16" idx="3"/>
          </p:cNvCxnSpPr>
          <p:nvPr/>
        </p:nvCxnSpPr>
        <p:spPr>
          <a:xfrm rot="10800000">
            <a:off x="1493768" y="4062087"/>
            <a:ext cx="1029022" cy="36337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7"/>
            <a:endCxn id="18" idx="3"/>
          </p:cNvCxnSpPr>
          <p:nvPr/>
        </p:nvCxnSpPr>
        <p:spPr>
          <a:xfrm rot="16200000" flipV="1">
            <a:off x="1766529" y="3620998"/>
            <a:ext cx="706277" cy="83326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4" idx="5"/>
            <a:endCxn id="19" idx="5"/>
          </p:cNvCxnSpPr>
          <p:nvPr/>
        </p:nvCxnSpPr>
        <p:spPr>
          <a:xfrm rot="5400000" flipH="1" flipV="1">
            <a:off x="466363" y="3750463"/>
            <a:ext cx="787035" cy="6187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3" idx="5"/>
            <a:endCxn id="19" idx="1"/>
          </p:cNvCxnSpPr>
          <p:nvPr/>
        </p:nvCxnSpPr>
        <p:spPr>
          <a:xfrm rot="5400000">
            <a:off x="745220" y="2947711"/>
            <a:ext cx="1138439" cy="1599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3" idx="3"/>
            <a:endCxn id="18" idx="0"/>
          </p:cNvCxnSpPr>
          <p:nvPr/>
        </p:nvCxnSpPr>
        <p:spPr>
          <a:xfrm rot="16200000" flipH="1">
            <a:off x="993899" y="2924213"/>
            <a:ext cx="1142265" cy="21077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6" idx="1"/>
            <a:endCxn id="18" idx="4"/>
          </p:cNvCxnSpPr>
          <p:nvPr/>
        </p:nvCxnSpPr>
        <p:spPr>
          <a:xfrm rot="5400000" flipH="1" flipV="1">
            <a:off x="1435176" y="3757457"/>
            <a:ext cx="293833" cy="1766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14" idx="1"/>
          </p:cNvCxnSpPr>
          <p:nvPr/>
        </p:nvCxnSpPr>
        <p:spPr>
          <a:xfrm rot="10800000" flipV="1">
            <a:off x="615763" y="3657599"/>
            <a:ext cx="1049265" cy="72634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" idx="5"/>
            <a:endCxn id="14" idx="5"/>
          </p:cNvCxnSpPr>
          <p:nvPr/>
        </p:nvCxnSpPr>
        <p:spPr>
          <a:xfrm rot="5400000" flipH="1">
            <a:off x="1540000" y="3463861"/>
            <a:ext cx="6829" cy="198577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 bwMode="auto">
          <a:xfrm flipH="1">
            <a:off x="537020" y="4369570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flipH="1">
            <a:off x="155651" y="412957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/>
          </a:p>
        </p:txBody>
      </p:sp>
      <p:sp>
        <p:nvSpPr>
          <p:cNvPr id="13" name="Oval 12"/>
          <p:cNvSpPr/>
          <p:nvPr/>
        </p:nvSpPr>
        <p:spPr bwMode="auto">
          <a:xfrm flipH="1">
            <a:off x="1380904" y="237470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 flipH="1">
            <a:off x="1179239" y="1891331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-25000" dirty="0"/>
          </a:p>
        </p:txBody>
      </p:sp>
      <p:sp>
        <p:nvSpPr>
          <p:cNvPr id="18" name="Oval 17"/>
          <p:cNvSpPr/>
          <p:nvPr/>
        </p:nvSpPr>
        <p:spPr bwMode="auto">
          <a:xfrm flipH="1">
            <a:off x="1624291" y="3600732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 flipH="1">
            <a:off x="1155722" y="35825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 flipH="1">
            <a:off x="1656904" y="3310678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/>
          </a:p>
        </p:txBody>
      </p:sp>
      <p:cxnSp>
        <p:nvCxnSpPr>
          <p:cNvPr id="91" name="Straight Connector 90"/>
          <p:cNvCxnSpPr>
            <a:stCxn id="18" idx="6"/>
            <a:endCxn id="19" idx="2"/>
          </p:cNvCxnSpPr>
          <p:nvPr/>
        </p:nvCxnSpPr>
        <p:spPr>
          <a:xfrm rot="10800000">
            <a:off x="1247975" y="3631602"/>
            <a:ext cx="376317" cy="1819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 bwMode="auto">
          <a:xfrm flipH="1">
            <a:off x="1415026" y="397832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 flipH="1">
            <a:off x="2522790" y="437639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 flipH="1">
            <a:off x="2598603" y="417050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/>
          </a:p>
        </p:txBody>
      </p:sp>
      <p:grpSp>
        <p:nvGrpSpPr>
          <p:cNvPr id="90" name="Group 89"/>
          <p:cNvGrpSpPr/>
          <p:nvPr/>
        </p:nvGrpSpPr>
        <p:grpSpPr>
          <a:xfrm>
            <a:off x="5835399" y="3460812"/>
            <a:ext cx="3055272" cy="491249"/>
            <a:chOff x="5835399" y="3460812"/>
            <a:chExt cx="3055272" cy="491249"/>
          </a:xfrm>
        </p:grpSpPr>
        <p:sp>
          <p:nvSpPr>
            <p:cNvPr id="193" name="Rectangle 192"/>
            <p:cNvSpPr/>
            <p:nvPr/>
          </p:nvSpPr>
          <p:spPr>
            <a:xfrm flipH="1">
              <a:off x="5835399" y="3463100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aseline="-25000" dirty="0"/>
            </a:p>
          </p:txBody>
        </p:sp>
        <p:sp>
          <p:nvSpPr>
            <p:cNvPr id="194" name="Rectangle 193"/>
            <p:cNvSpPr/>
            <p:nvPr/>
          </p:nvSpPr>
          <p:spPr>
            <a:xfrm flipH="1">
              <a:off x="6365363" y="3474474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aseline="-25000" dirty="0"/>
            </a:p>
          </p:txBody>
        </p:sp>
        <p:sp>
          <p:nvSpPr>
            <p:cNvPr id="195" name="Rectangle 194"/>
            <p:cNvSpPr/>
            <p:nvPr/>
          </p:nvSpPr>
          <p:spPr>
            <a:xfrm flipH="1">
              <a:off x="6911300" y="3474465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aseline="-25000" dirty="0"/>
            </a:p>
          </p:txBody>
        </p:sp>
        <p:sp>
          <p:nvSpPr>
            <p:cNvPr id="198" name="Rectangle 197"/>
            <p:cNvSpPr/>
            <p:nvPr/>
          </p:nvSpPr>
          <p:spPr>
            <a:xfrm flipH="1">
              <a:off x="7937166" y="3490396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aseline="-25000" dirty="0"/>
            </a:p>
          </p:txBody>
        </p:sp>
        <p:sp>
          <p:nvSpPr>
            <p:cNvPr id="199" name="Rectangle 198"/>
            <p:cNvSpPr/>
            <p:nvPr/>
          </p:nvSpPr>
          <p:spPr>
            <a:xfrm flipH="1">
              <a:off x="8467157" y="3488114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aseline="-25000" dirty="0"/>
            </a:p>
          </p:txBody>
        </p:sp>
        <p:sp>
          <p:nvSpPr>
            <p:cNvPr id="200" name="Rectangle 199"/>
            <p:cNvSpPr/>
            <p:nvPr/>
          </p:nvSpPr>
          <p:spPr>
            <a:xfrm flipH="1">
              <a:off x="7320729" y="3460812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400" baseline="-25000" dirty="0"/>
            </a:p>
          </p:txBody>
        </p:sp>
      </p:grpSp>
      <p:sp>
        <p:nvSpPr>
          <p:cNvPr id="82" name="Oval 81"/>
          <p:cNvSpPr/>
          <p:nvPr/>
        </p:nvSpPr>
        <p:spPr bwMode="auto">
          <a:xfrm flipH="1">
            <a:off x="5996195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 flipH="1">
            <a:off x="650117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 flipH="1">
            <a:off x="704709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 flipH="1">
            <a:off x="7540691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 flipH="1">
            <a:off x="8072963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 flipH="1">
            <a:off x="8577939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Rounded Rectangle 226"/>
          <p:cNvSpPr/>
          <p:nvPr/>
        </p:nvSpPr>
        <p:spPr>
          <a:xfrm>
            <a:off x="873455" y="5618878"/>
            <a:ext cx="7656395" cy="394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admits  a 1-bend PSE on P, then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contains a Hamiltonian Cycle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Freeform 99"/>
          <p:cNvSpPr/>
          <p:nvPr/>
        </p:nvSpPr>
        <p:spPr>
          <a:xfrm>
            <a:off x="6045958" y="2620370"/>
            <a:ext cx="2593075" cy="1078173"/>
          </a:xfrm>
          <a:custGeom>
            <a:avLst/>
            <a:gdLst>
              <a:gd name="connsiteX0" fmla="*/ 0 w 2593075"/>
              <a:gd name="connsiteY0" fmla="*/ 900752 h 1078173"/>
              <a:gd name="connsiteX1" fmla="*/ 245660 w 2593075"/>
              <a:gd name="connsiteY1" fmla="*/ 791570 h 1078173"/>
              <a:gd name="connsiteX2" fmla="*/ 491320 w 2593075"/>
              <a:gd name="connsiteY2" fmla="*/ 941696 h 1078173"/>
              <a:gd name="connsiteX3" fmla="*/ 1037230 w 2593075"/>
              <a:gd name="connsiteY3" fmla="*/ 941696 h 1078173"/>
              <a:gd name="connsiteX4" fmla="*/ 1241946 w 2593075"/>
              <a:gd name="connsiteY4" fmla="*/ 1078173 h 1078173"/>
              <a:gd name="connsiteX5" fmla="*/ 1542197 w 2593075"/>
              <a:gd name="connsiteY5" fmla="*/ 928048 h 1078173"/>
              <a:gd name="connsiteX6" fmla="*/ 2088108 w 2593075"/>
              <a:gd name="connsiteY6" fmla="*/ 928048 h 1078173"/>
              <a:gd name="connsiteX7" fmla="*/ 2251881 w 2593075"/>
              <a:gd name="connsiteY7" fmla="*/ 818866 h 1078173"/>
              <a:gd name="connsiteX8" fmla="*/ 2593075 w 2593075"/>
              <a:gd name="connsiteY8" fmla="*/ 941696 h 1078173"/>
              <a:gd name="connsiteX9" fmla="*/ 1351129 w 2593075"/>
              <a:gd name="connsiteY9" fmla="*/ 0 h 1078173"/>
              <a:gd name="connsiteX10" fmla="*/ 0 w 2593075"/>
              <a:gd name="connsiteY10" fmla="*/ 900752 h 1078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93075" h="1078173">
                <a:moveTo>
                  <a:pt x="0" y="900752"/>
                </a:moveTo>
                <a:lnTo>
                  <a:pt x="245660" y="791570"/>
                </a:lnTo>
                <a:lnTo>
                  <a:pt x="491320" y="941696"/>
                </a:lnTo>
                <a:lnTo>
                  <a:pt x="1037230" y="941696"/>
                </a:lnTo>
                <a:lnTo>
                  <a:pt x="1241946" y="1078173"/>
                </a:lnTo>
                <a:lnTo>
                  <a:pt x="1542197" y="928048"/>
                </a:lnTo>
                <a:lnTo>
                  <a:pt x="2088108" y="928048"/>
                </a:lnTo>
                <a:lnTo>
                  <a:pt x="2251881" y="818866"/>
                </a:lnTo>
                <a:lnTo>
                  <a:pt x="2593075" y="941696"/>
                </a:lnTo>
                <a:lnTo>
                  <a:pt x="1351129" y="0"/>
                </a:lnTo>
                <a:lnTo>
                  <a:pt x="0" y="900752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 rot="5400000" flipH="1" flipV="1">
            <a:off x="6400804" y="3452885"/>
            <a:ext cx="914399" cy="3411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6693899" y="323067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dirty="0"/>
          </a:p>
        </p:txBody>
      </p:sp>
      <p:cxnSp>
        <p:nvCxnSpPr>
          <p:cNvPr id="117" name="Straight Arrow Connector 116"/>
          <p:cNvCxnSpPr>
            <a:endCxn id="100" idx="5"/>
          </p:cNvCxnSpPr>
          <p:nvPr/>
        </p:nvCxnSpPr>
        <p:spPr>
          <a:xfrm>
            <a:off x="7028597" y="3179928"/>
            <a:ext cx="559559" cy="36849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endCxn id="82" idx="3"/>
          </p:cNvCxnSpPr>
          <p:nvPr/>
        </p:nvCxnSpPr>
        <p:spPr>
          <a:xfrm rot="10800000">
            <a:off x="6074937" y="3593524"/>
            <a:ext cx="612466" cy="47351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Callout 137"/>
          <p:cNvSpPr/>
          <p:nvPr/>
        </p:nvSpPr>
        <p:spPr>
          <a:xfrm>
            <a:off x="2320120" y="1910687"/>
            <a:ext cx="2988859" cy="1152597"/>
          </a:xfrm>
          <a:prstGeom prst="wedgeEllipseCallout">
            <a:avLst>
              <a:gd name="adj1" fmla="val 9868"/>
              <a:gd name="adj2" fmla="val -94373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to get rid off </a:t>
            </a:r>
          </a:p>
          <a:p>
            <a:pPr algn="ctr">
              <a:defRPr/>
            </a:pPr>
            <a:endParaRPr lang="en-US" sz="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bends?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100" grpId="0" animBg="1"/>
      <p:bldP spid="1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grpSp>
        <p:nvGrpSpPr>
          <p:cNvPr id="493" name="Group 492"/>
          <p:cNvGrpSpPr/>
          <p:nvPr/>
        </p:nvGrpSpPr>
        <p:grpSpPr>
          <a:xfrm>
            <a:off x="1976686" y="2454511"/>
            <a:ext cx="2673996" cy="3165855"/>
            <a:chOff x="5373029" y="2454512"/>
            <a:chExt cx="2673996" cy="3165855"/>
          </a:xfrm>
        </p:grpSpPr>
        <p:grpSp>
          <p:nvGrpSpPr>
            <p:cNvPr id="444" name="Group 443"/>
            <p:cNvGrpSpPr/>
            <p:nvPr/>
          </p:nvGrpSpPr>
          <p:grpSpPr>
            <a:xfrm>
              <a:off x="5373029" y="2454512"/>
              <a:ext cx="2673996" cy="3082094"/>
              <a:chOff x="5373029" y="2454512"/>
              <a:chExt cx="2673996" cy="3082094"/>
            </a:xfrm>
          </p:grpSpPr>
          <p:sp>
            <p:nvSpPr>
              <p:cNvPr id="409" name="Oval 408"/>
              <p:cNvSpPr/>
              <p:nvPr/>
            </p:nvSpPr>
            <p:spPr bwMode="auto">
              <a:xfrm flipH="1">
                <a:off x="6662628" y="2454512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" name="Oval 409"/>
              <p:cNvSpPr/>
              <p:nvPr/>
            </p:nvSpPr>
            <p:spPr bwMode="auto">
              <a:xfrm flipH="1">
                <a:off x="6177599" y="33609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1" name="Oval 410"/>
              <p:cNvSpPr/>
              <p:nvPr/>
            </p:nvSpPr>
            <p:spPr bwMode="auto">
              <a:xfrm flipH="1">
                <a:off x="6304923" y="3754706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2" name="Oval 411"/>
              <p:cNvSpPr/>
              <p:nvPr/>
            </p:nvSpPr>
            <p:spPr bwMode="auto">
              <a:xfrm flipH="1">
                <a:off x="7330538" y="375057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3" name="Oval 412"/>
              <p:cNvSpPr/>
              <p:nvPr/>
            </p:nvSpPr>
            <p:spPr bwMode="auto">
              <a:xfrm flipH="1">
                <a:off x="5875449" y="429921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4" name="Oval 413"/>
              <p:cNvSpPr/>
              <p:nvPr/>
            </p:nvSpPr>
            <p:spPr bwMode="auto">
              <a:xfrm flipH="1">
                <a:off x="6181730" y="48354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5" name="Oval 414"/>
              <p:cNvSpPr/>
              <p:nvPr/>
            </p:nvSpPr>
            <p:spPr bwMode="auto">
              <a:xfrm flipH="1">
                <a:off x="6846028" y="4247271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16" name="Straight Connector 415"/>
              <p:cNvCxnSpPr>
                <a:endCxn id="409" idx="6"/>
              </p:cNvCxnSpPr>
              <p:nvPr/>
            </p:nvCxnSpPr>
            <p:spPr>
              <a:xfrm rot="5400000" flipH="1" flipV="1">
                <a:off x="5275467" y="2614651"/>
                <a:ext cx="1498233" cy="1276089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Straight Connector 416"/>
              <p:cNvCxnSpPr>
                <a:stCxn id="409" idx="3"/>
              </p:cNvCxnSpPr>
              <p:nvPr/>
            </p:nvCxnSpPr>
            <p:spPr>
              <a:xfrm rot="16200000" flipH="1">
                <a:off x="6626998" y="2652645"/>
                <a:ext cx="1515117" cy="1286372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" name="Straight Connector 417"/>
              <p:cNvCxnSpPr>
                <a:stCxn id="409" idx="4"/>
              </p:cNvCxnSpPr>
              <p:nvPr/>
            </p:nvCxnSpPr>
            <p:spPr>
              <a:xfrm rot="16200000" flipH="1">
                <a:off x="6117668" y="3143729"/>
                <a:ext cx="1437068" cy="254897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" name="Straight Connector 418"/>
              <p:cNvCxnSpPr>
                <a:stCxn id="410" idx="3"/>
              </p:cNvCxnSpPr>
              <p:nvPr/>
            </p:nvCxnSpPr>
            <p:spPr>
              <a:xfrm rot="16200000" flipH="1">
                <a:off x="6306330" y="3394732"/>
                <a:ext cx="608670" cy="708648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>
                <a:stCxn id="410" idx="5"/>
              </p:cNvCxnSpPr>
              <p:nvPr/>
            </p:nvCxnSpPr>
            <p:spPr>
              <a:xfrm rot="5400000">
                <a:off x="5786261" y="3582591"/>
                <a:ext cx="542719" cy="266978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>
                <a:stCxn id="410" idx="6"/>
              </p:cNvCxnSpPr>
              <p:nvPr/>
            </p:nvCxnSpPr>
            <p:spPr>
              <a:xfrm rot="10800000" flipV="1">
                <a:off x="5451771" y="3410025"/>
                <a:ext cx="725828" cy="591785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>
                <a:stCxn id="413" idx="6"/>
              </p:cNvCxnSpPr>
              <p:nvPr/>
            </p:nvCxnSpPr>
            <p:spPr>
              <a:xfrm rot="10800000">
                <a:off x="5465281" y="4036506"/>
                <a:ext cx="410168" cy="311774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Straight Connector 422"/>
              <p:cNvCxnSpPr>
                <a:stCxn id="413" idx="0"/>
              </p:cNvCxnSpPr>
              <p:nvPr/>
            </p:nvCxnSpPr>
            <p:spPr>
              <a:xfrm rot="16200000" flipV="1">
                <a:off x="5792539" y="4170178"/>
                <a:ext cx="228013" cy="30060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" name="Straight Connector 423"/>
              <p:cNvCxnSpPr>
                <a:endCxn id="411" idx="5"/>
              </p:cNvCxnSpPr>
              <p:nvPr/>
            </p:nvCxnSpPr>
            <p:spPr>
              <a:xfrm flipV="1">
                <a:off x="5970257" y="3838467"/>
                <a:ext cx="348176" cy="198039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/>
              <p:cNvCxnSpPr>
                <a:endCxn id="411" idx="3"/>
              </p:cNvCxnSpPr>
              <p:nvPr/>
            </p:nvCxnSpPr>
            <p:spPr>
              <a:xfrm rot="10800000">
                <a:off x="6383665" y="3838468"/>
                <a:ext cx="533860" cy="200311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>
                <a:endCxn id="411" idx="4"/>
              </p:cNvCxnSpPr>
              <p:nvPr/>
            </p:nvCxnSpPr>
            <p:spPr>
              <a:xfrm rot="16200000" flipV="1">
                <a:off x="6343249" y="3860638"/>
                <a:ext cx="134602" cy="119002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>
                <a:endCxn id="413" idx="1"/>
              </p:cNvCxnSpPr>
              <p:nvPr/>
            </p:nvCxnSpPr>
            <p:spPr>
              <a:xfrm rot="16200000" flipH="1" flipV="1">
                <a:off x="6039926" y="3916076"/>
                <a:ext cx="311774" cy="483244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>
                <a:stCxn id="414" idx="1"/>
              </p:cNvCxnSpPr>
              <p:nvPr/>
            </p:nvCxnSpPr>
            <p:spPr>
              <a:xfrm rot="5400000" flipH="1" flipV="1">
                <a:off x="5983132" y="4362913"/>
                <a:ext cx="764259" cy="209579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Straight Connector 428"/>
              <p:cNvCxnSpPr>
                <a:stCxn id="414" idx="6"/>
              </p:cNvCxnSpPr>
              <p:nvPr/>
            </p:nvCxnSpPr>
            <p:spPr>
              <a:xfrm rot="10800000">
                <a:off x="5451772" y="4071202"/>
                <a:ext cx="729959" cy="813325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Straight Connector 429"/>
              <p:cNvCxnSpPr>
                <a:stCxn id="414" idx="2"/>
              </p:cNvCxnSpPr>
              <p:nvPr/>
            </p:nvCxnSpPr>
            <p:spPr>
              <a:xfrm flipV="1">
                <a:off x="6273982" y="4087844"/>
                <a:ext cx="1221941" cy="796682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Straight Connector 430"/>
              <p:cNvCxnSpPr>
                <a:stCxn id="415" idx="6"/>
              </p:cNvCxnSpPr>
              <p:nvPr/>
            </p:nvCxnSpPr>
            <p:spPr>
              <a:xfrm rot="10800000">
                <a:off x="6502668" y="4071201"/>
                <a:ext cx="343361" cy="225136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>
                <a:endCxn id="415" idx="2"/>
              </p:cNvCxnSpPr>
              <p:nvPr/>
            </p:nvCxnSpPr>
            <p:spPr>
              <a:xfrm rot="5400000">
                <a:off x="7089362" y="3922392"/>
                <a:ext cx="222864" cy="525027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>
                <a:endCxn id="415" idx="7"/>
              </p:cNvCxnSpPr>
              <p:nvPr/>
            </p:nvCxnSpPr>
            <p:spPr>
              <a:xfrm rot="5400000">
                <a:off x="6824696" y="4122687"/>
                <a:ext cx="173798" cy="104113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>
                <a:stCxn id="412" idx="6"/>
              </p:cNvCxnSpPr>
              <p:nvPr/>
            </p:nvCxnSpPr>
            <p:spPr>
              <a:xfrm rot="10800000" flipV="1">
                <a:off x="6996268" y="3799639"/>
                <a:ext cx="334271" cy="204443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Straight Connector 434"/>
              <p:cNvCxnSpPr>
                <a:endCxn id="412" idx="3"/>
              </p:cNvCxnSpPr>
              <p:nvPr/>
            </p:nvCxnSpPr>
            <p:spPr>
              <a:xfrm rot="16200000" flipV="1">
                <a:off x="7603908" y="3639707"/>
                <a:ext cx="169748" cy="559003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Straight Connector 435"/>
              <p:cNvCxnSpPr>
                <a:endCxn id="412" idx="4"/>
              </p:cNvCxnSpPr>
              <p:nvPr/>
            </p:nvCxnSpPr>
            <p:spPr>
              <a:xfrm rot="16200000" flipV="1">
                <a:off x="7342298" y="3883073"/>
                <a:ext cx="155377" cy="86643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7" name="Group 436"/>
              <p:cNvGrpSpPr/>
              <p:nvPr/>
            </p:nvGrpSpPr>
            <p:grpSpPr>
              <a:xfrm>
                <a:off x="5373029" y="3987440"/>
                <a:ext cx="2673996" cy="100404"/>
                <a:chOff x="2843561" y="3987440"/>
                <a:chExt cx="2673996" cy="100404"/>
              </a:xfrm>
            </p:grpSpPr>
            <p:sp>
              <p:nvSpPr>
                <p:cNvPr id="438" name="Oval 437"/>
                <p:cNvSpPr/>
                <p:nvPr/>
              </p:nvSpPr>
              <p:spPr bwMode="auto">
                <a:xfrm flipH="1">
                  <a:off x="2843561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9" name="Oval 438"/>
                <p:cNvSpPr/>
                <p:nvPr/>
              </p:nvSpPr>
              <p:spPr bwMode="auto">
                <a:xfrm flipH="1">
                  <a:off x="334853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40" name="Oval 439"/>
                <p:cNvSpPr/>
                <p:nvPr/>
              </p:nvSpPr>
              <p:spPr bwMode="auto">
                <a:xfrm flipH="1">
                  <a:off x="389445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41" name="Oval 440"/>
                <p:cNvSpPr/>
                <p:nvPr/>
              </p:nvSpPr>
              <p:spPr bwMode="auto">
                <a:xfrm flipH="1">
                  <a:off x="4388057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42" name="Oval 441"/>
                <p:cNvSpPr/>
                <p:nvPr/>
              </p:nvSpPr>
              <p:spPr bwMode="auto">
                <a:xfrm flipH="1">
                  <a:off x="4920329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43" name="Oval 442"/>
                <p:cNvSpPr/>
                <p:nvPr/>
              </p:nvSpPr>
              <p:spPr bwMode="auto">
                <a:xfrm flipH="1">
                  <a:off x="5425305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82" name="Straight Connector 481"/>
              <p:cNvCxnSpPr>
                <a:stCxn id="481" idx="7"/>
                <a:endCxn id="438" idx="4"/>
              </p:cNvCxnSpPr>
              <p:nvPr/>
            </p:nvCxnSpPr>
            <p:spPr>
              <a:xfrm rot="16200000" flipV="1">
                <a:off x="5140068" y="4364659"/>
                <a:ext cx="1451034" cy="892860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1" name="Oval 480"/>
            <p:cNvSpPr/>
            <p:nvPr/>
          </p:nvSpPr>
          <p:spPr bwMode="auto">
            <a:xfrm flipH="1">
              <a:off x="6298505" y="5522235"/>
              <a:ext cx="92252" cy="98132"/>
            </a:xfrm>
            <a:prstGeom prst="ellipse">
              <a:avLst/>
            </a:prstGeom>
            <a:solidFill>
              <a:srgbClr val="2D6BB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85" name="Straight Connector 484"/>
            <p:cNvCxnSpPr>
              <a:stCxn id="481" idx="4"/>
              <a:endCxn id="442" idx="3"/>
            </p:cNvCxnSpPr>
            <p:nvPr/>
          </p:nvCxnSpPr>
          <p:spPr>
            <a:xfrm rot="5400000" flipH="1" flipV="1">
              <a:off x="6163138" y="4254966"/>
              <a:ext cx="1546894" cy="1183908"/>
            </a:xfrm>
            <a:prstGeom prst="line">
              <a:avLst/>
            </a:prstGeom>
            <a:ln w="1905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Straight Connector 487"/>
            <p:cNvCxnSpPr>
              <a:stCxn id="481" idx="2"/>
              <a:endCxn id="443" idx="1"/>
            </p:cNvCxnSpPr>
            <p:nvPr/>
          </p:nvCxnSpPr>
          <p:spPr>
            <a:xfrm flipV="1">
              <a:off x="6390757" y="4004083"/>
              <a:ext cx="1642758" cy="1567218"/>
            </a:xfrm>
            <a:prstGeom prst="line">
              <a:avLst/>
            </a:prstGeom>
            <a:ln w="1905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Our Result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13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00755" y="1007292"/>
            <a:ext cx="7744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Point-Set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Embeddability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NP-hard for 3-Connected Graphs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1949880" y="2183647"/>
            <a:ext cx="2681519" cy="2811439"/>
            <a:chOff x="2816755" y="2183647"/>
            <a:chExt cx="2681519" cy="2811439"/>
          </a:xfrm>
        </p:grpSpPr>
        <p:sp>
          <p:nvSpPr>
            <p:cNvPr id="68" name="Freeform 67"/>
            <p:cNvSpPr/>
            <p:nvPr/>
          </p:nvSpPr>
          <p:spPr>
            <a:xfrm>
              <a:off x="2866029" y="4039743"/>
              <a:ext cx="1064525" cy="464024"/>
            </a:xfrm>
            <a:custGeom>
              <a:avLst/>
              <a:gdLst>
                <a:gd name="connsiteX0" fmla="*/ 0 w 1064525"/>
                <a:gd name="connsiteY0" fmla="*/ 0 h 464024"/>
                <a:gd name="connsiteX1" fmla="*/ 532262 w 1064525"/>
                <a:gd name="connsiteY1" fmla="*/ 464024 h 464024"/>
                <a:gd name="connsiteX2" fmla="*/ 1064525 w 1064525"/>
                <a:gd name="connsiteY2" fmla="*/ 0 h 464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4525" h="464024">
                  <a:moveTo>
                    <a:pt x="0" y="0"/>
                  </a:moveTo>
                  <a:lnTo>
                    <a:pt x="532262" y="464024"/>
                  </a:lnTo>
                  <a:lnTo>
                    <a:pt x="1064525" y="0"/>
                  </a:lnTo>
                </a:path>
              </a:pathLst>
            </a:custGeom>
            <a:ln w="222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2879676" y="4026095"/>
              <a:ext cx="2101756" cy="968991"/>
            </a:xfrm>
            <a:custGeom>
              <a:avLst/>
              <a:gdLst>
                <a:gd name="connsiteX0" fmla="*/ 0 w 2101756"/>
                <a:gd name="connsiteY0" fmla="*/ 0 h 968991"/>
                <a:gd name="connsiteX1" fmla="*/ 805218 w 2101756"/>
                <a:gd name="connsiteY1" fmla="*/ 968991 h 968991"/>
                <a:gd name="connsiteX2" fmla="*/ 2101756 w 2101756"/>
                <a:gd name="connsiteY2" fmla="*/ 54591 h 96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01756" h="968991">
                  <a:moveTo>
                    <a:pt x="0" y="0"/>
                  </a:moveTo>
                  <a:lnTo>
                    <a:pt x="805218" y="968991"/>
                  </a:lnTo>
                  <a:lnTo>
                    <a:pt x="2101756" y="54591"/>
                  </a:lnTo>
                </a:path>
              </a:pathLst>
            </a:custGeom>
            <a:ln w="222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3903259" y="4026095"/>
              <a:ext cx="1064525" cy="423081"/>
            </a:xfrm>
            <a:custGeom>
              <a:avLst/>
              <a:gdLst>
                <a:gd name="connsiteX0" fmla="*/ 0 w 1064525"/>
                <a:gd name="connsiteY0" fmla="*/ 0 h 423081"/>
                <a:gd name="connsiteX1" fmla="*/ 450376 w 1064525"/>
                <a:gd name="connsiteY1" fmla="*/ 423081 h 423081"/>
                <a:gd name="connsiteX2" fmla="*/ 1064525 w 1064525"/>
                <a:gd name="connsiteY2" fmla="*/ 54591 h 423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64525" h="423081">
                  <a:moveTo>
                    <a:pt x="0" y="0"/>
                  </a:moveTo>
                  <a:lnTo>
                    <a:pt x="450376" y="423081"/>
                  </a:lnTo>
                  <a:lnTo>
                    <a:pt x="1064525" y="54591"/>
                  </a:lnTo>
                </a:path>
              </a:pathLst>
            </a:custGeom>
            <a:ln w="222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2879676" y="3138990"/>
              <a:ext cx="1555845" cy="900753"/>
            </a:xfrm>
            <a:custGeom>
              <a:avLst/>
              <a:gdLst>
                <a:gd name="connsiteX0" fmla="*/ 0 w 1555845"/>
                <a:gd name="connsiteY0" fmla="*/ 887105 h 900753"/>
                <a:gd name="connsiteX1" fmla="*/ 832514 w 1555845"/>
                <a:gd name="connsiteY1" fmla="*/ 0 h 900753"/>
                <a:gd name="connsiteX2" fmla="*/ 1555845 w 1555845"/>
                <a:gd name="connsiteY2" fmla="*/ 900753 h 900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5845" h="900753">
                  <a:moveTo>
                    <a:pt x="0" y="887105"/>
                  </a:moveTo>
                  <a:lnTo>
                    <a:pt x="832514" y="0"/>
                  </a:lnTo>
                  <a:lnTo>
                    <a:pt x="1555845" y="900753"/>
                  </a:lnTo>
                </a:path>
              </a:pathLst>
            </a:custGeom>
            <a:ln w="222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3370996" y="3657606"/>
              <a:ext cx="1064525" cy="409433"/>
            </a:xfrm>
            <a:custGeom>
              <a:avLst/>
              <a:gdLst>
                <a:gd name="connsiteX0" fmla="*/ 0 w 1064525"/>
                <a:gd name="connsiteY0" fmla="*/ 409433 h 409433"/>
                <a:gd name="connsiteX1" fmla="*/ 436728 w 1064525"/>
                <a:gd name="connsiteY1" fmla="*/ 0 h 409433"/>
                <a:gd name="connsiteX2" fmla="*/ 1064525 w 1064525"/>
                <a:gd name="connsiteY2" fmla="*/ 395785 h 409433"/>
                <a:gd name="connsiteX3" fmla="*/ 1064525 w 1064525"/>
                <a:gd name="connsiteY3" fmla="*/ 395785 h 409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4525" h="409433">
                  <a:moveTo>
                    <a:pt x="0" y="409433"/>
                  </a:moveTo>
                  <a:lnTo>
                    <a:pt x="436728" y="0"/>
                  </a:lnTo>
                  <a:lnTo>
                    <a:pt x="1064525" y="395785"/>
                  </a:lnTo>
                  <a:lnTo>
                    <a:pt x="1064525" y="395785"/>
                  </a:lnTo>
                </a:path>
              </a:pathLst>
            </a:custGeom>
            <a:ln w="222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4394578" y="3643958"/>
              <a:ext cx="1064525" cy="409433"/>
            </a:xfrm>
            <a:custGeom>
              <a:avLst/>
              <a:gdLst>
                <a:gd name="connsiteX0" fmla="*/ 0 w 1064525"/>
                <a:gd name="connsiteY0" fmla="*/ 409433 h 409433"/>
                <a:gd name="connsiteX1" fmla="*/ 436728 w 1064525"/>
                <a:gd name="connsiteY1" fmla="*/ 0 h 409433"/>
                <a:gd name="connsiteX2" fmla="*/ 1064525 w 1064525"/>
                <a:gd name="connsiteY2" fmla="*/ 395785 h 409433"/>
                <a:gd name="connsiteX3" fmla="*/ 1064525 w 1064525"/>
                <a:gd name="connsiteY3" fmla="*/ 395785 h 409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4525" h="409433">
                  <a:moveTo>
                    <a:pt x="0" y="409433"/>
                  </a:moveTo>
                  <a:lnTo>
                    <a:pt x="436728" y="0"/>
                  </a:lnTo>
                  <a:lnTo>
                    <a:pt x="1064525" y="395785"/>
                  </a:lnTo>
                  <a:lnTo>
                    <a:pt x="1064525" y="395785"/>
                  </a:lnTo>
                </a:path>
              </a:pathLst>
            </a:custGeom>
            <a:ln w="222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2816755" y="2183647"/>
              <a:ext cx="2681519" cy="1869743"/>
            </a:xfrm>
            <a:custGeom>
              <a:avLst/>
              <a:gdLst>
                <a:gd name="connsiteX0" fmla="*/ 0 w 2606722"/>
                <a:gd name="connsiteY0" fmla="*/ 1842448 h 1869743"/>
                <a:gd name="connsiteX1" fmla="*/ 2606722 w 2606722"/>
                <a:gd name="connsiteY1" fmla="*/ 1869743 h 1869743"/>
                <a:gd name="connsiteX2" fmla="*/ 1337481 w 2606722"/>
                <a:gd name="connsiteY2" fmla="*/ 0 h 1869743"/>
                <a:gd name="connsiteX3" fmla="*/ 54591 w 2606722"/>
                <a:gd name="connsiteY3" fmla="*/ 1815152 h 1869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06722" h="1869743">
                  <a:moveTo>
                    <a:pt x="0" y="1842448"/>
                  </a:moveTo>
                  <a:lnTo>
                    <a:pt x="2606722" y="1869743"/>
                  </a:lnTo>
                  <a:lnTo>
                    <a:pt x="1337481" y="0"/>
                  </a:lnTo>
                  <a:lnTo>
                    <a:pt x="54591" y="1815152"/>
                  </a:lnTo>
                </a:path>
              </a:pathLst>
            </a:custGeom>
            <a:ln w="222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67" name="Oval 166"/>
          <p:cNvSpPr/>
          <p:nvPr/>
        </p:nvSpPr>
        <p:spPr bwMode="auto">
          <a:xfrm flipH="1">
            <a:off x="3266285" y="2454512"/>
            <a:ext cx="92252" cy="98132"/>
          </a:xfrm>
          <a:prstGeom prst="ellipse">
            <a:avLst/>
          </a:prstGeom>
          <a:solidFill>
            <a:srgbClr val="2D6BB5"/>
          </a:solidFill>
          <a:ln w="952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9" name="Straight Connector 178"/>
          <p:cNvCxnSpPr>
            <a:endCxn id="167" idx="6"/>
          </p:cNvCxnSpPr>
          <p:nvPr/>
        </p:nvCxnSpPr>
        <p:spPr>
          <a:xfrm rot="5400000" flipH="1" flipV="1">
            <a:off x="1879124" y="2614651"/>
            <a:ext cx="1498233" cy="1276089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stCxn id="167" idx="3"/>
          </p:cNvCxnSpPr>
          <p:nvPr/>
        </p:nvCxnSpPr>
        <p:spPr>
          <a:xfrm rot="16200000" flipH="1">
            <a:off x="3230655" y="2652645"/>
            <a:ext cx="1515117" cy="1286372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stCxn id="167" idx="4"/>
          </p:cNvCxnSpPr>
          <p:nvPr/>
        </p:nvCxnSpPr>
        <p:spPr>
          <a:xfrm rot="16200000" flipH="1">
            <a:off x="2721325" y="3143729"/>
            <a:ext cx="1437068" cy="254897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Group 185"/>
          <p:cNvGrpSpPr/>
          <p:nvPr/>
        </p:nvGrpSpPr>
        <p:grpSpPr>
          <a:xfrm>
            <a:off x="1976686" y="3987440"/>
            <a:ext cx="2673996" cy="100404"/>
            <a:chOff x="2843561" y="3987440"/>
            <a:chExt cx="2673996" cy="100404"/>
          </a:xfrm>
        </p:grpSpPr>
        <p:sp>
          <p:nvSpPr>
            <p:cNvPr id="160" name="Oval 159"/>
            <p:cNvSpPr/>
            <p:nvPr/>
          </p:nvSpPr>
          <p:spPr bwMode="auto">
            <a:xfrm flipH="1">
              <a:off x="2843561" y="3987440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Oval 160"/>
            <p:cNvSpPr/>
            <p:nvPr/>
          </p:nvSpPr>
          <p:spPr bwMode="auto">
            <a:xfrm flipH="1">
              <a:off x="3348537" y="3987440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 flipH="1">
              <a:off x="3894457" y="3987440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" name="Oval 162"/>
            <p:cNvSpPr/>
            <p:nvPr/>
          </p:nvSpPr>
          <p:spPr bwMode="auto">
            <a:xfrm flipH="1">
              <a:off x="4388057" y="3989712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 flipH="1">
              <a:off x="4920329" y="3989712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5" name="Oval 164"/>
            <p:cNvSpPr/>
            <p:nvPr/>
          </p:nvSpPr>
          <p:spPr bwMode="auto">
            <a:xfrm flipH="1">
              <a:off x="5425305" y="3989712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1974711" y="2452536"/>
            <a:ext cx="2673996" cy="3165855"/>
            <a:chOff x="5373029" y="2454512"/>
            <a:chExt cx="2673996" cy="3165855"/>
          </a:xfrm>
        </p:grpSpPr>
        <p:grpSp>
          <p:nvGrpSpPr>
            <p:cNvPr id="496" name="Group 443"/>
            <p:cNvGrpSpPr/>
            <p:nvPr/>
          </p:nvGrpSpPr>
          <p:grpSpPr>
            <a:xfrm>
              <a:off x="5373029" y="2454512"/>
              <a:ext cx="2673996" cy="3082094"/>
              <a:chOff x="5373029" y="2454512"/>
              <a:chExt cx="2673996" cy="3082094"/>
            </a:xfrm>
          </p:grpSpPr>
          <p:sp>
            <p:nvSpPr>
              <p:cNvPr id="500" name="Oval 499"/>
              <p:cNvSpPr/>
              <p:nvPr/>
            </p:nvSpPr>
            <p:spPr bwMode="auto">
              <a:xfrm flipH="1">
                <a:off x="6662628" y="2454512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1" name="Oval 500"/>
              <p:cNvSpPr/>
              <p:nvPr/>
            </p:nvSpPr>
            <p:spPr bwMode="auto">
              <a:xfrm flipH="1">
                <a:off x="6177599" y="33609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2" name="Oval 501"/>
              <p:cNvSpPr/>
              <p:nvPr/>
            </p:nvSpPr>
            <p:spPr bwMode="auto">
              <a:xfrm flipH="1">
                <a:off x="6304923" y="3754706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3" name="Oval 502"/>
              <p:cNvSpPr/>
              <p:nvPr/>
            </p:nvSpPr>
            <p:spPr bwMode="auto">
              <a:xfrm flipH="1">
                <a:off x="7330538" y="375057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4" name="Oval 503"/>
              <p:cNvSpPr/>
              <p:nvPr/>
            </p:nvSpPr>
            <p:spPr bwMode="auto">
              <a:xfrm flipH="1">
                <a:off x="5875449" y="429921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5" name="Oval 504"/>
              <p:cNvSpPr/>
              <p:nvPr/>
            </p:nvSpPr>
            <p:spPr bwMode="auto">
              <a:xfrm flipH="1">
                <a:off x="6181730" y="48354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6" name="Oval 505"/>
              <p:cNvSpPr/>
              <p:nvPr/>
            </p:nvSpPr>
            <p:spPr bwMode="auto">
              <a:xfrm flipH="1">
                <a:off x="6846028" y="4247271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07" name="Straight Connector 506"/>
              <p:cNvCxnSpPr>
                <a:endCxn id="500" idx="6"/>
              </p:cNvCxnSpPr>
              <p:nvPr/>
            </p:nvCxnSpPr>
            <p:spPr>
              <a:xfrm rot="5400000" flipH="1" flipV="1">
                <a:off x="5275467" y="2614651"/>
                <a:ext cx="1498233" cy="1276089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Straight Connector 507"/>
              <p:cNvCxnSpPr>
                <a:stCxn id="500" idx="3"/>
              </p:cNvCxnSpPr>
              <p:nvPr/>
            </p:nvCxnSpPr>
            <p:spPr>
              <a:xfrm rot="16200000" flipH="1">
                <a:off x="6626998" y="2652645"/>
                <a:ext cx="1515117" cy="1286372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Straight Connector 508"/>
              <p:cNvCxnSpPr>
                <a:stCxn id="500" idx="4"/>
              </p:cNvCxnSpPr>
              <p:nvPr/>
            </p:nvCxnSpPr>
            <p:spPr>
              <a:xfrm rot="16200000" flipH="1">
                <a:off x="6117668" y="3143729"/>
                <a:ext cx="1437068" cy="254897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Straight Connector 509"/>
              <p:cNvCxnSpPr>
                <a:stCxn id="501" idx="3"/>
              </p:cNvCxnSpPr>
              <p:nvPr/>
            </p:nvCxnSpPr>
            <p:spPr>
              <a:xfrm rot="16200000" flipH="1">
                <a:off x="6306330" y="3394732"/>
                <a:ext cx="608670" cy="708648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Straight Connector 510"/>
              <p:cNvCxnSpPr>
                <a:stCxn id="501" idx="5"/>
              </p:cNvCxnSpPr>
              <p:nvPr/>
            </p:nvCxnSpPr>
            <p:spPr>
              <a:xfrm rot="5400000">
                <a:off x="5786261" y="3582591"/>
                <a:ext cx="542719" cy="266978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Straight Connector 511"/>
              <p:cNvCxnSpPr>
                <a:stCxn id="501" idx="6"/>
              </p:cNvCxnSpPr>
              <p:nvPr/>
            </p:nvCxnSpPr>
            <p:spPr>
              <a:xfrm rot="10800000" flipV="1">
                <a:off x="5451771" y="3410025"/>
                <a:ext cx="725828" cy="591785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Straight Connector 512"/>
              <p:cNvCxnSpPr>
                <a:stCxn id="504" idx="6"/>
              </p:cNvCxnSpPr>
              <p:nvPr/>
            </p:nvCxnSpPr>
            <p:spPr>
              <a:xfrm rot="10800000">
                <a:off x="5465281" y="4036506"/>
                <a:ext cx="410168" cy="311774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Straight Connector 513"/>
              <p:cNvCxnSpPr>
                <a:stCxn id="504" idx="0"/>
              </p:cNvCxnSpPr>
              <p:nvPr/>
            </p:nvCxnSpPr>
            <p:spPr>
              <a:xfrm rot="16200000" flipV="1">
                <a:off x="5792539" y="4170178"/>
                <a:ext cx="228013" cy="30060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Straight Connector 514"/>
              <p:cNvCxnSpPr>
                <a:endCxn id="502" idx="5"/>
              </p:cNvCxnSpPr>
              <p:nvPr/>
            </p:nvCxnSpPr>
            <p:spPr>
              <a:xfrm flipV="1">
                <a:off x="5970257" y="3838467"/>
                <a:ext cx="348176" cy="198039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Straight Connector 515"/>
              <p:cNvCxnSpPr>
                <a:endCxn id="502" idx="3"/>
              </p:cNvCxnSpPr>
              <p:nvPr/>
            </p:nvCxnSpPr>
            <p:spPr>
              <a:xfrm rot="10800000">
                <a:off x="6383665" y="3838468"/>
                <a:ext cx="533860" cy="200311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Straight Connector 516"/>
              <p:cNvCxnSpPr>
                <a:endCxn id="502" idx="4"/>
              </p:cNvCxnSpPr>
              <p:nvPr/>
            </p:nvCxnSpPr>
            <p:spPr>
              <a:xfrm rot="16200000" flipV="1">
                <a:off x="6343249" y="3860638"/>
                <a:ext cx="134602" cy="119002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Straight Connector 517"/>
              <p:cNvCxnSpPr>
                <a:endCxn id="504" idx="1"/>
              </p:cNvCxnSpPr>
              <p:nvPr/>
            </p:nvCxnSpPr>
            <p:spPr>
              <a:xfrm rot="16200000" flipH="1" flipV="1">
                <a:off x="6039926" y="3916076"/>
                <a:ext cx="311774" cy="483244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Straight Connector 518"/>
              <p:cNvCxnSpPr>
                <a:stCxn id="505" idx="1"/>
              </p:cNvCxnSpPr>
              <p:nvPr/>
            </p:nvCxnSpPr>
            <p:spPr>
              <a:xfrm rot="5400000" flipH="1" flipV="1">
                <a:off x="5983132" y="4362913"/>
                <a:ext cx="764259" cy="209579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Straight Connector 519"/>
              <p:cNvCxnSpPr>
                <a:stCxn id="505" idx="6"/>
              </p:cNvCxnSpPr>
              <p:nvPr/>
            </p:nvCxnSpPr>
            <p:spPr>
              <a:xfrm rot="10800000">
                <a:off x="5451772" y="4071202"/>
                <a:ext cx="729959" cy="813325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Straight Connector 520"/>
              <p:cNvCxnSpPr>
                <a:stCxn id="505" idx="2"/>
              </p:cNvCxnSpPr>
              <p:nvPr/>
            </p:nvCxnSpPr>
            <p:spPr>
              <a:xfrm flipV="1">
                <a:off x="6273982" y="4087844"/>
                <a:ext cx="1221941" cy="796682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Straight Connector 521"/>
              <p:cNvCxnSpPr>
                <a:stCxn id="506" idx="6"/>
              </p:cNvCxnSpPr>
              <p:nvPr/>
            </p:nvCxnSpPr>
            <p:spPr>
              <a:xfrm rot="10800000">
                <a:off x="6502668" y="4071201"/>
                <a:ext cx="343361" cy="225136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Straight Connector 522"/>
              <p:cNvCxnSpPr>
                <a:endCxn id="506" idx="2"/>
              </p:cNvCxnSpPr>
              <p:nvPr/>
            </p:nvCxnSpPr>
            <p:spPr>
              <a:xfrm rot="5400000">
                <a:off x="7089362" y="3922392"/>
                <a:ext cx="222864" cy="525027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Straight Connector 523"/>
              <p:cNvCxnSpPr>
                <a:endCxn id="506" idx="7"/>
              </p:cNvCxnSpPr>
              <p:nvPr/>
            </p:nvCxnSpPr>
            <p:spPr>
              <a:xfrm rot="5400000">
                <a:off x="6824696" y="4122687"/>
                <a:ext cx="173798" cy="104113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5" name="Straight Connector 524"/>
              <p:cNvCxnSpPr>
                <a:stCxn id="503" idx="6"/>
              </p:cNvCxnSpPr>
              <p:nvPr/>
            </p:nvCxnSpPr>
            <p:spPr>
              <a:xfrm rot="10800000" flipV="1">
                <a:off x="6996268" y="3799639"/>
                <a:ext cx="334271" cy="204443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Straight Connector 525"/>
              <p:cNvCxnSpPr>
                <a:endCxn id="503" idx="3"/>
              </p:cNvCxnSpPr>
              <p:nvPr/>
            </p:nvCxnSpPr>
            <p:spPr>
              <a:xfrm rot="16200000" flipV="1">
                <a:off x="7603908" y="3639707"/>
                <a:ext cx="169748" cy="559003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7" name="Straight Connector 526"/>
              <p:cNvCxnSpPr>
                <a:endCxn id="503" idx="4"/>
              </p:cNvCxnSpPr>
              <p:nvPr/>
            </p:nvCxnSpPr>
            <p:spPr>
              <a:xfrm rot="16200000" flipV="1">
                <a:off x="7342298" y="3883073"/>
                <a:ext cx="155377" cy="86643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8" name="Group 436"/>
              <p:cNvGrpSpPr/>
              <p:nvPr/>
            </p:nvGrpSpPr>
            <p:grpSpPr>
              <a:xfrm>
                <a:off x="5373029" y="3987440"/>
                <a:ext cx="2673996" cy="100404"/>
                <a:chOff x="2843561" y="3987440"/>
                <a:chExt cx="2673996" cy="100404"/>
              </a:xfrm>
            </p:grpSpPr>
            <p:sp>
              <p:nvSpPr>
                <p:cNvPr id="530" name="Oval 529"/>
                <p:cNvSpPr/>
                <p:nvPr/>
              </p:nvSpPr>
              <p:spPr bwMode="auto">
                <a:xfrm flipH="1">
                  <a:off x="2843561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1" name="Oval 530"/>
                <p:cNvSpPr/>
                <p:nvPr/>
              </p:nvSpPr>
              <p:spPr bwMode="auto">
                <a:xfrm flipH="1">
                  <a:off x="334853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2" name="Oval 531"/>
                <p:cNvSpPr/>
                <p:nvPr/>
              </p:nvSpPr>
              <p:spPr bwMode="auto">
                <a:xfrm flipH="1">
                  <a:off x="389445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3" name="Oval 532"/>
                <p:cNvSpPr/>
                <p:nvPr/>
              </p:nvSpPr>
              <p:spPr bwMode="auto">
                <a:xfrm flipH="1">
                  <a:off x="4388057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4" name="Oval 533"/>
                <p:cNvSpPr/>
                <p:nvPr/>
              </p:nvSpPr>
              <p:spPr bwMode="auto">
                <a:xfrm flipH="1">
                  <a:off x="4920329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5" name="Oval 534"/>
                <p:cNvSpPr/>
                <p:nvPr/>
              </p:nvSpPr>
              <p:spPr bwMode="auto">
                <a:xfrm flipH="1">
                  <a:off x="5425305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529" name="Straight Connector 528"/>
              <p:cNvCxnSpPr>
                <a:stCxn id="497" idx="7"/>
                <a:endCxn id="530" idx="4"/>
              </p:cNvCxnSpPr>
              <p:nvPr/>
            </p:nvCxnSpPr>
            <p:spPr>
              <a:xfrm rot="16200000" flipV="1">
                <a:off x="5140068" y="4364659"/>
                <a:ext cx="1451034" cy="892860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7" name="Oval 496"/>
            <p:cNvSpPr/>
            <p:nvPr/>
          </p:nvSpPr>
          <p:spPr bwMode="auto">
            <a:xfrm flipH="1">
              <a:off x="6298505" y="5522235"/>
              <a:ext cx="92252" cy="98132"/>
            </a:xfrm>
            <a:prstGeom prst="ellipse">
              <a:avLst/>
            </a:prstGeom>
            <a:solidFill>
              <a:srgbClr val="2D6BB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98" name="Straight Connector 497"/>
            <p:cNvCxnSpPr>
              <a:stCxn id="497" idx="4"/>
              <a:endCxn id="534" idx="3"/>
            </p:cNvCxnSpPr>
            <p:nvPr/>
          </p:nvCxnSpPr>
          <p:spPr>
            <a:xfrm rot="5400000" flipH="1" flipV="1">
              <a:off x="6163138" y="4254966"/>
              <a:ext cx="1546894" cy="1183908"/>
            </a:xfrm>
            <a:prstGeom prst="line">
              <a:avLst/>
            </a:prstGeom>
            <a:ln w="1905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/>
            <p:cNvCxnSpPr>
              <a:stCxn id="497" idx="2"/>
              <a:endCxn id="535" idx="1"/>
            </p:cNvCxnSpPr>
            <p:nvPr/>
          </p:nvCxnSpPr>
          <p:spPr>
            <a:xfrm flipV="1">
              <a:off x="6390757" y="4004083"/>
              <a:ext cx="1642758" cy="1567218"/>
            </a:xfrm>
            <a:prstGeom prst="line">
              <a:avLst/>
            </a:prstGeom>
            <a:ln w="1905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3" name="Group 562"/>
          <p:cNvGrpSpPr/>
          <p:nvPr/>
        </p:nvGrpSpPr>
        <p:grpSpPr>
          <a:xfrm>
            <a:off x="2797793" y="5691116"/>
            <a:ext cx="4776715" cy="511153"/>
            <a:chOff x="2797793" y="5691116"/>
            <a:chExt cx="4776715" cy="511153"/>
          </a:xfrm>
        </p:grpSpPr>
        <p:sp>
          <p:nvSpPr>
            <p:cNvPr id="561" name="Oval Callout 560"/>
            <p:cNvSpPr/>
            <p:nvPr/>
          </p:nvSpPr>
          <p:spPr>
            <a:xfrm>
              <a:off x="6701052" y="5759355"/>
              <a:ext cx="873456" cy="442914"/>
            </a:xfrm>
            <a:prstGeom prst="wedgeEllipseCallout">
              <a:avLst>
                <a:gd name="adj1" fmla="val 4845"/>
                <a:gd name="adj2" fmla="val -50562"/>
              </a:avLst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 </a:t>
              </a:r>
              <a:r>
                <a:rPr lang="en-US" sz="2000" baseline="30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sz="20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2" name="Oval Callout 561"/>
            <p:cNvSpPr/>
            <p:nvPr/>
          </p:nvSpPr>
          <p:spPr>
            <a:xfrm>
              <a:off x="2797793" y="5691116"/>
              <a:ext cx="873456" cy="442914"/>
            </a:xfrm>
            <a:prstGeom prst="wedgeEllipseCallout">
              <a:avLst>
                <a:gd name="adj1" fmla="val 4845"/>
                <a:gd name="adj2" fmla="val -50562"/>
              </a:avLst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0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85846E-6 L 0.4059 -0.00347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  <p:bldP spid="16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6824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Lets Try...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flipH="1">
            <a:off x="1225254" y="107816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 flipH="1">
            <a:off x="381370" y="307302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 flipH="1">
            <a:off x="1259376" y="268178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 flipH="1">
            <a:off x="1468641" y="2304191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 flipH="1">
            <a:off x="1000072" y="2285994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 flipH="1">
            <a:off x="2367140" y="307985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flipH="1">
            <a:off x="1" y="2833031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/>
          </a:p>
        </p:txBody>
      </p:sp>
      <p:sp>
        <p:nvSpPr>
          <p:cNvPr id="38" name="Rectangle 37"/>
          <p:cNvSpPr/>
          <p:nvPr/>
        </p:nvSpPr>
        <p:spPr>
          <a:xfrm flipH="1">
            <a:off x="2442953" y="2873966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/>
          </a:p>
        </p:txBody>
      </p:sp>
      <p:sp>
        <p:nvSpPr>
          <p:cNvPr id="39" name="Rectangle 38"/>
          <p:cNvSpPr/>
          <p:nvPr/>
        </p:nvSpPr>
        <p:spPr>
          <a:xfrm flipH="1">
            <a:off x="1023589" y="594790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-25000" dirty="0"/>
          </a:p>
        </p:txBody>
      </p:sp>
      <p:sp>
        <p:nvSpPr>
          <p:cNvPr id="40" name="Rectangle 39"/>
          <p:cNvSpPr/>
          <p:nvPr/>
        </p:nvSpPr>
        <p:spPr>
          <a:xfrm flipH="1">
            <a:off x="736983" y="1823088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aseline="-25000" dirty="0"/>
          </a:p>
        </p:txBody>
      </p:sp>
      <p:sp>
        <p:nvSpPr>
          <p:cNvPr id="41" name="Rectangle 40"/>
          <p:cNvSpPr/>
          <p:nvPr/>
        </p:nvSpPr>
        <p:spPr>
          <a:xfrm flipH="1">
            <a:off x="1091800" y="264196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aseline="-25000" dirty="0"/>
          </a:p>
        </p:txBody>
      </p:sp>
      <p:sp>
        <p:nvSpPr>
          <p:cNvPr id="42" name="Rectangle 41"/>
          <p:cNvSpPr/>
          <p:nvPr/>
        </p:nvSpPr>
        <p:spPr>
          <a:xfrm flipH="1">
            <a:off x="1501254" y="201413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/>
          </a:p>
        </p:txBody>
      </p:sp>
      <p:sp>
        <p:nvSpPr>
          <p:cNvPr id="76" name="Rectangle 75"/>
          <p:cNvSpPr/>
          <p:nvPr/>
        </p:nvSpPr>
        <p:spPr>
          <a:xfrm>
            <a:off x="1031789" y="3289103"/>
            <a:ext cx="259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77" name="Oval Callout 76"/>
          <p:cNvSpPr/>
          <p:nvPr/>
        </p:nvSpPr>
        <p:spPr>
          <a:xfrm>
            <a:off x="1951631" y="1009936"/>
            <a:ext cx="3166282" cy="900752"/>
          </a:xfrm>
          <a:prstGeom prst="wedgeEllipseCallout">
            <a:avLst>
              <a:gd name="adj1" fmla="val -39548"/>
              <a:gd name="adj2" fmla="val 8650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contain a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Hamiltonian Cycle?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Straight Connector 55"/>
          <p:cNvCxnSpPr>
            <a:stCxn id="13" idx="6"/>
            <a:endCxn id="14" idx="7"/>
          </p:cNvCxnSpPr>
          <p:nvPr/>
        </p:nvCxnSpPr>
        <p:spPr>
          <a:xfrm rot="10800000" flipV="1">
            <a:off x="394880" y="1127230"/>
            <a:ext cx="830374" cy="196016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3" idx="2"/>
            <a:endCxn id="20" idx="0"/>
          </p:cNvCxnSpPr>
          <p:nvPr/>
        </p:nvCxnSpPr>
        <p:spPr>
          <a:xfrm>
            <a:off x="1317506" y="1127231"/>
            <a:ext cx="1095760" cy="195262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6" idx="5"/>
            <a:endCxn id="14" idx="4"/>
          </p:cNvCxnSpPr>
          <p:nvPr/>
        </p:nvCxnSpPr>
        <p:spPr>
          <a:xfrm rot="5400000">
            <a:off x="647384" y="2545658"/>
            <a:ext cx="405615" cy="84539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0" idx="6"/>
            <a:endCxn id="16" idx="3"/>
          </p:cNvCxnSpPr>
          <p:nvPr/>
        </p:nvCxnSpPr>
        <p:spPr>
          <a:xfrm rot="10800000">
            <a:off x="1338118" y="2765546"/>
            <a:ext cx="1029022" cy="36337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20" idx="7"/>
            <a:endCxn id="18" idx="3"/>
          </p:cNvCxnSpPr>
          <p:nvPr/>
        </p:nvCxnSpPr>
        <p:spPr>
          <a:xfrm rot="16200000" flipV="1">
            <a:off x="1610879" y="2324457"/>
            <a:ext cx="706277" cy="83326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4" idx="5"/>
            <a:endCxn id="19" idx="5"/>
          </p:cNvCxnSpPr>
          <p:nvPr/>
        </p:nvCxnSpPr>
        <p:spPr>
          <a:xfrm rot="5400000" flipH="1" flipV="1">
            <a:off x="310713" y="2453922"/>
            <a:ext cx="787035" cy="6187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18" idx="6"/>
            <a:endCxn id="19" idx="2"/>
          </p:cNvCxnSpPr>
          <p:nvPr/>
        </p:nvCxnSpPr>
        <p:spPr>
          <a:xfrm rot="10800000">
            <a:off x="1092325" y="2335061"/>
            <a:ext cx="376317" cy="1819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3" idx="5"/>
            <a:endCxn id="19" idx="1"/>
          </p:cNvCxnSpPr>
          <p:nvPr/>
        </p:nvCxnSpPr>
        <p:spPr>
          <a:xfrm rot="5400000">
            <a:off x="589570" y="1651170"/>
            <a:ext cx="1138439" cy="1599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3" idx="3"/>
            <a:endCxn id="18" idx="0"/>
          </p:cNvCxnSpPr>
          <p:nvPr/>
        </p:nvCxnSpPr>
        <p:spPr>
          <a:xfrm rot="16200000" flipH="1">
            <a:off x="838249" y="1627672"/>
            <a:ext cx="1142265" cy="21077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6" idx="1"/>
            <a:endCxn id="18" idx="4"/>
          </p:cNvCxnSpPr>
          <p:nvPr/>
        </p:nvCxnSpPr>
        <p:spPr>
          <a:xfrm rot="5400000" flipH="1" flipV="1">
            <a:off x="1279526" y="2460916"/>
            <a:ext cx="293833" cy="17664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" idx="5"/>
            <a:endCxn id="14" idx="5"/>
          </p:cNvCxnSpPr>
          <p:nvPr/>
        </p:nvCxnSpPr>
        <p:spPr>
          <a:xfrm rot="5400000" flipH="1">
            <a:off x="1384350" y="2167320"/>
            <a:ext cx="6829" cy="198577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0800000" flipV="1">
            <a:off x="460113" y="2361058"/>
            <a:ext cx="1049265" cy="72634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Callout 121"/>
          <p:cNvSpPr/>
          <p:nvPr/>
        </p:nvSpPr>
        <p:spPr>
          <a:xfrm>
            <a:off x="2074475" y="3370998"/>
            <a:ext cx="3166282" cy="900752"/>
          </a:xfrm>
          <a:prstGeom prst="wedgeEllipseCallout">
            <a:avLst>
              <a:gd name="adj1" fmla="val -34806"/>
              <a:gd name="adj2" fmla="val 8953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admits a </a:t>
            </a:r>
          </a:p>
          <a:p>
            <a:pPr algn="ctr">
              <a:defRPr/>
            </a:pPr>
            <a:endParaRPr lang="en-US" sz="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PSE on P 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5868637" y="575552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sp>
        <p:nvSpPr>
          <p:cNvPr id="124" name="Oval 123"/>
          <p:cNvSpPr/>
          <p:nvPr/>
        </p:nvSpPr>
        <p:spPr bwMode="auto">
          <a:xfrm flipH="1">
            <a:off x="4713306" y="494277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Oval 124"/>
          <p:cNvSpPr/>
          <p:nvPr/>
        </p:nvSpPr>
        <p:spPr bwMode="auto">
          <a:xfrm flipH="1">
            <a:off x="5218282" y="494277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Oval 125"/>
          <p:cNvSpPr/>
          <p:nvPr/>
        </p:nvSpPr>
        <p:spPr bwMode="auto">
          <a:xfrm flipH="1">
            <a:off x="5764202" y="494277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Oval 126"/>
          <p:cNvSpPr/>
          <p:nvPr/>
        </p:nvSpPr>
        <p:spPr bwMode="auto">
          <a:xfrm flipH="1">
            <a:off x="6257802" y="4945050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 flipH="1">
            <a:off x="6790074" y="4945050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Oval 128"/>
          <p:cNvSpPr/>
          <p:nvPr/>
        </p:nvSpPr>
        <p:spPr bwMode="auto">
          <a:xfrm flipH="1">
            <a:off x="7295050" y="4945050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 flipH="1">
            <a:off x="1443619" y="406703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 flipH="1">
            <a:off x="599735" y="6061901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 flipH="1">
            <a:off x="1477741" y="567065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 flipH="1">
            <a:off x="1687006" y="52930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 flipH="1">
            <a:off x="1218437" y="527486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 flipH="1">
            <a:off x="2585505" y="6068730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386634" y="6182439"/>
            <a:ext cx="5240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en-US" baseline="30000" dirty="0"/>
          </a:p>
        </p:txBody>
      </p:sp>
      <p:grpSp>
        <p:nvGrpSpPr>
          <p:cNvPr id="85" name="Group 84"/>
          <p:cNvGrpSpPr/>
          <p:nvPr/>
        </p:nvGrpSpPr>
        <p:grpSpPr>
          <a:xfrm>
            <a:off x="613245" y="4116102"/>
            <a:ext cx="2018386" cy="2043930"/>
            <a:chOff x="613245" y="4116102"/>
            <a:chExt cx="2018386" cy="2043930"/>
          </a:xfrm>
        </p:grpSpPr>
        <p:cxnSp>
          <p:nvCxnSpPr>
            <p:cNvPr id="64" name="Straight Connector 63"/>
            <p:cNvCxnSpPr>
              <a:stCxn id="44" idx="5"/>
              <a:endCxn id="47" idx="5"/>
            </p:cNvCxnSpPr>
            <p:nvPr/>
          </p:nvCxnSpPr>
          <p:spPr>
            <a:xfrm rot="5400000" flipH="1" flipV="1">
              <a:off x="529078" y="5442794"/>
              <a:ext cx="787035" cy="618702"/>
            </a:xfrm>
            <a:prstGeom prst="line">
              <a:avLst/>
            </a:prstGeom>
            <a:ln w="22225">
              <a:solidFill>
                <a:schemeClr val="tx1">
                  <a:alpha val="1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83"/>
            <p:cNvGrpSpPr/>
            <p:nvPr/>
          </p:nvGrpSpPr>
          <p:grpSpPr>
            <a:xfrm>
              <a:off x="613245" y="4116102"/>
              <a:ext cx="2018386" cy="2043930"/>
              <a:chOff x="613245" y="4116102"/>
              <a:chExt cx="2018386" cy="2043930"/>
            </a:xfrm>
          </p:grpSpPr>
          <p:cxnSp>
            <p:nvCxnSpPr>
              <p:cNvPr id="57" name="Straight Connector 56"/>
              <p:cNvCxnSpPr>
                <a:stCxn id="43" idx="6"/>
                <a:endCxn id="44" idx="7"/>
              </p:cNvCxnSpPr>
              <p:nvPr/>
            </p:nvCxnSpPr>
            <p:spPr>
              <a:xfrm rot="10800000" flipV="1">
                <a:off x="613245" y="4116102"/>
                <a:ext cx="830374" cy="1960169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43" idx="2"/>
                <a:endCxn id="48" idx="0"/>
              </p:cNvCxnSpPr>
              <p:nvPr/>
            </p:nvCxnSpPr>
            <p:spPr>
              <a:xfrm>
                <a:off x="1535871" y="4116103"/>
                <a:ext cx="1095760" cy="1952627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45" idx="5"/>
                <a:endCxn id="44" idx="4"/>
              </p:cNvCxnSpPr>
              <p:nvPr/>
            </p:nvCxnSpPr>
            <p:spPr>
              <a:xfrm rot="5400000">
                <a:off x="865749" y="5534530"/>
                <a:ext cx="405615" cy="845390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48" idx="6"/>
                <a:endCxn id="45" idx="3"/>
              </p:cNvCxnSpPr>
              <p:nvPr/>
            </p:nvCxnSpPr>
            <p:spPr>
              <a:xfrm rot="10800000">
                <a:off x="1556483" y="5754418"/>
                <a:ext cx="1029022" cy="363378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48" idx="7"/>
                <a:endCxn id="46" idx="3"/>
              </p:cNvCxnSpPr>
              <p:nvPr/>
            </p:nvCxnSpPr>
            <p:spPr>
              <a:xfrm rot="16200000" flipV="1">
                <a:off x="1829244" y="5313329"/>
                <a:ext cx="706277" cy="833267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46" idx="6"/>
                <a:endCxn id="47" idx="2"/>
              </p:cNvCxnSpPr>
              <p:nvPr/>
            </p:nvCxnSpPr>
            <p:spPr>
              <a:xfrm rot="10800000">
                <a:off x="1310690" y="5323933"/>
                <a:ext cx="376317" cy="18197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>
                <a:stCxn id="43" idx="5"/>
                <a:endCxn id="47" idx="1"/>
              </p:cNvCxnSpPr>
              <p:nvPr/>
            </p:nvCxnSpPr>
            <p:spPr>
              <a:xfrm rot="5400000">
                <a:off x="807935" y="4640042"/>
                <a:ext cx="1138439" cy="159950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>
                <a:stCxn id="43" idx="3"/>
                <a:endCxn id="46" idx="0"/>
              </p:cNvCxnSpPr>
              <p:nvPr/>
            </p:nvCxnSpPr>
            <p:spPr>
              <a:xfrm rot="16200000" flipH="1">
                <a:off x="1056614" y="4616544"/>
                <a:ext cx="1142265" cy="210771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stCxn id="45" idx="1"/>
                <a:endCxn id="46" idx="4"/>
              </p:cNvCxnSpPr>
              <p:nvPr/>
            </p:nvCxnSpPr>
            <p:spPr>
              <a:xfrm rot="5400000" flipH="1" flipV="1">
                <a:off x="1497891" y="5449788"/>
                <a:ext cx="293833" cy="176649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48" idx="5"/>
                <a:endCxn id="44" idx="5"/>
              </p:cNvCxnSpPr>
              <p:nvPr/>
            </p:nvCxnSpPr>
            <p:spPr>
              <a:xfrm rot="5400000" flipH="1">
                <a:off x="1602715" y="5156192"/>
                <a:ext cx="6829" cy="1985770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0800000" flipV="1">
                <a:off x="678478" y="5349930"/>
                <a:ext cx="1049265" cy="726341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4" name="Oval 73"/>
          <p:cNvSpPr/>
          <p:nvPr/>
        </p:nvSpPr>
        <p:spPr bwMode="auto">
          <a:xfrm flipH="1">
            <a:off x="1002347" y="5277141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 flipH="1">
            <a:off x="1168395" y="5497781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 flipH="1">
            <a:off x="1170667" y="5745717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 flipH="1">
            <a:off x="1323067" y="5980005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 flipH="1">
            <a:off x="1762075" y="5600133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 flipH="1">
            <a:off x="1846235" y="5042837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 flipH="1">
            <a:off x="1466363" y="5017813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 flipH="1">
            <a:off x="1441339" y="3696229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7" name="Straight Connector 86"/>
          <p:cNvCxnSpPr>
            <a:stCxn id="44" idx="7"/>
            <a:endCxn id="83" idx="5"/>
          </p:cNvCxnSpPr>
          <p:nvPr/>
        </p:nvCxnSpPr>
        <p:spPr>
          <a:xfrm rot="5400000" flipH="1" flipV="1">
            <a:off x="-114094" y="4507329"/>
            <a:ext cx="2296282" cy="8416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43" idx="0"/>
            <a:endCxn id="83" idx="3"/>
          </p:cNvCxnSpPr>
          <p:nvPr/>
        </p:nvCxnSpPr>
        <p:spPr>
          <a:xfrm rot="5400000" flipH="1" flipV="1">
            <a:off x="1361390" y="3908346"/>
            <a:ext cx="287047" cy="303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48" idx="1"/>
            <a:endCxn id="83" idx="2"/>
          </p:cNvCxnSpPr>
          <p:nvPr/>
        </p:nvCxnSpPr>
        <p:spPr>
          <a:xfrm rot="16200000" flipV="1">
            <a:off x="930016" y="4348870"/>
            <a:ext cx="2337806" cy="11306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48" idx="5"/>
            <a:endCxn id="44" idx="3"/>
          </p:cNvCxnSpPr>
          <p:nvPr/>
        </p:nvCxnSpPr>
        <p:spPr>
          <a:xfrm rot="5400000" flipH="1">
            <a:off x="1635331" y="5188808"/>
            <a:ext cx="6829" cy="19205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0" idx="3"/>
            <a:endCxn id="48" idx="7"/>
          </p:cNvCxnSpPr>
          <p:nvPr/>
        </p:nvCxnSpPr>
        <p:spPr>
          <a:xfrm rot="16200000" flipH="1">
            <a:off x="2020313" y="5504398"/>
            <a:ext cx="399207" cy="7581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45" idx="2"/>
            <a:endCxn id="80" idx="5"/>
          </p:cNvCxnSpPr>
          <p:nvPr/>
        </p:nvCxnSpPr>
        <p:spPr>
          <a:xfrm flipV="1">
            <a:off x="1569993" y="5683894"/>
            <a:ext cx="205592" cy="358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80" idx="0"/>
            <a:endCxn id="46" idx="4"/>
          </p:cNvCxnSpPr>
          <p:nvPr/>
        </p:nvCxnSpPr>
        <p:spPr>
          <a:xfrm rot="16200000" flipV="1">
            <a:off x="1666198" y="5458129"/>
            <a:ext cx="208938" cy="750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81" idx="7"/>
            <a:endCxn id="43" idx="2"/>
          </p:cNvCxnSpPr>
          <p:nvPr/>
        </p:nvCxnSpPr>
        <p:spPr>
          <a:xfrm rot="16200000" flipV="1">
            <a:off x="1227256" y="4424719"/>
            <a:ext cx="941105" cy="32387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48" idx="0"/>
            <a:endCxn id="81" idx="3"/>
          </p:cNvCxnSpPr>
          <p:nvPr/>
        </p:nvCxnSpPr>
        <p:spPr>
          <a:xfrm rot="16200000" flipV="1">
            <a:off x="1807238" y="5244337"/>
            <a:ext cx="942132" cy="7066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81" idx="4"/>
            <a:endCxn id="46" idx="1"/>
          </p:cNvCxnSpPr>
          <p:nvPr/>
        </p:nvCxnSpPr>
        <p:spPr>
          <a:xfrm rot="5400000">
            <a:off x="1745823" y="5160895"/>
            <a:ext cx="166465" cy="1266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82" idx="3"/>
            <a:endCxn id="46" idx="7"/>
          </p:cNvCxnSpPr>
          <p:nvPr/>
        </p:nvCxnSpPr>
        <p:spPr>
          <a:xfrm rot="16200000" flipH="1">
            <a:off x="1519880" y="5126798"/>
            <a:ext cx="205860" cy="1554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43" idx="4"/>
            <a:endCxn id="82" idx="0"/>
          </p:cNvCxnSpPr>
          <p:nvPr/>
        </p:nvCxnSpPr>
        <p:spPr>
          <a:xfrm rot="16200000" flipH="1">
            <a:off x="1074795" y="4580119"/>
            <a:ext cx="852644" cy="22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47" idx="1"/>
            <a:endCxn id="82" idx="5"/>
          </p:cNvCxnSpPr>
          <p:nvPr/>
        </p:nvCxnSpPr>
        <p:spPr>
          <a:xfrm rot="5400000" flipH="1" flipV="1">
            <a:off x="1294695" y="5104059"/>
            <a:ext cx="187663" cy="1826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47" idx="5"/>
            <a:endCxn id="74" idx="2"/>
          </p:cNvCxnSpPr>
          <p:nvPr/>
        </p:nvCxnSpPr>
        <p:spPr>
          <a:xfrm rot="5400000" flipH="1">
            <a:off x="1147063" y="5273743"/>
            <a:ext cx="32420" cy="1373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74" idx="1"/>
            <a:endCxn id="43" idx="5"/>
          </p:cNvCxnSpPr>
          <p:nvPr/>
        </p:nvCxnSpPr>
        <p:spPr>
          <a:xfrm rot="5400000" flipH="1" flipV="1">
            <a:off x="698752" y="4533135"/>
            <a:ext cx="1140714" cy="376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74" idx="4"/>
            <a:endCxn id="44" idx="0"/>
          </p:cNvCxnSpPr>
          <p:nvPr/>
        </p:nvCxnSpPr>
        <p:spPr>
          <a:xfrm rot="5400000">
            <a:off x="503853" y="5517281"/>
            <a:ext cx="686628" cy="4026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47" idx="5"/>
            <a:endCxn id="75" idx="1"/>
          </p:cNvCxnSpPr>
          <p:nvPr/>
        </p:nvCxnSpPr>
        <p:spPr>
          <a:xfrm rot="16200000" flipH="1">
            <a:off x="1162780" y="5427794"/>
            <a:ext cx="153525" cy="15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46" idx="6"/>
            <a:endCxn id="75" idx="3"/>
          </p:cNvCxnSpPr>
          <p:nvPr/>
        </p:nvCxnSpPr>
        <p:spPr>
          <a:xfrm rot="10800000" flipV="1">
            <a:off x="1247138" y="5342128"/>
            <a:ext cx="439869" cy="2394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44" idx="1"/>
            <a:endCxn id="75" idx="5"/>
          </p:cNvCxnSpPr>
          <p:nvPr/>
        </p:nvCxnSpPr>
        <p:spPr>
          <a:xfrm rot="5400000" flipH="1" flipV="1">
            <a:off x="682826" y="5577193"/>
            <a:ext cx="494730" cy="5034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78" idx="1"/>
            <a:endCxn id="46" idx="5"/>
          </p:cNvCxnSpPr>
          <p:nvPr/>
        </p:nvCxnSpPr>
        <p:spPr>
          <a:xfrm rot="5400000" flipH="1" flipV="1">
            <a:off x="1283330" y="5342903"/>
            <a:ext cx="383264" cy="45110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78" idx="3"/>
            <a:endCxn id="45" idx="6"/>
          </p:cNvCxnSpPr>
          <p:nvPr/>
        </p:nvCxnSpPr>
        <p:spPr>
          <a:xfrm rot="5400000" flipH="1" flipV="1">
            <a:off x="1308697" y="5660435"/>
            <a:ext cx="109755" cy="2283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44" idx="2"/>
            <a:endCxn id="78" idx="5"/>
          </p:cNvCxnSpPr>
          <p:nvPr/>
        </p:nvCxnSpPr>
        <p:spPr>
          <a:xfrm flipV="1">
            <a:off x="691987" y="5829478"/>
            <a:ext cx="492190" cy="28148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79" idx="1"/>
            <a:endCxn id="45" idx="4"/>
          </p:cNvCxnSpPr>
          <p:nvPr/>
        </p:nvCxnSpPr>
        <p:spPr>
          <a:xfrm rot="5400000" flipH="1" flipV="1">
            <a:off x="1350045" y="5820554"/>
            <a:ext cx="225587" cy="1220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48" idx="6"/>
            <a:endCxn id="79" idx="3"/>
          </p:cNvCxnSpPr>
          <p:nvPr/>
        </p:nvCxnSpPr>
        <p:spPr>
          <a:xfrm rot="10800000">
            <a:off x="1401809" y="6063766"/>
            <a:ext cx="1183696" cy="540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stCxn id="79" idx="6"/>
            <a:endCxn id="44" idx="2"/>
          </p:cNvCxnSpPr>
          <p:nvPr/>
        </p:nvCxnSpPr>
        <p:spPr>
          <a:xfrm rot="10800000" flipV="1">
            <a:off x="691987" y="6029071"/>
            <a:ext cx="631080" cy="818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6130" y="2928512"/>
            <a:ext cx="1647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2" name="Rectangle 191"/>
          <p:cNvSpPr/>
          <p:nvPr/>
        </p:nvSpPr>
        <p:spPr>
          <a:xfrm>
            <a:off x="7635598" y="2074464"/>
            <a:ext cx="5257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6600" dirty="0"/>
          </a:p>
        </p:txBody>
      </p:sp>
      <p:sp>
        <p:nvSpPr>
          <p:cNvPr id="193" name="Rectangle 192"/>
          <p:cNvSpPr/>
          <p:nvPr/>
        </p:nvSpPr>
        <p:spPr>
          <a:xfrm rot="19930891">
            <a:off x="6884968" y="2033518"/>
            <a:ext cx="5257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6600" dirty="0"/>
          </a:p>
        </p:txBody>
      </p:sp>
      <p:sp>
        <p:nvSpPr>
          <p:cNvPr id="194" name="Rectangle 193"/>
          <p:cNvSpPr/>
          <p:nvPr/>
        </p:nvSpPr>
        <p:spPr>
          <a:xfrm rot="19564907">
            <a:off x="6407299" y="2674966"/>
            <a:ext cx="5257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/>
      <p:bldP spid="193" grpId="0"/>
      <p:bldP spid="1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Freeform 444"/>
          <p:cNvSpPr/>
          <p:nvPr/>
        </p:nvSpPr>
        <p:spPr>
          <a:xfrm>
            <a:off x="4790362" y="805222"/>
            <a:ext cx="2674961" cy="1583140"/>
          </a:xfrm>
          <a:custGeom>
            <a:avLst/>
            <a:gdLst>
              <a:gd name="connsiteX0" fmla="*/ 1337480 w 2674961"/>
              <a:gd name="connsiteY0" fmla="*/ 0 h 1583140"/>
              <a:gd name="connsiteX1" fmla="*/ 0 w 2674961"/>
              <a:gd name="connsiteY1" fmla="*/ 1569492 h 1583140"/>
              <a:gd name="connsiteX2" fmla="*/ 2674961 w 2674961"/>
              <a:gd name="connsiteY2" fmla="*/ 1583140 h 1583140"/>
              <a:gd name="connsiteX3" fmla="*/ 1337480 w 2674961"/>
              <a:gd name="connsiteY3" fmla="*/ 0 h 1583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4961" h="1583140">
                <a:moveTo>
                  <a:pt x="1337480" y="0"/>
                </a:moveTo>
                <a:lnTo>
                  <a:pt x="0" y="1569492"/>
                </a:lnTo>
                <a:lnTo>
                  <a:pt x="2674961" y="1583140"/>
                </a:lnTo>
                <a:lnTo>
                  <a:pt x="1337480" y="0"/>
                </a:lnTo>
                <a:close/>
              </a:path>
            </a:pathLst>
          </a:custGeom>
          <a:solidFill>
            <a:srgbClr val="00D05E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Freeform 561"/>
          <p:cNvSpPr/>
          <p:nvPr/>
        </p:nvSpPr>
        <p:spPr>
          <a:xfrm>
            <a:off x="3234519" y="3998794"/>
            <a:ext cx="2047165" cy="2060812"/>
          </a:xfrm>
          <a:custGeom>
            <a:avLst/>
            <a:gdLst>
              <a:gd name="connsiteX0" fmla="*/ 0 w 2047165"/>
              <a:gd name="connsiteY0" fmla="*/ 2060812 h 2060812"/>
              <a:gd name="connsiteX1" fmla="*/ 887105 w 2047165"/>
              <a:gd name="connsiteY1" fmla="*/ 0 h 2060812"/>
              <a:gd name="connsiteX2" fmla="*/ 2047165 w 2047165"/>
              <a:gd name="connsiteY2" fmla="*/ 2047164 h 2060812"/>
              <a:gd name="connsiteX3" fmla="*/ 941696 w 2047165"/>
              <a:gd name="connsiteY3" fmla="*/ 1651379 h 2060812"/>
              <a:gd name="connsiteX4" fmla="*/ 1119117 w 2047165"/>
              <a:gd name="connsiteY4" fmla="*/ 1269242 h 2060812"/>
              <a:gd name="connsiteX5" fmla="*/ 668741 w 2047165"/>
              <a:gd name="connsiteY5" fmla="*/ 1269242 h 2060812"/>
              <a:gd name="connsiteX6" fmla="*/ 54591 w 2047165"/>
              <a:gd name="connsiteY6" fmla="*/ 2019869 h 2060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7165" h="2060812">
                <a:moveTo>
                  <a:pt x="0" y="2060812"/>
                </a:moveTo>
                <a:lnTo>
                  <a:pt x="887105" y="0"/>
                </a:lnTo>
                <a:lnTo>
                  <a:pt x="2047165" y="2047164"/>
                </a:lnTo>
                <a:lnTo>
                  <a:pt x="941696" y="1651379"/>
                </a:lnTo>
                <a:lnTo>
                  <a:pt x="1119117" y="1269242"/>
                </a:lnTo>
                <a:lnTo>
                  <a:pt x="668741" y="1269242"/>
                </a:lnTo>
                <a:lnTo>
                  <a:pt x="54591" y="2019869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Freeform 436"/>
          <p:cNvSpPr/>
          <p:nvPr/>
        </p:nvSpPr>
        <p:spPr>
          <a:xfrm>
            <a:off x="1801502" y="1405718"/>
            <a:ext cx="1937982" cy="2006221"/>
          </a:xfrm>
          <a:custGeom>
            <a:avLst/>
            <a:gdLst>
              <a:gd name="connsiteX0" fmla="*/ 0 w 1924334"/>
              <a:gd name="connsiteY0" fmla="*/ 1992573 h 2019869"/>
              <a:gd name="connsiteX1" fmla="*/ 859809 w 1924334"/>
              <a:gd name="connsiteY1" fmla="*/ 1610436 h 2019869"/>
              <a:gd name="connsiteX2" fmla="*/ 1924334 w 1924334"/>
              <a:gd name="connsiteY2" fmla="*/ 2019869 h 2019869"/>
              <a:gd name="connsiteX3" fmla="*/ 1064525 w 1924334"/>
              <a:gd name="connsiteY3" fmla="*/ 1241946 h 2019869"/>
              <a:gd name="connsiteX4" fmla="*/ 805218 w 1924334"/>
              <a:gd name="connsiteY4" fmla="*/ 0 h 2019869"/>
              <a:gd name="connsiteX5" fmla="*/ 600501 w 1924334"/>
              <a:gd name="connsiteY5" fmla="*/ 1201003 h 2019869"/>
              <a:gd name="connsiteX6" fmla="*/ 13647 w 1924334"/>
              <a:gd name="connsiteY6" fmla="*/ 1924334 h 2019869"/>
              <a:gd name="connsiteX7" fmla="*/ 0 w 1924334"/>
              <a:gd name="connsiteY7" fmla="*/ 1937982 h 2019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24334" h="2019869">
                <a:moveTo>
                  <a:pt x="0" y="1992573"/>
                </a:moveTo>
                <a:lnTo>
                  <a:pt x="859809" y="1610436"/>
                </a:lnTo>
                <a:lnTo>
                  <a:pt x="1924334" y="2019869"/>
                </a:lnTo>
                <a:lnTo>
                  <a:pt x="1064525" y="1241946"/>
                </a:lnTo>
                <a:lnTo>
                  <a:pt x="805218" y="0"/>
                </a:lnTo>
                <a:lnTo>
                  <a:pt x="600501" y="1201003"/>
                </a:lnTo>
                <a:lnTo>
                  <a:pt x="13647" y="1924334"/>
                </a:lnTo>
                <a:lnTo>
                  <a:pt x="0" y="1937982"/>
                </a:lnTo>
              </a:path>
            </a:pathLst>
          </a:custGeom>
          <a:solidFill>
            <a:srgbClr val="00D05E">
              <a:alpha val="49000"/>
            </a:srgb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Freeform 367"/>
          <p:cNvSpPr/>
          <p:nvPr/>
        </p:nvSpPr>
        <p:spPr>
          <a:xfrm>
            <a:off x="1746910" y="1378423"/>
            <a:ext cx="2019869" cy="2060812"/>
          </a:xfrm>
          <a:custGeom>
            <a:avLst/>
            <a:gdLst>
              <a:gd name="connsiteX0" fmla="*/ 655093 w 2019869"/>
              <a:gd name="connsiteY0" fmla="*/ 1228298 h 2060812"/>
              <a:gd name="connsiteX1" fmla="*/ 0 w 2019869"/>
              <a:gd name="connsiteY1" fmla="*/ 2019869 h 2060812"/>
              <a:gd name="connsiteX2" fmla="*/ 54591 w 2019869"/>
              <a:gd name="connsiteY2" fmla="*/ 2033516 h 2060812"/>
              <a:gd name="connsiteX3" fmla="*/ 109182 w 2019869"/>
              <a:gd name="connsiteY3" fmla="*/ 2033516 h 2060812"/>
              <a:gd name="connsiteX4" fmla="*/ 900752 w 2019869"/>
              <a:gd name="connsiteY4" fmla="*/ 1637731 h 2060812"/>
              <a:gd name="connsiteX5" fmla="*/ 2019869 w 2019869"/>
              <a:gd name="connsiteY5" fmla="*/ 2060812 h 2060812"/>
              <a:gd name="connsiteX6" fmla="*/ 2019869 w 2019869"/>
              <a:gd name="connsiteY6" fmla="*/ 1992573 h 2060812"/>
              <a:gd name="connsiteX7" fmla="*/ 1992573 w 2019869"/>
              <a:gd name="connsiteY7" fmla="*/ 2006221 h 2060812"/>
              <a:gd name="connsiteX8" fmla="*/ 1105469 w 2019869"/>
              <a:gd name="connsiteY8" fmla="*/ 1241946 h 2060812"/>
              <a:gd name="connsiteX9" fmla="*/ 1119117 w 2019869"/>
              <a:gd name="connsiteY9" fmla="*/ 1228298 h 2060812"/>
              <a:gd name="connsiteX10" fmla="*/ 887105 w 2019869"/>
              <a:gd name="connsiteY10" fmla="*/ 0 h 2060812"/>
              <a:gd name="connsiteX11" fmla="*/ 832514 w 2019869"/>
              <a:gd name="connsiteY11" fmla="*/ 27295 h 2060812"/>
              <a:gd name="connsiteX12" fmla="*/ 655093 w 2019869"/>
              <a:gd name="connsiteY12" fmla="*/ 1228298 h 2060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19869" h="2060812">
                <a:moveTo>
                  <a:pt x="655093" y="1228298"/>
                </a:moveTo>
                <a:lnTo>
                  <a:pt x="0" y="2019869"/>
                </a:lnTo>
                <a:lnTo>
                  <a:pt x="54591" y="2033516"/>
                </a:lnTo>
                <a:lnTo>
                  <a:pt x="109182" y="2033516"/>
                </a:lnTo>
                <a:lnTo>
                  <a:pt x="900752" y="1637731"/>
                </a:lnTo>
                <a:lnTo>
                  <a:pt x="2019869" y="2060812"/>
                </a:lnTo>
                <a:lnTo>
                  <a:pt x="2019869" y="1992573"/>
                </a:lnTo>
                <a:lnTo>
                  <a:pt x="1992573" y="2006221"/>
                </a:lnTo>
                <a:lnTo>
                  <a:pt x="1105469" y="1241946"/>
                </a:lnTo>
                <a:lnTo>
                  <a:pt x="1119117" y="1228298"/>
                </a:lnTo>
                <a:lnTo>
                  <a:pt x="887105" y="0"/>
                </a:lnTo>
                <a:lnTo>
                  <a:pt x="832514" y="27295"/>
                </a:lnTo>
                <a:lnTo>
                  <a:pt x="655093" y="1228298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Problems…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15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grpSp>
        <p:nvGrpSpPr>
          <p:cNvPr id="250" name="Group 249"/>
          <p:cNvGrpSpPr/>
          <p:nvPr/>
        </p:nvGrpSpPr>
        <p:grpSpPr>
          <a:xfrm>
            <a:off x="4799796" y="801159"/>
            <a:ext cx="2673996" cy="2851951"/>
            <a:chOff x="5373029" y="2440864"/>
            <a:chExt cx="2673996" cy="2851951"/>
          </a:xfrm>
        </p:grpSpPr>
        <p:grpSp>
          <p:nvGrpSpPr>
            <p:cNvPr id="251" name="Group 443"/>
            <p:cNvGrpSpPr/>
            <p:nvPr/>
          </p:nvGrpSpPr>
          <p:grpSpPr>
            <a:xfrm>
              <a:off x="5373029" y="2440864"/>
              <a:ext cx="2673996" cy="2768190"/>
              <a:chOff x="5373029" y="2440864"/>
              <a:chExt cx="2673996" cy="2768190"/>
            </a:xfrm>
          </p:grpSpPr>
          <p:sp>
            <p:nvSpPr>
              <p:cNvPr id="255" name="Oval 254"/>
              <p:cNvSpPr/>
              <p:nvPr/>
            </p:nvSpPr>
            <p:spPr bwMode="auto">
              <a:xfrm flipH="1">
                <a:off x="6662628" y="244086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6" name="Oval 255"/>
              <p:cNvSpPr/>
              <p:nvPr/>
            </p:nvSpPr>
            <p:spPr bwMode="auto">
              <a:xfrm flipH="1">
                <a:off x="6177599" y="33609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7" name="Oval 256"/>
              <p:cNvSpPr/>
              <p:nvPr/>
            </p:nvSpPr>
            <p:spPr bwMode="auto">
              <a:xfrm flipH="1">
                <a:off x="6304923" y="3754706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8" name="Oval 257"/>
              <p:cNvSpPr/>
              <p:nvPr/>
            </p:nvSpPr>
            <p:spPr bwMode="auto">
              <a:xfrm flipH="1">
                <a:off x="7330538" y="375057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9" name="Oval 258"/>
              <p:cNvSpPr/>
              <p:nvPr/>
            </p:nvSpPr>
            <p:spPr bwMode="auto">
              <a:xfrm flipH="1">
                <a:off x="5875449" y="429921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" name="Oval 259"/>
              <p:cNvSpPr/>
              <p:nvPr/>
            </p:nvSpPr>
            <p:spPr bwMode="auto">
              <a:xfrm flipH="1">
                <a:off x="6181730" y="48354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1" name="Oval 260"/>
              <p:cNvSpPr/>
              <p:nvPr/>
            </p:nvSpPr>
            <p:spPr bwMode="auto">
              <a:xfrm flipH="1">
                <a:off x="6846028" y="4247271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62" name="Straight Connector 261"/>
              <p:cNvCxnSpPr>
                <a:endCxn id="255" idx="6"/>
              </p:cNvCxnSpPr>
              <p:nvPr/>
            </p:nvCxnSpPr>
            <p:spPr>
              <a:xfrm rot="5400000" flipH="1" flipV="1">
                <a:off x="5275467" y="2601003"/>
                <a:ext cx="1498233" cy="1276089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>
                <a:stCxn id="255" idx="3"/>
              </p:cNvCxnSpPr>
              <p:nvPr/>
            </p:nvCxnSpPr>
            <p:spPr>
              <a:xfrm rot="16200000" flipH="1">
                <a:off x="6626998" y="2638997"/>
                <a:ext cx="1515117" cy="1286372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>
                <a:stCxn id="255" idx="4"/>
              </p:cNvCxnSpPr>
              <p:nvPr/>
            </p:nvCxnSpPr>
            <p:spPr>
              <a:xfrm rot="16200000" flipH="1">
                <a:off x="6117668" y="3130081"/>
                <a:ext cx="1437068" cy="254897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>
                <a:stCxn id="256" idx="3"/>
              </p:cNvCxnSpPr>
              <p:nvPr/>
            </p:nvCxnSpPr>
            <p:spPr>
              <a:xfrm rot="16200000" flipH="1">
                <a:off x="6306330" y="3394732"/>
                <a:ext cx="608670" cy="708648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>
                <a:stCxn id="256" idx="5"/>
              </p:cNvCxnSpPr>
              <p:nvPr/>
            </p:nvCxnSpPr>
            <p:spPr>
              <a:xfrm rot="5400000">
                <a:off x="5786261" y="3582591"/>
                <a:ext cx="542719" cy="266978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>
                <a:stCxn id="256" idx="6"/>
              </p:cNvCxnSpPr>
              <p:nvPr/>
            </p:nvCxnSpPr>
            <p:spPr>
              <a:xfrm rot="10800000" flipV="1">
                <a:off x="5451771" y="3410025"/>
                <a:ext cx="725828" cy="591785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>
                <a:stCxn id="259" idx="6"/>
              </p:cNvCxnSpPr>
              <p:nvPr/>
            </p:nvCxnSpPr>
            <p:spPr>
              <a:xfrm rot="10800000">
                <a:off x="5465281" y="4036506"/>
                <a:ext cx="410168" cy="311774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>
                <a:stCxn id="259" idx="0"/>
              </p:cNvCxnSpPr>
              <p:nvPr/>
            </p:nvCxnSpPr>
            <p:spPr>
              <a:xfrm rot="16200000" flipV="1">
                <a:off x="5792539" y="4170178"/>
                <a:ext cx="228013" cy="30060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>
                <a:endCxn id="257" idx="5"/>
              </p:cNvCxnSpPr>
              <p:nvPr/>
            </p:nvCxnSpPr>
            <p:spPr>
              <a:xfrm flipV="1">
                <a:off x="5970257" y="3838467"/>
                <a:ext cx="348176" cy="198039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>
                <a:endCxn id="257" idx="3"/>
              </p:cNvCxnSpPr>
              <p:nvPr/>
            </p:nvCxnSpPr>
            <p:spPr>
              <a:xfrm rot="10800000">
                <a:off x="6383665" y="3838468"/>
                <a:ext cx="533860" cy="200311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>
                <a:endCxn id="257" idx="4"/>
              </p:cNvCxnSpPr>
              <p:nvPr/>
            </p:nvCxnSpPr>
            <p:spPr>
              <a:xfrm rot="16200000" flipV="1">
                <a:off x="6343249" y="3860638"/>
                <a:ext cx="134602" cy="119002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>
                <a:endCxn id="259" idx="1"/>
              </p:cNvCxnSpPr>
              <p:nvPr/>
            </p:nvCxnSpPr>
            <p:spPr>
              <a:xfrm rot="16200000" flipH="1" flipV="1">
                <a:off x="6039926" y="3916076"/>
                <a:ext cx="311774" cy="483244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>
                <a:stCxn id="260" idx="1"/>
              </p:cNvCxnSpPr>
              <p:nvPr/>
            </p:nvCxnSpPr>
            <p:spPr>
              <a:xfrm rot="5400000" flipH="1" flipV="1">
                <a:off x="5983132" y="4362913"/>
                <a:ext cx="764259" cy="209579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>
                <a:stCxn id="260" idx="6"/>
              </p:cNvCxnSpPr>
              <p:nvPr/>
            </p:nvCxnSpPr>
            <p:spPr>
              <a:xfrm rot="10800000">
                <a:off x="5451772" y="4071202"/>
                <a:ext cx="729959" cy="813325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>
                <a:stCxn id="260" idx="2"/>
              </p:cNvCxnSpPr>
              <p:nvPr/>
            </p:nvCxnSpPr>
            <p:spPr>
              <a:xfrm flipV="1">
                <a:off x="6273982" y="4087844"/>
                <a:ext cx="1221941" cy="796682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>
                <a:stCxn id="261" idx="6"/>
              </p:cNvCxnSpPr>
              <p:nvPr/>
            </p:nvCxnSpPr>
            <p:spPr>
              <a:xfrm rot="10800000">
                <a:off x="6502668" y="4071201"/>
                <a:ext cx="343361" cy="225136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>
                <a:endCxn id="261" idx="2"/>
              </p:cNvCxnSpPr>
              <p:nvPr/>
            </p:nvCxnSpPr>
            <p:spPr>
              <a:xfrm rot="5400000">
                <a:off x="7089362" y="3922392"/>
                <a:ext cx="222864" cy="525027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>
                <a:endCxn id="261" idx="7"/>
              </p:cNvCxnSpPr>
              <p:nvPr/>
            </p:nvCxnSpPr>
            <p:spPr>
              <a:xfrm rot="5400000">
                <a:off x="6824696" y="4122687"/>
                <a:ext cx="173798" cy="10411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>
                <a:stCxn id="258" idx="6"/>
              </p:cNvCxnSpPr>
              <p:nvPr/>
            </p:nvCxnSpPr>
            <p:spPr>
              <a:xfrm rot="10800000" flipV="1">
                <a:off x="6996268" y="3799639"/>
                <a:ext cx="334271" cy="20444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>
                <a:endCxn id="258" idx="3"/>
              </p:cNvCxnSpPr>
              <p:nvPr/>
            </p:nvCxnSpPr>
            <p:spPr>
              <a:xfrm rot="16200000" flipV="1">
                <a:off x="7603908" y="3639707"/>
                <a:ext cx="169748" cy="55900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>
                <a:endCxn id="258" idx="4"/>
              </p:cNvCxnSpPr>
              <p:nvPr/>
            </p:nvCxnSpPr>
            <p:spPr>
              <a:xfrm rot="16200000" flipV="1">
                <a:off x="7342298" y="3883073"/>
                <a:ext cx="155377" cy="8664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3" name="Group 436"/>
              <p:cNvGrpSpPr/>
              <p:nvPr/>
            </p:nvGrpSpPr>
            <p:grpSpPr>
              <a:xfrm>
                <a:off x="5373029" y="3987440"/>
                <a:ext cx="2673996" cy="100404"/>
                <a:chOff x="2843561" y="3987440"/>
                <a:chExt cx="2673996" cy="100404"/>
              </a:xfrm>
            </p:grpSpPr>
            <p:sp>
              <p:nvSpPr>
                <p:cNvPr id="285" name="Oval 284"/>
                <p:cNvSpPr/>
                <p:nvPr/>
              </p:nvSpPr>
              <p:spPr bwMode="auto">
                <a:xfrm flipH="1">
                  <a:off x="2843561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6" name="Oval 285"/>
                <p:cNvSpPr/>
                <p:nvPr/>
              </p:nvSpPr>
              <p:spPr bwMode="auto">
                <a:xfrm flipH="1">
                  <a:off x="334853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7" name="Oval 286"/>
                <p:cNvSpPr/>
                <p:nvPr/>
              </p:nvSpPr>
              <p:spPr bwMode="auto">
                <a:xfrm flipH="1">
                  <a:off x="389445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8" name="Oval 287"/>
                <p:cNvSpPr/>
                <p:nvPr/>
              </p:nvSpPr>
              <p:spPr bwMode="auto">
                <a:xfrm flipH="1">
                  <a:off x="4388057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9" name="Oval 288"/>
                <p:cNvSpPr/>
                <p:nvPr/>
              </p:nvSpPr>
              <p:spPr bwMode="auto">
                <a:xfrm flipH="1">
                  <a:off x="4920329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90" name="Oval 289"/>
                <p:cNvSpPr/>
                <p:nvPr/>
              </p:nvSpPr>
              <p:spPr bwMode="auto">
                <a:xfrm flipH="1">
                  <a:off x="5425305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84" name="Straight Connector 283"/>
              <p:cNvCxnSpPr>
                <a:stCxn id="252" idx="7"/>
                <a:endCxn id="285" idx="4"/>
              </p:cNvCxnSpPr>
              <p:nvPr/>
            </p:nvCxnSpPr>
            <p:spPr>
              <a:xfrm rot="16200000" flipV="1">
                <a:off x="5249252" y="4255475"/>
                <a:ext cx="1123482" cy="783676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2" name="Oval 251"/>
            <p:cNvSpPr/>
            <p:nvPr/>
          </p:nvSpPr>
          <p:spPr bwMode="auto">
            <a:xfrm flipH="1">
              <a:off x="6189321" y="5194683"/>
              <a:ext cx="92252" cy="98132"/>
            </a:xfrm>
            <a:prstGeom prst="ellipse">
              <a:avLst/>
            </a:prstGeom>
            <a:solidFill>
              <a:srgbClr val="2D6BB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3" name="Straight Connector 252"/>
            <p:cNvCxnSpPr>
              <a:stCxn id="252" idx="4"/>
              <a:endCxn id="289" idx="3"/>
            </p:cNvCxnSpPr>
            <p:nvPr/>
          </p:nvCxnSpPr>
          <p:spPr>
            <a:xfrm rot="5400000" flipH="1" flipV="1">
              <a:off x="6272322" y="4036598"/>
              <a:ext cx="1219342" cy="1293092"/>
            </a:xfrm>
            <a:prstGeom prst="line">
              <a:avLst/>
            </a:prstGeom>
            <a:ln w="254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2"/>
              <a:endCxn id="290" idx="1"/>
            </p:cNvCxnSpPr>
            <p:nvPr/>
          </p:nvCxnSpPr>
          <p:spPr>
            <a:xfrm flipV="1">
              <a:off x="6281573" y="4004083"/>
              <a:ext cx="1751942" cy="1239666"/>
            </a:xfrm>
            <a:prstGeom prst="line">
              <a:avLst/>
            </a:prstGeom>
            <a:ln w="254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1" name="Oval 290"/>
          <p:cNvSpPr/>
          <p:nvPr/>
        </p:nvSpPr>
        <p:spPr bwMode="auto">
          <a:xfrm flipH="1">
            <a:off x="2576380" y="1351131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2" name="Oval 291"/>
          <p:cNvSpPr/>
          <p:nvPr/>
        </p:nvSpPr>
        <p:spPr bwMode="auto">
          <a:xfrm flipH="1">
            <a:off x="1732496" y="334599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3" name="Oval 292"/>
          <p:cNvSpPr/>
          <p:nvPr/>
        </p:nvSpPr>
        <p:spPr bwMode="auto">
          <a:xfrm flipH="1">
            <a:off x="2610502" y="2954751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4" name="Oval 293"/>
          <p:cNvSpPr/>
          <p:nvPr/>
        </p:nvSpPr>
        <p:spPr bwMode="auto">
          <a:xfrm flipH="1">
            <a:off x="2819767" y="257715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5" name="Oval 294"/>
          <p:cNvSpPr/>
          <p:nvPr/>
        </p:nvSpPr>
        <p:spPr bwMode="auto">
          <a:xfrm flipH="1">
            <a:off x="2351198" y="2558960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" name="Oval 295"/>
          <p:cNvSpPr/>
          <p:nvPr/>
        </p:nvSpPr>
        <p:spPr bwMode="auto">
          <a:xfrm flipH="1">
            <a:off x="3718266" y="3352824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" name="Oval 310"/>
          <p:cNvSpPr/>
          <p:nvPr/>
        </p:nvSpPr>
        <p:spPr bwMode="auto">
          <a:xfrm flipH="1">
            <a:off x="2135108" y="2561235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2" name="Oval 311"/>
          <p:cNvSpPr/>
          <p:nvPr/>
        </p:nvSpPr>
        <p:spPr bwMode="auto">
          <a:xfrm flipH="1">
            <a:off x="2301156" y="2781875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Oval 312"/>
          <p:cNvSpPr/>
          <p:nvPr/>
        </p:nvSpPr>
        <p:spPr bwMode="auto">
          <a:xfrm flipH="1">
            <a:off x="2303428" y="3016163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4" name="Oval 313"/>
          <p:cNvSpPr/>
          <p:nvPr/>
        </p:nvSpPr>
        <p:spPr bwMode="auto">
          <a:xfrm flipH="1">
            <a:off x="2455828" y="3264099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" name="Oval 314"/>
          <p:cNvSpPr/>
          <p:nvPr/>
        </p:nvSpPr>
        <p:spPr bwMode="auto">
          <a:xfrm flipH="1">
            <a:off x="2894836" y="2884227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" name="Oval 315"/>
          <p:cNvSpPr/>
          <p:nvPr/>
        </p:nvSpPr>
        <p:spPr bwMode="auto">
          <a:xfrm flipH="1">
            <a:off x="2978996" y="2326931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" name="Oval 316"/>
          <p:cNvSpPr/>
          <p:nvPr/>
        </p:nvSpPr>
        <p:spPr bwMode="auto">
          <a:xfrm flipH="1">
            <a:off x="2599124" y="2301907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" name="Oval 317"/>
          <p:cNvSpPr/>
          <p:nvPr/>
        </p:nvSpPr>
        <p:spPr bwMode="auto">
          <a:xfrm flipH="1">
            <a:off x="2574100" y="980323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9" name="Straight Connector 318"/>
          <p:cNvCxnSpPr>
            <a:stCxn id="292" idx="7"/>
            <a:endCxn id="318" idx="5"/>
          </p:cNvCxnSpPr>
          <p:nvPr/>
        </p:nvCxnSpPr>
        <p:spPr>
          <a:xfrm rot="5400000" flipH="1" flipV="1">
            <a:off x="1018667" y="1791423"/>
            <a:ext cx="2296282" cy="8416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stCxn id="291" idx="0"/>
            <a:endCxn id="318" idx="3"/>
          </p:cNvCxnSpPr>
          <p:nvPr/>
        </p:nvCxnSpPr>
        <p:spPr>
          <a:xfrm rot="5400000" flipH="1" flipV="1">
            <a:off x="2494151" y="1192440"/>
            <a:ext cx="287047" cy="303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stCxn id="296" idx="1"/>
            <a:endCxn id="318" idx="2"/>
          </p:cNvCxnSpPr>
          <p:nvPr/>
        </p:nvCxnSpPr>
        <p:spPr>
          <a:xfrm rot="16200000" flipV="1">
            <a:off x="2062777" y="1632964"/>
            <a:ext cx="2337806" cy="11306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stCxn id="296" idx="5"/>
            <a:endCxn id="292" idx="3"/>
          </p:cNvCxnSpPr>
          <p:nvPr/>
        </p:nvCxnSpPr>
        <p:spPr>
          <a:xfrm rot="5400000" flipH="1">
            <a:off x="2768092" y="2472902"/>
            <a:ext cx="6829" cy="19205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stCxn id="315" idx="3"/>
            <a:endCxn id="296" idx="7"/>
          </p:cNvCxnSpPr>
          <p:nvPr/>
        </p:nvCxnSpPr>
        <p:spPr>
          <a:xfrm rot="16200000" flipH="1">
            <a:off x="3153074" y="2788492"/>
            <a:ext cx="399207" cy="7581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>
            <a:stCxn id="293" idx="2"/>
            <a:endCxn id="315" idx="5"/>
          </p:cNvCxnSpPr>
          <p:nvPr/>
        </p:nvCxnSpPr>
        <p:spPr>
          <a:xfrm flipV="1">
            <a:off x="2702754" y="2967988"/>
            <a:ext cx="205592" cy="358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>
            <a:stCxn id="315" idx="0"/>
            <a:endCxn id="294" idx="4"/>
          </p:cNvCxnSpPr>
          <p:nvPr/>
        </p:nvCxnSpPr>
        <p:spPr>
          <a:xfrm rot="16200000" flipV="1">
            <a:off x="2798959" y="2742223"/>
            <a:ext cx="208938" cy="750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>
            <a:stCxn id="316" idx="7"/>
            <a:endCxn id="291" idx="2"/>
          </p:cNvCxnSpPr>
          <p:nvPr/>
        </p:nvCxnSpPr>
        <p:spPr>
          <a:xfrm rot="16200000" flipV="1">
            <a:off x="2360017" y="1708813"/>
            <a:ext cx="941105" cy="32387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>
            <a:stCxn id="296" idx="0"/>
            <a:endCxn id="316" idx="3"/>
          </p:cNvCxnSpPr>
          <p:nvPr/>
        </p:nvCxnSpPr>
        <p:spPr>
          <a:xfrm rot="16200000" flipV="1">
            <a:off x="2939999" y="2528431"/>
            <a:ext cx="942132" cy="7066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>
            <a:stCxn id="316" idx="4"/>
            <a:endCxn id="294" idx="1"/>
          </p:cNvCxnSpPr>
          <p:nvPr/>
        </p:nvCxnSpPr>
        <p:spPr>
          <a:xfrm rot="5400000">
            <a:off x="2878584" y="2444989"/>
            <a:ext cx="166465" cy="1266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317" idx="3"/>
            <a:endCxn id="294" idx="7"/>
          </p:cNvCxnSpPr>
          <p:nvPr/>
        </p:nvCxnSpPr>
        <p:spPr>
          <a:xfrm rot="16200000" flipH="1">
            <a:off x="2652641" y="2410892"/>
            <a:ext cx="205860" cy="1554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>
            <a:stCxn id="291" idx="4"/>
            <a:endCxn id="317" idx="0"/>
          </p:cNvCxnSpPr>
          <p:nvPr/>
        </p:nvCxnSpPr>
        <p:spPr>
          <a:xfrm rot="16200000" flipH="1">
            <a:off x="2207556" y="1864213"/>
            <a:ext cx="852644" cy="22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/>
          <p:cNvCxnSpPr>
            <a:stCxn id="295" idx="1"/>
            <a:endCxn id="317" idx="5"/>
          </p:cNvCxnSpPr>
          <p:nvPr/>
        </p:nvCxnSpPr>
        <p:spPr>
          <a:xfrm rot="5400000" flipH="1" flipV="1">
            <a:off x="2427456" y="2388153"/>
            <a:ext cx="187663" cy="1826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/>
          <p:cNvCxnSpPr>
            <a:stCxn id="295" idx="5"/>
            <a:endCxn id="311" idx="2"/>
          </p:cNvCxnSpPr>
          <p:nvPr/>
        </p:nvCxnSpPr>
        <p:spPr>
          <a:xfrm rot="5400000" flipH="1">
            <a:off x="2279824" y="2557837"/>
            <a:ext cx="32420" cy="1373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>
            <a:stCxn id="311" idx="1"/>
            <a:endCxn id="291" idx="5"/>
          </p:cNvCxnSpPr>
          <p:nvPr/>
        </p:nvCxnSpPr>
        <p:spPr>
          <a:xfrm rot="5400000" flipH="1" flipV="1">
            <a:off x="1831513" y="1817229"/>
            <a:ext cx="1140714" cy="376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>
            <a:stCxn id="311" idx="4"/>
            <a:endCxn id="292" idx="0"/>
          </p:cNvCxnSpPr>
          <p:nvPr/>
        </p:nvCxnSpPr>
        <p:spPr>
          <a:xfrm rot="5400000">
            <a:off x="1636614" y="2801375"/>
            <a:ext cx="686628" cy="4026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>
            <a:stCxn id="295" idx="5"/>
            <a:endCxn id="312" idx="1"/>
          </p:cNvCxnSpPr>
          <p:nvPr/>
        </p:nvCxnSpPr>
        <p:spPr>
          <a:xfrm rot="16200000" flipH="1">
            <a:off x="2295541" y="2711888"/>
            <a:ext cx="153525" cy="15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>
            <a:stCxn id="294" idx="6"/>
            <a:endCxn id="312" idx="3"/>
          </p:cNvCxnSpPr>
          <p:nvPr/>
        </p:nvCxnSpPr>
        <p:spPr>
          <a:xfrm rot="10800000" flipV="1">
            <a:off x="2379899" y="2626222"/>
            <a:ext cx="439869" cy="2394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>
            <a:stCxn id="292" idx="1"/>
            <a:endCxn id="312" idx="5"/>
          </p:cNvCxnSpPr>
          <p:nvPr/>
        </p:nvCxnSpPr>
        <p:spPr>
          <a:xfrm rot="5400000" flipH="1" flipV="1">
            <a:off x="1815587" y="2861287"/>
            <a:ext cx="494730" cy="5034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>
            <a:stCxn id="313" idx="1"/>
            <a:endCxn id="294" idx="5"/>
          </p:cNvCxnSpPr>
          <p:nvPr/>
        </p:nvCxnSpPr>
        <p:spPr>
          <a:xfrm rot="5400000" flipH="1" flipV="1">
            <a:off x="2422915" y="2620173"/>
            <a:ext cx="369616" cy="45110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>
            <a:stCxn id="313" idx="3"/>
            <a:endCxn id="293" idx="6"/>
          </p:cNvCxnSpPr>
          <p:nvPr/>
        </p:nvCxnSpPr>
        <p:spPr>
          <a:xfrm rot="5400000" flipH="1" flipV="1">
            <a:off x="2448282" y="2937705"/>
            <a:ext cx="96107" cy="2283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>
            <a:stCxn id="292" idx="2"/>
            <a:endCxn id="313" idx="5"/>
          </p:cNvCxnSpPr>
          <p:nvPr/>
        </p:nvCxnSpPr>
        <p:spPr>
          <a:xfrm flipV="1">
            <a:off x="1824748" y="3099924"/>
            <a:ext cx="492190" cy="2951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>
            <a:stCxn id="314" idx="1"/>
            <a:endCxn id="293" idx="4"/>
          </p:cNvCxnSpPr>
          <p:nvPr/>
        </p:nvCxnSpPr>
        <p:spPr>
          <a:xfrm rot="5400000" flipH="1" flipV="1">
            <a:off x="2482806" y="3104648"/>
            <a:ext cx="225587" cy="1220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>
            <a:stCxn id="296" idx="6"/>
            <a:endCxn id="314" idx="3"/>
          </p:cNvCxnSpPr>
          <p:nvPr/>
        </p:nvCxnSpPr>
        <p:spPr>
          <a:xfrm rot="10800000">
            <a:off x="2534570" y="3347860"/>
            <a:ext cx="1183696" cy="540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>
            <a:stCxn id="314" idx="6"/>
            <a:endCxn id="292" idx="2"/>
          </p:cNvCxnSpPr>
          <p:nvPr/>
        </p:nvCxnSpPr>
        <p:spPr>
          <a:xfrm rot="10800000" flipV="1">
            <a:off x="1824748" y="3313165"/>
            <a:ext cx="631080" cy="818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Oval 370"/>
          <p:cNvSpPr/>
          <p:nvPr/>
        </p:nvSpPr>
        <p:spPr bwMode="auto">
          <a:xfrm flipH="1">
            <a:off x="3233752" y="5993662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2" name="Oval 371"/>
          <p:cNvSpPr/>
          <p:nvPr/>
        </p:nvSpPr>
        <p:spPr bwMode="auto">
          <a:xfrm flipH="1">
            <a:off x="4111758" y="560241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3" name="Oval 372"/>
          <p:cNvSpPr/>
          <p:nvPr/>
        </p:nvSpPr>
        <p:spPr bwMode="auto">
          <a:xfrm flipH="1">
            <a:off x="4321023" y="5224824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4" name="Oval 373"/>
          <p:cNvSpPr/>
          <p:nvPr/>
        </p:nvSpPr>
        <p:spPr bwMode="auto">
          <a:xfrm flipH="1">
            <a:off x="3852454" y="520662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5" name="Oval 374"/>
          <p:cNvSpPr/>
          <p:nvPr/>
        </p:nvSpPr>
        <p:spPr bwMode="auto">
          <a:xfrm flipH="1">
            <a:off x="5219522" y="6000491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6" name="Oval 375"/>
          <p:cNvSpPr/>
          <p:nvPr/>
        </p:nvSpPr>
        <p:spPr bwMode="auto">
          <a:xfrm flipH="1">
            <a:off x="3636364" y="5208902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7" name="Oval 376"/>
          <p:cNvSpPr/>
          <p:nvPr/>
        </p:nvSpPr>
        <p:spPr bwMode="auto">
          <a:xfrm flipH="1">
            <a:off x="3802412" y="5429542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" name="Oval 377"/>
          <p:cNvSpPr/>
          <p:nvPr/>
        </p:nvSpPr>
        <p:spPr bwMode="auto">
          <a:xfrm flipH="1">
            <a:off x="3804684" y="5663830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" name="Oval 378"/>
          <p:cNvSpPr/>
          <p:nvPr/>
        </p:nvSpPr>
        <p:spPr bwMode="auto">
          <a:xfrm flipH="1">
            <a:off x="3957084" y="5911766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0" name="Oval 379"/>
          <p:cNvSpPr/>
          <p:nvPr/>
        </p:nvSpPr>
        <p:spPr bwMode="auto">
          <a:xfrm flipH="1">
            <a:off x="4396092" y="5531894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1" name="Oval 380"/>
          <p:cNvSpPr/>
          <p:nvPr/>
        </p:nvSpPr>
        <p:spPr bwMode="auto">
          <a:xfrm flipH="1">
            <a:off x="4480252" y="4974598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2" name="Oval 381"/>
          <p:cNvSpPr/>
          <p:nvPr/>
        </p:nvSpPr>
        <p:spPr bwMode="auto">
          <a:xfrm flipH="1">
            <a:off x="4100380" y="4949574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3" name="Oval 382"/>
          <p:cNvSpPr/>
          <p:nvPr/>
        </p:nvSpPr>
        <p:spPr bwMode="auto">
          <a:xfrm flipH="1">
            <a:off x="4061708" y="3682582"/>
            <a:ext cx="92252" cy="98132"/>
          </a:xfrm>
          <a:prstGeom prst="ellipse">
            <a:avLst/>
          </a:prstGeom>
          <a:solidFill>
            <a:srgbClr val="0070C0"/>
          </a:solidFill>
          <a:ln w="95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4" name="Straight Connector 383"/>
          <p:cNvCxnSpPr>
            <a:stCxn id="371" idx="7"/>
            <a:endCxn id="383" idx="5"/>
          </p:cNvCxnSpPr>
          <p:nvPr/>
        </p:nvCxnSpPr>
        <p:spPr>
          <a:xfrm rot="5400000" flipH="1" flipV="1">
            <a:off x="2540395" y="4473210"/>
            <a:ext cx="2241690" cy="8279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>
            <a:endCxn id="383" idx="3"/>
          </p:cNvCxnSpPr>
          <p:nvPr/>
        </p:nvCxnSpPr>
        <p:spPr>
          <a:xfrm rot="5400000" flipH="1" flipV="1">
            <a:off x="3981759" y="3894699"/>
            <a:ext cx="287047" cy="303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>
            <a:stCxn id="375" idx="1"/>
            <a:endCxn id="383" idx="2"/>
          </p:cNvCxnSpPr>
          <p:nvPr/>
        </p:nvCxnSpPr>
        <p:spPr>
          <a:xfrm rot="16200000" flipV="1">
            <a:off x="3584505" y="4301103"/>
            <a:ext cx="2283214" cy="11443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>
            <a:stCxn id="375" idx="5"/>
            <a:endCxn id="371" idx="3"/>
          </p:cNvCxnSpPr>
          <p:nvPr/>
        </p:nvCxnSpPr>
        <p:spPr>
          <a:xfrm rot="5400000" flipH="1">
            <a:off x="4269348" y="5120569"/>
            <a:ext cx="6829" cy="19205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>
            <a:stCxn id="380" idx="3"/>
            <a:endCxn id="375" idx="7"/>
          </p:cNvCxnSpPr>
          <p:nvPr/>
        </p:nvCxnSpPr>
        <p:spPr>
          <a:xfrm rot="16200000" flipH="1">
            <a:off x="4654330" y="5436159"/>
            <a:ext cx="399207" cy="7581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>
            <a:stCxn id="372" idx="2"/>
            <a:endCxn id="380" idx="5"/>
          </p:cNvCxnSpPr>
          <p:nvPr/>
        </p:nvCxnSpPr>
        <p:spPr>
          <a:xfrm flipV="1">
            <a:off x="4204010" y="5615655"/>
            <a:ext cx="205592" cy="358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/>
          <p:cNvCxnSpPr>
            <a:stCxn id="380" idx="0"/>
            <a:endCxn id="373" idx="4"/>
          </p:cNvCxnSpPr>
          <p:nvPr/>
        </p:nvCxnSpPr>
        <p:spPr>
          <a:xfrm rot="16200000" flipV="1">
            <a:off x="4300215" y="5389890"/>
            <a:ext cx="208938" cy="750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>
            <a:stCxn id="381" idx="7"/>
            <a:endCxn id="370" idx="2"/>
          </p:cNvCxnSpPr>
          <p:nvPr/>
        </p:nvCxnSpPr>
        <p:spPr>
          <a:xfrm rot="16200000" flipV="1">
            <a:off x="3861273" y="4356480"/>
            <a:ext cx="941105" cy="32387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/>
          <p:cNvCxnSpPr>
            <a:stCxn id="375" idx="0"/>
            <a:endCxn id="381" idx="3"/>
          </p:cNvCxnSpPr>
          <p:nvPr/>
        </p:nvCxnSpPr>
        <p:spPr>
          <a:xfrm rot="16200000" flipV="1">
            <a:off x="4441255" y="5176098"/>
            <a:ext cx="942132" cy="7066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Connector 392"/>
          <p:cNvCxnSpPr>
            <a:stCxn id="381" idx="4"/>
            <a:endCxn id="373" idx="1"/>
          </p:cNvCxnSpPr>
          <p:nvPr/>
        </p:nvCxnSpPr>
        <p:spPr>
          <a:xfrm rot="5400000">
            <a:off x="4379840" y="5092656"/>
            <a:ext cx="166465" cy="1266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/>
          <p:cNvCxnSpPr>
            <a:stCxn id="382" idx="3"/>
            <a:endCxn id="373" idx="7"/>
          </p:cNvCxnSpPr>
          <p:nvPr/>
        </p:nvCxnSpPr>
        <p:spPr>
          <a:xfrm rot="16200000" flipH="1">
            <a:off x="4153897" y="5058559"/>
            <a:ext cx="205860" cy="1554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/>
          <p:cNvCxnSpPr>
            <a:stCxn id="370" idx="4"/>
            <a:endCxn id="382" idx="0"/>
          </p:cNvCxnSpPr>
          <p:nvPr/>
        </p:nvCxnSpPr>
        <p:spPr>
          <a:xfrm rot="16200000" flipH="1">
            <a:off x="3708812" y="4511880"/>
            <a:ext cx="852644" cy="22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Straight Connector 395"/>
          <p:cNvCxnSpPr>
            <a:stCxn id="374" idx="1"/>
            <a:endCxn id="382" idx="5"/>
          </p:cNvCxnSpPr>
          <p:nvPr/>
        </p:nvCxnSpPr>
        <p:spPr>
          <a:xfrm rot="5400000" flipH="1" flipV="1">
            <a:off x="3928712" y="5035820"/>
            <a:ext cx="187663" cy="1826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/>
          <p:cNvCxnSpPr>
            <a:stCxn id="374" idx="5"/>
            <a:endCxn id="376" idx="2"/>
          </p:cNvCxnSpPr>
          <p:nvPr/>
        </p:nvCxnSpPr>
        <p:spPr>
          <a:xfrm rot="5400000" flipH="1">
            <a:off x="3781080" y="5205504"/>
            <a:ext cx="32420" cy="1373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>
            <a:stCxn id="376" idx="1"/>
            <a:endCxn id="370" idx="5"/>
          </p:cNvCxnSpPr>
          <p:nvPr/>
        </p:nvCxnSpPr>
        <p:spPr>
          <a:xfrm rot="5400000" flipH="1" flipV="1">
            <a:off x="3332769" y="4464896"/>
            <a:ext cx="1140714" cy="376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>
            <a:stCxn id="376" idx="4"/>
            <a:endCxn id="371" idx="0"/>
          </p:cNvCxnSpPr>
          <p:nvPr/>
        </p:nvCxnSpPr>
        <p:spPr>
          <a:xfrm rot="5400000">
            <a:off x="3137870" y="5449042"/>
            <a:ext cx="686628" cy="4026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/>
          <p:cNvCxnSpPr>
            <a:stCxn id="374" idx="5"/>
            <a:endCxn id="377" idx="1"/>
          </p:cNvCxnSpPr>
          <p:nvPr/>
        </p:nvCxnSpPr>
        <p:spPr>
          <a:xfrm rot="16200000" flipH="1">
            <a:off x="3796797" y="5359555"/>
            <a:ext cx="153525" cy="151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/>
          <p:cNvCxnSpPr>
            <a:stCxn id="373" idx="6"/>
            <a:endCxn id="377" idx="3"/>
          </p:cNvCxnSpPr>
          <p:nvPr/>
        </p:nvCxnSpPr>
        <p:spPr>
          <a:xfrm rot="10800000" flipV="1">
            <a:off x="3881155" y="5273889"/>
            <a:ext cx="439869" cy="2394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/>
          <p:cNvCxnSpPr>
            <a:stCxn id="371" idx="1"/>
            <a:endCxn id="377" idx="5"/>
          </p:cNvCxnSpPr>
          <p:nvPr/>
        </p:nvCxnSpPr>
        <p:spPr>
          <a:xfrm rot="5400000" flipH="1" flipV="1">
            <a:off x="3316843" y="5508954"/>
            <a:ext cx="494730" cy="50342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/>
          <p:cNvCxnSpPr>
            <a:stCxn id="378" idx="1"/>
            <a:endCxn id="373" idx="5"/>
          </p:cNvCxnSpPr>
          <p:nvPr/>
        </p:nvCxnSpPr>
        <p:spPr>
          <a:xfrm rot="5400000" flipH="1" flipV="1">
            <a:off x="3924171" y="5267840"/>
            <a:ext cx="369616" cy="45110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Connector 403"/>
          <p:cNvCxnSpPr>
            <a:stCxn id="378" idx="3"/>
            <a:endCxn id="372" idx="6"/>
          </p:cNvCxnSpPr>
          <p:nvPr/>
        </p:nvCxnSpPr>
        <p:spPr>
          <a:xfrm rot="5400000" flipH="1" flipV="1">
            <a:off x="3949538" y="5585372"/>
            <a:ext cx="96107" cy="2283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Connector 404"/>
          <p:cNvCxnSpPr>
            <a:stCxn id="371" idx="2"/>
            <a:endCxn id="378" idx="5"/>
          </p:cNvCxnSpPr>
          <p:nvPr/>
        </p:nvCxnSpPr>
        <p:spPr>
          <a:xfrm flipV="1">
            <a:off x="3326004" y="5747591"/>
            <a:ext cx="492190" cy="2951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/>
          <p:cNvCxnSpPr>
            <a:stCxn id="379" idx="1"/>
            <a:endCxn id="372" idx="4"/>
          </p:cNvCxnSpPr>
          <p:nvPr/>
        </p:nvCxnSpPr>
        <p:spPr>
          <a:xfrm rot="5400000" flipH="1" flipV="1">
            <a:off x="3984062" y="5752315"/>
            <a:ext cx="225587" cy="1220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Straight Connector 406"/>
          <p:cNvCxnSpPr>
            <a:stCxn id="375" idx="6"/>
            <a:endCxn id="379" idx="3"/>
          </p:cNvCxnSpPr>
          <p:nvPr/>
        </p:nvCxnSpPr>
        <p:spPr>
          <a:xfrm rot="10800000">
            <a:off x="4035826" y="5995527"/>
            <a:ext cx="1183696" cy="540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/>
          <p:cNvCxnSpPr>
            <a:stCxn id="379" idx="6"/>
            <a:endCxn id="371" idx="2"/>
          </p:cNvCxnSpPr>
          <p:nvPr/>
        </p:nvCxnSpPr>
        <p:spPr>
          <a:xfrm rot="10800000" flipV="1">
            <a:off x="3326004" y="5960832"/>
            <a:ext cx="631080" cy="818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Rectangle 448"/>
          <p:cNvSpPr/>
          <p:nvPr/>
        </p:nvSpPr>
        <p:spPr>
          <a:xfrm>
            <a:off x="6839256" y="137459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sp>
        <p:nvSpPr>
          <p:cNvPr id="450" name="Right Arrow 449"/>
          <p:cNvSpPr/>
          <p:nvPr/>
        </p:nvSpPr>
        <p:spPr>
          <a:xfrm>
            <a:off x="3862311" y="2224589"/>
            <a:ext cx="559559" cy="3138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ight Arrow 450"/>
          <p:cNvSpPr/>
          <p:nvPr/>
        </p:nvSpPr>
        <p:spPr>
          <a:xfrm>
            <a:off x="5486399" y="4804012"/>
            <a:ext cx="559559" cy="3138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9" name="Group 558"/>
          <p:cNvGrpSpPr/>
          <p:nvPr/>
        </p:nvGrpSpPr>
        <p:grpSpPr>
          <a:xfrm>
            <a:off x="149351" y="3409621"/>
            <a:ext cx="2078022" cy="2855542"/>
            <a:chOff x="599735" y="3696229"/>
            <a:chExt cx="2078022" cy="2855542"/>
          </a:xfrm>
        </p:grpSpPr>
        <p:sp>
          <p:nvSpPr>
            <p:cNvPr id="452" name="Oval 451"/>
            <p:cNvSpPr/>
            <p:nvPr/>
          </p:nvSpPr>
          <p:spPr bwMode="auto">
            <a:xfrm flipH="1">
              <a:off x="1443619" y="4067037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3" name="Oval 452"/>
            <p:cNvSpPr/>
            <p:nvPr/>
          </p:nvSpPr>
          <p:spPr bwMode="auto">
            <a:xfrm flipH="1">
              <a:off x="599735" y="6061901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4" name="Oval 453"/>
            <p:cNvSpPr/>
            <p:nvPr/>
          </p:nvSpPr>
          <p:spPr bwMode="auto">
            <a:xfrm flipH="1">
              <a:off x="1477741" y="5670657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5" name="Oval 454"/>
            <p:cNvSpPr/>
            <p:nvPr/>
          </p:nvSpPr>
          <p:spPr bwMode="auto">
            <a:xfrm flipH="1">
              <a:off x="1687006" y="5293063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6" name="Oval 455"/>
            <p:cNvSpPr/>
            <p:nvPr/>
          </p:nvSpPr>
          <p:spPr bwMode="auto">
            <a:xfrm flipH="1">
              <a:off x="1218437" y="5274866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7" name="Oval 456"/>
            <p:cNvSpPr/>
            <p:nvPr/>
          </p:nvSpPr>
          <p:spPr bwMode="auto">
            <a:xfrm flipH="1">
              <a:off x="2585505" y="6068730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8" name="Rectangle 457"/>
            <p:cNvSpPr/>
            <p:nvPr/>
          </p:nvSpPr>
          <p:spPr>
            <a:xfrm>
              <a:off x="1386634" y="6182439"/>
              <a:ext cx="52405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 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baseline="30000" dirty="0"/>
            </a:p>
          </p:txBody>
        </p:sp>
        <p:grpSp>
          <p:nvGrpSpPr>
            <p:cNvPr id="459" name="Group 458"/>
            <p:cNvGrpSpPr/>
            <p:nvPr/>
          </p:nvGrpSpPr>
          <p:grpSpPr>
            <a:xfrm>
              <a:off x="613245" y="4116102"/>
              <a:ext cx="2018386" cy="2043930"/>
              <a:chOff x="613245" y="4116102"/>
              <a:chExt cx="2018386" cy="2043930"/>
            </a:xfrm>
          </p:grpSpPr>
          <p:cxnSp>
            <p:nvCxnSpPr>
              <p:cNvPr id="460" name="Straight Connector 459"/>
              <p:cNvCxnSpPr>
                <a:stCxn id="453" idx="5"/>
                <a:endCxn id="456" idx="5"/>
              </p:cNvCxnSpPr>
              <p:nvPr/>
            </p:nvCxnSpPr>
            <p:spPr>
              <a:xfrm rot="5400000" flipH="1" flipV="1">
                <a:off x="529078" y="5442794"/>
                <a:ext cx="787035" cy="618702"/>
              </a:xfrm>
              <a:prstGeom prst="line">
                <a:avLst/>
              </a:prstGeom>
              <a:ln w="22225">
                <a:solidFill>
                  <a:schemeClr val="tx1">
                    <a:alpha val="17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1" name="Group 83"/>
              <p:cNvGrpSpPr/>
              <p:nvPr/>
            </p:nvGrpSpPr>
            <p:grpSpPr>
              <a:xfrm>
                <a:off x="613245" y="4116102"/>
                <a:ext cx="2018386" cy="2043930"/>
                <a:chOff x="613245" y="4116102"/>
                <a:chExt cx="2018386" cy="2043930"/>
              </a:xfrm>
            </p:grpSpPr>
            <p:cxnSp>
              <p:nvCxnSpPr>
                <p:cNvPr id="462" name="Straight Connector 461"/>
                <p:cNvCxnSpPr>
                  <a:stCxn id="452" idx="6"/>
                  <a:endCxn id="453" idx="7"/>
                </p:cNvCxnSpPr>
                <p:nvPr/>
              </p:nvCxnSpPr>
              <p:spPr>
                <a:xfrm rot="10800000" flipV="1">
                  <a:off x="613245" y="4116102"/>
                  <a:ext cx="830374" cy="1960169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3" name="Straight Connector 462"/>
                <p:cNvCxnSpPr>
                  <a:stCxn id="452" idx="2"/>
                  <a:endCxn id="457" idx="0"/>
                </p:cNvCxnSpPr>
                <p:nvPr/>
              </p:nvCxnSpPr>
              <p:spPr>
                <a:xfrm>
                  <a:off x="1535871" y="4116103"/>
                  <a:ext cx="1095760" cy="1952627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4" name="Straight Connector 463"/>
                <p:cNvCxnSpPr>
                  <a:stCxn id="454" idx="5"/>
                  <a:endCxn id="453" idx="4"/>
                </p:cNvCxnSpPr>
                <p:nvPr/>
              </p:nvCxnSpPr>
              <p:spPr>
                <a:xfrm rot="5400000">
                  <a:off x="865749" y="5534530"/>
                  <a:ext cx="405615" cy="845390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5" name="Straight Connector 464"/>
                <p:cNvCxnSpPr>
                  <a:stCxn id="457" idx="6"/>
                  <a:endCxn id="454" idx="3"/>
                </p:cNvCxnSpPr>
                <p:nvPr/>
              </p:nvCxnSpPr>
              <p:spPr>
                <a:xfrm rot="10800000">
                  <a:off x="1556483" y="5754418"/>
                  <a:ext cx="1029022" cy="363378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6" name="Straight Connector 465"/>
                <p:cNvCxnSpPr>
                  <a:stCxn id="457" idx="7"/>
                  <a:endCxn id="455" idx="3"/>
                </p:cNvCxnSpPr>
                <p:nvPr/>
              </p:nvCxnSpPr>
              <p:spPr>
                <a:xfrm rot="16200000" flipV="1">
                  <a:off x="1829244" y="5313329"/>
                  <a:ext cx="706277" cy="833267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7" name="Straight Connector 466"/>
                <p:cNvCxnSpPr>
                  <a:stCxn id="455" idx="6"/>
                  <a:endCxn id="456" idx="2"/>
                </p:cNvCxnSpPr>
                <p:nvPr/>
              </p:nvCxnSpPr>
              <p:spPr>
                <a:xfrm rot="10800000">
                  <a:off x="1310690" y="5323933"/>
                  <a:ext cx="376317" cy="18197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8" name="Straight Connector 467"/>
                <p:cNvCxnSpPr>
                  <a:stCxn id="452" idx="5"/>
                  <a:endCxn id="456" idx="1"/>
                </p:cNvCxnSpPr>
                <p:nvPr/>
              </p:nvCxnSpPr>
              <p:spPr>
                <a:xfrm rot="5400000">
                  <a:off x="807935" y="4640042"/>
                  <a:ext cx="1138439" cy="159950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9" name="Straight Connector 468"/>
                <p:cNvCxnSpPr>
                  <a:stCxn id="452" idx="3"/>
                  <a:endCxn id="455" idx="0"/>
                </p:cNvCxnSpPr>
                <p:nvPr/>
              </p:nvCxnSpPr>
              <p:spPr>
                <a:xfrm rot="16200000" flipH="1">
                  <a:off x="1056614" y="4616544"/>
                  <a:ext cx="1142265" cy="210771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0" name="Straight Connector 469"/>
                <p:cNvCxnSpPr>
                  <a:stCxn id="454" idx="1"/>
                  <a:endCxn id="455" idx="4"/>
                </p:cNvCxnSpPr>
                <p:nvPr/>
              </p:nvCxnSpPr>
              <p:spPr>
                <a:xfrm rot="5400000" flipH="1" flipV="1">
                  <a:off x="1497891" y="5449788"/>
                  <a:ext cx="293833" cy="176649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1" name="Straight Connector 470"/>
                <p:cNvCxnSpPr>
                  <a:stCxn id="457" idx="5"/>
                  <a:endCxn id="453" idx="5"/>
                </p:cNvCxnSpPr>
                <p:nvPr/>
              </p:nvCxnSpPr>
              <p:spPr>
                <a:xfrm rot="5400000" flipH="1">
                  <a:off x="1602715" y="5156192"/>
                  <a:ext cx="6829" cy="1985770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2" name="Straight Connector 471"/>
                <p:cNvCxnSpPr/>
                <p:nvPr/>
              </p:nvCxnSpPr>
              <p:spPr>
                <a:xfrm rot="10800000" flipV="1">
                  <a:off x="678478" y="5349930"/>
                  <a:ext cx="1049265" cy="726341"/>
                </a:xfrm>
                <a:prstGeom prst="line">
                  <a:avLst/>
                </a:prstGeom>
                <a:ln w="22225">
                  <a:solidFill>
                    <a:schemeClr val="tx1">
                      <a:alpha val="17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73" name="Oval 472"/>
            <p:cNvSpPr/>
            <p:nvPr/>
          </p:nvSpPr>
          <p:spPr bwMode="auto">
            <a:xfrm flipH="1">
              <a:off x="1002347" y="5277141"/>
              <a:ext cx="92252" cy="98132"/>
            </a:xfrm>
            <a:prstGeom prst="ellipse">
              <a:avLst/>
            </a:prstGeom>
            <a:solidFill>
              <a:srgbClr val="0070C0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4" name="Oval 473"/>
            <p:cNvSpPr/>
            <p:nvPr/>
          </p:nvSpPr>
          <p:spPr bwMode="auto">
            <a:xfrm flipH="1">
              <a:off x="1168395" y="5497781"/>
              <a:ext cx="92252" cy="98132"/>
            </a:xfrm>
            <a:prstGeom prst="ellipse">
              <a:avLst/>
            </a:prstGeom>
            <a:solidFill>
              <a:srgbClr val="0070C0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5" name="Oval 474"/>
            <p:cNvSpPr/>
            <p:nvPr/>
          </p:nvSpPr>
          <p:spPr bwMode="auto">
            <a:xfrm flipH="1">
              <a:off x="1170667" y="5745717"/>
              <a:ext cx="92252" cy="98132"/>
            </a:xfrm>
            <a:prstGeom prst="ellipse">
              <a:avLst/>
            </a:prstGeom>
            <a:solidFill>
              <a:srgbClr val="0070C0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6" name="Oval 475"/>
            <p:cNvSpPr/>
            <p:nvPr/>
          </p:nvSpPr>
          <p:spPr bwMode="auto">
            <a:xfrm flipH="1">
              <a:off x="1323067" y="5980005"/>
              <a:ext cx="92252" cy="98132"/>
            </a:xfrm>
            <a:prstGeom prst="ellipse">
              <a:avLst/>
            </a:prstGeom>
            <a:solidFill>
              <a:srgbClr val="0070C0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7" name="Oval 476"/>
            <p:cNvSpPr/>
            <p:nvPr/>
          </p:nvSpPr>
          <p:spPr bwMode="auto">
            <a:xfrm flipH="1">
              <a:off x="1762075" y="5600133"/>
              <a:ext cx="92252" cy="98132"/>
            </a:xfrm>
            <a:prstGeom prst="ellipse">
              <a:avLst/>
            </a:prstGeom>
            <a:solidFill>
              <a:srgbClr val="0070C0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8" name="Oval 477"/>
            <p:cNvSpPr/>
            <p:nvPr/>
          </p:nvSpPr>
          <p:spPr bwMode="auto">
            <a:xfrm flipH="1">
              <a:off x="1846235" y="5042837"/>
              <a:ext cx="92252" cy="98132"/>
            </a:xfrm>
            <a:prstGeom prst="ellipse">
              <a:avLst/>
            </a:prstGeom>
            <a:solidFill>
              <a:srgbClr val="0070C0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9" name="Oval 478"/>
            <p:cNvSpPr/>
            <p:nvPr/>
          </p:nvSpPr>
          <p:spPr bwMode="auto">
            <a:xfrm flipH="1">
              <a:off x="1466363" y="5017813"/>
              <a:ext cx="92252" cy="98132"/>
            </a:xfrm>
            <a:prstGeom prst="ellipse">
              <a:avLst/>
            </a:prstGeom>
            <a:solidFill>
              <a:srgbClr val="0070C0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0" name="Oval 479"/>
            <p:cNvSpPr/>
            <p:nvPr/>
          </p:nvSpPr>
          <p:spPr bwMode="auto">
            <a:xfrm flipH="1">
              <a:off x="1441339" y="3696229"/>
              <a:ext cx="92252" cy="98132"/>
            </a:xfrm>
            <a:prstGeom prst="ellipse">
              <a:avLst/>
            </a:prstGeom>
            <a:solidFill>
              <a:srgbClr val="0070C0"/>
            </a:solidFill>
            <a:ln w="952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83" name="Straight Connector 482"/>
            <p:cNvCxnSpPr>
              <a:stCxn id="453" idx="7"/>
              <a:endCxn id="480" idx="5"/>
            </p:cNvCxnSpPr>
            <p:nvPr/>
          </p:nvCxnSpPr>
          <p:spPr>
            <a:xfrm rot="5400000" flipH="1" flipV="1">
              <a:off x="-114094" y="4507329"/>
              <a:ext cx="2296282" cy="84160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Straight Connector 483"/>
            <p:cNvCxnSpPr>
              <a:stCxn id="452" idx="0"/>
              <a:endCxn id="480" idx="3"/>
            </p:cNvCxnSpPr>
            <p:nvPr/>
          </p:nvCxnSpPr>
          <p:spPr>
            <a:xfrm rot="5400000" flipH="1" flipV="1">
              <a:off x="1361390" y="3908346"/>
              <a:ext cx="287047" cy="3033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Straight Connector 485"/>
            <p:cNvCxnSpPr>
              <a:stCxn id="457" idx="1"/>
              <a:endCxn id="480" idx="2"/>
            </p:cNvCxnSpPr>
            <p:nvPr/>
          </p:nvCxnSpPr>
          <p:spPr>
            <a:xfrm rot="16200000" flipV="1">
              <a:off x="930016" y="4348870"/>
              <a:ext cx="2337806" cy="11306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Straight Connector 486"/>
            <p:cNvCxnSpPr>
              <a:stCxn id="457" idx="5"/>
              <a:endCxn id="453" idx="3"/>
            </p:cNvCxnSpPr>
            <p:nvPr/>
          </p:nvCxnSpPr>
          <p:spPr>
            <a:xfrm rot="5400000" flipH="1">
              <a:off x="1635331" y="5188808"/>
              <a:ext cx="6829" cy="19205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Straight Connector 488"/>
            <p:cNvCxnSpPr>
              <a:stCxn id="477" idx="3"/>
              <a:endCxn id="457" idx="7"/>
            </p:cNvCxnSpPr>
            <p:nvPr/>
          </p:nvCxnSpPr>
          <p:spPr>
            <a:xfrm rot="16200000" flipH="1">
              <a:off x="2020313" y="5504398"/>
              <a:ext cx="399207" cy="75819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Straight Connector 489"/>
            <p:cNvCxnSpPr>
              <a:stCxn id="454" idx="2"/>
              <a:endCxn id="477" idx="5"/>
            </p:cNvCxnSpPr>
            <p:nvPr/>
          </p:nvCxnSpPr>
          <p:spPr>
            <a:xfrm flipV="1">
              <a:off x="1569993" y="5683894"/>
              <a:ext cx="205592" cy="3582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Straight Connector 490"/>
            <p:cNvCxnSpPr>
              <a:stCxn id="477" idx="0"/>
              <a:endCxn id="455" idx="4"/>
            </p:cNvCxnSpPr>
            <p:nvPr/>
          </p:nvCxnSpPr>
          <p:spPr>
            <a:xfrm rot="16200000" flipV="1">
              <a:off x="1666198" y="5458129"/>
              <a:ext cx="208938" cy="7506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Straight Connector 491"/>
            <p:cNvCxnSpPr>
              <a:stCxn id="478" idx="7"/>
              <a:endCxn id="452" idx="2"/>
            </p:cNvCxnSpPr>
            <p:nvPr/>
          </p:nvCxnSpPr>
          <p:spPr>
            <a:xfrm rot="16200000" flipV="1">
              <a:off x="1227256" y="4424719"/>
              <a:ext cx="941105" cy="32387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Straight Connector 492"/>
            <p:cNvCxnSpPr>
              <a:stCxn id="457" idx="0"/>
              <a:endCxn id="478" idx="3"/>
            </p:cNvCxnSpPr>
            <p:nvPr/>
          </p:nvCxnSpPr>
          <p:spPr>
            <a:xfrm rot="16200000" flipV="1">
              <a:off x="1807238" y="5244337"/>
              <a:ext cx="942132" cy="70665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Connector 493"/>
            <p:cNvCxnSpPr>
              <a:stCxn id="478" idx="4"/>
              <a:endCxn id="455" idx="1"/>
            </p:cNvCxnSpPr>
            <p:nvPr/>
          </p:nvCxnSpPr>
          <p:spPr>
            <a:xfrm rot="5400000">
              <a:off x="1745823" y="5160895"/>
              <a:ext cx="166465" cy="12661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Straight Connector 494"/>
            <p:cNvCxnSpPr>
              <a:stCxn id="479" idx="3"/>
              <a:endCxn id="455" idx="7"/>
            </p:cNvCxnSpPr>
            <p:nvPr/>
          </p:nvCxnSpPr>
          <p:spPr>
            <a:xfrm rot="16200000" flipH="1">
              <a:off x="1519880" y="5126798"/>
              <a:ext cx="205860" cy="15541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Straight Connector 495"/>
            <p:cNvCxnSpPr>
              <a:stCxn id="452" idx="4"/>
              <a:endCxn id="479" idx="0"/>
            </p:cNvCxnSpPr>
            <p:nvPr/>
          </p:nvCxnSpPr>
          <p:spPr>
            <a:xfrm rot="16200000" flipH="1">
              <a:off x="1074795" y="4580119"/>
              <a:ext cx="852644" cy="2274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>
              <a:stCxn id="456" idx="1"/>
              <a:endCxn id="479" idx="5"/>
            </p:cNvCxnSpPr>
            <p:nvPr/>
          </p:nvCxnSpPr>
          <p:spPr>
            <a:xfrm rot="5400000" flipH="1" flipV="1">
              <a:off x="1294695" y="5104059"/>
              <a:ext cx="187663" cy="18269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>
              <a:stCxn id="456" idx="5"/>
              <a:endCxn id="473" idx="2"/>
            </p:cNvCxnSpPr>
            <p:nvPr/>
          </p:nvCxnSpPr>
          <p:spPr>
            <a:xfrm rot="5400000" flipH="1">
              <a:off x="1147063" y="5273743"/>
              <a:ext cx="32420" cy="13734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Straight Connector 536"/>
            <p:cNvCxnSpPr>
              <a:stCxn id="473" idx="1"/>
              <a:endCxn id="452" idx="5"/>
            </p:cNvCxnSpPr>
            <p:nvPr/>
          </p:nvCxnSpPr>
          <p:spPr>
            <a:xfrm rot="5400000" flipH="1" flipV="1">
              <a:off x="698752" y="4533135"/>
              <a:ext cx="1140714" cy="3760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8" name="Straight Connector 537"/>
            <p:cNvCxnSpPr>
              <a:stCxn id="473" idx="4"/>
              <a:endCxn id="453" idx="0"/>
            </p:cNvCxnSpPr>
            <p:nvPr/>
          </p:nvCxnSpPr>
          <p:spPr>
            <a:xfrm rot="5400000">
              <a:off x="503853" y="5517281"/>
              <a:ext cx="686628" cy="40261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9" name="Straight Connector 538"/>
            <p:cNvCxnSpPr>
              <a:stCxn id="456" idx="5"/>
              <a:endCxn id="474" idx="1"/>
            </p:cNvCxnSpPr>
            <p:nvPr/>
          </p:nvCxnSpPr>
          <p:spPr>
            <a:xfrm rot="16200000" flipH="1">
              <a:off x="1162780" y="5427794"/>
              <a:ext cx="153525" cy="151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Straight Connector 539"/>
            <p:cNvCxnSpPr>
              <a:stCxn id="455" idx="6"/>
              <a:endCxn id="474" idx="3"/>
            </p:cNvCxnSpPr>
            <p:nvPr/>
          </p:nvCxnSpPr>
          <p:spPr>
            <a:xfrm rot="10800000" flipV="1">
              <a:off x="1247138" y="5342128"/>
              <a:ext cx="439869" cy="23941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Straight Connector 540"/>
            <p:cNvCxnSpPr>
              <a:stCxn id="453" idx="1"/>
              <a:endCxn id="474" idx="5"/>
            </p:cNvCxnSpPr>
            <p:nvPr/>
          </p:nvCxnSpPr>
          <p:spPr>
            <a:xfrm rot="5400000" flipH="1" flipV="1">
              <a:off x="682826" y="5577193"/>
              <a:ext cx="494730" cy="5034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Straight Connector 541"/>
            <p:cNvCxnSpPr>
              <a:stCxn id="475" idx="1"/>
              <a:endCxn id="455" idx="5"/>
            </p:cNvCxnSpPr>
            <p:nvPr/>
          </p:nvCxnSpPr>
          <p:spPr>
            <a:xfrm rot="5400000" flipH="1" flipV="1">
              <a:off x="1283330" y="5342903"/>
              <a:ext cx="383264" cy="4511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Straight Connector 542"/>
            <p:cNvCxnSpPr>
              <a:stCxn id="475" idx="3"/>
              <a:endCxn id="454" idx="6"/>
            </p:cNvCxnSpPr>
            <p:nvPr/>
          </p:nvCxnSpPr>
          <p:spPr>
            <a:xfrm rot="5400000" flipH="1" flipV="1">
              <a:off x="1308697" y="5660435"/>
              <a:ext cx="109755" cy="2283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Straight Connector 543"/>
            <p:cNvCxnSpPr>
              <a:stCxn id="453" idx="2"/>
              <a:endCxn id="475" idx="5"/>
            </p:cNvCxnSpPr>
            <p:nvPr/>
          </p:nvCxnSpPr>
          <p:spPr>
            <a:xfrm flipV="1">
              <a:off x="691987" y="5829478"/>
              <a:ext cx="492190" cy="28148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Straight Connector 544"/>
            <p:cNvCxnSpPr>
              <a:stCxn id="476" idx="1"/>
              <a:endCxn id="454" idx="4"/>
            </p:cNvCxnSpPr>
            <p:nvPr/>
          </p:nvCxnSpPr>
          <p:spPr>
            <a:xfrm rot="5400000" flipH="1" flipV="1">
              <a:off x="1350045" y="5820554"/>
              <a:ext cx="225587" cy="1220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Straight Connector 545"/>
            <p:cNvCxnSpPr>
              <a:stCxn id="457" idx="6"/>
              <a:endCxn id="476" idx="3"/>
            </p:cNvCxnSpPr>
            <p:nvPr/>
          </p:nvCxnSpPr>
          <p:spPr>
            <a:xfrm rot="10800000">
              <a:off x="1401809" y="6063766"/>
              <a:ext cx="1183696" cy="5403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Straight Connector 546"/>
            <p:cNvCxnSpPr>
              <a:stCxn id="476" idx="6"/>
              <a:endCxn id="453" idx="2"/>
            </p:cNvCxnSpPr>
            <p:nvPr/>
          </p:nvCxnSpPr>
          <p:spPr>
            <a:xfrm rot="10800000" flipV="1">
              <a:off x="691987" y="6029071"/>
              <a:ext cx="631080" cy="8189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0" name="Right Arrow 559"/>
          <p:cNvSpPr/>
          <p:nvPr/>
        </p:nvSpPr>
        <p:spPr>
          <a:xfrm rot="18893376">
            <a:off x="1132763" y="2975212"/>
            <a:ext cx="559559" cy="3138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Right Arrow 560"/>
          <p:cNvSpPr/>
          <p:nvPr/>
        </p:nvSpPr>
        <p:spPr>
          <a:xfrm>
            <a:off x="2374711" y="4749420"/>
            <a:ext cx="559559" cy="3138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3" name="Group 562"/>
          <p:cNvGrpSpPr/>
          <p:nvPr/>
        </p:nvGrpSpPr>
        <p:grpSpPr>
          <a:xfrm>
            <a:off x="6319881" y="3462473"/>
            <a:ext cx="2673996" cy="2838303"/>
            <a:chOff x="5373029" y="2454512"/>
            <a:chExt cx="2673996" cy="2838303"/>
          </a:xfrm>
        </p:grpSpPr>
        <p:grpSp>
          <p:nvGrpSpPr>
            <p:cNvPr id="564" name="Group 443"/>
            <p:cNvGrpSpPr/>
            <p:nvPr/>
          </p:nvGrpSpPr>
          <p:grpSpPr>
            <a:xfrm>
              <a:off x="5373029" y="2454512"/>
              <a:ext cx="2673996" cy="2479080"/>
              <a:chOff x="5373029" y="2454512"/>
              <a:chExt cx="2673996" cy="2479080"/>
            </a:xfrm>
          </p:grpSpPr>
          <p:sp>
            <p:nvSpPr>
              <p:cNvPr id="568" name="Oval 567"/>
              <p:cNvSpPr/>
              <p:nvPr/>
            </p:nvSpPr>
            <p:spPr bwMode="auto">
              <a:xfrm flipH="1">
                <a:off x="6662628" y="2454512"/>
                <a:ext cx="92252" cy="98132"/>
              </a:xfrm>
              <a:prstGeom prst="ellipse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9" name="Oval 568"/>
              <p:cNvSpPr/>
              <p:nvPr/>
            </p:nvSpPr>
            <p:spPr bwMode="auto">
              <a:xfrm flipH="1">
                <a:off x="6177599" y="3360960"/>
                <a:ext cx="92252" cy="98132"/>
              </a:xfrm>
              <a:prstGeom prst="ellipse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0" name="Oval 569"/>
              <p:cNvSpPr/>
              <p:nvPr/>
            </p:nvSpPr>
            <p:spPr bwMode="auto">
              <a:xfrm flipH="1">
                <a:off x="6304923" y="3754706"/>
                <a:ext cx="92252" cy="98132"/>
              </a:xfrm>
              <a:prstGeom prst="ellipse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1" name="Oval 570"/>
              <p:cNvSpPr/>
              <p:nvPr/>
            </p:nvSpPr>
            <p:spPr bwMode="auto">
              <a:xfrm flipH="1">
                <a:off x="7330538" y="3750574"/>
                <a:ext cx="92252" cy="98132"/>
              </a:xfrm>
              <a:prstGeom prst="ellipse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2" name="Oval 571"/>
              <p:cNvSpPr/>
              <p:nvPr/>
            </p:nvSpPr>
            <p:spPr bwMode="auto">
              <a:xfrm flipH="1">
                <a:off x="5875449" y="4299214"/>
                <a:ext cx="92252" cy="98132"/>
              </a:xfrm>
              <a:prstGeom prst="ellipse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3" name="Oval 572"/>
              <p:cNvSpPr/>
              <p:nvPr/>
            </p:nvSpPr>
            <p:spPr bwMode="auto">
              <a:xfrm flipH="1">
                <a:off x="6181730" y="4835460"/>
                <a:ext cx="92252" cy="98132"/>
              </a:xfrm>
              <a:prstGeom prst="ellipse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4" name="Oval 573"/>
              <p:cNvSpPr/>
              <p:nvPr/>
            </p:nvSpPr>
            <p:spPr bwMode="auto">
              <a:xfrm flipH="1">
                <a:off x="6846028" y="4247271"/>
                <a:ext cx="92252" cy="98132"/>
              </a:xfrm>
              <a:prstGeom prst="ellipse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96" name="Group 436"/>
              <p:cNvGrpSpPr/>
              <p:nvPr/>
            </p:nvGrpSpPr>
            <p:grpSpPr>
              <a:xfrm>
                <a:off x="5373029" y="3987440"/>
                <a:ext cx="2673996" cy="100404"/>
                <a:chOff x="2843561" y="3987440"/>
                <a:chExt cx="2673996" cy="100404"/>
              </a:xfrm>
            </p:grpSpPr>
            <p:sp>
              <p:nvSpPr>
                <p:cNvPr id="598" name="Oval 597"/>
                <p:cNvSpPr/>
                <p:nvPr/>
              </p:nvSpPr>
              <p:spPr bwMode="auto">
                <a:xfrm flipH="1">
                  <a:off x="2843561" y="3987440"/>
                  <a:ext cx="92252" cy="98132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99" name="Oval 598"/>
                <p:cNvSpPr/>
                <p:nvPr/>
              </p:nvSpPr>
              <p:spPr bwMode="auto">
                <a:xfrm flipH="1">
                  <a:off x="3348537" y="3987440"/>
                  <a:ext cx="92252" cy="98132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00" name="Oval 599"/>
                <p:cNvSpPr/>
                <p:nvPr/>
              </p:nvSpPr>
              <p:spPr bwMode="auto">
                <a:xfrm flipH="1">
                  <a:off x="3894457" y="3987440"/>
                  <a:ext cx="92252" cy="98132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01" name="Oval 600"/>
                <p:cNvSpPr/>
                <p:nvPr/>
              </p:nvSpPr>
              <p:spPr bwMode="auto">
                <a:xfrm flipH="1">
                  <a:off x="4388057" y="3989712"/>
                  <a:ext cx="92252" cy="98132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02" name="Oval 601"/>
                <p:cNvSpPr/>
                <p:nvPr/>
              </p:nvSpPr>
              <p:spPr bwMode="auto">
                <a:xfrm flipH="1">
                  <a:off x="4920329" y="3989712"/>
                  <a:ext cx="92252" cy="98132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03" name="Oval 602"/>
                <p:cNvSpPr/>
                <p:nvPr/>
              </p:nvSpPr>
              <p:spPr bwMode="auto">
                <a:xfrm flipH="1">
                  <a:off x="5425305" y="3989712"/>
                  <a:ext cx="92252" cy="98132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565" name="Oval 564"/>
            <p:cNvSpPr/>
            <p:nvPr/>
          </p:nvSpPr>
          <p:spPr bwMode="auto">
            <a:xfrm flipH="1">
              <a:off x="6189321" y="5194683"/>
              <a:ext cx="92252" cy="98132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05" name="Freeform 604"/>
          <p:cNvSpPr/>
          <p:nvPr/>
        </p:nvSpPr>
        <p:spPr>
          <a:xfrm>
            <a:off x="3261815" y="4067033"/>
            <a:ext cx="2024140" cy="1980493"/>
          </a:xfrm>
          <a:custGeom>
            <a:avLst/>
            <a:gdLst>
              <a:gd name="connsiteX0" fmla="*/ 0 w 2024140"/>
              <a:gd name="connsiteY0" fmla="*/ 1978925 h 1980493"/>
              <a:gd name="connsiteX1" fmla="*/ 627797 w 2024140"/>
              <a:gd name="connsiteY1" fmla="*/ 1201003 h 1980493"/>
              <a:gd name="connsiteX2" fmla="*/ 1119116 w 2024140"/>
              <a:gd name="connsiteY2" fmla="*/ 1201003 h 1980493"/>
              <a:gd name="connsiteX3" fmla="*/ 928048 w 2024140"/>
              <a:gd name="connsiteY3" fmla="*/ 1583140 h 1980493"/>
              <a:gd name="connsiteX4" fmla="*/ 2019869 w 2024140"/>
              <a:gd name="connsiteY4" fmla="*/ 1978925 h 1980493"/>
              <a:gd name="connsiteX5" fmla="*/ 2006221 w 2024140"/>
              <a:gd name="connsiteY5" fmla="*/ 1978925 h 1980493"/>
              <a:gd name="connsiteX6" fmla="*/ 873457 w 2024140"/>
              <a:gd name="connsiteY6" fmla="*/ 0 h 1980493"/>
              <a:gd name="connsiteX7" fmla="*/ 0 w 2024140"/>
              <a:gd name="connsiteY7" fmla="*/ 1978925 h 198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4140" h="1980493">
                <a:moveTo>
                  <a:pt x="0" y="1978925"/>
                </a:moveTo>
                <a:lnTo>
                  <a:pt x="627797" y="1201003"/>
                </a:lnTo>
                <a:lnTo>
                  <a:pt x="1119116" y="1201003"/>
                </a:lnTo>
                <a:lnTo>
                  <a:pt x="928048" y="1583140"/>
                </a:lnTo>
                <a:lnTo>
                  <a:pt x="2019869" y="1978925"/>
                </a:lnTo>
                <a:cubicBezTo>
                  <a:pt x="2024140" y="1980493"/>
                  <a:pt x="2010770" y="1978925"/>
                  <a:pt x="2006221" y="1978925"/>
                </a:cubicBezTo>
                <a:lnTo>
                  <a:pt x="873457" y="0"/>
                </a:lnTo>
                <a:lnTo>
                  <a:pt x="0" y="1978925"/>
                </a:lnTo>
                <a:close/>
              </a:path>
            </a:pathLst>
          </a:custGeom>
          <a:solidFill>
            <a:srgbClr val="00D05E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Oval 606"/>
          <p:cNvSpPr/>
          <p:nvPr/>
        </p:nvSpPr>
        <p:spPr>
          <a:xfrm>
            <a:off x="4667533" y="777923"/>
            <a:ext cx="2893326" cy="301615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/>
        </p:nvSpPr>
        <p:spPr>
          <a:xfrm>
            <a:off x="6182438" y="3425589"/>
            <a:ext cx="2893326" cy="301615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 bwMode="auto">
          <a:xfrm flipH="1">
            <a:off x="4077636" y="399879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9" name="Rectangle 608"/>
          <p:cNvSpPr/>
          <p:nvPr/>
        </p:nvSpPr>
        <p:spPr>
          <a:xfrm>
            <a:off x="8272271" y="387213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sp>
        <p:nvSpPr>
          <p:cNvPr id="617" name="Rectangle 616"/>
          <p:cNvSpPr/>
          <p:nvPr/>
        </p:nvSpPr>
        <p:spPr>
          <a:xfrm>
            <a:off x="7922197" y="1292704"/>
            <a:ext cx="838691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5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Tricks…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16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grpSp>
        <p:nvGrpSpPr>
          <p:cNvPr id="610" name="Group 609"/>
          <p:cNvGrpSpPr/>
          <p:nvPr/>
        </p:nvGrpSpPr>
        <p:grpSpPr>
          <a:xfrm>
            <a:off x="2475960" y="2554385"/>
            <a:ext cx="3183507" cy="2551981"/>
            <a:chOff x="2612438" y="3373251"/>
            <a:chExt cx="3183507" cy="2551981"/>
          </a:xfrm>
        </p:grpSpPr>
        <p:sp>
          <p:nvSpPr>
            <p:cNvPr id="246" name="Freeform 245"/>
            <p:cNvSpPr/>
            <p:nvPr/>
          </p:nvSpPr>
          <p:spPr>
            <a:xfrm>
              <a:off x="2888483" y="5068342"/>
              <a:ext cx="1181818" cy="560717"/>
            </a:xfrm>
            <a:custGeom>
              <a:avLst/>
              <a:gdLst>
                <a:gd name="connsiteX0" fmla="*/ 1121434 w 1121434"/>
                <a:gd name="connsiteY0" fmla="*/ 491705 h 634041"/>
                <a:gd name="connsiteX1" fmla="*/ 517584 w 1121434"/>
                <a:gd name="connsiteY1" fmla="*/ 552090 h 634041"/>
                <a:gd name="connsiteX2" fmla="*/ 0 w 1121434"/>
                <a:gd name="connsiteY2" fmla="*/ 0 h 634041"/>
                <a:gd name="connsiteX0" fmla="*/ 1121434 w 1121434"/>
                <a:gd name="connsiteY0" fmla="*/ 491705 h 562873"/>
                <a:gd name="connsiteX1" fmla="*/ 517584 w 1121434"/>
                <a:gd name="connsiteY1" fmla="*/ 414068 h 562873"/>
                <a:gd name="connsiteX2" fmla="*/ 0 w 1121434"/>
                <a:gd name="connsiteY2" fmla="*/ 0 h 562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434" h="562873">
                  <a:moveTo>
                    <a:pt x="1121434" y="491705"/>
                  </a:moveTo>
                  <a:cubicBezTo>
                    <a:pt x="912962" y="562873"/>
                    <a:pt x="704490" y="496019"/>
                    <a:pt x="517584" y="414068"/>
                  </a:cubicBezTo>
                  <a:cubicBezTo>
                    <a:pt x="330678" y="332117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2871230" y="3817511"/>
              <a:ext cx="500332" cy="1199072"/>
            </a:xfrm>
            <a:custGeom>
              <a:avLst/>
              <a:gdLst>
                <a:gd name="connsiteX0" fmla="*/ 0 w 500332"/>
                <a:gd name="connsiteY0" fmla="*/ 1199072 h 1199072"/>
                <a:gd name="connsiteX1" fmla="*/ 94890 w 500332"/>
                <a:gd name="connsiteY1" fmla="*/ 439948 h 1199072"/>
                <a:gd name="connsiteX2" fmla="*/ 500332 w 500332"/>
                <a:gd name="connsiteY2" fmla="*/ 0 h 1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199072">
                  <a:moveTo>
                    <a:pt x="0" y="1199072"/>
                  </a:moveTo>
                  <a:cubicBezTo>
                    <a:pt x="5750" y="919432"/>
                    <a:pt x="11501" y="639793"/>
                    <a:pt x="94890" y="439948"/>
                  </a:cubicBezTo>
                  <a:cubicBezTo>
                    <a:pt x="178279" y="240103"/>
                    <a:pt x="339305" y="120051"/>
                    <a:pt x="500332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3423320" y="3685240"/>
              <a:ext cx="1078302" cy="132271"/>
            </a:xfrm>
            <a:custGeom>
              <a:avLst/>
              <a:gdLst>
                <a:gd name="connsiteX0" fmla="*/ 0 w 1078302"/>
                <a:gd name="connsiteY0" fmla="*/ 132271 h 132271"/>
                <a:gd name="connsiteX1" fmla="*/ 552091 w 1078302"/>
                <a:gd name="connsiteY1" fmla="*/ 2875 h 132271"/>
                <a:gd name="connsiteX2" fmla="*/ 1078302 w 1078302"/>
                <a:gd name="connsiteY2" fmla="*/ 115019 h 132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8302" h="132271">
                  <a:moveTo>
                    <a:pt x="0" y="132271"/>
                  </a:moveTo>
                  <a:cubicBezTo>
                    <a:pt x="186187" y="69010"/>
                    <a:pt x="372374" y="5750"/>
                    <a:pt x="552091" y="2875"/>
                  </a:cubicBezTo>
                  <a:cubicBezTo>
                    <a:pt x="731808" y="0"/>
                    <a:pt x="905055" y="57509"/>
                    <a:pt x="1078302" y="115019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4518875" y="3826138"/>
              <a:ext cx="465826" cy="1138687"/>
            </a:xfrm>
            <a:custGeom>
              <a:avLst/>
              <a:gdLst>
                <a:gd name="connsiteX0" fmla="*/ 0 w 543464"/>
                <a:gd name="connsiteY0" fmla="*/ 0 h 1138687"/>
                <a:gd name="connsiteX1" fmla="*/ 353683 w 543464"/>
                <a:gd name="connsiteY1" fmla="*/ 379562 h 1138687"/>
                <a:gd name="connsiteX2" fmla="*/ 543464 w 543464"/>
                <a:gd name="connsiteY2" fmla="*/ 1138687 h 1138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3464" h="1138687">
                  <a:moveTo>
                    <a:pt x="0" y="0"/>
                  </a:moveTo>
                  <a:cubicBezTo>
                    <a:pt x="131553" y="94890"/>
                    <a:pt x="263106" y="189781"/>
                    <a:pt x="353683" y="379562"/>
                  </a:cubicBezTo>
                  <a:cubicBezTo>
                    <a:pt x="444260" y="569343"/>
                    <a:pt x="543464" y="1138687"/>
                    <a:pt x="543464" y="113868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>
              <a:off x="4044422" y="4973451"/>
              <a:ext cx="957532" cy="612476"/>
            </a:xfrm>
            <a:custGeom>
              <a:avLst/>
              <a:gdLst>
                <a:gd name="connsiteX0" fmla="*/ 0 w 957532"/>
                <a:gd name="connsiteY0" fmla="*/ 612476 h 612476"/>
                <a:gd name="connsiteX1" fmla="*/ 595223 w 957532"/>
                <a:gd name="connsiteY1" fmla="*/ 48307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  <a:gd name="connsiteX0" fmla="*/ 0 w 957532"/>
                <a:gd name="connsiteY0" fmla="*/ 612476 h 612476"/>
                <a:gd name="connsiteX1" fmla="*/ 595223 w 957532"/>
                <a:gd name="connsiteY1" fmla="*/ 36230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7532" h="612476">
                  <a:moveTo>
                    <a:pt x="0" y="612476"/>
                  </a:moveTo>
                  <a:cubicBezTo>
                    <a:pt x="217817" y="598817"/>
                    <a:pt x="435634" y="464388"/>
                    <a:pt x="595223" y="362309"/>
                  </a:cubicBezTo>
                  <a:cubicBezTo>
                    <a:pt x="754812" y="260230"/>
                    <a:pt x="897147" y="60385"/>
                    <a:pt x="957532" y="0"/>
                  </a:cubicBezTo>
                  <a:lnTo>
                    <a:pt x="957532" y="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Freeform 250"/>
            <p:cNvSpPr/>
            <p:nvPr/>
          </p:nvSpPr>
          <p:spPr>
            <a:xfrm flipV="1">
              <a:off x="2853977" y="4979489"/>
              <a:ext cx="845389" cy="45719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3690739" y="4982078"/>
              <a:ext cx="370936" cy="577970"/>
            </a:xfrm>
            <a:custGeom>
              <a:avLst/>
              <a:gdLst>
                <a:gd name="connsiteX0" fmla="*/ 0 w 500332"/>
                <a:gd name="connsiteY0" fmla="*/ 0 h 681487"/>
                <a:gd name="connsiteX1" fmla="*/ 500332 w 500332"/>
                <a:gd name="connsiteY1" fmla="*/ 681487 h 681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2" h="681487">
                  <a:moveTo>
                    <a:pt x="0" y="0"/>
                  </a:moveTo>
                  <a:lnTo>
                    <a:pt x="500332" y="681487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Freeform 296"/>
            <p:cNvSpPr/>
            <p:nvPr/>
          </p:nvSpPr>
          <p:spPr>
            <a:xfrm>
              <a:off x="3940904" y="3800258"/>
              <a:ext cx="526213" cy="474453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Freeform 297"/>
            <p:cNvSpPr/>
            <p:nvPr/>
          </p:nvSpPr>
          <p:spPr>
            <a:xfrm>
              <a:off x="4234203" y="4835428"/>
              <a:ext cx="741872" cy="146650"/>
            </a:xfrm>
            <a:custGeom>
              <a:avLst/>
              <a:gdLst>
                <a:gd name="connsiteX0" fmla="*/ 992038 w 992038"/>
                <a:gd name="connsiteY0" fmla="*/ 474452 h 474452"/>
                <a:gd name="connsiteX1" fmla="*/ 448574 w 992038"/>
                <a:gd name="connsiteY1" fmla="*/ 345056 h 474452"/>
                <a:gd name="connsiteX2" fmla="*/ 0 w 992038"/>
                <a:gd name="connsiteY2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2038" h="474452">
                  <a:moveTo>
                    <a:pt x="992038" y="474452"/>
                  </a:moveTo>
                  <a:cubicBezTo>
                    <a:pt x="802976" y="449291"/>
                    <a:pt x="613914" y="424131"/>
                    <a:pt x="448574" y="345056"/>
                  </a:cubicBezTo>
                  <a:cubicBezTo>
                    <a:pt x="283234" y="265981"/>
                    <a:pt x="141617" y="13299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Freeform 298"/>
            <p:cNvSpPr/>
            <p:nvPr/>
          </p:nvSpPr>
          <p:spPr>
            <a:xfrm>
              <a:off x="3397442" y="3843392"/>
              <a:ext cx="543463" cy="431320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Freeform 299"/>
            <p:cNvSpPr/>
            <p:nvPr/>
          </p:nvSpPr>
          <p:spPr>
            <a:xfrm flipH="1" flipV="1">
              <a:off x="3725244" y="4835427"/>
              <a:ext cx="483078" cy="172530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Freeform 300"/>
            <p:cNvSpPr/>
            <p:nvPr/>
          </p:nvSpPr>
          <p:spPr>
            <a:xfrm flipH="1">
              <a:off x="3932278" y="4257459"/>
              <a:ext cx="276045" cy="534837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Freeform 301"/>
            <p:cNvSpPr/>
            <p:nvPr/>
          </p:nvSpPr>
          <p:spPr>
            <a:xfrm>
              <a:off x="2879856" y="4498998"/>
              <a:ext cx="345057" cy="543464"/>
            </a:xfrm>
            <a:custGeom>
              <a:avLst/>
              <a:gdLst>
                <a:gd name="connsiteX0" fmla="*/ 0 w 345057"/>
                <a:gd name="connsiteY0" fmla="*/ 543464 h 543464"/>
                <a:gd name="connsiteX1" fmla="*/ 163902 w 345057"/>
                <a:gd name="connsiteY1" fmla="*/ 138023 h 543464"/>
                <a:gd name="connsiteX2" fmla="*/ 345057 w 345057"/>
                <a:gd name="connsiteY2" fmla="*/ 0 h 543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5057" h="543464">
                  <a:moveTo>
                    <a:pt x="0" y="543464"/>
                  </a:moveTo>
                  <a:cubicBezTo>
                    <a:pt x="53196" y="386032"/>
                    <a:pt x="106392" y="228600"/>
                    <a:pt x="163902" y="138023"/>
                  </a:cubicBezTo>
                  <a:cubicBezTo>
                    <a:pt x="221412" y="47446"/>
                    <a:pt x="283234" y="23723"/>
                    <a:pt x="345057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Freeform 302"/>
            <p:cNvSpPr/>
            <p:nvPr/>
          </p:nvSpPr>
          <p:spPr>
            <a:xfrm>
              <a:off x="3344245" y="3869270"/>
              <a:ext cx="44570" cy="431321"/>
            </a:xfrm>
            <a:custGeom>
              <a:avLst/>
              <a:gdLst>
                <a:gd name="connsiteX0" fmla="*/ 44570 w 44570"/>
                <a:gd name="connsiteY0" fmla="*/ 431321 h 431321"/>
                <a:gd name="connsiteX1" fmla="*/ 1438 w 44570"/>
                <a:gd name="connsiteY1" fmla="*/ 250166 h 431321"/>
                <a:gd name="connsiteX2" fmla="*/ 35943 w 44570"/>
                <a:gd name="connsiteY2" fmla="*/ 0 h 431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570" h="431321">
                  <a:moveTo>
                    <a:pt x="44570" y="431321"/>
                  </a:moveTo>
                  <a:cubicBezTo>
                    <a:pt x="23723" y="376687"/>
                    <a:pt x="2876" y="322053"/>
                    <a:pt x="1438" y="250166"/>
                  </a:cubicBezTo>
                  <a:cubicBezTo>
                    <a:pt x="0" y="178279"/>
                    <a:pt x="17971" y="89139"/>
                    <a:pt x="35943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Freeform 303"/>
            <p:cNvSpPr/>
            <p:nvPr/>
          </p:nvSpPr>
          <p:spPr>
            <a:xfrm>
              <a:off x="3569969" y="4274711"/>
              <a:ext cx="353683" cy="77638"/>
            </a:xfrm>
            <a:custGeom>
              <a:avLst/>
              <a:gdLst>
                <a:gd name="connsiteX0" fmla="*/ 0 w 353683"/>
                <a:gd name="connsiteY0" fmla="*/ 77638 h 77638"/>
                <a:gd name="connsiteX1" fmla="*/ 353683 w 353683"/>
                <a:gd name="connsiteY1" fmla="*/ 0 h 7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3683" h="77638">
                  <a:moveTo>
                    <a:pt x="0" y="77638"/>
                  </a:moveTo>
                  <a:lnTo>
                    <a:pt x="353683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3621728" y="4576636"/>
              <a:ext cx="577970" cy="241540"/>
            </a:xfrm>
            <a:custGeom>
              <a:avLst/>
              <a:gdLst>
                <a:gd name="connsiteX0" fmla="*/ 0 w 577970"/>
                <a:gd name="connsiteY0" fmla="*/ 0 h 241540"/>
                <a:gd name="connsiteX1" fmla="*/ 577970 w 577970"/>
                <a:gd name="connsiteY1" fmla="*/ 241540 h 24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7970" h="241540">
                  <a:moveTo>
                    <a:pt x="0" y="0"/>
                  </a:moveTo>
                  <a:lnTo>
                    <a:pt x="577970" y="24154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Freeform 305"/>
            <p:cNvSpPr/>
            <p:nvPr/>
          </p:nvSpPr>
          <p:spPr>
            <a:xfrm>
              <a:off x="3397441" y="4697406"/>
              <a:ext cx="301925" cy="301924"/>
            </a:xfrm>
            <a:custGeom>
              <a:avLst/>
              <a:gdLst>
                <a:gd name="connsiteX0" fmla="*/ 301925 w 301925"/>
                <a:gd name="connsiteY0" fmla="*/ 301924 h 301924"/>
                <a:gd name="connsiteX1" fmla="*/ 250166 w 301925"/>
                <a:gd name="connsiteY1" fmla="*/ 189781 h 301924"/>
                <a:gd name="connsiteX2" fmla="*/ 0 w 301925"/>
                <a:gd name="connsiteY2" fmla="*/ 0 h 301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1925" h="301924">
                  <a:moveTo>
                    <a:pt x="301925" y="301924"/>
                  </a:moveTo>
                  <a:cubicBezTo>
                    <a:pt x="301206" y="271013"/>
                    <a:pt x="300487" y="240102"/>
                    <a:pt x="250166" y="189781"/>
                  </a:cubicBezTo>
                  <a:cubicBezTo>
                    <a:pt x="199845" y="139460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3371563" y="5180485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8" name="Freeform 307"/>
            <p:cNvSpPr/>
            <p:nvPr/>
          </p:nvSpPr>
          <p:spPr>
            <a:xfrm>
              <a:off x="2879856" y="5042462"/>
              <a:ext cx="491706" cy="198408"/>
            </a:xfrm>
            <a:custGeom>
              <a:avLst/>
              <a:gdLst>
                <a:gd name="connsiteX0" fmla="*/ 491706 w 491706"/>
                <a:gd name="connsiteY0" fmla="*/ 198408 h 198408"/>
                <a:gd name="connsiteX1" fmla="*/ 224287 w 491706"/>
                <a:gd name="connsiteY1" fmla="*/ 120770 h 198408"/>
                <a:gd name="connsiteX2" fmla="*/ 0 w 491706"/>
                <a:gd name="connsiteY2" fmla="*/ 0 h 19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1706" h="198408">
                  <a:moveTo>
                    <a:pt x="491706" y="198408"/>
                  </a:moveTo>
                  <a:cubicBezTo>
                    <a:pt x="398972" y="176123"/>
                    <a:pt x="306238" y="153838"/>
                    <a:pt x="224287" y="120770"/>
                  </a:cubicBezTo>
                  <a:cubicBezTo>
                    <a:pt x="142336" y="87702"/>
                    <a:pt x="71168" y="43851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Freeform 308"/>
            <p:cNvSpPr/>
            <p:nvPr/>
          </p:nvSpPr>
          <p:spPr>
            <a:xfrm>
              <a:off x="3569969" y="5042462"/>
              <a:ext cx="120770" cy="17252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Freeform 309"/>
            <p:cNvSpPr/>
            <p:nvPr/>
          </p:nvSpPr>
          <p:spPr>
            <a:xfrm>
              <a:off x="3544090" y="5404772"/>
              <a:ext cx="500332" cy="163902"/>
            </a:xfrm>
            <a:custGeom>
              <a:avLst/>
              <a:gdLst>
                <a:gd name="connsiteX0" fmla="*/ 500332 w 500332"/>
                <a:gd name="connsiteY0" fmla="*/ 163902 h 163902"/>
                <a:gd name="connsiteX1" fmla="*/ 284672 w 500332"/>
                <a:gd name="connsiteY1" fmla="*/ 43132 h 163902"/>
                <a:gd name="connsiteX2" fmla="*/ 0 w 500332"/>
                <a:gd name="connsiteY2" fmla="*/ 0 h 16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63902">
                  <a:moveTo>
                    <a:pt x="500332" y="163902"/>
                  </a:moveTo>
                  <a:cubicBezTo>
                    <a:pt x="434196" y="117175"/>
                    <a:pt x="368061" y="70449"/>
                    <a:pt x="284672" y="43132"/>
                  </a:cubicBezTo>
                  <a:cubicBezTo>
                    <a:pt x="201283" y="15815"/>
                    <a:pt x="100641" y="7907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Freeform 343"/>
            <p:cNvSpPr/>
            <p:nvPr/>
          </p:nvSpPr>
          <p:spPr>
            <a:xfrm>
              <a:off x="4009915" y="3791632"/>
              <a:ext cx="508959" cy="5175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Freeform 344"/>
            <p:cNvSpPr/>
            <p:nvPr/>
          </p:nvSpPr>
          <p:spPr>
            <a:xfrm>
              <a:off x="3940905" y="4015919"/>
              <a:ext cx="8627" cy="232913"/>
            </a:xfrm>
            <a:custGeom>
              <a:avLst/>
              <a:gdLst>
                <a:gd name="connsiteX0" fmla="*/ 0 w 8627"/>
                <a:gd name="connsiteY0" fmla="*/ 232913 h 232913"/>
                <a:gd name="connsiteX1" fmla="*/ 8627 w 8627"/>
                <a:gd name="connsiteY1" fmla="*/ 0 h 232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27" h="232913">
                  <a:moveTo>
                    <a:pt x="0" y="232913"/>
                  </a:moveTo>
                  <a:lnTo>
                    <a:pt x="8627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Freeform 345"/>
            <p:cNvSpPr/>
            <p:nvPr/>
          </p:nvSpPr>
          <p:spPr>
            <a:xfrm>
              <a:off x="3388815" y="3834764"/>
              <a:ext cx="414068" cy="51759"/>
            </a:xfrm>
            <a:custGeom>
              <a:avLst/>
              <a:gdLst>
                <a:gd name="connsiteX0" fmla="*/ 414068 w 414068"/>
                <a:gd name="connsiteY0" fmla="*/ 51759 h 51759"/>
                <a:gd name="connsiteX1" fmla="*/ 0 w 414068"/>
                <a:gd name="connsiteY1" fmla="*/ 0 h 51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14068" h="51759">
                  <a:moveTo>
                    <a:pt x="414068" y="51759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Freeform 346"/>
            <p:cNvSpPr/>
            <p:nvPr/>
          </p:nvSpPr>
          <p:spPr>
            <a:xfrm>
              <a:off x="4087556" y="4993580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Freeform 347"/>
            <p:cNvSpPr/>
            <p:nvPr/>
          </p:nvSpPr>
          <p:spPr>
            <a:xfrm flipH="1">
              <a:off x="4216950" y="4826803"/>
              <a:ext cx="51758" cy="207034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Freeform 348"/>
            <p:cNvSpPr/>
            <p:nvPr/>
          </p:nvSpPr>
          <p:spPr>
            <a:xfrm flipH="1">
              <a:off x="3707991" y="5016584"/>
              <a:ext cx="396816" cy="172527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Freeform 349"/>
            <p:cNvSpPr/>
            <p:nvPr/>
          </p:nvSpPr>
          <p:spPr>
            <a:xfrm flipH="1" flipV="1">
              <a:off x="4061674" y="5361640"/>
              <a:ext cx="189782" cy="17252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Freeform 350"/>
            <p:cNvSpPr/>
            <p:nvPr/>
          </p:nvSpPr>
          <p:spPr>
            <a:xfrm flipH="1" flipV="1">
              <a:off x="4432609" y="4982077"/>
              <a:ext cx="534839" cy="224288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Freeform 351"/>
            <p:cNvSpPr/>
            <p:nvPr/>
          </p:nvSpPr>
          <p:spPr>
            <a:xfrm>
              <a:off x="3932279" y="4266085"/>
              <a:ext cx="396815" cy="17253"/>
            </a:xfrm>
            <a:custGeom>
              <a:avLst/>
              <a:gdLst>
                <a:gd name="connsiteX0" fmla="*/ 396815 w 396815"/>
                <a:gd name="connsiteY0" fmla="*/ 17253 h 17253"/>
                <a:gd name="connsiteX1" fmla="*/ 0 w 396815"/>
                <a:gd name="connsiteY1" fmla="*/ 0 h 17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6815" h="17253">
                  <a:moveTo>
                    <a:pt x="396815" y="17253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Freeform 352"/>
            <p:cNvSpPr/>
            <p:nvPr/>
          </p:nvSpPr>
          <p:spPr>
            <a:xfrm>
              <a:off x="4510249" y="3800259"/>
              <a:ext cx="69011" cy="474452"/>
            </a:xfrm>
            <a:custGeom>
              <a:avLst/>
              <a:gdLst>
                <a:gd name="connsiteX0" fmla="*/ 69011 w 69011"/>
                <a:gd name="connsiteY0" fmla="*/ 474452 h 474452"/>
                <a:gd name="connsiteX1" fmla="*/ 0 w 69011"/>
                <a:gd name="connsiteY1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9011" h="474452">
                  <a:moveTo>
                    <a:pt x="69011" y="474452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Freeform 353"/>
            <p:cNvSpPr/>
            <p:nvPr/>
          </p:nvSpPr>
          <p:spPr>
            <a:xfrm>
              <a:off x="4639645" y="4481745"/>
              <a:ext cx="353683" cy="491706"/>
            </a:xfrm>
            <a:custGeom>
              <a:avLst/>
              <a:gdLst>
                <a:gd name="connsiteX0" fmla="*/ 353683 w 353683"/>
                <a:gd name="connsiteY0" fmla="*/ 491706 h 491706"/>
                <a:gd name="connsiteX1" fmla="*/ 0 w 353683"/>
                <a:gd name="connsiteY1" fmla="*/ 0 h 491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3683" h="491706">
                  <a:moveTo>
                    <a:pt x="353683" y="491706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Freeform 354"/>
            <p:cNvSpPr/>
            <p:nvPr/>
          </p:nvSpPr>
          <p:spPr>
            <a:xfrm>
              <a:off x="4208324" y="4533504"/>
              <a:ext cx="146649" cy="293298"/>
            </a:xfrm>
            <a:custGeom>
              <a:avLst/>
              <a:gdLst>
                <a:gd name="connsiteX0" fmla="*/ 0 w 146649"/>
                <a:gd name="connsiteY0" fmla="*/ 293298 h 293298"/>
                <a:gd name="connsiteX1" fmla="*/ 146649 w 146649"/>
                <a:gd name="connsiteY1" fmla="*/ 0 h 29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6649" h="293298">
                  <a:moveTo>
                    <a:pt x="0" y="293298"/>
                  </a:moveTo>
                  <a:lnTo>
                    <a:pt x="146649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Freeform 355"/>
            <p:cNvSpPr/>
            <p:nvPr/>
          </p:nvSpPr>
          <p:spPr>
            <a:xfrm>
              <a:off x="5381518" y="4372477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Freeform 356"/>
            <p:cNvSpPr/>
            <p:nvPr/>
          </p:nvSpPr>
          <p:spPr>
            <a:xfrm>
              <a:off x="3388815" y="3373251"/>
              <a:ext cx="2355011" cy="1091242"/>
            </a:xfrm>
            <a:custGeom>
              <a:avLst/>
              <a:gdLst>
                <a:gd name="connsiteX0" fmla="*/ 0 w 2355011"/>
                <a:gd name="connsiteY0" fmla="*/ 452887 h 1091242"/>
                <a:gd name="connsiteX1" fmla="*/ 1017917 w 2355011"/>
                <a:gd name="connsiteY1" fmla="*/ 21566 h 1091242"/>
                <a:gd name="connsiteX2" fmla="*/ 1975449 w 2355011"/>
                <a:gd name="connsiteY2" fmla="*/ 323491 h 1091242"/>
                <a:gd name="connsiteX3" fmla="*/ 2355011 w 2355011"/>
                <a:gd name="connsiteY3" fmla="*/ 1091242 h 1091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55011" h="1091242">
                  <a:moveTo>
                    <a:pt x="0" y="452887"/>
                  </a:moveTo>
                  <a:cubicBezTo>
                    <a:pt x="344337" y="248009"/>
                    <a:pt x="688675" y="43132"/>
                    <a:pt x="1017917" y="21566"/>
                  </a:cubicBezTo>
                  <a:cubicBezTo>
                    <a:pt x="1347159" y="0"/>
                    <a:pt x="1752600" y="145212"/>
                    <a:pt x="1975449" y="323491"/>
                  </a:cubicBezTo>
                  <a:cubicBezTo>
                    <a:pt x="2198298" y="501770"/>
                    <a:pt x="2355011" y="1091242"/>
                    <a:pt x="2355011" y="1091242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Freeform 357"/>
            <p:cNvSpPr/>
            <p:nvPr/>
          </p:nvSpPr>
          <p:spPr>
            <a:xfrm>
              <a:off x="2853977" y="4671526"/>
              <a:ext cx="2907102" cy="1253706"/>
            </a:xfrm>
            <a:custGeom>
              <a:avLst/>
              <a:gdLst>
                <a:gd name="connsiteX0" fmla="*/ 2907102 w 2907102"/>
                <a:gd name="connsiteY0" fmla="*/ 0 h 1253706"/>
                <a:gd name="connsiteX1" fmla="*/ 2613804 w 2907102"/>
                <a:gd name="connsiteY1" fmla="*/ 871268 h 1253706"/>
                <a:gd name="connsiteX2" fmla="*/ 1492370 w 2907102"/>
                <a:gd name="connsiteY2" fmla="*/ 1233578 h 1253706"/>
                <a:gd name="connsiteX3" fmla="*/ 517585 w 2907102"/>
                <a:gd name="connsiteY3" fmla="*/ 992038 h 1253706"/>
                <a:gd name="connsiteX4" fmla="*/ 0 w 2907102"/>
                <a:gd name="connsiteY4" fmla="*/ 379563 h 1253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7102" h="1253706">
                  <a:moveTo>
                    <a:pt x="2907102" y="0"/>
                  </a:moveTo>
                  <a:cubicBezTo>
                    <a:pt x="2878347" y="332836"/>
                    <a:pt x="2849593" y="665672"/>
                    <a:pt x="2613804" y="871268"/>
                  </a:cubicBezTo>
                  <a:cubicBezTo>
                    <a:pt x="2378015" y="1076864"/>
                    <a:pt x="1841740" y="1213450"/>
                    <a:pt x="1492370" y="1233578"/>
                  </a:cubicBezTo>
                  <a:cubicBezTo>
                    <a:pt x="1143000" y="1253706"/>
                    <a:pt x="766313" y="1134374"/>
                    <a:pt x="517585" y="992038"/>
                  </a:cubicBezTo>
                  <a:cubicBezTo>
                    <a:pt x="268857" y="849702"/>
                    <a:pt x="134428" y="614632"/>
                    <a:pt x="0" y="379563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Freeform 358"/>
            <p:cNvSpPr/>
            <p:nvPr/>
          </p:nvSpPr>
          <p:spPr>
            <a:xfrm>
              <a:off x="4027169" y="4783670"/>
              <a:ext cx="1526876" cy="882769"/>
            </a:xfrm>
            <a:custGeom>
              <a:avLst/>
              <a:gdLst>
                <a:gd name="connsiteX0" fmla="*/ 0 w 1526876"/>
                <a:gd name="connsiteY0" fmla="*/ 785004 h 882769"/>
                <a:gd name="connsiteX1" fmla="*/ 327804 w 1526876"/>
                <a:gd name="connsiteY1" fmla="*/ 862641 h 882769"/>
                <a:gd name="connsiteX2" fmla="*/ 1017917 w 1526876"/>
                <a:gd name="connsiteY2" fmla="*/ 664234 h 882769"/>
                <a:gd name="connsiteX3" fmla="*/ 1526876 w 1526876"/>
                <a:gd name="connsiteY3" fmla="*/ 0 h 882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6876" h="882769">
                  <a:moveTo>
                    <a:pt x="0" y="785004"/>
                  </a:moveTo>
                  <a:cubicBezTo>
                    <a:pt x="79075" y="833886"/>
                    <a:pt x="158151" y="882769"/>
                    <a:pt x="327804" y="862641"/>
                  </a:cubicBezTo>
                  <a:cubicBezTo>
                    <a:pt x="497457" y="842513"/>
                    <a:pt x="818072" y="808007"/>
                    <a:pt x="1017917" y="664234"/>
                  </a:cubicBezTo>
                  <a:cubicBezTo>
                    <a:pt x="1217762" y="520461"/>
                    <a:pt x="1372319" y="260230"/>
                    <a:pt x="1526876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Freeform 359"/>
            <p:cNvSpPr/>
            <p:nvPr/>
          </p:nvSpPr>
          <p:spPr>
            <a:xfrm>
              <a:off x="4976075" y="4568010"/>
              <a:ext cx="439947" cy="431320"/>
            </a:xfrm>
            <a:custGeom>
              <a:avLst/>
              <a:gdLst>
                <a:gd name="connsiteX0" fmla="*/ 0 w 439947"/>
                <a:gd name="connsiteY0" fmla="*/ 431320 h 431320"/>
                <a:gd name="connsiteX1" fmla="*/ 439947 w 439947"/>
                <a:gd name="connsiteY1" fmla="*/ 0 h 43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39947" h="431320">
                  <a:moveTo>
                    <a:pt x="0" y="431320"/>
                  </a:moveTo>
                  <a:lnTo>
                    <a:pt x="439947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Freeform 360"/>
            <p:cNvSpPr/>
            <p:nvPr/>
          </p:nvSpPr>
          <p:spPr>
            <a:xfrm>
              <a:off x="4492996" y="3791632"/>
              <a:ext cx="1043796" cy="586596"/>
            </a:xfrm>
            <a:custGeom>
              <a:avLst/>
              <a:gdLst>
                <a:gd name="connsiteX0" fmla="*/ 0 w 1043796"/>
                <a:gd name="connsiteY0" fmla="*/ 0 h 586596"/>
                <a:gd name="connsiteX1" fmla="*/ 664234 w 1043796"/>
                <a:gd name="connsiteY1" fmla="*/ 112144 h 586596"/>
                <a:gd name="connsiteX2" fmla="*/ 1043796 w 1043796"/>
                <a:gd name="connsiteY2" fmla="*/ 586596 h 58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3796" h="586596">
                  <a:moveTo>
                    <a:pt x="0" y="0"/>
                  </a:moveTo>
                  <a:cubicBezTo>
                    <a:pt x="245134" y="7189"/>
                    <a:pt x="490268" y="14378"/>
                    <a:pt x="664234" y="112144"/>
                  </a:cubicBezTo>
                  <a:cubicBezTo>
                    <a:pt x="838200" y="209910"/>
                    <a:pt x="940998" y="398253"/>
                    <a:pt x="1043796" y="586596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4234203" y="462840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3155900" y="363636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3768373" y="4318964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4510250" y="3558727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4950195" y="4665036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3958158" y="5585933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2612438" y="4999337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3656227" y="4697427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0" name="Freeform 409"/>
            <p:cNvSpPr/>
            <p:nvPr/>
          </p:nvSpPr>
          <p:spPr>
            <a:xfrm>
              <a:off x="3224914" y="4286213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1" name="Oval 410"/>
            <p:cNvSpPr/>
            <p:nvPr/>
          </p:nvSpPr>
          <p:spPr>
            <a:xfrm>
              <a:off x="3319804" y="424452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3518212" y="431353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Oval 412"/>
            <p:cNvSpPr/>
            <p:nvPr/>
          </p:nvSpPr>
          <p:spPr>
            <a:xfrm>
              <a:off x="3544091" y="450331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Oval 413"/>
            <p:cNvSpPr/>
            <p:nvPr/>
          </p:nvSpPr>
          <p:spPr>
            <a:xfrm>
              <a:off x="3345684" y="461545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>
              <a:off x="3190408" y="443430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Freeform 415"/>
            <p:cNvSpPr/>
            <p:nvPr/>
          </p:nvSpPr>
          <p:spPr>
            <a:xfrm>
              <a:off x="3811510" y="3808885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3966784" y="379594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3751125" y="3839077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Oval 418"/>
            <p:cNvSpPr/>
            <p:nvPr/>
          </p:nvSpPr>
          <p:spPr>
            <a:xfrm>
              <a:off x="3897775" y="396847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Freeform 419"/>
            <p:cNvSpPr/>
            <p:nvPr/>
          </p:nvSpPr>
          <p:spPr>
            <a:xfrm rot="2048586">
              <a:off x="4279742" y="4223570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 rot="2048586">
              <a:off x="4509769" y="422175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 rot="2048586">
              <a:off x="4589376" y="444250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 rot="2048586">
              <a:off x="4306669" y="449051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 rot="2048586">
              <a:off x="4265553" y="424375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Oval 424"/>
            <p:cNvSpPr/>
            <p:nvPr/>
          </p:nvSpPr>
          <p:spPr>
            <a:xfrm>
              <a:off x="5476408" y="433078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/>
            <p:cNvSpPr/>
            <p:nvPr/>
          </p:nvSpPr>
          <p:spPr>
            <a:xfrm>
              <a:off x="5674816" y="439979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>
              <a:off x="5700695" y="458957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5502288" y="470171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5347012" y="452056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4225576" y="496914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Oval 430"/>
            <p:cNvSpPr/>
            <p:nvPr/>
          </p:nvSpPr>
          <p:spPr>
            <a:xfrm>
              <a:off x="4415359" y="510716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Oval 431"/>
            <p:cNvSpPr/>
            <p:nvPr/>
          </p:nvSpPr>
          <p:spPr>
            <a:xfrm>
              <a:off x="4208326" y="530556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>
              <a:off x="4035798" y="512441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3509585" y="516754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3311178" y="5210677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3475080" y="5331447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Oval 437"/>
            <p:cNvSpPr/>
            <p:nvPr/>
          </p:nvSpPr>
          <p:spPr>
            <a:xfrm>
              <a:off x="4932945" y="490875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>
              <a:off x="4156563" y="4762101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3337057" y="3787319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4449864" y="3735561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3889146" y="421001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Oval 442"/>
            <p:cNvSpPr/>
            <p:nvPr/>
          </p:nvSpPr>
          <p:spPr>
            <a:xfrm>
              <a:off x="2819472" y="4969138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/>
            <p:cNvSpPr/>
            <p:nvPr/>
          </p:nvSpPr>
          <p:spPr>
            <a:xfrm>
              <a:off x="3656232" y="496913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3992663" y="5495347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3" name="Group 812"/>
          <p:cNvGrpSpPr/>
          <p:nvPr/>
        </p:nvGrpSpPr>
        <p:grpSpPr>
          <a:xfrm>
            <a:off x="0" y="1542462"/>
            <a:ext cx="2553417" cy="2699001"/>
            <a:chOff x="0" y="1542462"/>
            <a:chExt cx="2553417" cy="2699001"/>
          </a:xfrm>
        </p:grpSpPr>
        <p:grpSp>
          <p:nvGrpSpPr>
            <p:cNvPr id="481" name="Group 480"/>
            <p:cNvGrpSpPr/>
            <p:nvPr/>
          </p:nvGrpSpPr>
          <p:grpSpPr>
            <a:xfrm>
              <a:off x="0" y="1542462"/>
              <a:ext cx="2553417" cy="2260119"/>
              <a:chOff x="256508" y="3616922"/>
              <a:chExt cx="2553417" cy="2260119"/>
            </a:xfrm>
          </p:grpSpPr>
          <p:sp>
            <p:nvSpPr>
              <p:cNvPr id="218" name="Oval 217"/>
              <p:cNvSpPr/>
              <p:nvPr/>
            </p:nvSpPr>
            <p:spPr>
              <a:xfrm>
                <a:off x="472168" y="505321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989753" y="3871393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2102560" y="3819635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1645359" y="5579421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2585641" y="4992827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1308928" y="5053209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1809259" y="4846175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541842" y="4294087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Freeform 225"/>
              <p:cNvSpPr/>
              <p:nvPr/>
            </p:nvSpPr>
            <p:spPr>
              <a:xfrm>
                <a:off x="541179" y="5152416"/>
                <a:ext cx="1181818" cy="560717"/>
              </a:xfrm>
              <a:custGeom>
                <a:avLst/>
                <a:gdLst>
                  <a:gd name="connsiteX0" fmla="*/ 1121434 w 1121434"/>
                  <a:gd name="connsiteY0" fmla="*/ 491705 h 634041"/>
                  <a:gd name="connsiteX1" fmla="*/ 517584 w 1121434"/>
                  <a:gd name="connsiteY1" fmla="*/ 552090 h 634041"/>
                  <a:gd name="connsiteX2" fmla="*/ 0 w 1121434"/>
                  <a:gd name="connsiteY2" fmla="*/ 0 h 634041"/>
                  <a:gd name="connsiteX0" fmla="*/ 1121434 w 1121434"/>
                  <a:gd name="connsiteY0" fmla="*/ 491705 h 562873"/>
                  <a:gd name="connsiteX1" fmla="*/ 517584 w 1121434"/>
                  <a:gd name="connsiteY1" fmla="*/ 414068 h 562873"/>
                  <a:gd name="connsiteX2" fmla="*/ 0 w 1121434"/>
                  <a:gd name="connsiteY2" fmla="*/ 0 h 562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21434" h="562873">
                    <a:moveTo>
                      <a:pt x="1121434" y="491705"/>
                    </a:moveTo>
                    <a:cubicBezTo>
                      <a:pt x="912962" y="562873"/>
                      <a:pt x="704490" y="496019"/>
                      <a:pt x="517584" y="414068"/>
                    </a:cubicBezTo>
                    <a:cubicBezTo>
                      <a:pt x="330678" y="332117"/>
                      <a:pt x="0" y="0"/>
                      <a:pt x="0" y="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Freeform 226"/>
              <p:cNvSpPr/>
              <p:nvPr/>
            </p:nvSpPr>
            <p:spPr>
              <a:xfrm>
                <a:off x="523926" y="3901585"/>
                <a:ext cx="500332" cy="1199072"/>
              </a:xfrm>
              <a:custGeom>
                <a:avLst/>
                <a:gdLst>
                  <a:gd name="connsiteX0" fmla="*/ 0 w 500332"/>
                  <a:gd name="connsiteY0" fmla="*/ 1199072 h 1199072"/>
                  <a:gd name="connsiteX1" fmla="*/ 94890 w 500332"/>
                  <a:gd name="connsiteY1" fmla="*/ 439948 h 1199072"/>
                  <a:gd name="connsiteX2" fmla="*/ 500332 w 500332"/>
                  <a:gd name="connsiteY2" fmla="*/ 0 h 1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00332" h="1199072">
                    <a:moveTo>
                      <a:pt x="0" y="1199072"/>
                    </a:moveTo>
                    <a:cubicBezTo>
                      <a:pt x="5750" y="919432"/>
                      <a:pt x="11501" y="639793"/>
                      <a:pt x="94890" y="439948"/>
                    </a:cubicBezTo>
                    <a:cubicBezTo>
                      <a:pt x="178279" y="240103"/>
                      <a:pt x="339305" y="120051"/>
                      <a:pt x="500332" y="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Freeform 227"/>
              <p:cNvSpPr/>
              <p:nvPr/>
            </p:nvSpPr>
            <p:spPr>
              <a:xfrm>
                <a:off x="1076016" y="3769314"/>
                <a:ext cx="1078302" cy="132271"/>
              </a:xfrm>
              <a:custGeom>
                <a:avLst/>
                <a:gdLst>
                  <a:gd name="connsiteX0" fmla="*/ 0 w 1078302"/>
                  <a:gd name="connsiteY0" fmla="*/ 132271 h 132271"/>
                  <a:gd name="connsiteX1" fmla="*/ 552091 w 1078302"/>
                  <a:gd name="connsiteY1" fmla="*/ 2875 h 132271"/>
                  <a:gd name="connsiteX2" fmla="*/ 1078302 w 1078302"/>
                  <a:gd name="connsiteY2" fmla="*/ 115019 h 132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78302" h="132271">
                    <a:moveTo>
                      <a:pt x="0" y="132271"/>
                    </a:moveTo>
                    <a:cubicBezTo>
                      <a:pt x="186187" y="69010"/>
                      <a:pt x="372374" y="5750"/>
                      <a:pt x="552091" y="2875"/>
                    </a:cubicBezTo>
                    <a:cubicBezTo>
                      <a:pt x="731808" y="0"/>
                      <a:pt x="905055" y="57509"/>
                      <a:pt x="1078302" y="115019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Freeform 228"/>
              <p:cNvSpPr/>
              <p:nvPr/>
            </p:nvSpPr>
            <p:spPr>
              <a:xfrm>
                <a:off x="2171571" y="3910212"/>
                <a:ext cx="465826" cy="1138687"/>
              </a:xfrm>
              <a:custGeom>
                <a:avLst/>
                <a:gdLst>
                  <a:gd name="connsiteX0" fmla="*/ 0 w 543464"/>
                  <a:gd name="connsiteY0" fmla="*/ 0 h 1138687"/>
                  <a:gd name="connsiteX1" fmla="*/ 353683 w 543464"/>
                  <a:gd name="connsiteY1" fmla="*/ 379562 h 1138687"/>
                  <a:gd name="connsiteX2" fmla="*/ 543464 w 543464"/>
                  <a:gd name="connsiteY2" fmla="*/ 1138687 h 1138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43464" h="1138687">
                    <a:moveTo>
                      <a:pt x="0" y="0"/>
                    </a:moveTo>
                    <a:cubicBezTo>
                      <a:pt x="131553" y="94890"/>
                      <a:pt x="263106" y="189781"/>
                      <a:pt x="353683" y="379562"/>
                    </a:cubicBezTo>
                    <a:cubicBezTo>
                      <a:pt x="444260" y="569343"/>
                      <a:pt x="543464" y="1138687"/>
                      <a:pt x="543464" y="1138687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>
                <a:off x="1697118" y="5057525"/>
                <a:ext cx="957532" cy="612476"/>
              </a:xfrm>
              <a:custGeom>
                <a:avLst/>
                <a:gdLst>
                  <a:gd name="connsiteX0" fmla="*/ 0 w 957532"/>
                  <a:gd name="connsiteY0" fmla="*/ 612476 h 612476"/>
                  <a:gd name="connsiteX1" fmla="*/ 595223 w 957532"/>
                  <a:gd name="connsiteY1" fmla="*/ 483079 h 612476"/>
                  <a:gd name="connsiteX2" fmla="*/ 957532 w 957532"/>
                  <a:gd name="connsiteY2" fmla="*/ 0 h 612476"/>
                  <a:gd name="connsiteX3" fmla="*/ 957532 w 957532"/>
                  <a:gd name="connsiteY3" fmla="*/ 0 h 612476"/>
                  <a:gd name="connsiteX0" fmla="*/ 0 w 957532"/>
                  <a:gd name="connsiteY0" fmla="*/ 612476 h 612476"/>
                  <a:gd name="connsiteX1" fmla="*/ 595223 w 957532"/>
                  <a:gd name="connsiteY1" fmla="*/ 362309 h 612476"/>
                  <a:gd name="connsiteX2" fmla="*/ 957532 w 957532"/>
                  <a:gd name="connsiteY2" fmla="*/ 0 h 612476"/>
                  <a:gd name="connsiteX3" fmla="*/ 957532 w 957532"/>
                  <a:gd name="connsiteY3" fmla="*/ 0 h 612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57532" h="612476">
                    <a:moveTo>
                      <a:pt x="0" y="612476"/>
                    </a:moveTo>
                    <a:cubicBezTo>
                      <a:pt x="217817" y="598817"/>
                      <a:pt x="435634" y="464388"/>
                      <a:pt x="595223" y="362309"/>
                    </a:cubicBezTo>
                    <a:cubicBezTo>
                      <a:pt x="754812" y="260230"/>
                      <a:pt x="897147" y="60385"/>
                      <a:pt x="957532" y="0"/>
                    </a:cubicBezTo>
                    <a:lnTo>
                      <a:pt x="957532" y="0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 flipV="1">
                <a:off x="506673" y="5063563"/>
                <a:ext cx="845389" cy="45719"/>
              </a:xfrm>
              <a:custGeom>
                <a:avLst/>
                <a:gdLst>
                  <a:gd name="connsiteX0" fmla="*/ 0 w 138023"/>
                  <a:gd name="connsiteY0" fmla="*/ 0 h 974784"/>
                  <a:gd name="connsiteX1" fmla="*/ 138023 w 138023"/>
                  <a:gd name="connsiteY1" fmla="*/ 974784 h 974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8023" h="974784">
                    <a:moveTo>
                      <a:pt x="0" y="0"/>
                    </a:moveTo>
                    <a:lnTo>
                      <a:pt x="138023" y="974784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Freeform 231"/>
              <p:cNvSpPr/>
              <p:nvPr/>
            </p:nvSpPr>
            <p:spPr>
              <a:xfrm>
                <a:off x="1343435" y="5066152"/>
                <a:ext cx="370936" cy="577970"/>
              </a:xfrm>
              <a:custGeom>
                <a:avLst/>
                <a:gdLst>
                  <a:gd name="connsiteX0" fmla="*/ 0 w 500332"/>
                  <a:gd name="connsiteY0" fmla="*/ 0 h 681487"/>
                  <a:gd name="connsiteX1" fmla="*/ 500332 w 500332"/>
                  <a:gd name="connsiteY1" fmla="*/ 681487 h 6814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00332" h="681487">
                    <a:moveTo>
                      <a:pt x="0" y="0"/>
                    </a:moveTo>
                    <a:lnTo>
                      <a:pt x="500332" y="681487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Freeform 232"/>
              <p:cNvSpPr/>
              <p:nvPr/>
            </p:nvSpPr>
            <p:spPr>
              <a:xfrm>
                <a:off x="1593600" y="3884332"/>
                <a:ext cx="526213" cy="474453"/>
              </a:xfrm>
              <a:custGeom>
                <a:avLst/>
                <a:gdLst>
                  <a:gd name="connsiteX0" fmla="*/ 500333 w 500333"/>
                  <a:gd name="connsiteY0" fmla="*/ 0 h 629728"/>
                  <a:gd name="connsiteX1" fmla="*/ 0 w 500333"/>
                  <a:gd name="connsiteY1" fmla="*/ 629728 h 629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00333" h="629728">
                    <a:moveTo>
                      <a:pt x="500333" y="0"/>
                    </a:moveTo>
                    <a:lnTo>
                      <a:pt x="0" y="629728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Freeform 233"/>
              <p:cNvSpPr/>
              <p:nvPr/>
            </p:nvSpPr>
            <p:spPr>
              <a:xfrm>
                <a:off x="1886899" y="4919502"/>
                <a:ext cx="741872" cy="146650"/>
              </a:xfrm>
              <a:custGeom>
                <a:avLst/>
                <a:gdLst>
                  <a:gd name="connsiteX0" fmla="*/ 992038 w 992038"/>
                  <a:gd name="connsiteY0" fmla="*/ 474452 h 474452"/>
                  <a:gd name="connsiteX1" fmla="*/ 448574 w 992038"/>
                  <a:gd name="connsiteY1" fmla="*/ 345056 h 474452"/>
                  <a:gd name="connsiteX2" fmla="*/ 0 w 992038"/>
                  <a:gd name="connsiteY2" fmla="*/ 0 h 474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92038" h="474452">
                    <a:moveTo>
                      <a:pt x="992038" y="474452"/>
                    </a:moveTo>
                    <a:cubicBezTo>
                      <a:pt x="802976" y="449291"/>
                      <a:pt x="613914" y="424131"/>
                      <a:pt x="448574" y="345056"/>
                    </a:cubicBezTo>
                    <a:cubicBezTo>
                      <a:pt x="283234" y="265981"/>
                      <a:pt x="141617" y="132990"/>
                      <a:pt x="0" y="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1050138" y="3927466"/>
                <a:ext cx="543463" cy="431320"/>
              </a:xfrm>
              <a:custGeom>
                <a:avLst/>
                <a:gdLst>
                  <a:gd name="connsiteX0" fmla="*/ 0 w 138023"/>
                  <a:gd name="connsiteY0" fmla="*/ 0 h 974784"/>
                  <a:gd name="connsiteX1" fmla="*/ 138023 w 138023"/>
                  <a:gd name="connsiteY1" fmla="*/ 974784 h 974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8023" h="974784">
                    <a:moveTo>
                      <a:pt x="0" y="0"/>
                    </a:moveTo>
                    <a:lnTo>
                      <a:pt x="138023" y="974784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flipH="1" flipV="1">
                <a:off x="1377940" y="4919501"/>
                <a:ext cx="483078" cy="172530"/>
              </a:xfrm>
              <a:custGeom>
                <a:avLst/>
                <a:gdLst>
                  <a:gd name="connsiteX0" fmla="*/ 500333 w 500333"/>
                  <a:gd name="connsiteY0" fmla="*/ 0 h 629728"/>
                  <a:gd name="connsiteX1" fmla="*/ 0 w 500333"/>
                  <a:gd name="connsiteY1" fmla="*/ 629728 h 629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00333" h="629728">
                    <a:moveTo>
                      <a:pt x="500333" y="0"/>
                    </a:moveTo>
                    <a:lnTo>
                      <a:pt x="0" y="629728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H="1">
                <a:off x="1584974" y="4341533"/>
                <a:ext cx="276045" cy="534837"/>
              </a:xfrm>
              <a:custGeom>
                <a:avLst/>
                <a:gdLst>
                  <a:gd name="connsiteX0" fmla="*/ 500333 w 500333"/>
                  <a:gd name="connsiteY0" fmla="*/ 0 h 629728"/>
                  <a:gd name="connsiteX1" fmla="*/ 0 w 500333"/>
                  <a:gd name="connsiteY1" fmla="*/ 629728 h 629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00333" h="629728">
                    <a:moveTo>
                      <a:pt x="500333" y="0"/>
                    </a:moveTo>
                    <a:lnTo>
                      <a:pt x="0" y="629728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799970" y="369455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1377939" y="4365284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2154320" y="3616922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2594265" y="474698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1602228" y="5644128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256508" y="5057532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1300297" y="4755622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1869647" y="469522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10" name="Rectangle 809"/>
            <p:cNvSpPr/>
            <p:nvPr/>
          </p:nvSpPr>
          <p:spPr>
            <a:xfrm>
              <a:off x="1066257" y="3872131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12" name="Group 811"/>
          <p:cNvGrpSpPr/>
          <p:nvPr/>
        </p:nvGrpSpPr>
        <p:grpSpPr>
          <a:xfrm>
            <a:off x="5837659" y="3318660"/>
            <a:ext cx="3074325" cy="3038206"/>
            <a:chOff x="5837659" y="3318660"/>
            <a:chExt cx="3074325" cy="3038206"/>
          </a:xfrm>
        </p:grpSpPr>
        <p:grpSp>
          <p:nvGrpSpPr>
            <p:cNvPr id="806" name="Group 805"/>
            <p:cNvGrpSpPr/>
            <p:nvPr/>
          </p:nvGrpSpPr>
          <p:grpSpPr>
            <a:xfrm>
              <a:off x="5837659" y="3318660"/>
              <a:ext cx="3074325" cy="2551981"/>
              <a:chOff x="5987787" y="3305012"/>
              <a:chExt cx="3074325" cy="2551981"/>
            </a:xfrm>
          </p:grpSpPr>
          <p:sp>
            <p:nvSpPr>
              <p:cNvPr id="506" name="Freeform 505"/>
              <p:cNvSpPr/>
              <p:nvPr/>
            </p:nvSpPr>
            <p:spPr>
              <a:xfrm>
                <a:off x="6146023" y="4430759"/>
                <a:ext cx="345057" cy="543464"/>
              </a:xfrm>
              <a:custGeom>
                <a:avLst/>
                <a:gdLst>
                  <a:gd name="connsiteX0" fmla="*/ 0 w 345057"/>
                  <a:gd name="connsiteY0" fmla="*/ 543464 h 543464"/>
                  <a:gd name="connsiteX1" fmla="*/ 163902 w 345057"/>
                  <a:gd name="connsiteY1" fmla="*/ 138023 h 543464"/>
                  <a:gd name="connsiteX2" fmla="*/ 345057 w 345057"/>
                  <a:gd name="connsiteY2" fmla="*/ 0 h 54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5057" h="543464">
                    <a:moveTo>
                      <a:pt x="0" y="543464"/>
                    </a:moveTo>
                    <a:cubicBezTo>
                      <a:pt x="53196" y="386032"/>
                      <a:pt x="106392" y="228600"/>
                      <a:pt x="163902" y="138023"/>
                    </a:cubicBezTo>
                    <a:cubicBezTo>
                      <a:pt x="221412" y="47446"/>
                      <a:pt x="283234" y="23723"/>
                      <a:pt x="345057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7" name="Freeform 506"/>
              <p:cNvSpPr/>
              <p:nvPr/>
            </p:nvSpPr>
            <p:spPr>
              <a:xfrm>
                <a:off x="6610412" y="3801031"/>
                <a:ext cx="44570" cy="431321"/>
              </a:xfrm>
              <a:custGeom>
                <a:avLst/>
                <a:gdLst>
                  <a:gd name="connsiteX0" fmla="*/ 44570 w 44570"/>
                  <a:gd name="connsiteY0" fmla="*/ 431321 h 431321"/>
                  <a:gd name="connsiteX1" fmla="*/ 1438 w 44570"/>
                  <a:gd name="connsiteY1" fmla="*/ 250166 h 431321"/>
                  <a:gd name="connsiteX2" fmla="*/ 35943 w 44570"/>
                  <a:gd name="connsiteY2" fmla="*/ 0 h 4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570" h="431321">
                    <a:moveTo>
                      <a:pt x="44570" y="431321"/>
                    </a:moveTo>
                    <a:cubicBezTo>
                      <a:pt x="23723" y="376687"/>
                      <a:pt x="2876" y="322053"/>
                      <a:pt x="1438" y="250166"/>
                    </a:cubicBezTo>
                    <a:cubicBezTo>
                      <a:pt x="0" y="178279"/>
                      <a:pt x="17971" y="89139"/>
                      <a:pt x="35943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8" name="Freeform 507"/>
              <p:cNvSpPr/>
              <p:nvPr/>
            </p:nvSpPr>
            <p:spPr>
              <a:xfrm>
                <a:off x="6836136" y="4206472"/>
                <a:ext cx="353683" cy="77638"/>
              </a:xfrm>
              <a:custGeom>
                <a:avLst/>
                <a:gdLst>
                  <a:gd name="connsiteX0" fmla="*/ 0 w 353683"/>
                  <a:gd name="connsiteY0" fmla="*/ 77638 h 77638"/>
                  <a:gd name="connsiteX1" fmla="*/ 353683 w 353683"/>
                  <a:gd name="connsiteY1" fmla="*/ 0 h 77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77638">
                    <a:moveTo>
                      <a:pt x="0" y="77638"/>
                    </a:moveTo>
                    <a:lnTo>
                      <a:pt x="353683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9" name="Freeform 508"/>
              <p:cNvSpPr/>
              <p:nvPr/>
            </p:nvSpPr>
            <p:spPr>
              <a:xfrm>
                <a:off x="6887895" y="4508397"/>
                <a:ext cx="577970" cy="241540"/>
              </a:xfrm>
              <a:custGeom>
                <a:avLst/>
                <a:gdLst>
                  <a:gd name="connsiteX0" fmla="*/ 0 w 577970"/>
                  <a:gd name="connsiteY0" fmla="*/ 0 h 241540"/>
                  <a:gd name="connsiteX1" fmla="*/ 577970 w 577970"/>
                  <a:gd name="connsiteY1" fmla="*/ 241540 h 2415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7970" h="241540">
                    <a:moveTo>
                      <a:pt x="0" y="0"/>
                    </a:moveTo>
                    <a:lnTo>
                      <a:pt x="577970" y="24154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0" name="Freeform 509"/>
              <p:cNvSpPr/>
              <p:nvPr/>
            </p:nvSpPr>
            <p:spPr>
              <a:xfrm>
                <a:off x="6663608" y="4629167"/>
                <a:ext cx="301925" cy="301924"/>
              </a:xfrm>
              <a:custGeom>
                <a:avLst/>
                <a:gdLst>
                  <a:gd name="connsiteX0" fmla="*/ 301925 w 301925"/>
                  <a:gd name="connsiteY0" fmla="*/ 301924 h 301924"/>
                  <a:gd name="connsiteX1" fmla="*/ 250166 w 301925"/>
                  <a:gd name="connsiteY1" fmla="*/ 189781 h 301924"/>
                  <a:gd name="connsiteX2" fmla="*/ 0 w 301925"/>
                  <a:gd name="connsiteY2" fmla="*/ 0 h 301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1925" h="301924">
                    <a:moveTo>
                      <a:pt x="301925" y="301924"/>
                    </a:moveTo>
                    <a:cubicBezTo>
                      <a:pt x="301206" y="271013"/>
                      <a:pt x="300487" y="240102"/>
                      <a:pt x="250166" y="189781"/>
                    </a:cubicBezTo>
                    <a:cubicBezTo>
                      <a:pt x="199845" y="139460"/>
                      <a:pt x="0" y="0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1" name="Freeform 510"/>
              <p:cNvSpPr/>
              <p:nvPr/>
            </p:nvSpPr>
            <p:spPr>
              <a:xfrm>
                <a:off x="6637730" y="51122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2" name="Freeform 511"/>
              <p:cNvSpPr/>
              <p:nvPr/>
            </p:nvSpPr>
            <p:spPr>
              <a:xfrm>
                <a:off x="6146023" y="4974223"/>
                <a:ext cx="491706" cy="198408"/>
              </a:xfrm>
              <a:custGeom>
                <a:avLst/>
                <a:gdLst>
                  <a:gd name="connsiteX0" fmla="*/ 491706 w 491706"/>
                  <a:gd name="connsiteY0" fmla="*/ 198408 h 198408"/>
                  <a:gd name="connsiteX1" fmla="*/ 224287 w 491706"/>
                  <a:gd name="connsiteY1" fmla="*/ 120770 h 198408"/>
                  <a:gd name="connsiteX2" fmla="*/ 0 w 491706"/>
                  <a:gd name="connsiteY2" fmla="*/ 0 h 198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1706" h="198408">
                    <a:moveTo>
                      <a:pt x="491706" y="198408"/>
                    </a:moveTo>
                    <a:cubicBezTo>
                      <a:pt x="398972" y="176123"/>
                      <a:pt x="306238" y="153838"/>
                      <a:pt x="224287" y="120770"/>
                    </a:cubicBezTo>
                    <a:cubicBezTo>
                      <a:pt x="142336" y="87702"/>
                      <a:pt x="71168" y="43851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3" name="Freeform 512"/>
              <p:cNvSpPr/>
              <p:nvPr/>
            </p:nvSpPr>
            <p:spPr>
              <a:xfrm>
                <a:off x="6836136" y="4974223"/>
                <a:ext cx="120770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4" name="Freeform 513"/>
              <p:cNvSpPr/>
              <p:nvPr/>
            </p:nvSpPr>
            <p:spPr>
              <a:xfrm>
                <a:off x="6810257" y="5336533"/>
                <a:ext cx="500332" cy="163902"/>
              </a:xfrm>
              <a:custGeom>
                <a:avLst/>
                <a:gdLst>
                  <a:gd name="connsiteX0" fmla="*/ 500332 w 500332"/>
                  <a:gd name="connsiteY0" fmla="*/ 163902 h 163902"/>
                  <a:gd name="connsiteX1" fmla="*/ 284672 w 500332"/>
                  <a:gd name="connsiteY1" fmla="*/ 43132 h 163902"/>
                  <a:gd name="connsiteX2" fmla="*/ 0 w 500332"/>
                  <a:gd name="connsiteY2" fmla="*/ 0 h 163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00332" h="163902">
                    <a:moveTo>
                      <a:pt x="500332" y="163902"/>
                    </a:moveTo>
                    <a:cubicBezTo>
                      <a:pt x="434196" y="117175"/>
                      <a:pt x="368061" y="70449"/>
                      <a:pt x="284672" y="43132"/>
                    </a:cubicBezTo>
                    <a:cubicBezTo>
                      <a:pt x="201283" y="15815"/>
                      <a:pt x="100641" y="7907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5" name="Freeform 514"/>
              <p:cNvSpPr/>
              <p:nvPr/>
            </p:nvSpPr>
            <p:spPr>
              <a:xfrm>
                <a:off x="7276082" y="3723393"/>
                <a:ext cx="508959" cy="5175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6" name="Freeform 515"/>
              <p:cNvSpPr/>
              <p:nvPr/>
            </p:nvSpPr>
            <p:spPr>
              <a:xfrm>
                <a:off x="7207072" y="3947680"/>
                <a:ext cx="8627" cy="232913"/>
              </a:xfrm>
              <a:custGeom>
                <a:avLst/>
                <a:gdLst>
                  <a:gd name="connsiteX0" fmla="*/ 0 w 8627"/>
                  <a:gd name="connsiteY0" fmla="*/ 232913 h 232913"/>
                  <a:gd name="connsiteX1" fmla="*/ 8627 w 8627"/>
                  <a:gd name="connsiteY1" fmla="*/ 0 h 232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627" h="232913">
                    <a:moveTo>
                      <a:pt x="0" y="232913"/>
                    </a:moveTo>
                    <a:lnTo>
                      <a:pt x="862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Freeform 516"/>
              <p:cNvSpPr/>
              <p:nvPr/>
            </p:nvSpPr>
            <p:spPr>
              <a:xfrm>
                <a:off x="6654982" y="3766525"/>
                <a:ext cx="414068" cy="51759"/>
              </a:xfrm>
              <a:custGeom>
                <a:avLst/>
                <a:gdLst>
                  <a:gd name="connsiteX0" fmla="*/ 414068 w 414068"/>
                  <a:gd name="connsiteY0" fmla="*/ 51759 h 51759"/>
                  <a:gd name="connsiteX1" fmla="*/ 0 w 414068"/>
                  <a:gd name="connsiteY1" fmla="*/ 0 h 51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4068" h="51759">
                    <a:moveTo>
                      <a:pt x="414068" y="51759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8" name="Freeform 517"/>
              <p:cNvSpPr/>
              <p:nvPr/>
            </p:nvSpPr>
            <p:spPr>
              <a:xfrm>
                <a:off x="7353723" y="492534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9" name="Freeform 518"/>
              <p:cNvSpPr/>
              <p:nvPr/>
            </p:nvSpPr>
            <p:spPr>
              <a:xfrm flipH="1">
                <a:off x="7483117" y="4758564"/>
                <a:ext cx="51758" cy="207034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0" name="Freeform 519"/>
              <p:cNvSpPr/>
              <p:nvPr/>
            </p:nvSpPr>
            <p:spPr>
              <a:xfrm flipH="1">
                <a:off x="6974158" y="4948345"/>
                <a:ext cx="396816" cy="172527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1" name="Freeform 520"/>
              <p:cNvSpPr/>
              <p:nvPr/>
            </p:nvSpPr>
            <p:spPr>
              <a:xfrm flipH="1" flipV="1">
                <a:off x="7327841" y="5293401"/>
                <a:ext cx="189782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2" name="Freeform 521"/>
              <p:cNvSpPr/>
              <p:nvPr/>
            </p:nvSpPr>
            <p:spPr>
              <a:xfrm flipH="1" flipV="1">
                <a:off x="7698776" y="4913838"/>
                <a:ext cx="534839" cy="224288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3" name="Freeform 522"/>
              <p:cNvSpPr/>
              <p:nvPr/>
            </p:nvSpPr>
            <p:spPr>
              <a:xfrm>
                <a:off x="7198446" y="4197846"/>
                <a:ext cx="396815" cy="17253"/>
              </a:xfrm>
              <a:custGeom>
                <a:avLst/>
                <a:gdLst>
                  <a:gd name="connsiteX0" fmla="*/ 396815 w 396815"/>
                  <a:gd name="connsiteY0" fmla="*/ 17253 h 17253"/>
                  <a:gd name="connsiteX1" fmla="*/ 0 w 396815"/>
                  <a:gd name="connsiteY1" fmla="*/ 0 h 1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96815" h="17253">
                    <a:moveTo>
                      <a:pt x="396815" y="17253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4" name="Freeform 523"/>
              <p:cNvSpPr/>
              <p:nvPr/>
            </p:nvSpPr>
            <p:spPr>
              <a:xfrm>
                <a:off x="7776416" y="3732020"/>
                <a:ext cx="69011" cy="474452"/>
              </a:xfrm>
              <a:custGeom>
                <a:avLst/>
                <a:gdLst>
                  <a:gd name="connsiteX0" fmla="*/ 69011 w 69011"/>
                  <a:gd name="connsiteY0" fmla="*/ 474452 h 474452"/>
                  <a:gd name="connsiteX1" fmla="*/ 0 w 69011"/>
                  <a:gd name="connsiteY1" fmla="*/ 0 h 474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9011" h="474452">
                    <a:moveTo>
                      <a:pt x="69011" y="474452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Freeform 524"/>
              <p:cNvSpPr/>
              <p:nvPr/>
            </p:nvSpPr>
            <p:spPr>
              <a:xfrm>
                <a:off x="7905812" y="4413506"/>
                <a:ext cx="353683" cy="491706"/>
              </a:xfrm>
              <a:custGeom>
                <a:avLst/>
                <a:gdLst>
                  <a:gd name="connsiteX0" fmla="*/ 353683 w 353683"/>
                  <a:gd name="connsiteY0" fmla="*/ 491706 h 491706"/>
                  <a:gd name="connsiteX1" fmla="*/ 0 w 353683"/>
                  <a:gd name="connsiteY1" fmla="*/ 0 h 491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491706">
                    <a:moveTo>
                      <a:pt x="353683" y="491706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6" name="Freeform 525"/>
              <p:cNvSpPr/>
              <p:nvPr/>
            </p:nvSpPr>
            <p:spPr>
              <a:xfrm>
                <a:off x="7474491" y="4465265"/>
                <a:ext cx="146649" cy="293298"/>
              </a:xfrm>
              <a:custGeom>
                <a:avLst/>
                <a:gdLst>
                  <a:gd name="connsiteX0" fmla="*/ 0 w 146649"/>
                  <a:gd name="connsiteY0" fmla="*/ 293298 h 293298"/>
                  <a:gd name="connsiteX1" fmla="*/ 146649 w 146649"/>
                  <a:gd name="connsiteY1" fmla="*/ 0 h 293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6649" h="293298">
                    <a:moveTo>
                      <a:pt x="0" y="293298"/>
                    </a:moveTo>
                    <a:lnTo>
                      <a:pt x="146649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7" name="Freeform 526"/>
              <p:cNvSpPr/>
              <p:nvPr/>
            </p:nvSpPr>
            <p:spPr>
              <a:xfrm>
                <a:off x="8647685" y="4304238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9" name="Freeform 528"/>
              <p:cNvSpPr/>
              <p:nvPr/>
            </p:nvSpPr>
            <p:spPr>
              <a:xfrm>
                <a:off x="6654982" y="3305012"/>
                <a:ext cx="2355011" cy="1091242"/>
              </a:xfrm>
              <a:custGeom>
                <a:avLst/>
                <a:gdLst>
                  <a:gd name="connsiteX0" fmla="*/ 0 w 2355011"/>
                  <a:gd name="connsiteY0" fmla="*/ 452887 h 1091242"/>
                  <a:gd name="connsiteX1" fmla="*/ 1017917 w 2355011"/>
                  <a:gd name="connsiteY1" fmla="*/ 21566 h 1091242"/>
                  <a:gd name="connsiteX2" fmla="*/ 1975449 w 2355011"/>
                  <a:gd name="connsiteY2" fmla="*/ 323491 h 1091242"/>
                  <a:gd name="connsiteX3" fmla="*/ 2355011 w 2355011"/>
                  <a:gd name="connsiteY3" fmla="*/ 1091242 h 1091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55011" h="1091242">
                    <a:moveTo>
                      <a:pt x="0" y="452887"/>
                    </a:moveTo>
                    <a:cubicBezTo>
                      <a:pt x="344337" y="248009"/>
                      <a:pt x="688675" y="43132"/>
                      <a:pt x="1017917" y="21566"/>
                    </a:cubicBezTo>
                    <a:cubicBezTo>
                      <a:pt x="1347159" y="0"/>
                      <a:pt x="1752600" y="145212"/>
                      <a:pt x="1975449" y="323491"/>
                    </a:cubicBezTo>
                    <a:cubicBezTo>
                      <a:pt x="2198298" y="501770"/>
                      <a:pt x="2355011" y="1091242"/>
                      <a:pt x="2355011" y="1091242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0" name="Freeform 529"/>
              <p:cNvSpPr/>
              <p:nvPr/>
            </p:nvSpPr>
            <p:spPr>
              <a:xfrm>
                <a:off x="6120144" y="4603287"/>
                <a:ext cx="2907102" cy="1253706"/>
              </a:xfrm>
              <a:custGeom>
                <a:avLst/>
                <a:gdLst>
                  <a:gd name="connsiteX0" fmla="*/ 2907102 w 2907102"/>
                  <a:gd name="connsiteY0" fmla="*/ 0 h 1253706"/>
                  <a:gd name="connsiteX1" fmla="*/ 2613804 w 2907102"/>
                  <a:gd name="connsiteY1" fmla="*/ 871268 h 1253706"/>
                  <a:gd name="connsiteX2" fmla="*/ 1492370 w 2907102"/>
                  <a:gd name="connsiteY2" fmla="*/ 1233578 h 1253706"/>
                  <a:gd name="connsiteX3" fmla="*/ 517585 w 2907102"/>
                  <a:gd name="connsiteY3" fmla="*/ 992038 h 1253706"/>
                  <a:gd name="connsiteX4" fmla="*/ 0 w 2907102"/>
                  <a:gd name="connsiteY4" fmla="*/ 379563 h 1253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7102" h="1253706">
                    <a:moveTo>
                      <a:pt x="2907102" y="0"/>
                    </a:moveTo>
                    <a:cubicBezTo>
                      <a:pt x="2878347" y="332836"/>
                      <a:pt x="2849593" y="665672"/>
                      <a:pt x="2613804" y="871268"/>
                    </a:cubicBezTo>
                    <a:cubicBezTo>
                      <a:pt x="2378015" y="1076864"/>
                      <a:pt x="1841740" y="1213450"/>
                      <a:pt x="1492370" y="1233578"/>
                    </a:cubicBezTo>
                    <a:cubicBezTo>
                      <a:pt x="1143000" y="1253706"/>
                      <a:pt x="766313" y="1134374"/>
                      <a:pt x="517585" y="992038"/>
                    </a:cubicBezTo>
                    <a:cubicBezTo>
                      <a:pt x="268857" y="849702"/>
                      <a:pt x="134428" y="614632"/>
                      <a:pt x="0" y="379563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1" name="Freeform 530"/>
              <p:cNvSpPr/>
              <p:nvPr/>
            </p:nvSpPr>
            <p:spPr>
              <a:xfrm>
                <a:off x="7293336" y="4715431"/>
                <a:ext cx="1526876" cy="882769"/>
              </a:xfrm>
              <a:custGeom>
                <a:avLst/>
                <a:gdLst>
                  <a:gd name="connsiteX0" fmla="*/ 0 w 1526876"/>
                  <a:gd name="connsiteY0" fmla="*/ 785004 h 882769"/>
                  <a:gd name="connsiteX1" fmla="*/ 327804 w 1526876"/>
                  <a:gd name="connsiteY1" fmla="*/ 862641 h 882769"/>
                  <a:gd name="connsiteX2" fmla="*/ 1017917 w 1526876"/>
                  <a:gd name="connsiteY2" fmla="*/ 664234 h 882769"/>
                  <a:gd name="connsiteX3" fmla="*/ 1526876 w 1526876"/>
                  <a:gd name="connsiteY3" fmla="*/ 0 h 882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6876" h="882769">
                    <a:moveTo>
                      <a:pt x="0" y="785004"/>
                    </a:moveTo>
                    <a:cubicBezTo>
                      <a:pt x="79075" y="833886"/>
                      <a:pt x="158151" y="882769"/>
                      <a:pt x="327804" y="862641"/>
                    </a:cubicBezTo>
                    <a:cubicBezTo>
                      <a:pt x="497457" y="842513"/>
                      <a:pt x="818072" y="808007"/>
                      <a:pt x="1017917" y="664234"/>
                    </a:cubicBezTo>
                    <a:cubicBezTo>
                      <a:pt x="1217762" y="520461"/>
                      <a:pt x="1372319" y="260230"/>
                      <a:pt x="1526876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2" name="Freeform 531"/>
              <p:cNvSpPr/>
              <p:nvPr/>
            </p:nvSpPr>
            <p:spPr>
              <a:xfrm>
                <a:off x="8242242" y="4499771"/>
                <a:ext cx="439947" cy="431320"/>
              </a:xfrm>
              <a:custGeom>
                <a:avLst/>
                <a:gdLst>
                  <a:gd name="connsiteX0" fmla="*/ 0 w 439947"/>
                  <a:gd name="connsiteY0" fmla="*/ 431320 h 431320"/>
                  <a:gd name="connsiteX1" fmla="*/ 439947 w 439947"/>
                  <a:gd name="connsiteY1" fmla="*/ 0 h 431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39947" h="431320">
                    <a:moveTo>
                      <a:pt x="0" y="431320"/>
                    </a:moveTo>
                    <a:lnTo>
                      <a:pt x="43994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3" name="Freeform 532"/>
              <p:cNvSpPr/>
              <p:nvPr/>
            </p:nvSpPr>
            <p:spPr>
              <a:xfrm>
                <a:off x="7759163" y="3723393"/>
                <a:ext cx="1043796" cy="586596"/>
              </a:xfrm>
              <a:custGeom>
                <a:avLst/>
                <a:gdLst>
                  <a:gd name="connsiteX0" fmla="*/ 0 w 1043796"/>
                  <a:gd name="connsiteY0" fmla="*/ 0 h 586596"/>
                  <a:gd name="connsiteX1" fmla="*/ 664234 w 1043796"/>
                  <a:gd name="connsiteY1" fmla="*/ 112144 h 586596"/>
                  <a:gd name="connsiteX2" fmla="*/ 1043796 w 1043796"/>
                  <a:gd name="connsiteY2" fmla="*/ 586596 h 586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3796" h="586596">
                    <a:moveTo>
                      <a:pt x="0" y="0"/>
                    </a:moveTo>
                    <a:cubicBezTo>
                      <a:pt x="245134" y="7189"/>
                      <a:pt x="490268" y="14378"/>
                      <a:pt x="664234" y="112144"/>
                    </a:cubicBezTo>
                    <a:cubicBezTo>
                      <a:pt x="838200" y="209910"/>
                      <a:pt x="940998" y="398253"/>
                      <a:pt x="1043796" y="586596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4" name="Rectangle 533"/>
              <p:cNvSpPr/>
              <p:nvPr/>
            </p:nvSpPr>
            <p:spPr>
              <a:xfrm>
                <a:off x="7541317" y="456016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5" name="Rectangle 534"/>
              <p:cNvSpPr/>
              <p:nvPr/>
            </p:nvSpPr>
            <p:spPr>
              <a:xfrm>
                <a:off x="6285587" y="356812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8" name="Rectangle 547"/>
              <p:cNvSpPr/>
              <p:nvPr/>
            </p:nvSpPr>
            <p:spPr>
              <a:xfrm>
                <a:off x="7252908" y="4264373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9" name="Rectangle 548"/>
              <p:cNvSpPr/>
              <p:nvPr/>
            </p:nvSpPr>
            <p:spPr>
              <a:xfrm>
                <a:off x="7776417" y="33403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0" name="Rectangle 549"/>
              <p:cNvSpPr/>
              <p:nvPr/>
            </p:nvSpPr>
            <p:spPr>
              <a:xfrm>
                <a:off x="8202715" y="452855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1" name="Rectangle 550"/>
              <p:cNvSpPr/>
              <p:nvPr/>
            </p:nvSpPr>
            <p:spPr>
              <a:xfrm>
                <a:off x="7005961" y="557228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2" name="Rectangle 551"/>
              <p:cNvSpPr/>
              <p:nvPr/>
            </p:nvSpPr>
            <p:spPr>
              <a:xfrm>
                <a:off x="5987787" y="51494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3" name="Rectangle 552"/>
              <p:cNvSpPr/>
              <p:nvPr/>
            </p:nvSpPr>
            <p:spPr>
              <a:xfrm>
                <a:off x="6649441" y="476566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4" name="Freeform 553"/>
              <p:cNvSpPr/>
              <p:nvPr/>
            </p:nvSpPr>
            <p:spPr>
              <a:xfrm>
                <a:off x="6491081" y="4217974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5" name="Oval 554"/>
              <p:cNvSpPr/>
              <p:nvPr/>
            </p:nvSpPr>
            <p:spPr>
              <a:xfrm>
                <a:off x="6585971" y="417628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Oval 555"/>
              <p:cNvSpPr/>
              <p:nvPr/>
            </p:nvSpPr>
            <p:spPr>
              <a:xfrm>
                <a:off x="6784379" y="424529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7" name="Oval 556"/>
              <p:cNvSpPr/>
              <p:nvPr/>
            </p:nvSpPr>
            <p:spPr>
              <a:xfrm>
                <a:off x="6810258" y="443507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8" name="Oval 557"/>
              <p:cNvSpPr/>
              <p:nvPr/>
            </p:nvSpPr>
            <p:spPr>
              <a:xfrm>
                <a:off x="6611851" y="454721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9" name="Oval 558"/>
              <p:cNvSpPr/>
              <p:nvPr/>
            </p:nvSpPr>
            <p:spPr>
              <a:xfrm>
                <a:off x="6456575" y="436606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3" name="Freeform 562"/>
              <p:cNvSpPr/>
              <p:nvPr/>
            </p:nvSpPr>
            <p:spPr>
              <a:xfrm>
                <a:off x="7077677" y="37406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4" name="Oval 563"/>
              <p:cNvSpPr/>
              <p:nvPr/>
            </p:nvSpPr>
            <p:spPr>
              <a:xfrm>
                <a:off x="7232951" y="37277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6" name="Oval 565"/>
              <p:cNvSpPr/>
              <p:nvPr/>
            </p:nvSpPr>
            <p:spPr>
              <a:xfrm>
                <a:off x="7017292" y="37708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7" name="Oval 566"/>
              <p:cNvSpPr/>
              <p:nvPr/>
            </p:nvSpPr>
            <p:spPr>
              <a:xfrm>
                <a:off x="7163942" y="390023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5" name="Freeform 574"/>
              <p:cNvSpPr/>
              <p:nvPr/>
            </p:nvSpPr>
            <p:spPr>
              <a:xfrm rot="2048586">
                <a:off x="7545909" y="415533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6" name="Oval 575"/>
              <p:cNvSpPr/>
              <p:nvPr/>
            </p:nvSpPr>
            <p:spPr>
              <a:xfrm rot="2048586">
                <a:off x="7775936" y="415351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7" name="Oval 576"/>
              <p:cNvSpPr/>
              <p:nvPr/>
            </p:nvSpPr>
            <p:spPr>
              <a:xfrm rot="2048586">
                <a:off x="7855543" y="437426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8" name="Oval 577"/>
              <p:cNvSpPr/>
              <p:nvPr/>
            </p:nvSpPr>
            <p:spPr>
              <a:xfrm rot="2048586">
                <a:off x="7572836" y="442227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9" name="Oval 578"/>
              <p:cNvSpPr/>
              <p:nvPr/>
            </p:nvSpPr>
            <p:spPr>
              <a:xfrm rot="2048586">
                <a:off x="7531720" y="417551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0" name="Oval 579"/>
              <p:cNvSpPr/>
              <p:nvPr/>
            </p:nvSpPr>
            <p:spPr>
              <a:xfrm>
                <a:off x="8742575" y="426254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1" name="Oval 580"/>
              <p:cNvSpPr/>
              <p:nvPr/>
            </p:nvSpPr>
            <p:spPr>
              <a:xfrm>
                <a:off x="8940983" y="433155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2" name="Oval 581"/>
              <p:cNvSpPr/>
              <p:nvPr/>
            </p:nvSpPr>
            <p:spPr>
              <a:xfrm>
                <a:off x="8966862" y="452133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3" name="Oval 582"/>
              <p:cNvSpPr/>
              <p:nvPr/>
            </p:nvSpPr>
            <p:spPr>
              <a:xfrm>
                <a:off x="8768455" y="463347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4" name="Oval 583"/>
              <p:cNvSpPr/>
              <p:nvPr/>
            </p:nvSpPr>
            <p:spPr>
              <a:xfrm>
                <a:off x="8613179" y="445232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5" name="Oval 584"/>
              <p:cNvSpPr/>
              <p:nvPr/>
            </p:nvSpPr>
            <p:spPr>
              <a:xfrm>
                <a:off x="7491743" y="490090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6" name="Oval 585"/>
              <p:cNvSpPr/>
              <p:nvPr/>
            </p:nvSpPr>
            <p:spPr>
              <a:xfrm>
                <a:off x="7681526" y="503892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7" name="Oval 586"/>
              <p:cNvSpPr/>
              <p:nvPr/>
            </p:nvSpPr>
            <p:spPr>
              <a:xfrm>
                <a:off x="7474493" y="523732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8" name="Oval 587"/>
              <p:cNvSpPr/>
              <p:nvPr/>
            </p:nvSpPr>
            <p:spPr>
              <a:xfrm>
                <a:off x="7301965" y="505617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9" name="Oval 588"/>
              <p:cNvSpPr/>
              <p:nvPr/>
            </p:nvSpPr>
            <p:spPr>
              <a:xfrm>
                <a:off x="6775752" y="50993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0" name="Oval 589"/>
              <p:cNvSpPr/>
              <p:nvPr/>
            </p:nvSpPr>
            <p:spPr>
              <a:xfrm>
                <a:off x="6577345" y="51424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1" name="Oval 590"/>
              <p:cNvSpPr/>
              <p:nvPr/>
            </p:nvSpPr>
            <p:spPr>
              <a:xfrm>
                <a:off x="6741247" y="526320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2" name="Oval 591"/>
              <p:cNvSpPr/>
              <p:nvPr/>
            </p:nvSpPr>
            <p:spPr>
              <a:xfrm>
                <a:off x="8199112" y="484051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3" name="Oval 592"/>
              <p:cNvSpPr/>
              <p:nvPr/>
            </p:nvSpPr>
            <p:spPr>
              <a:xfrm>
                <a:off x="7422730" y="469386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4" name="Oval 593"/>
              <p:cNvSpPr/>
              <p:nvPr/>
            </p:nvSpPr>
            <p:spPr>
              <a:xfrm>
                <a:off x="6603224" y="371908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5" name="Oval 594"/>
              <p:cNvSpPr/>
              <p:nvPr/>
            </p:nvSpPr>
            <p:spPr>
              <a:xfrm>
                <a:off x="7716031" y="36673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6" name="Oval 595"/>
              <p:cNvSpPr/>
              <p:nvPr/>
            </p:nvSpPr>
            <p:spPr>
              <a:xfrm>
                <a:off x="7155313" y="414177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7" name="Oval 596"/>
              <p:cNvSpPr/>
              <p:nvPr/>
            </p:nvSpPr>
            <p:spPr>
              <a:xfrm>
                <a:off x="6085639" y="4900899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4" name="Oval 603"/>
              <p:cNvSpPr/>
              <p:nvPr/>
            </p:nvSpPr>
            <p:spPr>
              <a:xfrm>
                <a:off x="6922399" y="4900896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6" name="Oval 605"/>
              <p:cNvSpPr/>
              <p:nvPr/>
            </p:nvSpPr>
            <p:spPr>
              <a:xfrm>
                <a:off x="7258830" y="5427108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2" name="Freeform 611"/>
              <p:cNvSpPr/>
              <p:nvPr/>
            </p:nvSpPr>
            <p:spPr>
              <a:xfrm>
                <a:off x="6525904" y="3684896"/>
                <a:ext cx="311624" cy="300250"/>
              </a:xfrm>
              <a:custGeom>
                <a:avLst/>
                <a:gdLst>
                  <a:gd name="connsiteX0" fmla="*/ 93260 w 311624"/>
                  <a:gd name="connsiteY0" fmla="*/ 300250 h 300250"/>
                  <a:gd name="connsiteX1" fmla="*/ 311624 w 311624"/>
                  <a:gd name="connsiteY1" fmla="*/ 122829 h 300250"/>
                  <a:gd name="connsiteX2" fmla="*/ 311624 w 311624"/>
                  <a:gd name="connsiteY2" fmla="*/ 122829 h 300250"/>
                  <a:gd name="connsiteX3" fmla="*/ 297977 w 311624"/>
                  <a:gd name="connsiteY3" fmla="*/ 0 h 300250"/>
                  <a:gd name="connsiteX4" fmla="*/ 297977 w 311624"/>
                  <a:gd name="connsiteY4" fmla="*/ 0 h 300250"/>
                  <a:gd name="connsiteX5" fmla="*/ 38669 w 311624"/>
                  <a:gd name="connsiteY5" fmla="*/ 54591 h 300250"/>
                  <a:gd name="connsiteX6" fmla="*/ 93260 w 311624"/>
                  <a:gd name="connsiteY6" fmla="*/ 300250 h 300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1624" h="300250">
                    <a:moveTo>
                      <a:pt x="93260" y="300250"/>
                    </a:moveTo>
                    <a:lnTo>
                      <a:pt x="311624" y="122829"/>
                    </a:lnTo>
                    <a:lnTo>
                      <a:pt x="311624" y="122829"/>
                    </a:lnTo>
                    <a:lnTo>
                      <a:pt x="297977" y="0"/>
                    </a:lnTo>
                    <a:lnTo>
                      <a:pt x="297977" y="0"/>
                    </a:lnTo>
                    <a:cubicBezTo>
                      <a:pt x="254759" y="9099"/>
                      <a:pt x="77338" y="2275"/>
                      <a:pt x="38669" y="54591"/>
                    </a:cubicBezTo>
                    <a:cubicBezTo>
                      <a:pt x="0" y="106907"/>
                      <a:pt x="32982" y="210402"/>
                      <a:pt x="93260" y="30025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3" name="Freeform 612"/>
              <p:cNvSpPr/>
              <p:nvPr/>
            </p:nvSpPr>
            <p:spPr>
              <a:xfrm>
                <a:off x="6011839" y="4776716"/>
                <a:ext cx="307074" cy="409433"/>
              </a:xfrm>
              <a:custGeom>
                <a:avLst/>
                <a:gdLst>
                  <a:gd name="connsiteX0" fmla="*/ 197892 w 307074"/>
                  <a:gd name="connsiteY0" fmla="*/ 0 h 409433"/>
                  <a:gd name="connsiteX1" fmla="*/ 307074 w 307074"/>
                  <a:gd name="connsiteY1" fmla="*/ 300251 h 409433"/>
                  <a:gd name="connsiteX2" fmla="*/ 307074 w 307074"/>
                  <a:gd name="connsiteY2" fmla="*/ 300251 h 409433"/>
                  <a:gd name="connsiteX3" fmla="*/ 238836 w 307074"/>
                  <a:gd name="connsiteY3" fmla="*/ 409433 h 409433"/>
                  <a:gd name="connsiteX4" fmla="*/ 238836 w 307074"/>
                  <a:gd name="connsiteY4" fmla="*/ 409433 h 409433"/>
                  <a:gd name="connsiteX5" fmla="*/ 6824 w 307074"/>
                  <a:gd name="connsiteY5" fmla="*/ 232012 h 409433"/>
                  <a:gd name="connsiteX6" fmla="*/ 197892 w 307074"/>
                  <a:gd name="connsiteY6" fmla="*/ 0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7074" h="409433">
                    <a:moveTo>
                      <a:pt x="197892" y="0"/>
                    </a:moveTo>
                    <a:lnTo>
                      <a:pt x="307074" y="300251"/>
                    </a:lnTo>
                    <a:lnTo>
                      <a:pt x="307074" y="300251"/>
                    </a:lnTo>
                    <a:lnTo>
                      <a:pt x="238836" y="409433"/>
                    </a:lnTo>
                    <a:lnTo>
                      <a:pt x="238836" y="409433"/>
                    </a:lnTo>
                    <a:cubicBezTo>
                      <a:pt x="200167" y="379863"/>
                      <a:pt x="13648" y="297976"/>
                      <a:pt x="6824" y="232012"/>
                    </a:cubicBezTo>
                    <a:cubicBezTo>
                      <a:pt x="0" y="166048"/>
                      <a:pt x="98946" y="89848"/>
                      <a:pt x="197892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5" name="Freeform 614"/>
              <p:cNvSpPr/>
              <p:nvPr/>
            </p:nvSpPr>
            <p:spPr>
              <a:xfrm>
                <a:off x="7001301" y="4067033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6" name="Freeform 615"/>
              <p:cNvSpPr/>
              <p:nvPr/>
            </p:nvSpPr>
            <p:spPr>
              <a:xfrm>
                <a:off x="7560860" y="3562066"/>
                <a:ext cx="477671" cy="341194"/>
              </a:xfrm>
              <a:custGeom>
                <a:avLst/>
                <a:gdLst>
                  <a:gd name="connsiteX0" fmla="*/ 0 w 477671"/>
                  <a:gd name="connsiteY0" fmla="*/ 191068 h 341194"/>
                  <a:gd name="connsiteX1" fmla="*/ 245659 w 477671"/>
                  <a:gd name="connsiteY1" fmla="*/ 341194 h 341194"/>
                  <a:gd name="connsiteX2" fmla="*/ 245659 w 477671"/>
                  <a:gd name="connsiteY2" fmla="*/ 341194 h 341194"/>
                  <a:gd name="connsiteX3" fmla="*/ 477671 w 477671"/>
                  <a:gd name="connsiteY3" fmla="*/ 177421 h 341194"/>
                  <a:gd name="connsiteX4" fmla="*/ 477671 w 477671"/>
                  <a:gd name="connsiteY4" fmla="*/ 177421 h 341194"/>
                  <a:gd name="connsiteX5" fmla="*/ 245659 w 477671"/>
                  <a:gd name="connsiteY5" fmla="*/ 0 h 341194"/>
                  <a:gd name="connsiteX6" fmla="*/ 0 w 477671"/>
                  <a:gd name="connsiteY6" fmla="*/ 191068 h 341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7671" h="341194">
                    <a:moveTo>
                      <a:pt x="0" y="191068"/>
                    </a:moveTo>
                    <a:lnTo>
                      <a:pt x="245659" y="341194"/>
                    </a:lnTo>
                    <a:lnTo>
                      <a:pt x="245659" y="341194"/>
                    </a:lnTo>
                    <a:lnTo>
                      <a:pt x="477671" y="177421"/>
                    </a:lnTo>
                    <a:lnTo>
                      <a:pt x="477671" y="177421"/>
                    </a:lnTo>
                    <a:cubicBezTo>
                      <a:pt x="439002" y="147851"/>
                      <a:pt x="322996" y="0"/>
                      <a:pt x="245659" y="0"/>
                    </a:cubicBezTo>
                    <a:cubicBezTo>
                      <a:pt x="168322" y="0"/>
                      <a:pt x="90984" y="88710"/>
                      <a:pt x="0" y="191068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2" name="Freeform 801"/>
              <p:cNvSpPr/>
              <p:nvPr/>
            </p:nvSpPr>
            <p:spPr>
              <a:xfrm>
                <a:off x="6878472" y="4790364"/>
                <a:ext cx="304799" cy="259308"/>
              </a:xfrm>
              <a:custGeom>
                <a:avLst/>
                <a:gdLst>
                  <a:gd name="connsiteX0" fmla="*/ 27295 w 304799"/>
                  <a:gd name="connsiteY0" fmla="*/ 259308 h 259308"/>
                  <a:gd name="connsiteX1" fmla="*/ 0 w 304799"/>
                  <a:gd name="connsiteY1" fmla="*/ 0 h 259308"/>
                  <a:gd name="connsiteX2" fmla="*/ 0 w 304799"/>
                  <a:gd name="connsiteY2" fmla="*/ 0 h 259308"/>
                  <a:gd name="connsiteX3" fmla="*/ 259307 w 304799"/>
                  <a:gd name="connsiteY3" fmla="*/ 109182 h 259308"/>
                  <a:gd name="connsiteX4" fmla="*/ 272955 w 304799"/>
                  <a:gd name="connsiteY4" fmla="*/ 259308 h 259308"/>
                  <a:gd name="connsiteX5" fmla="*/ 272955 w 304799"/>
                  <a:gd name="connsiteY5" fmla="*/ 259308 h 259308"/>
                  <a:gd name="connsiteX6" fmla="*/ 27295 w 304799"/>
                  <a:gd name="connsiteY6" fmla="*/ 259308 h 259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4799" h="259308">
                    <a:moveTo>
                      <a:pt x="27295" y="259308"/>
                    </a:moveTo>
                    <a:lnTo>
                      <a:pt x="0" y="0"/>
                    </a:lnTo>
                    <a:lnTo>
                      <a:pt x="0" y="0"/>
                    </a:lnTo>
                    <a:cubicBezTo>
                      <a:pt x="43218" y="18197"/>
                      <a:pt x="213815" y="65964"/>
                      <a:pt x="259307" y="109182"/>
                    </a:cubicBezTo>
                    <a:cubicBezTo>
                      <a:pt x="304799" y="152400"/>
                      <a:pt x="272955" y="259308"/>
                      <a:pt x="272955" y="259308"/>
                    </a:cubicBezTo>
                    <a:lnTo>
                      <a:pt x="272955" y="259308"/>
                    </a:lnTo>
                    <a:lnTo>
                      <a:pt x="27295" y="259308"/>
                    </a:ln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3" name="Freeform 802"/>
              <p:cNvSpPr/>
              <p:nvPr/>
            </p:nvSpPr>
            <p:spPr>
              <a:xfrm>
                <a:off x="7042244" y="5338549"/>
                <a:ext cx="395786" cy="277504"/>
              </a:xfrm>
              <a:custGeom>
                <a:avLst/>
                <a:gdLst>
                  <a:gd name="connsiteX0" fmla="*/ 13648 w 395786"/>
                  <a:gd name="connsiteY0" fmla="*/ 38669 h 277504"/>
                  <a:gd name="connsiteX1" fmla="*/ 204717 w 395786"/>
                  <a:gd name="connsiteY1" fmla="*/ 11373 h 277504"/>
                  <a:gd name="connsiteX2" fmla="*/ 368490 w 395786"/>
                  <a:gd name="connsiteY2" fmla="*/ 65964 h 277504"/>
                  <a:gd name="connsiteX3" fmla="*/ 368490 w 395786"/>
                  <a:gd name="connsiteY3" fmla="*/ 93260 h 277504"/>
                  <a:gd name="connsiteX4" fmla="*/ 395785 w 395786"/>
                  <a:gd name="connsiteY4" fmla="*/ 243385 h 277504"/>
                  <a:gd name="connsiteX5" fmla="*/ 395785 w 395786"/>
                  <a:gd name="connsiteY5" fmla="*/ 243385 h 277504"/>
                  <a:gd name="connsiteX6" fmla="*/ 122830 w 395786"/>
                  <a:gd name="connsiteY6" fmla="*/ 243385 h 277504"/>
                  <a:gd name="connsiteX7" fmla="*/ 13648 w 395786"/>
                  <a:gd name="connsiteY7" fmla="*/ 38669 h 277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5786" h="277504">
                    <a:moveTo>
                      <a:pt x="13648" y="38669"/>
                    </a:moveTo>
                    <a:cubicBezTo>
                      <a:pt x="27296" y="0"/>
                      <a:pt x="145577" y="6824"/>
                      <a:pt x="204717" y="11373"/>
                    </a:cubicBezTo>
                    <a:cubicBezTo>
                      <a:pt x="263857" y="15922"/>
                      <a:pt x="341195" y="52316"/>
                      <a:pt x="368490" y="65964"/>
                    </a:cubicBezTo>
                    <a:cubicBezTo>
                      <a:pt x="395786" y="79612"/>
                      <a:pt x="363941" y="63690"/>
                      <a:pt x="368490" y="93260"/>
                    </a:cubicBezTo>
                    <a:cubicBezTo>
                      <a:pt x="373039" y="122830"/>
                      <a:pt x="395785" y="243385"/>
                      <a:pt x="395785" y="243385"/>
                    </a:cubicBezTo>
                    <a:lnTo>
                      <a:pt x="395785" y="243385"/>
                    </a:lnTo>
                    <a:cubicBezTo>
                      <a:pt x="350293" y="243385"/>
                      <a:pt x="186519" y="277504"/>
                      <a:pt x="122830" y="243385"/>
                    </a:cubicBezTo>
                    <a:cubicBezTo>
                      <a:pt x="59141" y="209266"/>
                      <a:pt x="0" y="77338"/>
                      <a:pt x="13648" y="38669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4" name="Freeform 803"/>
              <p:cNvSpPr/>
              <p:nvPr/>
            </p:nvSpPr>
            <p:spPr>
              <a:xfrm>
                <a:off x="7287904" y="4626591"/>
                <a:ext cx="251346" cy="225187"/>
              </a:xfrm>
              <a:custGeom>
                <a:avLst/>
                <a:gdLst>
                  <a:gd name="connsiteX0" fmla="*/ 245660 w 251346"/>
                  <a:gd name="connsiteY0" fmla="*/ 0 h 225187"/>
                  <a:gd name="connsiteX1" fmla="*/ 0 w 251346"/>
                  <a:gd name="connsiteY1" fmla="*/ 27295 h 225187"/>
                  <a:gd name="connsiteX2" fmla="*/ 0 w 251346"/>
                  <a:gd name="connsiteY2" fmla="*/ 27295 h 225187"/>
                  <a:gd name="connsiteX3" fmla="*/ 109182 w 251346"/>
                  <a:gd name="connsiteY3" fmla="*/ 191068 h 225187"/>
                  <a:gd name="connsiteX4" fmla="*/ 218364 w 251346"/>
                  <a:gd name="connsiteY4" fmla="*/ 191068 h 225187"/>
                  <a:gd name="connsiteX5" fmla="*/ 245660 w 251346"/>
                  <a:gd name="connsiteY5" fmla="*/ 0 h 225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346" h="225187">
                    <a:moveTo>
                      <a:pt x="245660" y="0"/>
                    </a:moveTo>
                    <a:lnTo>
                      <a:pt x="0" y="27295"/>
                    </a:lnTo>
                    <a:lnTo>
                      <a:pt x="0" y="27295"/>
                    </a:lnTo>
                    <a:cubicBezTo>
                      <a:pt x="18197" y="54590"/>
                      <a:pt x="72788" y="163773"/>
                      <a:pt x="109182" y="191068"/>
                    </a:cubicBezTo>
                    <a:cubicBezTo>
                      <a:pt x="145576" y="218363"/>
                      <a:pt x="193343" y="225187"/>
                      <a:pt x="218364" y="191068"/>
                    </a:cubicBezTo>
                    <a:cubicBezTo>
                      <a:pt x="243385" y="156949"/>
                      <a:pt x="251346" y="71650"/>
                      <a:pt x="245660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5" name="Freeform 804"/>
              <p:cNvSpPr/>
              <p:nvPr/>
            </p:nvSpPr>
            <p:spPr>
              <a:xfrm rot="20065304">
                <a:off x="8011236" y="4735774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1" name="Rectangle 810"/>
            <p:cNvSpPr/>
            <p:nvPr/>
          </p:nvSpPr>
          <p:spPr>
            <a:xfrm>
              <a:off x="7184550" y="5987534"/>
              <a:ext cx="4523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 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2317531" y="40944"/>
            <a:ext cx="4745421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Reduction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17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grpSp>
        <p:nvGrpSpPr>
          <p:cNvPr id="782" name="Group 781"/>
          <p:cNvGrpSpPr/>
          <p:nvPr/>
        </p:nvGrpSpPr>
        <p:grpSpPr>
          <a:xfrm>
            <a:off x="311099" y="764536"/>
            <a:ext cx="2553417" cy="2260119"/>
            <a:chOff x="51792" y="982900"/>
            <a:chExt cx="2553417" cy="2260119"/>
          </a:xfrm>
        </p:grpSpPr>
        <p:sp>
          <p:nvSpPr>
            <p:cNvPr id="214" name="Oval 213"/>
            <p:cNvSpPr/>
            <p:nvPr/>
          </p:nvSpPr>
          <p:spPr>
            <a:xfrm>
              <a:off x="267452" y="2419190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785037" y="1237371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1897844" y="118561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1440643" y="2945399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2380925" y="235880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104212" y="2419187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604543" y="221215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1337126" y="166006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336463" y="2518394"/>
              <a:ext cx="1181818" cy="560717"/>
            </a:xfrm>
            <a:custGeom>
              <a:avLst/>
              <a:gdLst>
                <a:gd name="connsiteX0" fmla="*/ 1121434 w 1121434"/>
                <a:gd name="connsiteY0" fmla="*/ 491705 h 634041"/>
                <a:gd name="connsiteX1" fmla="*/ 517584 w 1121434"/>
                <a:gd name="connsiteY1" fmla="*/ 552090 h 634041"/>
                <a:gd name="connsiteX2" fmla="*/ 0 w 1121434"/>
                <a:gd name="connsiteY2" fmla="*/ 0 h 634041"/>
                <a:gd name="connsiteX0" fmla="*/ 1121434 w 1121434"/>
                <a:gd name="connsiteY0" fmla="*/ 491705 h 562873"/>
                <a:gd name="connsiteX1" fmla="*/ 517584 w 1121434"/>
                <a:gd name="connsiteY1" fmla="*/ 414068 h 562873"/>
                <a:gd name="connsiteX2" fmla="*/ 0 w 1121434"/>
                <a:gd name="connsiteY2" fmla="*/ 0 h 562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434" h="562873">
                  <a:moveTo>
                    <a:pt x="1121434" y="491705"/>
                  </a:moveTo>
                  <a:cubicBezTo>
                    <a:pt x="912962" y="562873"/>
                    <a:pt x="704490" y="496019"/>
                    <a:pt x="517584" y="414068"/>
                  </a:cubicBezTo>
                  <a:cubicBezTo>
                    <a:pt x="330678" y="332117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319210" y="1267563"/>
              <a:ext cx="500332" cy="1199072"/>
            </a:xfrm>
            <a:custGeom>
              <a:avLst/>
              <a:gdLst>
                <a:gd name="connsiteX0" fmla="*/ 0 w 500332"/>
                <a:gd name="connsiteY0" fmla="*/ 1199072 h 1199072"/>
                <a:gd name="connsiteX1" fmla="*/ 94890 w 500332"/>
                <a:gd name="connsiteY1" fmla="*/ 439948 h 1199072"/>
                <a:gd name="connsiteX2" fmla="*/ 500332 w 500332"/>
                <a:gd name="connsiteY2" fmla="*/ 0 h 1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199072">
                  <a:moveTo>
                    <a:pt x="0" y="1199072"/>
                  </a:moveTo>
                  <a:cubicBezTo>
                    <a:pt x="5750" y="919432"/>
                    <a:pt x="11501" y="639793"/>
                    <a:pt x="94890" y="439948"/>
                  </a:cubicBezTo>
                  <a:cubicBezTo>
                    <a:pt x="178279" y="240103"/>
                    <a:pt x="339305" y="120051"/>
                    <a:pt x="500332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871300" y="1135292"/>
              <a:ext cx="1078302" cy="132271"/>
            </a:xfrm>
            <a:custGeom>
              <a:avLst/>
              <a:gdLst>
                <a:gd name="connsiteX0" fmla="*/ 0 w 1078302"/>
                <a:gd name="connsiteY0" fmla="*/ 132271 h 132271"/>
                <a:gd name="connsiteX1" fmla="*/ 552091 w 1078302"/>
                <a:gd name="connsiteY1" fmla="*/ 2875 h 132271"/>
                <a:gd name="connsiteX2" fmla="*/ 1078302 w 1078302"/>
                <a:gd name="connsiteY2" fmla="*/ 115019 h 132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8302" h="132271">
                  <a:moveTo>
                    <a:pt x="0" y="132271"/>
                  </a:moveTo>
                  <a:cubicBezTo>
                    <a:pt x="186187" y="69010"/>
                    <a:pt x="372374" y="5750"/>
                    <a:pt x="552091" y="2875"/>
                  </a:cubicBezTo>
                  <a:cubicBezTo>
                    <a:pt x="731808" y="0"/>
                    <a:pt x="905055" y="57509"/>
                    <a:pt x="1078302" y="115019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1966855" y="1276190"/>
              <a:ext cx="465826" cy="1138687"/>
            </a:xfrm>
            <a:custGeom>
              <a:avLst/>
              <a:gdLst>
                <a:gd name="connsiteX0" fmla="*/ 0 w 543464"/>
                <a:gd name="connsiteY0" fmla="*/ 0 h 1138687"/>
                <a:gd name="connsiteX1" fmla="*/ 353683 w 543464"/>
                <a:gd name="connsiteY1" fmla="*/ 379562 h 1138687"/>
                <a:gd name="connsiteX2" fmla="*/ 543464 w 543464"/>
                <a:gd name="connsiteY2" fmla="*/ 1138687 h 1138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3464" h="1138687">
                  <a:moveTo>
                    <a:pt x="0" y="0"/>
                  </a:moveTo>
                  <a:cubicBezTo>
                    <a:pt x="131553" y="94890"/>
                    <a:pt x="263106" y="189781"/>
                    <a:pt x="353683" y="379562"/>
                  </a:cubicBezTo>
                  <a:cubicBezTo>
                    <a:pt x="444260" y="569343"/>
                    <a:pt x="543464" y="1138687"/>
                    <a:pt x="543464" y="113868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1492402" y="2423503"/>
              <a:ext cx="957532" cy="612476"/>
            </a:xfrm>
            <a:custGeom>
              <a:avLst/>
              <a:gdLst>
                <a:gd name="connsiteX0" fmla="*/ 0 w 957532"/>
                <a:gd name="connsiteY0" fmla="*/ 612476 h 612476"/>
                <a:gd name="connsiteX1" fmla="*/ 595223 w 957532"/>
                <a:gd name="connsiteY1" fmla="*/ 48307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  <a:gd name="connsiteX0" fmla="*/ 0 w 957532"/>
                <a:gd name="connsiteY0" fmla="*/ 612476 h 612476"/>
                <a:gd name="connsiteX1" fmla="*/ 595223 w 957532"/>
                <a:gd name="connsiteY1" fmla="*/ 36230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7532" h="612476">
                  <a:moveTo>
                    <a:pt x="0" y="612476"/>
                  </a:moveTo>
                  <a:cubicBezTo>
                    <a:pt x="217817" y="598817"/>
                    <a:pt x="435634" y="464388"/>
                    <a:pt x="595223" y="362309"/>
                  </a:cubicBezTo>
                  <a:cubicBezTo>
                    <a:pt x="754812" y="260230"/>
                    <a:pt x="897147" y="60385"/>
                    <a:pt x="957532" y="0"/>
                  </a:cubicBezTo>
                  <a:lnTo>
                    <a:pt x="957532" y="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/>
            <p:cNvSpPr/>
            <p:nvPr/>
          </p:nvSpPr>
          <p:spPr>
            <a:xfrm flipV="1">
              <a:off x="301957" y="2429541"/>
              <a:ext cx="845389" cy="45719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1138719" y="2432130"/>
              <a:ext cx="370936" cy="577970"/>
            </a:xfrm>
            <a:custGeom>
              <a:avLst/>
              <a:gdLst>
                <a:gd name="connsiteX0" fmla="*/ 0 w 500332"/>
                <a:gd name="connsiteY0" fmla="*/ 0 h 681487"/>
                <a:gd name="connsiteX1" fmla="*/ 500332 w 500332"/>
                <a:gd name="connsiteY1" fmla="*/ 681487 h 681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2" h="681487">
                  <a:moveTo>
                    <a:pt x="0" y="0"/>
                  </a:moveTo>
                  <a:lnTo>
                    <a:pt x="500332" y="681487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1388884" y="1250310"/>
              <a:ext cx="526213" cy="474453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1682183" y="2285480"/>
              <a:ext cx="741872" cy="146650"/>
            </a:xfrm>
            <a:custGeom>
              <a:avLst/>
              <a:gdLst>
                <a:gd name="connsiteX0" fmla="*/ 992038 w 992038"/>
                <a:gd name="connsiteY0" fmla="*/ 474452 h 474452"/>
                <a:gd name="connsiteX1" fmla="*/ 448574 w 992038"/>
                <a:gd name="connsiteY1" fmla="*/ 345056 h 474452"/>
                <a:gd name="connsiteX2" fmla="*/ 0 w 992038"/>
                <a:gd name="connsiteY2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2038" h="474452">
                  <a:moveTo>
                    <a:pt x="992038" y="474452"/>
                  </a:moveTo>
                  <a:cubicBezTo>
                    <a:pt x="802976" y="449291"/>
                    <a:pt x="613914" y="424131"/>
                    <a:pt x="448574" y="345056"/>
                  </a:cubicBezTo>
                  <a:cubicBezTo>
                    <a:pt x="283234" y="265981"/>
                    <a:pt x="141617" y="13299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845422" y="1293444"/>
              <a:ext cx="543463" cy="431320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 231"/>
            <p:cNvSpPr/>
            <p:nvPr/>
          </p:nvSpPr>
          <p:spPr>
            <a:xfrm flipH="1" flipV="1">
              <a:off x="1173224" y="2285479"/>
              <a:ext cx="483078" cy="172530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Freeform 232"/>
            <p:cNvSpPr/>
            <p:nvPr/>
          </p:nvSpPr>
          <p:spPr>
            <a:xfrm flipH="1">
              <a:off x="1380258" y="1707511"/>
              <a:ext cx="276045" cy="534837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595254" y="1060533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1173223" y="1731262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1949604" y="98290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2389549" y="211295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1397512" y="3010106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51792" y="242351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1095581" y="212160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1664931" y="206119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00" name="Group 699"/>
          <p:cNvGrpSpPr/>
          <p:nvPr/>
        </p:nvGrpSpPr>
        <p:grpSpPr>
          <a:xfrm>
            <a:off x="245664" y="3577968"/>
            <a:ext cx="3074325" cy="2942671"/>
            <a:chOff x="5837659" y="3318660"/>
            <a:chExt cx="3074325" cy="2942671"/>
          </a:xfrm>
        </p:grpSpPr>
        <p:grpSp>
          <p:nvGrpSpPr>
            <p:cNvPr id="701" name="Group 805"/>
            <p:cNvGrpSpPr/>
            <p:nvPr/>
          </p:nvGrpSpPr>
          <p:grpSpPr>
            <a:xfrm>
              <a:off x="5837659" y="3318660"/>
              <a:ext cx="3074325" cy="2551981"/>
              <a:chOff x="5987787" y="3305012"/>
              <a:chExt cx="3074325" cy="2551981"/>
            </a:xfrm>
          </p:grpSpPr>
          <p:sp>
            <p:nvSpPr>
              <p:cNvPr id="703" name="Freeform 702"/>
              <p:cNvSpPr/>
              <p:nvPr/>
            </p:nvSpPr>
            <p:spPr>
              <a:xfrm>
                <a:off x="6146023" y="4430759"/>
                <a:ext cx="345057" cy="543464"/>
              </a:xfrm>
              <a:custGeom>
                <a:avLst/>
                <a:gdLst>
                  <a:gd name="connsiteX0" fmla="*/ 0 w 345057"/>
                  <a:gd name="connsiteY0" fmla="*/ 543464 h 543464"/>
                  <a:gd name="connsiteX1" fmla="*/ 163902 w 345057"/>
                  <a:gd name="connsiteY1" fmla="*/ 138023 h 543464"/>
                  <a:gd name="connsiteX2" fmla="*/ 345057 w 345057"/>
                  <a:gd name="connsiteY2" fmla="*/ 0 h 54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5057" h="543464">
                    <a:moveTo>
                      <a:pt x="0" y="543464"/>
                    </a:moveTo>
                    <a:cubicBezTo>
                      <a:pt x="53196" y="386032"/>
                      <a:pt x="106392" y="228600"/>
                      <a:pt x="163902" y="138023"/>
                    </a:cubicBezTo>
                    <a:cubicBezTo>
                      <a:pt x="221412" y="47446"/>
                      <a:pt x="283234" y="23723"/>
                      <a:pt x="345057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4" name="Freeform 703"/>
              <p:cNvSpPr/>
              <p:nvPr/>
            </p:nvSpPr>
            <p:spPr>
              <a:xfrm>
                <a:off x="6610412" y="3801031"/>
                <a:ext cx="44570" cy="431321"/>
              </a:xfrm>
              <a:custGeom>
                <a:avLst/>
                <a:gdLst>
                  <a:gd name="connsiteX0" fmla="*/ 44570 w 44570"/>
                  <a:gd name="connsiteY0" fmla="*/ 431321 h 431321"/>
                  <a:gd name="connsiteX1" fmla="*/ 1438 w 44570"/>
                  <a:gd name="connsiteY1" fmla="*/ 250166 h 431321"/>
                  <a:gd name="connsiteX2" fmla="*/ 35943 w 44570"/>
                  <a:gd name="connsiteY2" fmla="*/ 0 h 4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570" h="431321">
                    <a:moveTo>
                      <a:pt x="44570" y="431321"/>
                    </a:moveTo>
                    <a:cubicBezTo>
                      <a:pt x="23723" y="376687"/>
                      <a:pt x="2876" y="322053"/>
                      <a:pt x="1438" y="250166"/>
                    </a:cubicBezTo>
                    <a:cubicBezTo>
                      <a:pt x="0" y="178279"/>
                      <a:pt x="17971" y="89139"/>
                      <a:pt x="35943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5" name="Freeform 704"/>
              <p:cNvSpPr/>
              <p:nvPr/>
            </p:nvSpPr>
            <p:spPr>
              <a:xfrm>
                <a:off x="6836136" y="4206472"/>
                <a:ext cx="353683" cy="77638"/>
              </a:xfrm>
              <a:custGeom>
                <a:avLst/>
                <a:gdLst>
                  <a:gd name="connsiteX0" fmla="*/ 0 w 353683"/>
                  <a:gd name="connsiteY0" fmla="*/ 77638 h 77638"/>
                  <a:gd name="connsiteX1" fmla="*/ 353683 w 353683"/>
                  <a:gd name="connsiteY1" fmla="*/ 0 h 77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77638">
                    <a:moveTo>
                      <a:pt x="0" y="77638"/>
                    </a:moveTo>
                    <a:lnTo>
                      <a:pt x="353683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6" name="Freeform 705"/>
              <p:cNvSpPr/>
              <p:nvPr/>
            </p:nvSpPr>
            <p:spPr>
              <a:xfrm>
                <a:off x="6887895" y="4508397"/>
                <a:ext cx="577970" cy="241540"/>
              </a:xfrm>
              <a:custGeom>
                <a:avLst/>
                <a:gdLst>
                  <a:gd name="connsiteX0" fmla="*/ 0 w 577970"/>
                  <a:gd name="connsiteY0" fmla="*/ 0 h 241540"/>
                  <a:gd name="connsiteX1" fmla="*/ 577970 w 577970"/>
                  <a:gd name="connsiteY1" fmla="*/ 241540 h 2415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7970" h="241540">
                    <a:moveTo>
                      <a:pt x="0" y="0"/>
                    </a:moveTo>
                    <a:lnTo>
                      <a:pt x="577970" y="24154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7" name="Freeform 706"/>
              <p:cNvSpPr/>
              <p:nvPr/>
            </p:nvSpPr>
            <p:spPr>
              <a:xfrm>
                <a:off x="6663608" y="4629167"/>
                <a:ext cx="301925" cy="301924"/>
              </a:xfrm>
              <a:custGeom>
                <a:avLst/>
                <a:gdLst>
                  <a:gd name="connsiteX0" fmla="*/ 301925 w 301925"/>
                  <a:gd name="connsiteY0" fmla="*/ 301924 h 301924"/>
                  <a:gd name="connsiteX1" fmla="*/ 250166 w 301925"/>
                  <a:gd name="connsiteY1" fmla="*/ 189781 h 301924"/>
                  <a:gd name="connsiteX2" fmla="*/ 0 w 301925"/>
                  <a:gd name="connsiteY2" fmla="*/ 0 h 301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1925" h="301924">
                    <a:moveTo>
                      <a:pt x="301925" y="301924"/>
                    </a:moveTo>
                    <a:cubicBezTo>
                      <a:pt x="301206" y="271013"/>
                      <a:pt x="300487" y="240102"/>
                      <a:pt x="250166" y="189781"/>
                    </a:cubicBezTo>
                    <a:cubicBezTo>
                      <a:pt x="199845" y="139460"/>
                      <a:pt x="0" y="0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8" name="Freeform 707"/>
              <p:cNvSpPr/>
              <p:nvPr/>
            </p:nvSpPr>
            <p:spPr>
              <a:xfrm>
                <a:off x="6637730" y="51122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9" name="Freeform 708"/>
              <p:cNvSpPr/>
              <p:nvPr/>
            </p:nvSpPr>
            <p:spPr>
              <a:xfrm>
                <a:off x="6146023" y="4974223"/>
                <a:ext cx="491706" cy="198408"/>
              </a:xfrm>
              <a:custGeom>
                <a:avLst/>
                <a:gdLst>
                  <a:gd name="connsiteX0" fmla="*/ 491706 w 491706"/>
                  <a:gd name="connsiteY0" fmla="*/ 198408 h 198408"/>
                  <a:gd name="connsiteX1" fmla="*/ 224287 w 491706"/>
                  <a:gd name="connsiteY1" fmla="*/ 120770 h 198408"/>
                  <a:gd name="connsiteX2" fmla="*/ 0 w 491706"/>
                  <a:gd name="connsiteY2" fmla="*/ 0 h 198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1706" h="198408">
                    <a:moveTo>
                      <a:pt x="491706" y="198408"/>
                    </a:moveTo>
                    <a:cubicBezTo>
                      <a:pt x="398972" y="176123"/>
                      <a:pt x="306238" y="153838"/>
                      <a:pt x="224287" y="120770"/>
                    </a:cubicBezTo>
                    <a:cubicBezTo>
                      <a:pt x="142336" y="87702"/>
                      <a:pt x="71168" y="43851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Freeform 709"/>
              <p:cNvSpPr/>
              <p:nvPr/>
            </p:nvSpPr>
            <p:spPr>
              <a:xfrm>
                <a:off x="6836136" y="4974223"/>
                <a:ext cx="120770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1" name="Freeform 710"/>
              <p:cNvSpPr/>
              <p:nvPr/>
            </p:nvSpPr>
            <p:spPr>
              <a:xfrm>
                <a:off x="6810257" y="5336533"/>
                <a:ext cx="500332" cy="163902"/>
              </a:xfrm>
              <a:custGeom>
                <a:avLst/>
                <a:gdLst>
                  <a:gd name="connsiteX0" fmla="*/ 500332 w 500332"/>
                  <a:gd name="connsiteY0" fmla="*/ 163902 h 163902"/>
                  <a:gd name="connsiteX1" fmla="*/ 284672 w 500332"/>
                  <a:gd name="connsiteY1" fmla="*/ 43132 h 163902"/>
                  <a:gd name="connsiteX2" fmla="*/ 0 w 500332"/>
                  <a:gd name="connsiteY2" fmla="*/ 0 h 163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00332" h="163902">
                    <a:moveTo>
                      <a:pt x="500332" y="163902"/>
                    </a:moveTo>
                    <a:cubicBezTo>
                      <a:pt x="434196" y="117175"/>
                      <a:pt x="368061" y="70449"/>
                      <a:pt x="284672" y="43132"/>
                    </a:cubicBezTo>
                    <a:cubicBezTo>
                      <a:pt x="201283" y="15815"/>
                      <a:pt x="100641" y="7907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2" name="Freeform 711"/>
              <p:cNvSpPr/>
              <p:nvPr/>
            </p:nvSpPr>
            <p:spPr>
              <a:xfrm>
                <a:off x="7276082" y="3723393"/>
                <a:ext cx="508959" cy="5175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3" name="Freeform 712"/>
              <p:cNvSpPr/>
              <p:nvPr/>
            </p:nvSpPr>
            <p:spPr>
              <a:xfrm>
                <a:off x="7207072" y="3947680"/>
                <a:ext cx="8627" cy="232913"/>
              </a:xfrm>
              <a:custGeom>
                <a:avLst/>
                <a:gdLst>
                  <a:gd name="connsiteX0" fmla="*/ 0 w 8627"/>
                  <a:gd name="connsiteY0" fmla="*/ 232913 h 232913"/>
                  <a:gd name="connsiteX1" fmla="*/ 8627 w 8627"/>
                  <a:gd name="connsiteY1" fmla="*/ 0 h 232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627" h="232913">
                    <a:moveTo>
                      <a:pt x="0" y="232913"/>
                    </a:moveTo>
                    <a:lnTo>
                      <a:pt x="862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4" name="Freeform 713"/>
              <p:cNvSpPr/>
              <p:nvPr/>
            </p:nvSpPr>
            <p:spPr>
              <a:xfrm>
                <a:off x="6654982" y="3766525"/>
                <a:ext cx="414068" cy="51759"/>
              </a:xfrm>
              <a:custGeom>
                <a:avLst/>
                <a:gdLst>
                  <a:gd name="connsiteX0" fmla="*/ 414068 w 414068"/>
                  <a:gd name="connsiteY0" fmla="*/ 51759 h 51759"/>
                  <a:gd name="connsiteX1" fmla="*/ 0 w 414068"/>
                  <a:gd name="connsiteY1" fmla="*/ 0 h 51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4068" h="51759">
                    <a:moveTo>
                      <a:pt x="414068" y="51759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5" name="Freeform 714"/>
              <p:cNvSpPr/>
              <p:nvPr/>
            </p:nvSpPr>
            <p:spPr>
              <a:xfrm>
                <a:off x="7353723" y="492534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6" name="Freeform 715"/>
              <p:cNvSpPr/>
              <p:nvPr/>
            </p:nvSpPr>
            <p:spPr>
              <a:xfrm flipH="1">
                <a:off x="7483117" y="4758564"/>
                <a:ext cx="51758" cy="207034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7" name="Freeform 716"/>
              <p:cNvSpPr/>
              <p:nvPr/>
            </p:nvSpPr>
            <p:spPr>
              <a:xfrm flipH="1">
                <a:off x="6974158" y="4948345"/>
                <a:ext cx="396816" cy="172527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Freeform 717"/>
              <p:cNvSpPr/>
              <p:nvPr/>
            </p:nvSpPr>
            <p:spPr>
              <a:xfrm flipH="1" flipV="1">
                <a:off x="7327841" y="5293401"/>
                <a:ext cx="189782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9" name="Freeform 718"/>
              <p:cNvSpPr/>
              <p:nvPr/>
            </p:nvSpPr>
            <p:spPr>
              <a:xfrm flipH="1" flipV="1">
                <a:off x="7698776" y="4913838"/>
                <a:ext cx="534839" cy="224288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0" name="Freeform 719"/>
              <p:cNvSpPr/>
              <p:nvPr/>
            </p:nvSpPr>
            <p:spPr>
              <a:xfrm>
                <a:off x="7198446" y="4197846"/>
                <a:ext cx="396815" cy="17253"/>
              </a:xfrm>
              <a:custGeom>
                <a:avLst/>
                <a:gdLst>
                  <a:gd name="connsiteX0" fmla="*/ 396815 w 396815"/>
                  <a:gd name="connsiteY0" fmla="*/ 17253 h 17253"/>
                  <a:gd name="connsiteX1" fmla="*/ 0 w 396815"/>
                  <a:gd name="connsiteY1" fmla="*/ 0 h 1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96815" h="17253">
                    <a:moveTo>
                      <a:pt x="396815" y="17253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1" name="Freeform 720"/>
              <p:cNvSpPr/>
              <p:nvPr/>
            </p:nvSpPr>
            <p:spPr>
              <a:xfrm>
                <a:off x="7776416" y="3732020"/>
                <a:ext cx="69011" cy="474452"/>
              </a:xfrm>
              <a:custGeom>
                <a:avLst/>
                <a:gdLst>
                  <a:gd name="connsiteX0" fmla="*/ 69011 w 69011"/>
                  <a:gd name="connsiteY0" fmla="*/ 474452 h 474452"/>
                  <a:gd name="connsiteX1" fmla="*/ 0 w 69011"/>
                  <a:gd name="connsiteY1" fmla="*/ 0 h 474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9011" h="474452">
                    <a:moveTo>
                      <a:pt x="69011" y="474452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2" name="Freeform 721"/>
              <p:cNvSpPr/>
              <p:nvPr/>
            </p:nvSpPr>
            <p:spPr>
              <a:xfrm>
                <a:off x="7905812" y="4413506"/>
                <a:ext cx="353683" cy="491706"/>
              </a:xfrm>
              <a:custGeom>
                <a:avLst/>
                <a:gdLst>
                  <a:gd name="connsiteX0" fmla="*/ 353683 w 353683"/>
                  <a:gd name="connsiteY0" fmla="*/ 491706 h 491706"/>
                  <a:gd name="connsiteX1" fmla="*/ 0 w 353683"/>
                  <a:gd name="connsiteY1" fmla="*/ 0 h 491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491706">
                    <a:moveTo>
                      <a:pt x="353683" y="491706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3" name="Freeform 722"/>
              <p:cNvSpPr/>
              <p:nvPr/>
            </p:nvSpPr>
            <p:spPr>
              <a:xfrm>
                <a:off x="7474491" y="4465265"/>
                <a:ext cx="146649" cy="293298"/>
              </a:xfrm>
              <a:custGeom>
                <a:avLst/>
                <a:gdLst>
                  <a:gd name="connsiteX0" fmla="*/ 0 w 146649"/>
                  <a:gd name="connsiteY0" fmla="*/ 293298 h 293298"/>
                  <a:gd name="connsiteX1" fmla="*/ 146649 w 146649"/>
                  <a:gd name="connsiteY1" fmla="*/ 0 h 293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6649" h="293298">
                    <a:moveTo>
                      <a:pt x="0" y="293298"/>
                    </a:moveTo>
                    <a:lnTo>
                      <a:pt x="146649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4" name="Freeform 723"/>
              <p:cNvSpPr/>
              <p:nvPr/>
            </p:nvSpPr>
            <p:spPr>
              <a:xfrm>
                <a:off x="8647685" y="4304238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5" name="Freeform 724"/>
              <p:cNvSpPr/>
              <p:nvPr/>
            </p:nvSpPr>
            <p:spPr>
              <a:xfrm>
                <a:off x="6654982" y="3305012"/>
                <a:ext cx="2355011" cy="1091242"/>
              </a:xfrm>
              <a:custGeom>
                <a:avLst/>
                <a:gdLst>
                  <a:gd name="connsiteX0" fmla="*/ 0 w 2355011"/>
                  <a:gd name="connsiteY0" fmla="*/ 452887 h 1091242"/>
                  <a:gd name="connsiteX1" fmla="*/ 1017917 w 2355011"/>
                  <a:gd name="connsiteY1" fmla="*/ 21566 h 1091242"/>
                  <a:gd name="connsiteX2" fmla="*/ 1975449 w 2355011"/>
                  <a:gd name="connsiteY2" fmla="*/ 323491 h 1091242"/>
                  <a:gd name="connsiteX3" fmla="*/ 2355011 w 2355011"/>
                  <a:gd name="connsiteY3" fmla="*/ 1091242 h 1091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55011" h="1091242">
                    <a:moveTo>
                      <a:pt x="0" y="452887"/>
                    </a:moveTo>
                    <a:cubicBezTo>
                      <a:pt x="344337" y="248009"/>
                      <a:pt x="688675" y="43132"/>
                      <a:pt x="1017917" y="21566"/>
                    </a:cubicBezTo>
                    <a:cubicBezTo>
                      <a:pt x="1347159" y="0"/>
                      <a:pt x="1752600" y="145212"/>
                      <a:pt x="1975449" y="323491"/>
                    </a:cubicBezTo>
                    <a:cubicBezTo>
                      <a:pt x="2198298" y="501770"/>
                      <a:pt x="2355011" y="1091242"/>
                      <a:pt x="2355011" y="1091242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Freeform 725"/>
              <p:cNvSpPr/>
              <p:nvPr/>
            </p:nvSpPr>
            <p:spPr>
              <a:xfrm>
                <a:off x="6120144" y="4603287"/>
                <a:ext cx="2907102" cy="1253706"/>
              </a:xfrm>
              <a:custGeom>
                <a:avLst/>
                <a:gdLst>
                  <a:gd name="connsiteX0" fmla="*/ 2907102 w 2907102"/>
                  <a:gd name="connsiteY0" fmla="*/ 0 h 1253706"/>
                  <a:gd name="connsiteX1" fmla="*/ 2613804 w 2907102"/>
                  <a:gd name="connsiteY1" fmla="*/ 871268 h 1253706"/>
                  <a:gd name="connsiteX2" fmla="*/ 1492370 w 2907102"/>
                  <a:gd name="connsiteY2" fmla="*/ 1233578 h 1253706"/>
                  <a:gd name="connsiteX3" fmla="*/ 517585 w 2907102"/>
                  <a:gd name="connsiteY3" fmla="*/ 992038 h 1253706"/>
                  <a:gd name="connsiteX4" fmla="*/ 0 w 2907102"/>
                  <a:gd name="connsiteY4" fmla="*/ 379563 h 1253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7102" h="1253706">
                    <a:moveTo>
                      <a:pt x="2907102" y="0"/>
                    </a:moveTo>
                    <a:cubicBezTo>
                      <a:pt x="2878347" y="332836"/>
                      <a:pt x="2849593" y="665672"/>
                      <a:pt x="2613804" y="871268"/>
                    </a:cubicBezTo>
                    <a:cubicBezTo>
                      <a:pt x="2378015" y="1076864"/>
                      <a:pt x="1841740" y="1213450"/>
                      <a:pt x="1492370" y="1233578"/>
                    </a:cubicBezTo>
                    <a:cubicBezTo>
                      <a:pt x="1143000" y="1253706"/>
                      <a:pt x="766313" y="1134374"/>
                      <a:pt x="517585" y="992038"/>
                    </a:cubicBezTo>
                    <a:cubicBezTo>
                      <a:pt x="268857" y="849702"/>
                      <a:pt x="134428" y="614632"/>
                      <a:pt x="0" y="379563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7" name="Freeform 726"/>
              <p:cNvSpPr/>
              <p:nvPr/>
            </p:nvSpPr>
            <p:spPr>
              <a:xfrm>
                <a:off x="7293336" y="4715431"/>
                <a:ext cx="1526876" cy="882769"/>
              </a:xfrm>
              <a:custGeom>
                <a:avLst/>
                <a:gdLst>
                  <a:gd name="connsiteX0" fmla="*/ 0 w 1526876"/>
                  <a:gd name="connsiteY0" fmla="*/ 785004 h 882769"/>
                  <a:gd name="connsiteX1" fmla="*/ 327804 w 1526876"/>
                  <a:gd name="connsiteY1" fmla="*/ 862641 h 882769"/>
                  <a:gd name="connsiteX2" fmla="*/ 1017917 w 1526876"/>
                  <a:gd name="connsiteY2" fmla="*/ 664234 h 882769"/>
                  <a:gd name="connsiteX3" fmla="*/ 1526876 w 1526876"/>
                  <a:gd name="connsiteY3" fmla="*/ 0 h 882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6876" h="882769">
                    <a:moveTo>
                      <a:pt x="0" y="785004"/>
                    </a:moveTo>
                    <a:cubicBezTo>
                      <a:pt x="79075" y="833886"/>
                      <a:pt x="158151" y="882769"/>
                      <a:pt x="327804" y="862641"/>
                    </a:cubicBezTo>
                    <a:cubicBezTo>
                      <a:pt x="497457" y="842513"/>
                      <a:pt x="818072" y="808007"/>
                      <a:pt x="1017917" y="664234"/>
                    </a:cubicBezTo>
                    <a:cubicBezTo>
                      <a:pt x="1217762" y="520461"/>
                      <a:pt x="1372319" y="260230"/>
                      <a:pt x="1526876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8" name="Freeform 727"/>
              <p:cNvSpPr/>
              <p:nvPr/>
            </p:nvSpPr>
            <p:spPr>
              <a:xfrm>
                <a:off x="8242242" y="4499771"/>
                <a:ext cx="439947" cy="431320"/>
              </a:xfrm>
              <a:custGeom>
                <a:avLst/>
                <a:gdLst>
                  <a:gd name="connsiteX0" fmla="*/ 0 w 439947"/>
                  <a:gd name="connsiteY0" fmla="*/ 431320 h 431320"/>
                  <a:gd name="connsiteX1" fmla="*/ 439947 w 439947"/>
                  <a:gd name="connsiteY1" fmla="*/ 0 h 431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39947" h="431320">
                    <a:moveTo>
                      <a:pt x="0" y="431320"/>
                    </a:moveTo>
                    <a:lnTo>
                      <a:pt x="43994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9" name="Freeform 728"/>
              <p:cNvSpPr/>
              <p:nvPr/>
            </p:nvSpPr>
            <p:spPr>
              <a:xfrm>
                <a:off x="7759163" y="3723393"/>
                <a:ext cx="1043796" cy="586596"/>
              </a:xfrm>
              <a:custGeom>
                <a:avLst/>
                <a:gdLst>
                  <a:gd name="connsiteX0" fmla="*/ 0 w 1043796"/>
                  <a:gd name="connsiteY0" fmla="*/ 0 h 586596"/>
                  <a:gd name="connsiteX1" fmla="*/ 664234 w 1043796"/>
                  <a:gd name="connsiteY1" fmla="*/ 112144 h 586596"/>
                  <a:gd name="connsiteX2" fmla="*/ 1043796 w 1043796"/>
                  <a:gd name="connsiteY2" fmla="*/ 586596 h 586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3796" h="586596">
                    <a:moveTo>
                      <a:pt x="0" y="0"/>
                    </a:moveTo>
                    <a:cubicBezTo>
                      <a:pt x="245134" y="7189"/>
                      <a:pt x="490268" y="14378"/>
                      <a:pt x="664234" y="112144"/>
                    </a:cubicBezTo>
                    <a:cubicBezTo>
                      <a:pt x="838200" y="209910"/>
                      <a:pt x="940998" y="398253"/>
                      <a:pt x="1043796" y="586596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0" name="Rectangle 729"/>
              <p:cNvSpPr/>
              <p:nvPr/>
            </p:nvSpPr>
            <p:spPr>
              <a:xfrm>
                <a:off x="7541317" y="456016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1" name="Rectangle 730"/>
              <p:cNvSpPr/>
              <p:nvPr/>
            </p:nvSpPr>
            <p:spPr>
              <a:xfrm>
                <a:off x="6285587" y="356812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2" name="Rectangle 731"/>
              <p:cNvSpPr/>
              <p:nvPr/>
            </p:nvSpPr>
            <p:spPr>
              <a:xfrm>
                <a:off x="7252908" y="4264373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3" name="Rectangle 732"/>
              <p:cNvSpPr/>
              <p:nvPr/>
            </p:nvSpPr>
            <p:spPr>
              <a:xfrm>
                <a:off x="7776417" y="33403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4" name="Rectangle 733"/>
              <p:cNvSpPr/>
              <p:nvPr/>
            </p:nvSpPr>
            <p:spPr>
              <a:xfrm>
                <a:off x="8202715" y="452855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5" name="Rectangle 734"/>
              <p:cNvSpPr/>
              <p:nvPr/>
            </p:nvSpPr>
            <p:spPr>
              <a:xfrm>
                <a:off x="7005961" y="557228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6" name="Rectangle 735"/>
              <p:cNvSpPr/>
              <p:nvPr/>
            </p:nvSpPr>
            <p:spPr>
              <a:xfrm>
                <a:off x="5987787" y="51494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7" name="Rectangle 736"/>
              <p:cNvSpPr/>
              <p:nvPr/>
            </p:nvSpPr>
            <p:spPr>
              <a:xfrm>
                <a:off x="6649441" y="476566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8" name="Freeform 737"/>
              <p:cNvSpPr/>
              <p:nvPr/>
            </p:nvSpPr>
            <p:spPr>
              <a:xfrm>
                <a:off x="6491081" y="4217974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9" name="Oval 738"/>
              <p:cNvSpPr/>
              <p:nvPr/>
            </p:nvSpPr>
            <p:spPr>
              <a:xfrm>
                <a:off x="6585971" y="417628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0" name="Oval 739"/>
              <p:cNvSpPr/>
              <p:nvPr/>
            </p:nvSpPr>
            <p:spPr>
              <a:xfrm>
                <a:off x="6784379" y="424529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1" name="Oval 740"/>
              <p:cNvSpPr/>
              <p:nvPr/>
            </p:nvSpPr>
            <p:spPr>
              <a:xfrm>
                <a:off x="6810258" y="443507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Oval 741"/>
              <p:cNvSpPr/>
              <p:nvPr/>
            </p:nvSpPr>
            <p:spPr>
              <a:xfrm>
                <a:off x="6611851" y="454721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3" name="Oval 742"/>
              <p:cNvSpPr/>
              <p:nvPr/>
            </p:nvSpPr>
            <p:spPr>
              <a:xfrm>
                <a:off x="6456575" y="436606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4" name="Freeform 743"/>
              <p:cNvSpPr/>
              <p:nvPr/>
            </p:nvSpPr>
            <p:spPr>
              <a:xfrm>
                <a:off x="7077677" y="37406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5" name="Oval 744"/>
              <p:cNvSpPr/>
              <p:nvPr/>
            </p:nvSpPr>
            <p:spPr>
              <a:xfrm>
                <a:off x="7232951" y="37277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6" name="Oval 745"/>
              <p:cNvSpPr/>
              <p:nvPr/>
            </p:nvSpPr>
            <p:spPr>
              <a:xfrm>
                <a:off x="7017292" y="37708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7" name="Oval 746"/>
              <p:cNvSpPr/>
              <p:nvPr/>
            </p:nvSpPr>
            <p:spPr>
              <a:xfrm>
                <a:off x="7163942" y="390023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8" name="Freeform 747"/>
              <p:cNvSpPr/>
              <p:nvPr/>
            </p:nvSpPr>
            <p:spPr>
              <a:xfrm rot="2048586">
                <a:off x="7545909" y="415533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9" name="Oval 748"/>
              <p:cNvSpPr/>
              <p:nvPr/>
            </p:nvSpPr>
            <p:spPr>
              <a:xfrm rot="2048586">
                <a:off x="7775936" y="415351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Oval 749"/>
              <p:cNvSpPr/>
              <p:nvPr/>
            </p:nvSpPr>
            <p:spPr>
              <a:xfrm rot="2048586">
                <a:off x="7855543" y="437426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1" name="Oval 750"/>
              <p:cNvSpPr/>
              <p:nvPr/>
            </p:nvSpPr>
            <p:spPr>
              <a:xfrm rot="2048586">
                <a:off x="7572836" y="442227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2" name="Oval 751"/>
              <p:cNvSpPr/>
              <p:nvPr/>
            </p:nvSpPr>
            <p:spPr>
              <a:xfrm rot="2048586">
                <a:off x="7531720" y="417551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3" name="Oval 752"/>
              <p:cNvSpPr/>
              <p:nvPr/>
            </p:nvSpPr>
            <p:spPr>
              <a:xfrm>
                <a:off x="8742575" y="426254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4" name="Oval 753"/>
              <p:cNvSpPr/>
              <p:nvPr/>
            </p:nvSpPr>
            <p:spPr>
              <a:xfrm>
                <a:off x="8940983" y="433155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5" name="Oval 754"/>
              <p:cNvSpPr/>
              <p:nvPr/>
            </p:nvSpPr>
            <p:spPr>
              <a:xfrm>
                <a:off x="8966862" y="452133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6" name="Oval 755"/>
              <p:cNvSpPr/>
              <p:nvPr/>
            </p:nvSpPr>
            <p:spPr>
              <a:xfrm>
                <a:off x="8768455" y="463347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7" name="Oval 756"/>
              <p:cNvSpPr/>
              <p:nvPr/>
            </p:nvSpPr>
            <p:spPr>
              <a:xfrm>
                <a:off x="8613179" y="445232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8" name="Oval 757"/>
              <p:cNvSpPr/>
              <p:nvPr/>
            </p:nvSpPr>
            <p:spPr>
              <a:xfrm>
                <a:off x="7491743" y="490090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9" name="Oval 758"/>
              <p:cNvSpPr/>
              <p:nvPr/>
            </p:nvSpPr>
            <p:spPr>
              <a:xfrm>
                <a:off x="7681526" y="503892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0" name="Oval 759"/>
              <p:cNvSpPr/>
              <p:nvPr/>
            </p:nvSpPr>
            <p:spPr>
              <a:xfrm>
                <a:off x="7474493" y="523732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1" name="Oval 760"/>
              <p:cNvSpPr/>
              <p:nvPr/>
            </p:nvSpPr>
            <p:spPr>
              <a:xfrm>
                <a:off x="7301965" y="505617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2" name="Oval 761"/>
              <p:cNvSpPr/>
              <p:nvPr/>
            </p:nvSpPr>
            <p:spPr>
              <a:xfrm>
                <a:off x="6775752" y="50993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3" name="Oval 762"/>
              <p:cNvSpPr/>
              <p:nvPr/>
            </p:nvSpPr>
            <p:spPr>
              <a:xfrm>
                <a:off x="6577345" y="51424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4" name="Oval 763"/>
              <p:cNvSpPr/>
              <p:nvPr/>
            </p:nvSpPr>
            <p:spPr>
              <a:xfrm>
                <a:off x="6741247" y="526320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5" name="Oval 764"/>
              <p:cNvSpPr/>
              <p:nvPr/>
            </p:nvSpPr>
            <p:spPr>
              <a:xfrm>
                <a:off x="8199112" y="484051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6" name="Oval 765"/>
              <p:cNvSpPr/>
              <p:nvPr/>
            </p:nvSpPr>
            <p:spPr>
              <a:xfrm>
                <a:off x="7422730" y="469386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7" name="Oval 766"/>
              <p:cNvSpPr/>
              <p:nvPr/>
            </p:nvSpPr>
            <p:spPr>
              <a:xfrm>
                <a:off x="6603224" y="371908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8" name="Oval 767"/>
              <p:cNvSpPr/>
              <p:nvPr/>
            </p:nvSpPr>
            <p:spPr>
              <a:xfrm>
                <a:off x="7716031" y="36673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9" name="Oval 768"/>
              <p:cNvSpPr/>
              <p:nvPr/>
            </p:nvSpPr>
            <p:spPr>
              <a:xfrm>
                <a:off x="7155313" y="414177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0" name="Oval 769"/>
              <p:cNvSpPr/>
              <p:nvPr/>
            </p:nvSpPr>
            <p:spPr>
              <a:xfrm>
                <a:off x="6085639" y="4900899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Oval 770"/>
              <p:cNvSpPr/>
              <p:nvPr/>
            </p:nvSpPr>
            <p:spPr>
              <a:xfrm>
                <a:off x="6922399" y="4900896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2" name="Oval 771"/>
              <p:cNvSpPr/>
              <p:nvPr/>
            </p:nvSpPr>
            <p:spPr>
              <a:xfrm>
                <a:off x="7258830" y="5427108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3" name="Freeform 772"/>
              <p:cNvSpPr/>
              <p:nvPr/>
            </p:nvSpPr>
            <p:spPr>
              <a:xfrm>
                <a:off x="6525904" y="3684896"/>
                <a:ext cx="311624" cy="300250"/>
              </a:xfrm>
              <a:custGeom>
                <a:avLst/>
                <a:gdLst>
                  <a:gd name="connsiteX0" fmla="*/ 93260 w 311624"/>
                  <a:gd name="connsiteY0" fmla="*/ 300250 h 300250"/>
                  <a:gd name="connsiteX1" fmla="*/ 311624 w 311624"/>
                  <a:gd name="connsiteY1" fmla="*/ 122829 h 300250"/>
                  <a:gd name="connsiteX2" fmla="*/ 311624 w 311624"/>
                  <a:gd name="connsiteY2" fmla="*/ 122829 h 300250"/>
                  <a:gd name="connsiteX3" fmla="*/ 297977 w 311624"/>
                  <a:gd name="connsiteY3" fmla="*/ 0 h 300250"/>
                  <a:gd name="connsiteX4" fmla="*/ 297977 w 311624"/>
                  <a:gd name="connsiteY4" fmla="*/ 0 h 300250"/>
                  <a:gd name="connsiteX5" fmla="*/ 38669 w 311624"/>
                  <a:gd name="connsiteY5" fmla="*/ 54591 h 300250"/>
                  <a:gd name="connsiteX6" fmla="*/ 93260 w 311624"/>
                  <a:gd name="connsiteY6" fmla="*/ 300250 h 300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1624" h="300250">
                    <a:moveTo>
                      <a:pt x="93260" y="300250"/>
                    </a:moveTo>
                    <a:lnTo>
                      <a:pt x="311624" y="122829"/>
                    </a:lnTo>
                    <a:lnTo>
                      <a:pt x="311624" y="122829"/>
                    </a:lnTo>
                    <a:lnTo>
                      <a:pt x="297977" y="0"/>
                    </a:lnTo>
                    <a:lnTo>
                      <a:pt x="297977" y="0"/>
                    </a:lnTo>
                    <a:cubicBezTo>
                      <a:pt x="254759" y="9099"/>
                      <a:pt x="77338" y="2275"/>
                      <a:pt x="38669" y="54591"/>
                    </a:cubicBezTo>
                    <a:cubicBezTo>
                      <a:pt x="0" y="106907"/>
                      <a:pt x="32982" y="210402"/>
                      <a:pt x="93260" y="30025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4" name="Freeform 773"/>
              <p:cNvSpPr/>
              <p:nvPr/>
            </p:nvSpPr>
            <p:spPr>
              <a:xfrm>
                <a:off x="6011839" y="4776716"/>
                <a:ext cx="307074" cy="409433"/>
              </a:xfrm>
              <a:custGeom>
                <a:avLst/>
                <a:gdLst>
                  <a:gd name="connsiteX0" fmla="*/ 197892 w 307074"/>
                  <a:gd name="connsiteY0" fmla="*/ 0 h 409433"/>
                  <a:gd name="connsiteX1" fmla="*/ 307074 w 307074"/>
                  <a:gd name="connsiteY1" fmla="*/ 300251 h 409433"/>
                  <a:gd name="connsiteX2" fmla="*/ 307074 w 307074"/>
                  <a:gd name="connsiteY2" fmla="*/ 300251 h 409433"/>
                  <a:gd name="connsiteX3" fmla="*/ 238836 w 307074"/>
                  <a:gd name="connsiteY3" fmla="*/ 409433 h 409433"/>
                  <a:gd name="connsiteX4" fmla="*/ 238836 w 307074"/>
                  <a:gd name="connsiteY4" fmla="*/ 409433 h 409433"/>
                  <a:gd name="connsiteX5" fmla="*/ 6824 w 307074"/>
                  <a:gd name="connsiteY5" fmla="*/ 232012 h 409433"/>
                  <a:gd name="connsiteX6" fmla="*/ 197892 w 307074"/>
                  <a:gd name="connsiteY6" fmla="*/ 0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7074" h="409433">
                    <a:moveTo>
                      <a:pt x="197892" y="0"/>
                    </a:moveTo>
                    <a:lnTo>
                      <a:pt x="307074" y="300251"/>
                    </a:lnTo>
                    <a:lnTo>
                      <a:pt x="307074" y="300251"/>
                    </a:lnTo>
                    <a:lnTo>
                      <a:pt x="238836" y="409433"/>
                    </a:lnTo>
                    <a:lnTo>
                      <a:pt x="238836" y="409433"/>
                    </a:lnTo>
                    <a:cubicBezTo>
                      <a:pt x="200167" y="379863"/>
                      <a:pt x="13648" y="297976"/>
                      <a:pt x="6824" y="232012"/>
                    </a:cubicBezTo>
                    <a:cubicBezTo>
                      <a:pt x="0" y="166048"/>
                      <a:pt x="98946" y="89848"/>
                      <a:pt x="197892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5" name="Freeform 774"/>
              <p:cNvSpPr/>
              <p:nvPr/>
            </p:nvSpPr>
            <p:spPr>
              <a:xfrm>
                <a:off x="7001301" y="4067033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6" name="Freeform 775"/>
              <p:cNvSpPr/>
              <p:nvPr/>
            </p:nvSpPr>
            <p:spPr>
              <a:xfrm>
                <a:off x="7560860" y="3562066"/>
                <a:ext cx="477671" cy="341194"/>
              </a:xfrm>
              <a:custGeom>
                <a:avLst/>
                <a:gdLst>
                  <a:gd name="connsiteX0" fmla="*/ 0 w 477671"/>
                  <a:gd name="connsiteY0" fmla="*/ 191068 h 341194"/>
                  <a:gd name="connsiteX1" fmla="*/ 245659 w 477671"/>
                  <a:gd name="connsiteY1" fmla="*/ 341194 h 341194"/>
                  <a:gd name="connsiteX2" fmla="*/ 245659 w 477671"/>
                  <a:gd name="connsiteY2" fmla="*/ 341194 h 341194"/>
                  <a:gd name="connsiteX3" fmla="*/ 477671 w 477671"/>
                  <a:gd name="connsiteY3" fmla="*/ 177421 h 341194"/>
                  <a:gd name="connsiteX4" fmla="*/ 477671 w 477671"/>
                  <a:gd name="connsiteY4" fmla="*/ 177421 h 341194"/>
                  <a:gd name="connsiteX5" fmla="*/ 245659 w 477671"/>
                  <a:gd name="connsiteY5" fmla="*/ 0 h 341194"/>
                  <a:gd name="connsiteX6" fmla="*/ 0 w 477671"/>
                  <a:gd name="connsiteY6" fmla="*/ 191068 h 341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7671" h="341194">
                    <a:moveTo>
                      <a:pt x="0" y="191068"/>
                    </a:moveTo>
                    <a:lnTo>
                      <a:pt x="245659" y="341194"/>
                    </a:lnTo>
                    <a:lnTo>
                      <a:pt x="245659" y="341194"/>
                    </a:lnTo>
                    <a:lnTo>
                      <a:pt x="477671" y="177421"/>
                    </a:lnTo>
                    <a:lnTo>
                      <a:pt x="477671" y="177421"/>
                    </a:lnTo>
                    <a:cubicBezTo>
                      <a:pt x="439002" y="147851"/>
                      <a:pt x="322996" y="0"/>
                      <a:pt x="245659" y="0"/>
                    </a:cubicBezTo>
                    <a:cubicBezTo>
                      <a:pt x="168322" y="0"/>
                      <a:pt x="90984" y="88710"/>
                      <a:pt x="0" y="191068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7" name="Freeform 776"/>
              <p:cNvSpPr/>
              <p:nvPr/>
            </p:nvSpPr>
            <p:spPr>
              <a:xfrm>
                <a:off x="6878472" y="4790364"/>
                <a:ext cx="304799" cy="259308"/>
              </a:xfrm>
              <a:custGeom>
                <a:avLst/>
                <a:gdLst>
                  <a:gd name="connsiteX0" fmla="*/ 27295 w 304799"/>
                  <a:gd name="connsiteY0" fmla="*/ 259308 h 259308"/>
                  <a:gd name="connsiteX1" fmla="*/ 0 w 304799"/>
                  <a:gd name="connsiteY1" fmla="*/ 0 h 259308"/>
                  <a:gd name="connsiteX2" fmla="*/ 0 w 304799"/>
                  <a:gd name="connsiteY2" fmla="*/ 0 h 259308"/>
                  <a:gd name="connsiteX3" fmla="*/ 259307 w 304799"/>
                  <a:gd name="connsiteY3" fmla="*/ 109182 h 259308"/>
                  <a:gd name="connsiteX4" fmla="*/ 272955 w 304799"/>
                  <a:gd name="connsiteY4" fmla="*/ 259308 h 259308"/>
                  <a:gd name="connsiteX5" fmla="*/ 272955 w 304799"/>
                  <a:gd name="connsiteY5" fmla="*/ 259308 h 259308"/>
                  <a:gd name="connsiteX6" fmla="*/ 27295 w 304799"/>
                  <a:gd name="connsiteY6" fmla="*/ 259308 h 259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4799" h="259308">
                    <a:moveTo>
                      <a:pt x="27295" y="259308"/>
                    </a:moveTo>
                    <a:lnTo>
                      <a:pt x="0" y="0"/>
                    </a:lnTo>
                    <a:lnTo>
                      <a:pt x="0" y="0"/>
                    </a:lnTo>
                    <a:cubicBezTo>
                      <a:pt x="43218" y="18197"/>
                      <a:pt x="213815" y="65964"/>
                      <a:pt x="259307" y="109182"/>
                    </a:cubicBezTo>
                    <a:cubicBezTo>
                      <a:pt x="304799" y="152400"/>
                      <a:pt x="272955" y="259308"/>
                      <a:pt x="272955" y="259308"/>
                    </a:cubicBezTo>
                    <a:lnTo>
                      <a:pt x="272955" y="259308"/>
                    </a:lnTo>
                    <a:lnTo>
                      <a:pt x="27295" y="259308"/>
                    </a:ln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8" name="Freeform 777"/>
              <p:cNvSpPr/>
              <p:nvPr/>
            </p:nvSpPr>
            <p:spPr>
              <a:xfrm>
                <a:off x="7042244" y="5338549"/>
                <a:ext cx="395786" cy="277504"/>
              </a:xfrm>
              <a:custGeom>
                <a:avLst/>
                <a:gdLst>
                  <a:gd name="connsiteX0" fmla="*/ 13648 w 395786"/>
                  <a:gd name="connsiteY0" fmla="*/ 38669 h 277504"/>
                  <a:gd name="connsiteX1" fmla="*/ 204717 w 395786"/>
                  <a:gd name="connsiteY1" fmla="*/ 11373 h 277504"/>
                  <a:gd name="connsiteX2" fmla="*/ 368490 w 395786"/>
                  <a:gd name="connsiteY2" fmla="*/ 65964 h 277504"/>
                  <a:gd name="connsiteX3" fmla="*/ 368490 w 395786"/>
                  <a:gd name="connsiteY3" fmla="*/ 93260 h 277504"/>
                  <a:gd name="connsiteX4" fmla="*/ 395785 w 395786"/>
                  <a:gd name="connsiteY4" fmla="*/ 243385 h 277504"/>
                  <a:gd name="connsiteX5" fmla="*/ 395785 w 395786"/>
                  <a:gd name="connsiteY5" fmla="*/ 243385 h 277504"/>
                  <a:gd name="connsiteX6" fmla="*/ 122830 w 395786"/>
                  <a:gd name="connsiteY6" fmla="*/ 243385 h 277504"/>
                  <a:gd name="connsiteX7" fmla="*/ 13648 w 395786"/>
                  <a:gd name="connsiteY7" fmla="*/ 38669 h 277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5786" h="277504">
                    <a:moveTo>
                      <a:pt x="13648" y="38669"/>
                    </a:moveTo>
                    <a:cubicBezTo>
                      <a:pt x="27296" y="0"/>
                      <a:pt x="145577" y="6824"/>
                      <a:pt x="204717" y="11373"/>
                    </a:cubicBezTo>
                    <a:cubicBezTo>
                      <a:pt x="263857" y="15922"/>
                      <a:pt x="341195" y="52316"/>
                      <a:pt x="368490" y="65964"/>
                    </a:cubicBezTo>
                    <a:cubicBezTo>
                      <a:pt x="395786" y="79612"/>
                      <a:pt x="363941" y="63690"/>
                      <a:pt x="368490" y="93260"/>
                    </a:cubicBezTo>
                    <a:cubicBezTo>
                      <a:pt x="373039" y="122830"/>
                      <a:pt x="395785" y="243385"/>
                      <a:pt x="395785" y="243385"/>
                    </a:cubicBezTo>
                    <a:lnTo>
                      <a:pt x="395785" y="243385"/>
                    </a:lnTo>
                    <a:cubicBezTo>
                      <a:pt x="350293" y="243385"/>
                      <a:pt x="186519" y="277504"/>
                      <a:pt x="122830" y="243385"/>
                    </a:cubicBezTo>
                    <a:cubicBezTo>
                      <a:pt x="59141" y="209266"/>
                      <a:pt x="0" y="77338"/>
                      <a:pt x="13648" y="38669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9" name="Freeform 778"/>
              <p:cNvSpPr/>
              <p:nvPr/>
            </p:nvSpPr>
            <p:spPr>
              <a:xfrm>
                <a:off x="7287904" y="4626591"/>
                <a:ext cx="251346" cy="225187"/>
              </a:xfrm>
              <a:custGeom>
                <a:avLst/>
                <a:gdLst>
                  <a:gd name="connsiteX0" fmla="*/ 245660 w 251346"/>
                  <a:gd name="connsiteY0" fmla="*/ 0 h 225187"/>
                  <a:gd name="connsiteX1" fmla="*/ 0 w 251346"/>
                  <a:gd name="connsiteY1" fmla="*/ 27295 h 225187"/>
                  <a:gd name="connsiteX2" fmla="*/ 0 w 251346"/>
                  <a:gd name="connsiteY2" fmla="*/ 27295 h 225187"/>
                  <a:gd name="connsiteX3" fmla="*/ 109182 w 251346"/>
                  <a:gd name="connsiteY3" fmla="*/ 191068 h 225187"/>
                  <a:gd name="connsiteX4" fmla="*/ 218364 w 251346"/>
                  <a:gd name="connsiteY4" fmla="*/ 191068 h 225187"/>
                  <a:gd name="connsiteX5" fmla="*/ 245660 w 251346"/>
                  <a:gd name="connsiteY5" fmla="*/ 0 h 225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346" h="225187">
                    <a:moveTo>
                      <a:pt x="245660" y="0"/>
                    </a:moveTo>
                    <a:lnTo>
                      <a:pt x="0" y="27295"/>
                    </a:lnTo>
                    <a:lnTo>
                      <a:pt x="0" y="27295"/>
                    </a:lnTo>
                    <a:cubicBezTo>
                      <a:pt x="18197" y="54590"/>
                      <a:pt x="72788" y="163773"/>
                      <a:pt x="109182" y="191068"/>
                    </a:cubicBezTo>
                    <a:cubicBezTo>
                      <a:pt x="145576" y="218363"/>
                      <a:pt x="193343" y="225187"/>
                      <a:pt x="218364" y="191068"/>
                    </a:cubicBezTo>
                    <a:cubicBezTo>
                      <a:pt x="243385" y="156949"/>
                      <a:pt x="251346" y="71650"/>
                      <a:pt x="245660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0" name="Freeform 779"/>
              <p:cNvSpPr/>
              <p:nvPr/>
            </p:nvSpPr>
            <p:spPr>
              <a:xfrm rot="20065304">
                <a:off x="8011236" y="4735774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2" name="Rectangle 701"/>
            <p:cNvSpPr/>
            <p:nvPr/>
          </p:nvSpPr>
          <p:spPr>
            <a:xfrm>
              <a:off x="7061720" y="5891999"/>
              <a:ext cx="4523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 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81" name="Rectangle 780"/>
          <p:cNvSpPr/>
          <p:nvPr/>
        </p:nvSpPr>
        <p:spPr>
          <a:xfrm>
            <a:off x="1308221" y="2973653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8" name="Isosceles Triangle 827"/>
          <p:cNvSpPr/>
          <p:nvPr/>
        </p:nvSpPr>
        <p:spPr>
          <a:xfrm rot="5400000">
            <a:off x="6787382" y="3681027"/>
            <a:ext cx="334407" cy="199981"/>
          </a:xfrm>
          <a:prstGeom prst="triangle">
            <a:avLst/>
          </a:prstGeom>
          <a:noFill/>
          <a:ln w="28575">
            <a:solidFill>
              <a:schemeClr val="tx1"/>
            </a:solidFill>
            <a:prstDash val="solid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36" name="Rectangle 835"/>
          <p:cNvSpPr/>
          <p:nvPr/>
        </p:nvSpPr>
        <p:spPr>
          <a:xfrm>
            <a:off x="7840889" y="787672"/>
            <a:ext cx="584324" cy="170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7" name="Oval 836"/>
          <p:cNvSpPr>
            <a:spLocks noChangeAspect="1"/>
          </p:cNvSpPr>
          <p:nvPr/>
        </p:nvSpPr>
        <p:spPr>
          <a:xfrm flipV="1">
            <a:off x="8463034" y="2081927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38" name="Oval 837"/>
          <p:cNvSpPr>
            <a:spLocks noChangeAspect="1"/>
          </p:cNvSpPr>
          <p:nvPr/>
        </p:nvSpPr>
        <p:spPr>
          <a:xfrm flipV="1">
            <a:off x="8308661" y="2034435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39" name="Oval 838"/>
          <p:cNvSpPr>
            <a:spLocks noChangeAspect="1"/>
          </p:cNvSpPr>
          <p:nvPr/>
        </p:nvSpPr>
        <p:spPr>
          <a:xfrm flipV="1">
            <a:off x="8130527" y="1921617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40" name="Oval 839"/>
          <p:cNvSpPr>
            <a:spLocks noChangeAspect="1"/>
          </p:cNvSpPr>
          <p:nvPr/>
        </p:nvSpPr>
        <p:spPr>
          <a:xfrm flipV="1">
            <a:off x="7881142" y="1672231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41" name="Oval 840"/>
          <p:cNvSpPr>
            <a:spLocks noChangeAspect="1"/>
          </p:cNvSpPr>
          <p:nvPr/>
        </p:nvSpPr>
        <p:spPr>
          <a:xfrm flipV="1">
            <a:off x="7976147" y="1790987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42" name="Oval 841"/>
          <p:cNvSpPr>
            <a:spLocks noChangeAspect="1"/>
          </p:cNvSpPr>
          <p:nvPr/>
        </p:nvSpPr>
        <p:spPr>
          <a:xfrm flipV="1">
            <a:off x="7768326" y="1520774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43" name="Oval 842"/>
          <p:cNvSpPr>
            <a:spLocks noChangeAspect="1"/>
          </p:cNvSpPr>
          <p:nvPr/>
        </p:nvSpPr>
        <p:spPr>
          <a:xfrm flipV="1">
            <a:off x="7707174" y="1378274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44" name="Oval 843"/>
          <p:cNvSpPr>
            <a:spLocks noChangeAspect="1"/>
          </p:cNvSpPr>
          <p:nvPr/>
        </p:nvSpPr>
        <p:spPr>
          <a:xfrm flipV="1">
            <a:off x="7638940" y="1194204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45" name="Oval 844"/>
          <p:cNvSpPr>
            <a:spLocks noChangeAspect="1"/>
          </p:cNvSpPr>
          <p:nvPr/>
        </p:nvSpPr>
        <p:spPr>
          <a:xfrm flipV="1">
            <a:off x="7608101" y="1032114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46" name="Oval 845"/>
          <p:cNvSpPr>
            <a:spLocks noChangeAspect="1"/>
          </p:cNvSpPr>
          <p:nvPr/>
        </p:nvSpPr>
        <p:spPr>
          <a:xfrm flipV="1">
            <a:off x="7577171" y="853982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47" name="Oval 846"/>
          <p:cNvSpPr>
            <a:spLocks noChangeAspect="1"/>
          </p:cNvSpPr>
          <p:nvPr/>
        </p:nvSpPr>
        <p:spPr>
          <a:xfrm flipV="1">
            <a:off x="7577171" y="592721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48" name="Oval 847"/>
          <p:cNvSpPr>
            <a:spLocks noChangeAspect="1"/>
          </p:cNvSpPr>
          <p:nvPr/>
        </p:nvSpPr>
        <p:spPr>
          <a:xfrm flipV="1">
            <a:off x="7578324" y="39677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73" name="Rectangle 872"/>
          <p:cNvSpPr/>
          <p:nvPr/>
        </p:nvSpPr>
        <p:spPr>
          <a:xfrm>
            <a:off x="7772498" y="6109486"/>
            <a:ext cx="584324" cy="170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4" name="Oval 873"/>
          <p:cNvSpPr>
            <a:spLocks noChangeAspect="1"/>
          </p:cNvSpPr>
          <p:nvPr/>
        </p:nvSpPr>
        <p:spPr>
          <a:xfrm>
            <a:off x="8408291" y="486070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75" name="Oval 874"/>
          <p:cNvSpPr>
            <a:spLocks noChangeAspect="1"/>
          </p:cNvSpPr>
          <p:nvPr/>
        </p:nvSpPr>
        <p:spPr>
          <a:xfrm>
            <a:off x="8253918" y="4908200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76" name="Oval 875"/>
          <p:cNvSpPr>
            <a:spLocks noChangeAspect="1"/>
          </p:cNvSpPr>
          <p:nvPr/>
        </p:nvSpPr>
        <p:spPr>
          <a:xfrm>
            <a:off x="8075784" y="502101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77" name="Oval 876"/>
          <p:cNvSpPr>
            <a:spLocks noChangeAspect="1"/>
          </p:cNvSpPr>
          <p:nvPr/>
        </p:nvSpPr>
        <p:spPr>
          <a:xfrm>
            <a:off x="7826399" y="5270404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78" name="Oval 877"/>
          <p:cNvSpPr>
            <a:spLocks noChangeAspect="1"/>
          </p:cNvSpPr>
          <p:nvPr/>
        </p:nvSpPr>
        <p:spPr>
          <a:xfrm>
            <a:off x="7921404" y="515164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79" name="Oval 878"/>
          <p:cNvSpPr>
            <a:spLocks noChangeAspect="1"/>
          </p:cNvSpPr>
          <p:nvPr/>
        </p:nvSpPr>
        <p:spPr>
          <a:xfrm>
            <a:off x="7713583" y="5490101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80" name="Oval 879"/>
          <p:cNvSpPr>
            <a:spLocks noChangeAspect="1"/>
          </p:cNvSpPr>
          <p:nvPr/>
        </p:nvSpPr>
        <p:spPr>
          <a:xfrm>
            <a:off x="7644813" y="5632601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81" name="Oval 880"/>
          <p:cNvSpPr>
            <a:spLocks noChangeAspect="1"/>
          </p:cNvSpPr>
          <p:nvPr/>
        </p:nvSpPr>
        <p:spPr>
          <a:xfrm>
            <a:off x="7576579" y="580603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82" name="Oval 881"/>
          <p:cNvSpPr>
            <a:spLocks noChangeAspect="1"/>
          </p:cNvSpPr>
          <p:nvPr/>
        </p:nvSpPr>
        <p:spPr>
          <a:xfrm>
            <a:off x="7539710" y="6007645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83" name="Oval 882"/>
          <p:cNvSpPr>
            <a:spLocks noChangeAspect="1"/>
          </p:cNvSpPr>
          <p:nvPr/>
        </p:nvSpPr>
        <p:spPr>
          <a:xfrm>
            <a:off x="7530046" y="6228309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84" name="Oval 883"/>
          <p:cNvSpPr>
            <a:spLocks noChangeAspect="1"/>
          </p:cNvSpPr>
          <p:nvPr/>
        </p:nvSpPr>
        <p:spPr>
          <a:xfrm>
            <a:off x="7527031" y="6415139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85" name="Oval 884"/>
          <p:cNvSpPr>
            <a:spLocks noChangeAspect="1"/>
          </p:cNvSpPr>
          <p:nvPr/>
        </p:nvSpPr>
        <p:spPr>
          <a:xfrm>
            <a:off x="7523581" y="6600449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10" name="Rectangle 909"/>
          <p:cNvSpPr/>
          <p:nvPr/>
        </p:nvSpPr>
        <p:spPr>
          <a:xfrm>
            <a:off x="5136639" y="4779670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11" name="Group 910"/>
          <p:cNvGrpSpPr/>
          <p:nvPr/>
        </p:nvGrpSpPr>
        <p:grpSpPr>
          <a:xfrm>
            <a:off x="3748211" y="3607933"/>
            <a:ext cx="3858517" cy="382139"/>
            <a:chOff x="3748211" y="3607933"/>
            <a:chExt cx="3858517" cy="382139"/>
          </a:xfrm>
        </p:grpSpPr>
        <p:grpSp>
          <p:nvGrpSpPr>
            <p:cNvPr id="912" name="Group 359"/>
            <p:cNvGrpSpPr/>
            <p:nvPr/>
          </p:nvGrpSpPr>
          <p:grpSpPr>
            <a:xfrm rot="5400000">
              <a:off x="3712192" y="3643952"/>
              <a:ext cx="341195" cy="269157"/>
              <a:chOff x="5322627" y="4244454"/>
              <a:chExt cx="341195" cy="269157"/>
            </a:xfrm>
          </p:grpSpPr>
          <p:sp>
            <p:nvSpPr>
              <p:cNvPr id="955" name="Isosceles Triangle 954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56" name="Group 291"/>
              <p:cNvGrpSpPr/>
              <p:nvPr/>
            </p:nvGrpSpPr>
            <p:grpSpPr>
              <a:xfrm rot="18675197">
                <a:off x="5443477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957" name="Oval 956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58" name="Oval 957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59" name="Oval 958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913" name="Group 365"/>
            <p:cNvGrpSpPr/>
            <p:nvPr/>
          </p:nvGrpSpPr>
          <p:grpSpPr>
            <a:xfrm rot="5400000">
              <a:off x="4230807" y="3684896"/>
              <a:ext cx="341195" cy="269157"/>
              <a:chOff x="5322627" y="4244454"/>
              <a:chExt cx="341195" cy="269157"/>
            </a:xfrm>
          </p:grpSpPr>
          <p:sp>
            <p:nvSpPr>
              <p:cNvPr id="950" name="Isosceles Triangle 949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51" name="Group 291"/>
              <p:cNvGrpSpPr/>
              <p:nvPr/>
            </p:nvGrpSpPr>
            <p:grpSpPr>
              <a:xfrm rot="18675197">
                <a:off x="5443478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952" name="Oval 951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53" name="Oval 952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54" name="Oval 953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914" name="Group 371"/>
            <p:cNvGrpSpPr/>
            <p:nvPr/>
          </p:nvGrpSpPr>
          <p:grpSpPr>
            <a:xfrm rot="5400000">
              <a:off x="4735774" y="3657600"/>
              <a:ext cx="341195" cy="269157"/>
              <a:chOff x="5322627" y="4244454"/>
              <a:chExt cx="341195" cy="269157"/>
            </a:xfrm>
          </p:grpSpPr>
          <p:sp>
            <p:nvSpPr>
              <p:cNvPr id="945" name="Isosceles Triangle 944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46" name="Group 291"/>
              <p:cNvGrpSpPr/>
              <p:nvPr/>
            </p:nvGrpSpPr>
            <p:grpSpPr>
              <a:xfrm rot="18675197">
                <a:off x="5443479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947" name="Oval 946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48" name="Oval 947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49" name="Oval 948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915" name="Group 377"/>
            <p:cNvGrpSpPr/>
            <p:nvPr/>
          </p:nvGrpSpPr>
          <p:grpSpPr>
            <a:xfrm rot="5400000">
              <a:off x="5254388" y="3643952"/>
              <a:ext cx="341195" cy="269157"/>
              <a:chOff x="5322627" y="4244454"/>
              <a:chExt cx="341195" cy="269157"/>
            </a:xfrm>
          </p:grpSpPr>
          <p:sp>
            <p:nvSpPr>
              <p:cNvPr id="940" name="Isosceles Triangle 939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41" name="Group 291"/>
              <p:cNvGrpSpPr/>
              <p:nvPr/>
            </p:nvGrpSpPr>
            <p:grpSpPr>
              <a:xfrm rot="18675197">
                <a:off x="5443480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942" name="Oval 941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43" name="Oval 942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44" name="Oval 943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916" name="Group 383"/>
            <p:cNvGrpSpPr/>
            <p:nvPr/>
          </p:nvGrpSpPr>
          <p:grpSpPr>
            <a:xfrm rot="5400000">
              <a:off x="5745707" y="3643952"/>
              <a:ext cx="341195" cy="269157"/>
              <a:chOff x="5322627" y="4244454"/>
              <a:chExt cx="341195" cy="269157"/>
            </a:xfrm>
          </p:grpSpPr>
          <p:sp>
            <p:nvSpPr>
              <p:cNvPr id="935" name="Isosceles Triangle 934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36" name="Group 291"/>
              <p:cNvGrpSpPr/>
              <p:nvPr/>
            </p:nvGrpSpPr>
            <p:grpSpPr>
              <a:xfrm rot="18675197">
                <a:off x="5443481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937" name="Oval 936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38" name="Oval 937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39" name="Oval 938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917" name="Group 389"/>
            <p:cNvGrpSpPr/>
            <p:nvPr/>
          </p:nvGrpSpPr>
          <p:grpSpPr>
            <a:xfrm rot="5400000">
              <a:off x="6250674" y="3657600"/>
              <a:ext cx="341195" cy="269157"/>
              <a:chOff x="5322627" y="4244454"/>
              <a:chExt cx="341195" cy="269157"/>
            </a:xfrm>
          </p:grpSpPr>
          <p:sp>
            <p:nvSpPr>
              <p:cNvPr id="930" name="Isosceles Triangle 929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31" name="Group 291"/>
              <p:cNvGrpSpPr/>
              <p:nvPr/>
            </p:nvGrpSpPr>
            <p:grpSpPr>
              <a:xfrm rot="18675197">
                <a:off x="5443482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932" name="Oval 931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33" name="Oval 932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34" name="Oval 933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918" name="Group 395"/>
            <p:cNvGrpSpPr/>
            <p:nvPr/>
          </p:nvGrpSpPr>
          <p:grpSpPr>
            <a:xfrm rot="5400000">
              <a:off x="6796585" y="3657600"/>
              <a:ext cx="341195" cy="269157"/>
              <a:chOff x="5322627" y="4244454"/>
              <a:chExt cx="341195" cy="269157"/>
            </a:xfrm>
          </p:grpSpPr>
          <p:sp>
            <p:nvSpPr>
              <p:cNvPr id="925" name="Isosceles Triangle 924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26" name="Group 291"/>
              <p:cNvGrpSpPr/>
              <p:nvPr/>
            </p:nvGrpSpPr>
            <p:grpSpPr>
              <a:xfrm rot="18675197">
                <a:off x="5443483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927" name="Oval 926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28" name="Oval 927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29" name="Oval 928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919" name="Group 401"/>
            <p:cNvGrpSpPr/>
            <p:nvPr/>
          </p:nvGrpSpPr>
          <p:grpSpPr>
            <a:xfrm rot="5400000">
              <a:off x="7301552" y="3643952"/>
              <a:ext cx="341195" cy="269157"/>
              <a:chOff x="5322627" y="4244454"/>
              <a:chExt cx="341195" cy="269157"/>
            </a:xfrm>
          </p:grpSpPr>
          <p:sp>
            <p:nvSpPr>
              <p:cNvPr id="920" name="Isosceles Triangle 919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21" name="Group 291"/>
              <p:cNvGrpSpPr/>
              <p:nvPr/>
            </p:nvGrpSpPr>
            <p:grpSpPr>
              <a:xfrm rot="18675197">
                <a:off x="5443484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922" name="Oval 921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23" name="Oval 922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24" name="Oval 923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Freeform 195"/>
          <p:cNvSpPr/>
          <p:nvPr/>
        </p:nvSpPr>
        <p:spPr>
          <a:xfrm>
            <a:off x="363022" y="4012442"/>
            <a:ext cx="2079928" cy="1796353"/>
          </a:xfrm>
          <a:custGeom>
            <a:avLst/>
            <a:gdLst>
              <a:gd name="connsiteX0" fmla="*/ 0 w 2115879"/>
              <a:gd name="connsiteY0" fmla="*/ 1201479 h 1796903"/>
              <a:gd name="connsiteX1" fmla="*/ 31898 w 2115879"/>
              <a:gd name="connsiteY1" fmla="*/ 776177 h 1796903"/>
              <a:gd name="connsiteX2" fmla="*/ 74428 w 2115879"/>
              <a:gd name="connsiteY2" fmla="*/ 542261 h 1796903"/>
              <a:gd name="connsiteX3" fmla="*/ 106326 w 2115879"/>
              <a:gd name="connsiteY3" fmla="*/ 393405 h 1796903"/>
              <a:gd name="connsiteX4" fmla="*/ 233916 w 2115879"/>
              <a:gd name="connsiteY4" fmla="*/ 202019 h 1796903"/>
              <a:gd name="connsiteX5" fmla="*/ 489098 w 2115879"/>
              <a:gd name="connsiteY5" fmla="*/ 21265 h 1796903"/>
              <a:gd name="connsiteX6" fmla="*/ 563526 w 2115879"/>
              <a:gd name="connsiteY6" fmla="*/ 31898 h 1796903"/>
              <a:gd name="connsiteX7" fmla="*/ 1063256 w 2115879"/>
              <a:gd name="connsiteY7" fmla="*/ 435935 h 1796903"/>
              <a:gd name="connsiteX8" fmla="*/ 1605516 w 2115879"/>
              <a:gd name="connsiteY8" fmla="*/ 0 h 1796903"/>
              <a:gd name="connsiteX9" fmla="*/ 1701209 w 2115879"/>
              <a:gd name="connsiteY9" fmla="*/ 10633 h 1796903"/>
              <a:gd name="connsiteX10" fmla="*/ 1892595 w 2115879"/>
              <a:gd name="connsiteY10" fmla="*/ 212652 h 1796903"/>
              <a:gd name="connsiteX11" fmla="*/ 2041451 w 2115879"/>
              <a:gd name="connsiteY11" fmla="*/ 574159 h 1796903"/>
              <a:gd name="connsiteX12" fmla="*/ 2115879 w 2115879"/>
              <a:gd name="connsiteY12" fmla="*/ 1031359 h 1796903"/>
              <a:gd name="connsiteX13" fmla="*/ 2115879 w 2115879"/>
              <a:gd name="connsiteY13" fmla="*/ 1169582 h 1796903"/>
              <a:gd name="connsiteX14" fmla="*/ 1924493 w 2115879"/>
              <a:gd name="connsiteY14" fmla="*/ 1158949 h 1796903"/>
              <a:gd name="connsiteX15" fmla="*/ 1531088 w 2115879"/>
              <a:gd name="connsiteY15" fmla="*/ 1084521 h 1796903"/>
              <a:gd name="connsiteX16" fmla="*/ 1371600 w 2115879"/>
              <a:gd name="connsiteY16" fmla="*/ 1020726 h 1796903"/>
              <a:gd name="connsiteX17" fmla="*/ 893135 w 2115879"/>
              <a:gd name="connsiteY17" fmla="*/ 1201479 h 1796903"/>
              <a:gd name="connsiteX18" fmla="*/ 1201479 w 2115879"/>
              <a:gd name="connsiteY18" fmla="*/ 1722475 h 1796903"/>
              <a:gd name="connsiteX19" fmla="*/ 1190847 w 2115879"/>
              <a:gd name="connsiteY19" fmla="*/ 1796903 h 1796903"/>
              <a:gd name="connsiteX20" fmla="*/ 797442 w 2115879"/>
              <a:gd name="connsiteY20" fmla="*/ 1765005 h 1796903"/>
              <a:gd name="connsiteX21" fmla="*/ 457200 w 2115879"/>
              <a:gd name="connsiteY21" fmla="*/ 1616149 h 1796903"/>
              <a:gd name="connsiteX22" fmla="*/ 0 w 2115879"/>
              <a:gd name="connsiteY22" fmla="*/ 1201479 h 17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15879" h="1796903">
                <a:moveTo>
                  <a:pt x="0" y="1201479"/>
                </a:moveTo>
                <a:lnTo>
                  <a:pt x="31898" y="776177"/>
                </a:lnTo>
                <a:lnTo>
                  <a:pt x="74428" y="542261"/>
                </a:lnTo>
                <a:lnTo>
                  <a:pt x="106326" y="393405"/>
                </a:lnTo>
                <a:lnTo>
                  <a:pt x="233916" y="202019"/>
                </a:lnTo>
                <a:lnTo>
                  <a:pt x="489098" y="21265"/>
                </a:lnTo>
                <a:lnTo>
                  <a:pt x="563526" y="31898"/>
                </a:lnTo>
                <a:lnTo>
                  <a:pt x="1063256" y="435935"/>
                </a:lnTo>
                <a:lnTo>
                  <a:pt x="1605516" y="0"/>
                </a:lnTo>
                <a:lnTo>
                  <a:pt x="1701209" y="10633"/>
                </a:lnTo>
                <a:lnTo>
                  <a:pt x="1892595" y="212652"/>
                </a:lnTo>
                <a:lnTo>
                  <a:pt x="2041451" y="574159"/>
                </a:lnTo>
                <a:lnTo>
                  <a:pt x="2115879" y="1031359"/>
                </a:lnTo>
                <a:lnTo>
                  <a:pt x="2115879" y="1169582"/>
                </a:lnTo>
                <a:lnTo>
                  <a:pt x="1924493" y="1158949"/>
                </a:lnTo>
                <a:lnTo>
                  <a:pt x="1531088" y="1084521"/>
                </a:lnTo>
                <a:lnTo>
                  <a:pt x="1371600" y="1020726"/>
                </a:lnTo>
                <a:lnTo>
                  <a:pt x="893135" y="1201479"/>
                </a:lnTo>
                <a:lnTo>
                  <a:pt x="1201479" y="1722475"/>
                </a:lnTo>
                <a:lnTo>
                  <a:pt x="1190847" y="1796903"/>
                </a:lnTo>
                <a:lnTo>
                  <a:pt x="797442" y="1765005"/>
                </a:lnTo>
                <a:lnTo>
                  <a:pt x="457200" y="1616149"/>
                </a:lnTo>
                <a:lnTo>
                  <a:pt x="0" y="120147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27000"/>
            </a:schemeClr>
          </a:solidFill>
          <a:ln w="254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18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grpSp>
        <p:nvGrpSpPr>
          <p:cNvPr id="3" name="Group 781"/>
          <p:cNvGrpSpPr/>
          <p:nvPr/>
        </p:nvGrpSpPr>
        <p:grpSpPr>
          <a:xfrm>
            <a:off x="311099" y="764536"/>
            <a:ext cx="2553417" cy="2260119"/>
            <a:chOff x="51792" y="982900"/>
            <a:chExt cx="2553417" cy="2260119"/>
          </a:xfrm>
        </p:grpSpPr>
        <p:sp>
          <p:nvSpPr>
            <p:cNvPr id="214" name="Oval 213"/>
            <p:cNvSpPr/>
            <p:nvPr/>
          </p:nvSpPr>
          <p:spPr>
            <a:xfrm>
              <a:off x="267452" y="2419190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785037" y="1237371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1897844" y="118561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1440643" y="2945399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2380925" y="235880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104212" y="2419187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604543" y="221215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1337126" y="166006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336463" y="2518394"/>
              <a:ext cx="1181818" cy="560717"/>
            </a:xfrm>
            <a:custGeom>
              <a:avLst/>
              <a:gdLst>
                <a:gd name="connsiteX0" fmla="*/ 1121434 w 1121434"/>
                <a:gd name="connsiteY0" fmla="*/ 491705 h 634041"/>
                <a:gd name="connsiteX1" fmla="*/ 517584 w 1121434"/>
                <a:gd name="connsiteY1" fmla="*/ 552090 h 634041"/>
                <a:gd name="connsiteX2" fmla="*/ 0 w 1121434"/>
                <a:gd name="connsiteY2" fmla="*/ 0 h 634041"/>
                <a:gd name="connsiteX0" fmla="*/ 1121434 w 1121434"/>
                <a:gd name="connsiteY0" fmla="*/ 491705 h 562873"/>
                <a:gd name="connsiteX1" fmla="*/ 517584 w 1121434"/>
                <a:gd name="connsiteY1" fmla="*/ 414068 h 562873"/>
                <a:gd name="connsiteX2" fmla="*/ 0 w 1121434"/>
                <a:gd name="connsiteY2" fmla="*/ 0 h 562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434" h="562873">
                  <a:moveTo>
                    <a:pt x="1121434" y="491705"/>
                  </a:moveTo>
                  <a:cubicBezTo>
                    <a:pt x="912962" y="562873"/>
                    <a:pt x="704490" y="496019"/>
                    <a:pt x="517584" y="414068"/>
                  </a:cubicBezTo>
                  <a:cubicBezTo>
                    <a:pt x="330678" y="332117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319210" y="1267563"/>
              <a:ext cx="500332" cy="1199072"/>
            </a:xfrm>
            <a:custGeom>
              <a:avLst/>
              <a:gdLst>
                <a:gd name="connsiteX0" fmla="*/ 0 w 500332"/>
                <a:gd name="connsiteY0" fmla="*/ 1199072 h 1199072"/>
                <a:gd name="connsiteX1" fmla="*/ 94890 w 500332"/>
                <a:gd name="connsiteY1" fmla="*/ 439948 h 1199072"/>
                <a:gd name="connsiteX2" fmla="*/ 500332 w 500332"/>
                <a:gd name="connsiteY2" fmla="*/ 0 h 1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199072">
                  <a:moveTo>
                    <a:pt x="0" y="1199072"/>
                  </a:moveTo>
                  <a:cubicBezTo>
                    <a:pt x="5750" y="919432"/>
                    <a:pt x="11501" y="639793"/>
                    <a:pt x="94890" y="439948"/>
                  </a:cubicBezTo>
                  <a:cubicBezTo>
                    <a:pt x="178279" y="240103"/>
                    <a:pt x="339305" y="120051"/>
                    <a:pt x="500332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871300" y="1135292"/>
              <a:ext cx="1078302" cy="132271"/>
            </a:xfrm>
            <a:custGeom>
              <a:avLst/>
              <a:gdLst>
                <a:gd name="connsiteX0" fmla="*/ 0 w 1078302"/>
                <a:gd name="connsiteY0" fmla="*/ 132271 h 132271"/>
                <a:gd name="connsiteX1" fmla="*/ 552091 w 1078302"/>
                <a:gd name="connsiteY1" fmla="*/ 2875 h 132271"/>
                <a:gd name="connsiteX2" fmla="*/ 1078302 w 1078302"/>
                <a:gd name="connsiteY2" fmla="*/ 115019 h 132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8302" h="132271">
                  <a:moveTo>
                    <a:pt x="0" y="132271"/>
                  </a:moveTo>
                  <a:cubicBezTo>
                    <a:pt x="186187" y="69010"/>
                    <a:pt x="372374" y="5750"/>
                    <a:pt x="552091" y="2875"/>
                  </a:cubicBezTo>
                  <a:cubicBezTo>
                    <a:pt x="731808" y="0"/>
                    <a:pt x="905055" y="57509"/>
                    <a:pt x="1078302" y="115019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1966855" y="1276190"/>
              <a:ext cx="465826" cy="1138687"/>
            </a:xfrm>
            <a:custGeom>
              <a:avLst/>
              <a:gdLst>
                <a:gd name="connsiteX0" fmla="*/ 0 w 543464"/>
                <a:gd name="connsiteY0" fmla="*/ 0 h 1138687"/>
                <a:gd name="connsiteX1" fmla="*/ 353683 w 543464"/>
                <a:gd name="connsiteY1" fmla="*/ 379562 h 1138687"/>
                <a:gd name="connsiteX2" fmla="*/ 543464 w 543464"/>
                <a:gd name="connsiteY2" fmla="*/ 1138687 h 1138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3464" h="1138687">
                  <a:moveTo>
                    <a:pt x="0" y="0"/>
                  </a:moveTo>
                  <a:cubicBezTo>
                    <a:pt x="131553" y="94890"/>
                    <a:pt x="263106" y="189781"/>
                    <a:pt x="353683" y="379562"/>
                  </a:cubicBezTo>
                  <a:cubicBezTo>
                    <a:pt x="444260" y="569343"/>
                    <a:pt x="543464" y="1138687"/>
                    <a:pt x="543464" y="113868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1492402" y="2423503"/>
              <a:ext cx="957532" cy="612476"/>
            </a:xfrm>
            <a:custGeom>
              <a:avLst/>
              <a:gdLst>
                <a:gd name="connsiteX0" fmla="*/ 0 w 957532"/>
                <a:gd name="connsiteY0" fmla="*/ 612476 h 612476"/>
                <a:gd name="connsiteX1" fmla="*/ 595223 w 957532"/>
                <a:gd name="connsiteY1" fmla="*/ 48307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  <a:gd name="connsiteX0" fmla="*/ 0 w 957532"/>
                <a:gd name="connsiteY0" fmla="*/ 612476 h 612476"/>
                <a:gd name="connsiteX1" fmla="*/ 595223 w 957532"/>
                <a:gd name="connsiteY1" fmla="*/ 36230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7532" h="612476">
                  <a:moveTo>
                    <a:pt x="0" y="612476"/>
                  </a:moveTo>
                  <a:cubicBezTo>
                    <a:pt x="217817" y="598817"/>
                    <a:pt x="435634" y="464388"/>
                    <a:pt x="595223" y="362309"/>
                  </a:cubicBezTo>
                  <a:cubicBezTo>
                    <a:pt x="754812" y="260230"/>
                    <a:pt x="897147" y="60385"/>
                    <a:pt x="957532" y="0"/>
                  </a:cubicBezTo>
                  <a:lnTo>
                    <a:pt x="957532" y="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/>
            <p:cNvSpPr/>
            <p:nvPr/>
          </p:nvSpPr>
          <p:spPr>
            <a:xfrm flipV="1">
              <a:off x="301957" y="2429541"/>
              <a:ext cx="845389" cy="45719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1138719" y="2432130"/>
              <a:ext cx="370936" cy="577970"/>
            </a:xfrm>
            <a:custGeom>
              <a:avLst/>
              <a:gdLst>
                <a:gd name="connsiteX0" fmla="*/ 0 w 500332"/>
                <a:gd name="connsiteY0" fmla="*/ 0 h 681487"/>
                <a:gd name="connsiteX1" fmla="*/ 500332 w 500332"/>
                <a:gd name="connsiteY1" fmla="*/ 681487 h 681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2" h="681487">
                  <a:moveTo>
                    <a:pt x="0" y="0"/>
                  </a:moveTo>
                  <a:lnTo>
                    <a:pt x="500332" y="681487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1388884" y="1250310"/>
              <a:ext cx="526213" cy="474453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1682183" y="2285480"/>
              <a:ext cx="741872" cy="146650"/>
            </a:xfrm>
            <a:custGeom>
              <a:avLst/>
              <a:gdLst>
                <a:gd name="connsiteX0" fmla="*/ 992038 w 992038"/>
                <a:gd name="connsiteY0" fmla="*/ 474452 h 474452"/>
                <a:gd name="connsiteX1" fmla="*/ 448574 w 992038"/>
                <a:gd name="connsiteY1" fmla="*/ 345056 h 474452"/>
                <a:gd name="connsiteX2" fmla="*/ 0 w 992038"/>
                <a:gd name="connsiteY2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2038" h="474452">
                  <a:moveTo>
                    <a:pt x="992038" y="474452"/>
                  </a:moveTo>
                  <a:cubicBezTo>
                    <a:pt x="802976" y="449291"/>
                    <a:pt x="613914" y="424131"/>
                    <a:pt x="448574" y="345056"/>
                  </a:cubicBezTo>
                  <a:cubicBezTo>
                    <a:pt x="283234" y="265981"/>
                    <a:pt x="141617" y="13299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845422" y="1293444"/>
              <a:ext cx="543463" cy="431320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 231"/>
            <p:cNvSpPr/>
            <p:nvPr/>
          </p:nvSpPr>
          <p:spPr>
            <a:xfrm flipH="1" flipV="1">
              <a:off x="1173224" y="2285479"/>
              <a:ext cx="483078" cy="172530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Freeform 232"/>
            <p:cNvSpPr/>
            <p:nvPr/>
          </p:nvSpPr>
          <p:spPr>
            <a:xfrm flipH="1">
              <a:off x="1380258" y="1707511"/>
              <a:ext cx="276045" cy="534837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595254" y="1060533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1173223" y="1731262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1949604" y="98290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2389549" y="211295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1397512" y="3010106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51792" y="242351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1095581" y="212160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1664931" y="206119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699"/>
          <p:cNvGrpSpPr/>
          <p:nvPr/>
        </p:nvGrpSpPr>
        <p:grpSpPr>
          <a:xfrm>
            <a:off x="245664" y="3577968"/>
            <a:ext cx="3074325" cy="2942671"/>
            <a:chOff x="5837659" y="3318660"/>
            <a:chExt cx="3074325" cy="2942671"/>
          </a:xfrm>
        </p:grpSpPr>
        <p:grpSp>
          <p:nvGrpSpPr>
            <p:cNvPr id="5" name="Group 805"/>
            <p:cNvGrpSpPr/>
            <p:nvPr/>
          </p:nvGrpSpPr>
          <p:grpSpPr>
            <a:xfrm>
              <a:off x="5837659" y="3318660"/>
              <a:ext cx="3074325" cy="2551981"/>
              <a:chOff x="5987787" y="3305012"/>
              <a:chExt cx="3074325" cy="2551981"/>
            </a:xfrm>
          </p:grpSpPr>
          <p:sp>
            <p:nvSpPr>
              <p:cNvPr id="703" name="Freeform 702"/>
              <p:cNvSpPr/>
              <p:nvPr/>
            </p:nvSpPr>
            <p:spPr>
              <a:xfrm>
                <a:off x="6146023" y="4430759"/>
                <a:ext cx="345057" cy="543464"/>
              </a:xfrm>
              <a:custGeom>
                <a:avLst/>
                <a:gdLst>
                  <a:gd name="connsiteX0" fmla="*/ 0 w 345057"/>
                  <a:gd name="connsiteY0" fmla="*/ 543464 h 543464"/>
                  <a:gd name="connsiteX1" fmla="*/ 163902 w 345057"/>
                  <a:gd name="connsiteY1" fmla="*/ 138023 h 543464"/>
                  <a:gd name="connsiteX2" fmla="*/ 345057 w 345057"/>
                  <a:gd name="connsiteY2" fmla="*/ 0 h 54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5057" h="543464">
                    <a:moveTo>
                      <a:pt x="0" y="543464"/>
                    </a:moveTo>
                    <a:cubicBezTo>
                      <a:pt x="53196" y="386032"/>
                      <a:pt x="106392" y="228600"/>
                      <a:pt x="163902" y="138023"/>
                    </a:cubicBezTo>
                    <a:cubicBezTo>
                      <a:pt x="221412" y="47446"/>
                      <a:pt x="283234" y="23723"/>
                      <a:pt x="345057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4" name="Freeform 703"/>
              <p:cNvSpPr/>
              <p:nvPr/>
            </p:nvSpPr>
            <p:spPr>
              <a:xfrm>
                <a:off x="6610412" y="3801031"/>
                <a:ext cx="44570" cy="431321"/>
              </a:xfrm>
              <a:custGeom>
                <a:avLst/>
                <a:gdLst>
                  <a:gd name="connsiteX0" fmla="*/ 44570 w 44570"/>
                  <a:gd name="connsiteY0" fmla="*/ 431321 h 431321"/>
                  <a:gd name="connsiteX1" fmla="*/ 1438 w 44570"/>
                  <a:gd name="connsiteY1" fmla="*/ 250166 h 431321"/>
                  <a:gd name="connsiteX2" fmla="*/ 35943 w 44570"/>
                  <a:gd name="connsiteY2" fmla="*/ 0 h 4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570" h="431321">
                    <a:moveTo>
                      <a:pt x="44570" y="431321"/>
                    </a:moveTo>
                    <a:cubicBezTo>
                      <a:pt x="23723" y="376687"/>
                      <a:pt x="2876" y="322053"/>
                      <a:pt x="1438" y="250166"/>
                    </a:cubicBezTo>
                    <a:cubicBezTo>
                      <a:pt x="0" y="178279"/>
                      <a:pt x="17971" y="89139"/>
                      <a:pt x="35943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5" name="Freeform 704"/>
              <p:cNvSpPr/>
              <p:nvPr/>
            </p:nvSpPr>
            <p:spPr>
              <a:xfrm>
                <a:off x="6836136" y="4206472"/>
                <a:ext cx="353683" cy="77638"/>
              </a:xfrm>
              <a:custGeom>
                <a:avLst/>
                <a:gdLst>
                  <a:gd name="connsiteX0" fmla="*/ 0 w 353683"/>
                  <a:gd name="connsiteY0" fmla="*/ 77638 h 77638"/>
                  <a:gd name="connsiteX1" fmla="*/ 353683 w 353683"/>
                  <a:gd name="connsiteY1" fmla="*/ 0 h 77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77638">
                    <a:moveTo>
                      <a:pt x="0" y="77638"/>
                    </a:moveTo>
                    <a:lnTo>
                      <a:pt x="353683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6" name="Freeform 705"/>
              <p:cNvSpPr/>
              <p:nvPr/>
            </p:nvSpPr>
            <p:spPr>
              <a:xfrm>
                <a:off x="6887895" y="4508397"/>
                <a:ext cx="577970" cy="241540"/>
              </a:xfrm>
              <a:custGeom>
                <a:avLst/>
                <a:gdLst>
                  <a:gd name="connsiteX0" fmla="*/ 0 w 577970"/>
                  <a:gd name="connsiteY0" fmla="*/ 0 h 241540"/>
                  <a:gd name="connsiteX1" fmla="*/ 577970 w 577970"/>
                  <a:gd name="connsiteY1" fmla="*/ 241540 h 2415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7970" h="241540">
                    <a:moveTo>
                      <a:pt x="0" y="0"/>
                    </a:moveTo>
                    <a:lnTo>
                      <a:pt x="577970" y="24154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7" name="Freeform 706"/>
              <p:cNvSpPr/>
              <p:nvPr/>
            </p:nvSpPr>
            <p:spPr>
              <a:xfrm>
                <a:off x="6663608" y="4629167"/>
                <a:ext cx="301925" cy="301924"/>
              </a:xfrm>
              <a:custGeom>
                <a:avLst/>
                <a:gdLst>
                  <a:gd name="connsiteX0" fmla="*/ 301925 w 301925"/>
                  <a:gd name="connsiteY0" fmla="*/ 301924 h 301924"/>
                  <a:gd name="connsiteX1" fmla="*/ 250166 w 301925"/>
                  <a:gd name="connsiteY1" fmla="*/ 189781 h 301924"/>
                  <a:gd name="connsiteX2" fmla="*/ 0 w 301925"/>
                  <a:gd name="connsiteY2" fmla="*/ 0 h 301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1925" h="301924">
                    <a:moveTo>
                      <a:pt x="301925" y="301924"/>
                    </a:moveTo>
                    <a:cubicBezTo>
                      <a:pt x="301206" y="271013"/>
                      <a:pt x="300487" y="240102"/>
                      <a:pt x="250166" y="189781"/>
                    </a:cubicBezTo>
                    <a:cubicBezTo>
                      <a:pt x="199845" y="139460"/>
                      <a:pt x="0" y="0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8" name="Freeform 707"/>
              <p:cNvSpPr/>
              <p:nvPr/>
            </p:nvSpPr>
            <p:spPr>
              <a:xfrm>
                <a:off x="6637730" y="51122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9" name="Freeform 708"/>
              <p:cNvSpPr/>
              <p:nvPr/>
            </p:nvSpPr>
            <p:spPr>
              <a:xfrm>
                <a:off x="6146023" y="4974223"/>
                <a:ext cx="491706" cy="198408"/>
              </a:xfrm>
              <a:custGeom>
                <a:avLst/>
                <a:gdLst>
                  <a:gd name="connsiteX0" fmla="*/ 491706 w 491706"/>
                  <a:gd name="connsiteY0" fmla="*/ 198408 h 198408"/>
                  <a:gd name="connsiteX1" fmla="*/ 224287 w 491706"/>
                  <a:gd name="connsiteY1" fmla="*/ 120770 h 198408"/>
                  <a:gd name="connsiteX2" fmla="*/ 0 w 491706"/>
                  <a:gd name="connsiteY2" fmla="*/ 0 h 198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1706" h="198408">
                    <a:moveTo>
                      <a:pt x="491706" y="198408"/>
                    </a:moveTo>
                    <a:cubicBezTo>
                      <a:pt x="398972" y="176123"/>
                      <a:pt x="306238" y="153838"/>
                      <a:pt x="224287" y="120770"/>
                    </a:cubicBezTo>
                    <a:cubicBezTo>
                      <a:pt x="142336" y="87702"/>
                      <a:pt x="71168" y="43851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Freeform 709"/>
              <p:cNvSpPr/>
              <p:nvPr/>
            </p:nvSpPr>
            <p:spPr>
              <a:xfrm>
                <a:off x="6836136" y="4974223"/>
                <a:ext cx="120770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1" name="Freeform 710"/>
              <p:cNvSpPr/>
              <p:nvPr/>
            </p:nvSpPr>
            <p:spPr>
              <a:xfrm>
                <a:off x="6810257" y="5336533"/>
                <a:ext cx="500332" cy="163902"/>
              </a:xfrm>
              <a:custGeom>
                <a:avLst/>
                <a:gdLst>
                  <a:gd name="connsiteX0" fmla="*/ 500332 w 500332"/>
                  <a:gd name="connsiteY0" fmla="*/ 163902 h 163902"/>
                  <a:gd name="connsiteX1" fmla="*/ 284672 w 500332"/>
                  <a:gd name="connsiteY1" fmla="*/ 43132 h 163902"/>
                  <a:gd name="connsiteX2" fmla="*/ 0 w 500332"/>
                  <a:gd name="connsiteY2" fmla="*/ 0 h 163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00332" h="163902">
                    <a:moveTo>
                      <a:pt x="500332" y="163902"/>
                    </a:moveTo>
                    <a:cubicBezTo>
                      <a:pt x="434196" y="117175"/>
                      <a:pt x="368061" y="70449"/>
                      <a:pt x="284672" y="43132"/>
                    </a:cubicBezTo>
                    <a:cubicBezTo>
                      <a:pt x="201283" y="15815"/>
                      <a:pt x="100641" y="7907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2" name="Freeform 711"/>
              <p:cNvSpPr/>
              <p:nvPr/>
            </p:nvSpPr>
            <p:spPr>
              <a:xfrm>
                <a:off x="7276082" y="3723393"/>
                <a:ext cx="508959" cy="5175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3" name="Freeform 712"/>
              <p:cNvSpPr/>
              <p:nvPr/>
            </p:nvSpPr>
            <p:spPr>
              <a:xfrm>
                <a:off x="7207072" y="3947680"/>
                <a:ext cx="8627" cy="232913"/>
              </a:xfrm>
              <a:custGeom>
                <a:avLst/>
                <a:gdLst>
                  <a:gd name="connsiteX0" fmla="*/ 0 w 8627"/>
                  <a:gd name="connsiteY0" fmla="*/ 232913 h 232913"/>
                  <a:gd name="connsiteX1" fmla="*/ 8627 w 8627"/>
                  <a:gd name="connsiteY1" fmla="*/ 0 h 232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627" h="232913">
                    <a:moveTo>
                      <a:pt x="0" y="232913"/>
                    </a:moveTo>
                    <a:lnTo>
                      <a:pt x="862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4" name="Freeform 713"/>
              <p:cNvSpPr/>
              <p:nvPr/>
            </p:nvSpPr>
            <p:spPr>
              <a:xfrm>
                <a:off x="6654982" y="3766525"/>
                <a:ext cx="414068" cy="51759"/>
              </a:xfrm>
              <a:custGeom>
                <a:avLst/>
                <a:gdLst>
                  <a:gd name="connsiteX0" fmla="*/ 414068 w 414068"/>
                  <a:gd name="connsiteY0" fmla="*/ 51759 h 51759"/>
                  <a:gd name="connsiteX1" fmla="*/ 0 w 414068"/>
                  <a:gd name="connsiteY1" fmla="*/ 0 h 51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4068" h="51759">
                    <a:moveTo>
                      <a:pt x="414068" y="51759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5" name="Freeform 714"/>
              <p:cNvSpPr/>
              <p:nvPr/>
            </p:nvSpPr>
            <p:spPr>
              <a:xfrm>
                <a:off x="7353723" y="492534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6" name="Freeform 715"/>
              <p:cNvSpPr/>
              <p:nvPr/>
            </p:nvSpPr>
            <p:spPr>
              <a:xfrm flipH="1">
                <a:off x="7483117" y="4758564"/>
                <a:ext cx="51758" cy="207034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7" name="Freeform 716"/>
              <p:cNvSpPr/>
              <p:nvPr/>
            </p:nvSpPr>
            <p:spPr>
              <a:xfrm flipH="1">
                <a:off x="6974158" y="4948345"/>
                <a:ext cx="396816" cy="172527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Freeform 717"/>
              <p:cNvSpPr/>
              <p:nvPr/>
            </p:nvSpPr>
            <p:spPr>
              <a:xfrm flipH="1" flipV="1">
                <a:off x="7327841" y="5293401"/>
                <a:ext cx="189782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9" name="Freeform 718"/>
              <p:cNvSpPr/>
              <p:nvPr/>
            </p:nvSpPr>
            <p:spPr>
              <a:xfrm flipH="1" flipV="1">
                <a:off x="7698776" y="4913838"/>
                <a:ext cx="534839" cy="224288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0" name="Freeform 719"/>
              <p:cNvSpPr/>
              <p:nvPr/>
            </p:nvSpPr>
            <p:spPr>
              <a:xfrm>
                <a:off x="7198446" y="4197846"/>
                <a:ext cx="396815" cy="17253"/>
              </a:xfrm>
              <a:custGeom>
                <a:avLst/>
                <a:gdLst>
                  <a:gd name="connsiteX0" fmla="*/ 396815 w 396815"/>
                  <a:gd name="connsiteY0" fmla="*/ 17253 h 17253"/>
                  <a:gd name="connsiteX1" fmla="*/ 0 w 396815"/>
                  <a:gd name="connsiteY1" fmla="*/ 0 h 1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96815" h="17253">
                    <a:moveTo>
                      <a:pt x="396815" y="17253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1" name="Freeform 720"/>
              <p:cNvSpPr/>
              <p:nvPr/>
            </p:nvSpPr>
            <p:spPr>
              <a:xfrm>
                <a:off x="7776416" y="3732020"/>
                <a:ext cx="69011" cy="474452"/>
              </a:xfrm>
              <a:custGeom>
                <a:avLst/>
                <a:gdLst>
                  <a:gd name="connsiteX0" fmla="*/ 69011 w 69011"/>
                  <a:gd name="connsiteY0" fmla="*/ 474452 h 474452"/>
                  <a:gd name="connsiteX1" fmla="*/ 0 w 69011"/>
                  <a:gd name="connsiteY1" fmla="*/ 0 h 474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9011" h="474452">
                    <a:moveTo>
                      <a:pt x="69011" y="474452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2" name="Freeform 721"/>
              <p:cNvSpPr/>
              <p:nvPr/>
            </p:nvSpPr>
            <p:spPr>
              <a:xfrm>
                <a:off x="7905812" y="4413506"/>
                <a:ext cx="353683" cy="491706"/>
              </a:xfrm>
              <a:custGeom>
                <a:avLst/>
                <a:gdLst>
                  <a:gd name="connsiteX0" fmla="*/ 353683 w 353683"/>
                  <a:gd name="connsiteY0" fmla="*/ 491706 h 491706"/>
                  <a:gd name="connsiteX1" fmla="*/ 0 w 353683"/>
                  <a:gd name="connsiteY1" fmla="*/ 0 h 491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491706">
                    <a:moveTo>
                      <a:pt x="353683" y="491706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3" name="Freeform 722"/>
              <p:cNvSpPr/>
              <p:nvPr/>
            </p:nvSpPr>
            <p:spPr>
              <a:xfrm>
                <a:off x="7474491" y="4465265"/>
                <a:ext cx="146649" cy="293298"/>
              </a:xfrm>
              <a:custGeom>
                <a:avLst/>
                <a:gdLst>
                  <a:gd name="connsiteX0" fmla="*/ 0 w 146649"/>
                  <a:gd name="connsiteY0" fmla="*/ 293298 h 293298"/>
                  <a:gd name="connsiteX1" fmla="*/ 146649 w 146649"/>
                  <a:gd name="connsiteY1" fmla="*/ 0 h 293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6649" h="293298">
                    <a:moveTo>
                      <a:pt x="0" y="293298"/>
                    </a:moveTo>
                    <a:lnTo>
                      <a:pt x="146649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4" name="Freeform 723"/>
              <p:cNvSpPr/>
              <p:nvPr/>
            </p:nvSpPr>
            <p:spPr>
              <a:xfrm>
                <a:off x="8647685" y="4304238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5" name="Freeform 724"/>
              <p:cNvSpPr/>
              <p:nvPr/>
            </p:nvSpPr>
            <p:spPr>
              <a:xfrm>
                <a:off x="6654982" y="3305012"/>
                <a:ext cx="2355011" cy="1091242"/>
              </a:xfrm>
              <a:custGeom>
                <a:avLst/>
                <a:gdLst>
                  <a:gd name="connsiteX0" fmla="*/ 0 w 2355011"/>
                  <a:gd name="connsiteY0" fmla="*/ 452887 h 1091242"/>
                  <a:gd name="connsiteX1" fmla="*/ 1017917 w 2355011"/>
                  <a:gd name="connsiteY1" fmla="*/ 21566 h 1091242"/>
                  <a:gd name="connsiteX2" fmla="*/ 1975449 w 2355011"/>
                  <a:gd name="connsiteY2" fmla="*/ 323491 h 1091242"/>
                  <a:gd name="connsiteX3" fmla="*/ 2355011 w 2355011"/>
                  <a:gd name="connsiteY3" fmla="*/ 1091242 h 1091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55011" h="1091242">
                    <a:moveTo>
                      <a:pt x="0" y="452887"/>
                    </a:moveTo>
                    <a:cubicBezTo>
                      <a:pt x="344337" y="248009"/>
                      <a:pt x="688675" y="43132"/>
                      <a:pt x="1017917" y="21566"/>
                    </a:cubicBezTo>
                    <a:cubicBezTo>
                      <a:pt x="1347159" y="0"/>
                      <a:pt x="1752600" y="145212"/>
                      <a:pt x="1975449" y="323491"/>
                    </a:cubicBezTo>
                    <a:cubicBezTo>
                      <a:pt x="2198298" y="501770"/>
                      <a:pt x="2355011" y="1091242"/>
                      <a:pt x="2355011" y="1091242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Freeform 725"/>
              <p:cNvSpPr/>
              <p:nvPr/>
            </p:nvSpPr>
            <p:spPr>
              <a:xfrm>
                <a:off x="6120144" y="4603287"/>
                <a:ext cx="2907102" cy="1253706"/>
              </a:xfrm>
              <a:custGeom>
                <a:avLst/>
                <a:gdLst>
                  <a:gd name="connsiteX0" fmla="*/ 2907102 w 2907102"/>
                  <a:gd name="connsiteY0" fmla="*/ 0 h 1253706"/>
                  <a:gd name="connsiteX1" fmla="*/ 2613804 w 2907102"/>
                  <a:gd name="connsiteY1" fmla="*/ 871268 h 1253706"/>
                  <a:gd name="connsiteX2" fmla="*/ 1492370 w 2907102"/>
                  <a:gd name="connsiteY2" fmla="*/ 1233578 h 1253706"/>
                  <a:gd name="connsiteX3" fmla="*/ 517585 w 2907102"/>
                  <a:gd name="connsiteY3" fmla="*/ 992038 h 1253706"/>
                  <a:gd name="connsiteX4" fmla="*/ 0 w 2907102"/>
                  <a:gd name="connsiteY4" fmla="*/ 379563 h 1253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7102" h="1253706">
                    <a:moveTo>
                      <a:pt x="2907102" y="0"/>
                    </a:moveTo>
                    <a:cubicBezTo>
                      <a:pt x="2878347" y="332836"/>
                      <a:pt x="2849593" y="665672"/>
                      <a:pt x="2613804" y="871268"/>
                    </a:cubicBezTo>
                    <a:cubicBezTo>
                      <a:pt x="2378015" y="1076864"/>
                      <a:pt x="1841740" y="1213450"/>
                      <a:pt x="1492370" y="1233578"/>
                    </a:cubicBezTo>
                    <a:cubicBezTo>
                      <a:pt x="1143000" y="1253706"/>
                      <a:pt x="766313" y="1134374"/>
                      <a:pt x="517585" y="992038"/>
                    </a:cubicBezTo>
                    <a:cubicBezTo>
                      <a:pt x="268857" y="849702"/>
                      <a:pt x="134428" y="614632"/>
                      <a:pt x="0" y="379563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7" name="Freeform 726"/>
              <p:cNvSpPr/>
              <p:nvPr/>
            </p:nvSpPr>
            <p:spPr>
              <a:xfrm>
                <a:off x="7293336" y="4715431"/>
                <a:ext cx="1526876" cy="882769"/>
              </a:xfrm>
              <a:custGeom>
                <a:avLst/>
                <a:gdLst>
                  <a:gd name="connsiteX0" fmla="*/ 0 w 1526876"/>
                  <a:gd name="connsiteY0" fmla="*/ 785004 h 882769"/>
                  <a:gd name="connsiteX1" fmla="*/ 327804 w 1526876"/>
                  <a:gd name="connsiteY1" fmla="*/ 862641 h 882769"/>
                  <a:gd name="connsiteX2" fmla="*/ 1017917 w 1526876"/>
                  <a:gd name="connsiteY2" fmla="*/ 664234 h 882769"/>
                  <a:gd name="connsiteX3" fmla="*/ 1526876 w 1526876"/>
                  <a:gd name="connsiteY3" fmla="*/ 0 h 882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6876" h="882769">
                    <a:moveTo>
                      <a:pt x="0" y="785004"/>
                    </a:moveTo>
                    <a:cubicBezTo>
                      <a:pt x="79075" y="833886"/>
                      <a:pt x="158151" y="882769"/>
                      <a:pt x="327804" y="862641"/>
                    </a:cubicBezTo>
                    <a:cubicBezTo>
                      <a:pt x="497457" y="842513"/>
                      <a:pt x="818072" y="808007"/>
                      <a:pt x="1017917" y="664234"/>
                    </a:cubicBezTo>
                    <a:cubicBezTo>
                      <a:pt x="1217762" y="520461"/>
                      <a:pt x="1372319" y="260230"/>
                      <a:pt x="1526876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8" name="Freeform 727"/>
              <p:cNvSpPr/>
              <p:nvPr/>
            </p:nvSpPr>
            <p:spPr>
              <a:xfrm>
                <a:off x="8242242" y="4499771"/>
                <a:ext cx="439947" cy="431320"/>
              </a:xfrm>
              <a:custGeom>
                <a:avLst/>
                <a:gdLst>
                  <a:gd name="connsiteX0" fmla="*/ 0 w 439947"/>
                  <a:gd name="connsiteY0" fmla="*/ 431320 h 431320"/>
                  <a:gd name="connsiteX1" fmla="*/ 439947 w 439947"/>
                  <a:gd name="connsiteY1" fmla="*/ 0 h 431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39947" h="431320">
                    <a:moveTo>
                      <a:pt x="0" y="431320"/>
                    </a:moveTo>
                    <a:lnTo>
                      <a:pt x="43994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9" name="Freeform 728"/>
              <p:cNvSpPr/>
              <p:nvPr/>
            </p:nvSpPr>
            <p:spPr>
              <a:xfrm>
                <a:off x="7759163" y="3723393"/>
                <a:ext cx="1043796" cy="586596"/>
              </a:xfrm>
              <a:custGeom>
                <a:avLst/>
                <a:gdLst>
                  <a:gd name="connsiteX0" fmla="*/ 0 w 1043796"/>
                  <a:gd name="connsiteY0" fmla="*/ 0 h 586596"/>
                  <a:gd name="connsiteX1" fmla="*/ 664234 w 1043796"/>
                  <a:gd name="connsiteY1" fmla="*/ 112144 h 586596"/>
                  <a:gd name="connsiteX2" fmla="*/ 1043796 w 1043796"/>
                  <a:gd name="connsiteY2" fmla="*/ 586596 h 586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3796" h="586596">
                    <a:moveTo>
                      <a:pt x="0" y="0"/>
                    </a:moveTo>
                    <a:cubicBezTo>
                      <a:pt x="245134" y="7189"/>
                      <a:pt x="490268" y="14378"/>
                      <a:pt x="664234" y="112144"/>
                    </a:cubicBezTo>
                    <a:cubicBezTo>
                      <a:pt x="838200" y="209910"/>
                      <a:pt x="940998" y="398253"/>
                      <a:pt x="1043796" y="586596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0" name="Rectangle 729"/>
              <p:cNvSpPr/>
              <p:nvPr/>
            </p:nvSpPr>
            <p:spPr>
              <a:xfrm>
                <a:off x="7541317" y="456016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1" name="Rectangle 730"/>
              <p:cNvSpPr/>
              <p:nvPr/>
            </p:nvSpPr>
            <p:spPr>
              <a:xfrm>
                <a:off x="6285587" y="356812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2" name="Rectangle 731"/>
              <p:cNvSpPr/>
              <p:nvPr/>
            </p:nvSpPr>
            <p:spPr>
              <a:xfrm>
                <a:off x="7252908" y="4264373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3" name="Rectangle 732"/>
              <p:cNvSpPr/>
              <p:nvPr/>
            </p:nvSpPr>
            <p:spPr>
              <a:xfrm>
                <a:off x="7776417" y="33403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4" name="Rectangle 733"/>
              <p:cNvSpPr/>
              <p:nvPr/>
            </p:nvSpPr>
            <p:spPr>
              <a:xfrm>
                <a:off x="8202715" y="452855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5" name="Rectangle 734"/>
              <p:cNvSpPr/>
              <p:nvPr/>
            </p:nvSpPr>
            <p:spPr>
              <a:xfrm>
                <a:off x="7005961" y="557228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6" name="Rectangle 735"/>
              <p:cNvSpPr/>
              <p:nvPr/>
            </p:nvSpPr>
            <p:spPr>
              <a:xfrm>
                <a:off x="5987787" y="51494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7" name="Rectangle 736"/>
              <p:cNvSpPr/>
              <p:nvPr/>
            </p:nvSpPr>
            <p:spPr>
              <a:xfrm>
                <a:off x="6649441" y="476566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8" name="Freeform 737"/>
              <p:cNvSpPr/>
              <p:nvPr/>
            </p:nvSpPr>
            <p:spPr>
              <a:xfrm>
                <a:off x="6491081" y="4217974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9" name="Oval 738"/>
              <p:cNvSpPr/>
              <p:nvPr/>
            </p:nvSpPr>
            <p:spPr>
              <a:xfrm>
                <a:off x="6585971" y="417628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0" name="Oval 739"/>
              <p:cNvSpPr/>
              <p:nvPr/>
            </p:nvSpPr>
            <p:spPr>
              <a:xfrm>
                <a:off x="6784379" y="424529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1" name="Oval 740"/>
              <p:cNvSpPr/>
              <p:nvPr/>
            </p:nvSpPr>
            <p:spPr>
              <a:xfrm>
                <a:off x="6810258" y="443507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Oval 741"/>
              <p:cNvSpPr/>
              <p:nvPr/>
            </p:nvSpPr>
            <p:spPr>
              <a:xfrm>
                <a:off x="6611851" y="454721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3" name="Oval 742"/>
              <p:cNvSpPr/>
              <p:nvPr/>
            </p:nvSpPr>
            <p:spPr>
              <a:xfrm>
                <a:off x="6456575" y="436606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4" name="Freeform 743"/>
              <p:cNvSpPr/>
              <p:nvPr/>
            </p:nvSpPr>
            <p:spPr>
              <a:xfrm>
                <a:off x="7077677" y="37406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5" name="Oval 744"/>
              <p:cNvSpPr/>
              <p:nvPr/>
            </p:nvSpPr>
            <p:spPr>
              <a:xfrm>
                <a:off x="7232951" y="37277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6" name="Oval 745"/>
              <p:cNvSpPr/>
              <p:nvPr/>
            </p:nvSpPr>
            <p:spPr>
              <a:xfrm>
                <a:off x="7017292" y="37708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7" name="Oval 746"/>
              <p:cNvSpPr/>
              <p:nvPr/>
            </p:nvSpPr>
            <p:spPr>
              <a:xfrm>
                <a:off x="7163942" y="390023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8" name="Freeform 747"/>
              <p:cNvSpPr/>
              <p:nvPr/>
            </p:nvSpPr>
            <p:spPr>
              <a:xfrm rot="2048586">
                <a:off x="7545909" y="415533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9" name="Oval 748"/>
              <p:cNvSpPr/>
              <p:nvPr/>
            </p:nvSpPr>
            <p:spPr>
              <a:xfrm rot="2048586">
                <a:off x="7775936" y="415351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Oval 749"/>
              <p:cNvSpPr/>
              <p:nvPr/>
            </p:nvSpPr>
            <p:spPr>
              <a:xfrm rot="2048586">
                <a:off x="7855543" y="437426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1" name="Oval 750"/>
              <p:cNvSpPr/>
              <p:nvPr/>
            </p:nvSpPr>
            <p:spPr>
              <a:xfrm rot="2048586">
                <a:off x="7572836" y="442227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2" name="Oval 751"/>
              <p:cNvSpPr/>
              <p:nvPr/>
            </p:nvSpPr>
            <p:spPr>
              <a:xfrm rot="2048586">
                <a:off x="7531720" y="417551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3" name="Oval 752"/>
              <p:cNvSpPr/>
              <p:nvPr/>
            </p:nvSpPr>
            <p:spPr>
              <a:xfrm>
                <a:off x="8742575" y="426254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4" name="Oval 753"/>
              <p:cNvSpPr/>
              <p:nvPr/>
            </p:nvSpPr>
            <p:spPr>
              <a:xfrm>
                <a:off x="8940983" y="433155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5" name="Oval 754"/>
              <p:cNvSpPr/>
              <p:nvPr/>
            </p:nvSpPr>
            <p:spPr>
              <a:xfrm>
                <a:off x="8966862" y="452133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6" name="Oval 755"/>
              <p:cNvSpPr/>
              <p:nvPr/>
            </p:nvSpPr>
            <p:spPr>
              <a:xfrm>
                <a:off x="8768455" y="463347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7" name="Oval 756"/>
              <p:cNvSpPr/>
              <p:nvPr/>
            </p:nvSpPr>
            <p:spPr>
              <a:xfrm>
                <a:off x="8613179" y="445232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8" name="Oval 757"/>
              <p:cNvSpPr/>
              <p:nvPr/>
            </p:nvSpPr>
            <p:spPr>
              <a:xfrm>
                <a:off x="7491743" y="490090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9" name="Oval 758"/>
              <p:cNvSpPr/>
              <p:nvPr/>
            </p:nvSpPr>
            <p:spPr>
              <a:xfrm>
                <a:off x="7681526" y="503892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0" name="Oval 759"/>
              <p:cNvSpPr/>
              <p:nvPr/>
            </p:nvSpPr>
            <p:spPr>
              <a:xfrm>
                <a:off x="7474493" y="523732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1" name="Oval 760"/>
              <p:cNvSpPr/>
              <p:nvPr/>
            </p:nvSpPr>
            <p:spPr>
              <a:xfrm>
                <a:off x="7301965" y="505617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2" name="Oval 761"/>
              <p:cNvSpPr/>
              <p:nvPr/>
            </p:nvSpPr>
            <p:spPr>
              <a:xfrm>
                <a:off x="6775752" y="50993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3" name="Oval 762"/>
              <p:cNvSpPr/>
              <p:nvPr/>
            </p:nvSpPr>
            <p:spPr>
              <a:xfrm>
                <a:off x="6577345" y="51424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4" name="Oval 763"/>
              <p:cNvSpPr/>
              <p:nvPr/>
            </p:nvSpPr>
            <p:spPr>
              <a:xfrm>
                <a:off x="6741247" y="526320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5" name="Oval 764"/>
              <p:cNvSpPr/>
              <p:nvPr/>
            </p:nvSpPr>
            <p:spPr>
              <a:xfrm>
                <a:off x="8199112" y="484051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6" name="Oval 765"/>
              <p:cNvSpPr/>
              <p:nvPr/>
            </p:nvSpPr>
            <p:spPr>
              <a:xfrm>
                <a:off x="7422730" y="469386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7" name="Oval 766"/>
              <p:cNvSpPr/>
              <p:nvPr/>
            </p:nvSpPr>
            <p:spPr>
              <a:xfrm>
                <a:off x="6603224" y="371908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8" name="Oval 767"/>
              <p:cNvSpPr/>
              <p:nvPr/>
            </p:nvSpPr>
            <p:spPr>
              <a:xfrm>
                <a:off x="7716031" y="36673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9" name="Oval 768"/>
              <p:cNvSpPr/>
              <p:nvPr/>
            </p:nvSpPr>
            <p:spPr>
              <a:xfrm>
                <a:off x="7155313" y="414177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0" name="Oval 769"/>
              <p:cNvSpPr/>
              <p:nvPr/>
            </p:nvSpPr>
            <p:spPr>
              <a:xfrm>
                <a:off x="6085639" y="4900899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Oval 770"/>
              <p:cNvSpPr/>
              <p:nvPr/>
            </p:nvSpPr>
            <p:spPr>
              <a:xfrm>
                <a:off x="6922399" y="4900896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2" name="Oval 771"/>
              <p:cNvSpPr/>
              <p:nvPr/>
            </p:nvSpPr>
            <p:spPr>
              <a:xfrm>
                <a:off x="7258830" y="5427108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3" name="Freeform 772"/>
              <p:cNvSpPr/>
              <p:nvPr/>
            </p:nvSpPr>
            <p:spPr>
              <a:xfrm>
                <a:off x="6525904" y="3684896"/>
                <a:ext cx="311624" cy="300250"/>
              </a:xfrm>
              <a:custGeom>
                <a:avLst/>
                <a:gdLst>
                  <a:gd name="connsiteX0" fmla="*/ 93260 w 311624"/>
                  <a:gd name="connsiteY0" fmla="*/ 300250 h 300250"/>
                  <a:gd name="connsiteX1" fmla="*/ 311624 w 311624"/>
                  <a:gd name="connsiteY1" fmla="*/ 122829 h 300250"/>
                  <a:gd name="connsiteX2" fmla="*/ 311624 w 311624"/>
                  <a:gd name="connsiteY2" fmla="*/ 122829 h 300250"/>
                  <a:gd name="connsiteX3" fmla="*/ 297977 w 311624"/>
                  <a:gd name="connsiteY3" fmla="*/ 0 h 300250"/>
                  <a:gd name="connsiteX4" fmla="*/ 297977 w 311624"/>
                  <a:gd name="connsiteY4" fmla="*/ 0 h 300250"/>
                  <a:gd name="connsiteX5" fmla="*/ 38669 w 311624"/>
                  <a:gd name="connsiteY5" fmla="*/ 54591 h 300250"/>
                  <a:gd name="connsiteX6" fmla="*/ 93260 w 311624"/>
                  <a:gd name="connsiteY6" fmla="*/ 300250 h 300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1624" h="300250">
                    <a:moveTo>
                      <a:pt x="93260" y="300250"/>
                    </a:moveTo>
                    <a:lnTo>
                      <a:pt x="311624" y="122829"/>
                    </a:lnTo>
                    <a:lnTo>
                      <a:pt x="311624" y="122829"/>
                    </a:lnTo>
                    <a:lnTo>
                      <a:pt x="297977" y="0"/>
                    </a:lnTo>
                    <a:lnTo>
                      <a:pt x="297977" y="0"/>
                    </a:lnTo>
                    <a:cubicBezTo>
                      <a:pt x="254759" y="9099"/>
                      <a:pt x="77338" y="2275"/>
                      <a:pt x="38669" y="54591"/>
                    </a:cubicBezTo>
                    <a:cubicBezTo>
                      <a:pt x="0" y="106907"/>
                      <a:pt x="32982" y="210402"/>
                      <a:pt x="93260" y="30025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4" name="Freeform 773"/>
              <p:cNvSpPr/>
              <p:nvPr/>
            </p:nvSpPr>
            <p:spPr>
              <a:xfrm>
                <a:off x="6011839" y="4776716"/>
                <a:ext cx="307074" cy="409433"/>
              </a:xfrm>
              <a:custGeom>
                <a:avLst/>
                <a:gdLst>
                  <a:gd name="connsiteX0" fmla="*/ 197892 w 307074"/>
                  <a:gd name="connsiteY0" fmla="*/ 0 h 409433"/>
                  <a:gd name="connsiteX1" fmla="*/ 307074 w 307074"/>
                  <a:gd name="connsiteY1" fmla="*/ 300251 h 409433"/>
                  <a:gd name="connsiteX2" fmla="*/ 307074 w 307074"/>
                  <a:gd name="connsiteY2" fmla="*/ 300251 h 409433"/>
                  <a:gd name="connsiteX3" fmla="*/ 238836 w 307074"/>
                  <a:gd name="connsiteY3" fmla="*/ 409433 h 409433"/>
                  <a:gd name="connsiteX4" fmla="*/ 238836 w 307074"/>
                  <a:gd name="connsiteY4" fmla="*/ 409433 h 409433"/>
                  <a:gd name="connsiteX5" fmla="*/ 6824 w 307074"/>
                  <a:gd name="connsiteY5" fmla="*/ 232012 h 409433"/>
                  <a:gd name="connsiteX6" fmla="*/ 197892 w 307074"/>
                  <a:gd name="connsiteY6" fmla="*/ 0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7074" h="409433">
                    <a:moveTo>
                      <a:pt x="197892" y="0"/>
                    </a:moveTo>
                    <a:lnTo>
                      <a:pt x="307074" y="300251"/>
                    </a:lnTo>
                    <a:lnTo>
                      <a:pt x="307074" y="300251"/>
                    </a:lnTo>
                    <a:lnTo>
                      <a:pt x="238836" y="409433"/>
                    </a:lnTo>
                    <a:lnTo>
                      <a:pt x="238836" y="409433"/>
                    </a:lnTo>
                    <a:cubicBezTo>
                      <a:pt x="200167" y="379863"/>
                      <a:pt x="13648" y="297976"/>
                      <a:pt x="6824" y="232012"/>
                    </a:cubicBezTo>
                    <a:cubicBezTo>
                      <a:pt x="0" y="166048"/>
                      <a:pt x="98946" y="89848"/>
                      <a:pt x="197892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5" name="Freeform 774"/>
              <p:cNvSpPr/>
              <p:nvPr/>
            </p:nvSpPr>
            <p:spPr>
              <a:xfrm>
                <a:off x="7001301" y="4067033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6" name="Freeform 775"/>
              <p:cNvSpPr/>
              <p:nvPr/>
            </p:nvSpPr>
            <p:spPr>
              <a:xfrm>
                <a:off x="7560860" y="3562066"/>
                <a:ext cx="477671" cy="341194"/>
              </a:xfrm>
              <a:custGeom>
                <a:avLst/>
                <a:gdLst>
                  <a:gd name="connsiteX0" fmla="*/ 0 w 477671"/>
                  <a:gd name="connsiteY0" fmla="*/ 191068 h 341194"/>
                  <a:gd name="connsiteX1" fmla="*/ 245659 w 477671"/>
                  <a:gd name="connsiteY1" fmla="*/ 341194 h 341194"/>
                  <a:gd name="connsiteX2" fmla="*/ 245659 w 477671"/>
                  <a:gd name="connsiteY2" fmla="*/ 341194 h 341194"/>
                  <a:gd name="connsiteX3" fmla="*/ 477671 w 477671"/>
                  <a:gd name="connsiteY3" fmla="*/ 177421 h 341194"/>
                  <a:gd name="connsiteX4" fmla="*/ 477671 w 477671"/>
                  <a:gd name="connsiteY4" fmla="*/ 177421 h 341194"/>
                  <a:gd name="connsiteX5" fmla="*/ 245659 w 477671"/>
                  <a:gd name="connsiteY5" fmla="*/ 0 h 341194"/>
                  <a:gd name="connsiteX6" fmla="*/ 0 w 477671"/>
                  <a:gd name="connsiteY6" fmla="*/ 191068 h 341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7671" h="341194">
                    <a:moveTo>
                      <a:pt x="0" y="191068"/>
                    </a:moveTo>
                    <a:lnTo>
                      <a:pt x="245659" y="341194"/>
                    </a:lnTo>
                    <a:lnTo>
                      <a:pt x="245659" y="341194"/>
                    </a:lnTo>
                    <a:lnTo>
                      <a:pt x="477671" y="177421"/>
                    </a:lnTo>
                    <a:lnTo>
                      <a:pt x="477671" y="177421"/>
                    </a:lnTo>
                    <a:cubicBezTo>
                      <a:pt x="439002" y="147851"/>
                      <a:pt x="322996" y="0"/>
                      <a:pt x="245659" y="0"/>
                    </a:cubicBezTo>
                    <a:cubicBezTo>
                      <a:pt x="168322" y="0"/>
                      <a:pt x="90984" y="88710"/>
                      <a:pt x="0" y="191068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7" name="Freeform 776"/>
              <p:cNvSpPr/>
              <p:nvPr/>
            </p:nvSpPr>
            <p:spPr>
              <a:xfrm>
                <a:off x="6878472" y="4790364"/>
                <a:ext cx="304799" cy="259308"/>
              </a:xfrm>
              <a:custGeom>
                <a:avLst/>
                <a:gdLst>
                  <a:gd name="connsiteX0" fmla="*/ 27295 w 304799"/>
                  <a:gd name="connsiteY0" fmla="*/ 259308 h 259308"/>
                  <a:gd name="connsiteX1" fmla="*/ 0 w 304799"/>
                  <a:gd name="connsiteY1" fmla="*/ 0 h 259308"/>
                  <a:gd name="connsiteX2" fmla="*/ 0 w 304799"/>
                  <a:gd name="connsiteY2" fmla="*/ 0 h 259308"/>
                  <a:gd name="connsiteX3" fmla="*/ 259307 w 304799"/>
                  <a:gd name="connsiteY3" fmla="*/ 109182 h 259308"/>
                  <a:gd name="connsiteX4" fmla="*/ 272955 w 304799"/>
                  <a:gd name="connsiteY4" fmla="*/ 259308 h 259308"/>
                  <a:gd name="connsiteX5" fmla="*/ 272955 w 304799"/>
                  <a:gd name="connsiteY5" fmla="*/ 259308 h 259308"/>
                  <a:gd name="connsiteX6" fmla="*/ 27295 w 304799"/>
                  <a:gd name="connsiteY6" fmla="*/ 259308 h 259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4799" h="259308">
                    <a:moveTo>
                      <a:pt x="27295" y="259308"/>
                    </a:moveTo>
                    <a:lnTo>
                      <a:pt x="0" y="0"/>
                    </a:lnTo>
                    <a:lnTo>
                      <a:pt x="0" y="0"/>
                    </a:lnTo>
                    <a:cubicBezTo>
                      <a:pt x="43218" y="18197"/>
                      <a:pt x="213815" y="65964"/>
                      <a:pt x="259307" y="109182"/>
                    </a:cubicBezTo>
                    <a:cubicBezTo>
                      <a:pt x="304799" y="152400"/>
                      <a:pt x="272955" y="259308"/>
                      <a:pt x="272955" y="259308"/>
                    </a:cubicBezTo>
                    <a:lnTo>
                      <a:pt x="272955" y="259308"/>
                    </a:lnTo>
                    <a:lnTo>
                      <a:pt x="27295" y="259308"/>
                    </a:ln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8" name="Freeform 777"/>
              <p:cNvSpPr/>
              <p:nvPr/>
            </p:nvSpPr>
            <p:spPr>
              <a:xfrm>
                <a:off x="7042244" y="5338549"/>
                <a:ext cx="395786" cy="277504"/>
              </a:xfrm>
              <a:custGeom>
                <a:avLst/>
                <a:gdLst>
                  <a:gd name="connsiteX0" fmla="*/ 13648 w 395786"/>
                  <a:gd name="connsiteY0" fmla="*/ 38669 h 277504"/>
                  <a:gd name="connsiteX1" fmla="*/ 204717 w 395786"/>
                  <a:gd name="connsiteY1" fmla="*/ 11373 h 277504"/>
                  <a:gd name="connsiteX2" fmla="*/ 368490 w 395786"/>
                  <a:gd name="connsiteY2" fmla="*/ 65964 h 277504"/>
                  <a:gd name="connsiteX3" fmla="*/ 368490 w 395786"/>
                  <a:gd name="connsiteY3" fmla="*/ 93260 h 277504"/>
                  <a:gd name="connsiteX4" fmla="*/ 395785 w 395786"/>
                  <a:gd name="connsiteY4" fmla="*/ 243385 h 277504"/>
                  <a:gd name="connsiteX5" fmla="*/ 395785 w 395786"/>
                  <a:gd name="connsiteY5" fmla="*/ 243385 h 277504"/>
                  <a:gd name="connsiteX6" fmla="*/ 122830 w 395786"/>
                  <a:gd name="connsiteY6" fmla="*/ 243385 h 277504"/>
                  <a:gd name="connsiteX7" fmla="*/ 13648 w 395786"/>
                  <a:gd name="connsiteY7" fmla="*/ 38669 h 277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5786" h="277504">
                    <a:moveTo>
                      <a:pt x="13648" y="38669"/>
                    </a:moveTo>
                    <a:cubicBezTo>
                      <a:pt x="27296" y="0"/>
                      <a:pt x="145577" y="6824"/>
                      <a:pt x="204717" y="11373"/>
                    </a:cubicBezTo>
                    <a:cubicBezTo>
                      <a:pt x="263857" y="15922"/>
                      <a:pt x="341195" y="52316"/>
                      <a:pt x="368490" y="65964"/>
                    </a:cubicBezTo>
                    <a:cubicBezTo>
                      <a:pt x="395786" y="79612"/>
                      <a:pt x="363941" y="63690"/>
                      <a:pt x="368490" y="93260"/>
                    </a:cubicBezTo>
                    <a:cubicBezTo>
                      <a:pt x="373039" y="122830"/>
                      <a:pt x="395785" y="243385"/>
                      <a:pt x="395785" y="243385"/>
                    </a:cubicBezTo>
                    <a:lnTo>
                      <a:pt x="395785" y="243385"/>
                    </a:lnTo>
                    <a:cubicBezTo>
                      <a:pt x="350293" y="243385"/>
                      <a:pt x="186519" y="277504"/>
                      <a:pt x="122830" y="243385"/>
                    </a:cubicBezTo>
                    <a:cubicBezTo>
                      <a:pt x="59141" y="209266"/>
                      <a:pt x="0" y="77338"/>
                      <a:pt x="13648" y="38669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9" name="Freeform 778"/>
              <p:cNvSpPr/>
              <p:nvPr/>
            </p:nvSpPr>
            <p:spPr>
              <a:xfrm>
                <a:off x="7287904" y="4626591"/>
                <a:ext cx="251346" cy="225187"/>
              </a:xfrm>
              <a:custGeom>
                <a:avLst/>
                <a:gdLst>
                  <a:gd name="connsiteX0" fmla="*/ 245660 w 251346"/>
                  <a:gd name="connsiteY0" fmla="*/ 0 h 225187"/>
                  <a:gd name="connsiteX1" fmla="*/ 0 w 251346"/>
                  <a:gd name="connsiteY1" fmla="*/ 27295 h 225187"/>
                  <a:gd name="connsiteX2" fmla="*/ 0 w 251346"/>
                  <a:gd name="connsiteY2" fmla="*/ 27295 h 225187"/>
                  <a:gd name="connsiteX3" fmla="*/ 109182 w 251346"/>
                  <a:gd name="connsiteY3" fmla="*/ 191068 h 225187"/>
                  <a:gd name="connsiteX4" fmla="*/ 218364 w 251346"/>
                  <a:gd name="connsiteY4" fmla="*/ 191068 h 225187"/>
                  <a:gd name="connsiteX5" fmla="*/ 245660 w 251346"/>
                  <a:gd name="connsiteY5" fmla="*/ 0 h 225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346" h="225187">
                    <a:moveTo>
                      <a:pt x="245660" y="0"/>
                    </a:moveTo>
                    <a:lnTo>
                      <a:pt x="0" y="27295"/>
                    </a:lnTo>
                    <a:lnTo>
                      <a:pt x="0" y="27295"/>
                    </a:lnTo>
                    <a:cubicBezTo>
                      <a:pt x="18197" y="54590"/>
                      <a:pt x="72788" y="163773"/>
                      <a:pt x="109182" y="191068"/>
                    </a:cubicBezTo>
                    <a:cubicBezTo>
                      <a:pt x="145576" y="218363"/>
                      <a:pt x="193343" y="225187"/>
                      <a:pt x="218364" y="191068"/>
                    </a:cubicBezTo>
                    <a:cubicBezTo>
                      <a:pt x="243385" y="156949"/>
                      <a:pt x="251346" y="71650"/>
                      <a:pt x="245660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0" name="Freeform 779"/>
              <p:cNvSpPr/>
              <p:nvPr/>
            </p:nvSpPr>
            <p:spPr>
              <a:xfrm rot="20065304">
                <a:off x="8011236" y="4735774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2" name="Rectangle 701"/>
            <p:cNvSpPr/>
            <p:nvPr/>
          </p:nvSpPr>
          <p:spPr>
            <a:xfrm>
              <a:off x="7061720" y="5891999"/>
              <a:ext cx="4523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 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81" name="Rectangle 780"/>
          <p:cNvSpPr/>
          <p:nvPr/>
        </p:nvSpPr>
        <p:spPr>
          <a:xfrm>
            <a:off x="1308221" y="2973653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Freeform 194"/>
          <p:cNvSpPr/>
          <p:nvPr/>
        </p:nvSpPr>
        <p:spPr>
          <a:xfrm>
            <a:off x="581387" y="1050878"/>
            <a:ext cx="2079928" cy="1796353"/>
          </a:xfrm>
          <a:custGeom>
            <a:avLst/>
            <a:gdLst>
              <a:gd name="connsiteX0" fmla="*/ 0 w 2115879"/>
              <a:gd name="connsiteY0" fmla="*/ 1201479 h 1796903"/>
              <a:gd name="connsiteX1" fmla="*/ 31898 w 2115879"/>
              <a:gd name="connsiteY1" fmla="*/ 776177 h 1796903"/>
              <a:gd name="connsiteX2" fmla="*/ 74428 w 2115879"/>
              <a:gd name="connsiteY2" fmla="*/ 542261 h 1796903"/>
              <a:gd name="connsiteX3" fmla="*/ 106326 w 2115879"/>
              <a:gd name="connsiteY3" fmla="*/ 393405 h 1796903"/>
              <a:gd name="connsiteX4" fmla="*/ 233916 w 2115879"/>
              <a:gd name="connsiteY4" fmla="*/ 202019 h 1796903"/>
              <a:gd name="connsiteX5" fmla="*/ 489098 w 2115879"/>
              <a:gd name="connsiteY5" fmla="*/ 21265 h 1796903"/>
              <a:gd name="connsiteX6" fmla="*/ 563526 w 2115879"/>
              <a:gd name="connsiteY6" fmla="*/ 31898 h 1796903"/>
              <a:gd name="connsiteX7" fmla="*/ 1063256 w 2115879"/>
              <a:gd name="connsiteY7" fmla="*/ 435935 h 1796903"/>
              <a:gd name="connsiteX8" fmla="*/ 1605516 w 2115879"/>
              <a:gd name="connsiteY8" fmla="*/ 0 h 1796903"/>
              <a:gd name="connsiteX9" fmla="*/ 1701209 w 2115879"/>
              <a:gd name="connsiteY9" fmla="*/ 10633 h 1796903"/>
              <a:gd name="connsiteX10" fmla="*/ 1892595 w 2115879"/>
              <a:gd name="connsiteY10" fmla="*/ 212652 h 1796903"/>
              <a:gd name="connsiteX11" fmla="*/ 2041451 w 2115879"/>
              <a:gd name="connsiteY11" fmla="*/ 574159 h 1796903"/>
              <a:gd name="connsiteX12" fmla="*/ 2115879 w 2115879"/>
              <a:gd name="connsiteY12" fmla="*/ 1031359 h 1796903"/>
              <a:gd name="connsiteX13" fmla="*/ 2115879 w 2115879"/>
              <a:gd name="connsiteY13" fmla="*/ 1169582 h 1796903"/>
              <a:gd name="connsiteX14" fmla="*/ 1924493 w 2115879"/>
              <a:gd name="connsiteY14" fmla="*/ 1158949 h 1796903"/>
              <a:gd name="connsiteX15" fmla="*/ 1531088 w 2115879"/>
              <a:gd name="connsiteY15" fmla="*/ 1084521 h 1796903"/>
              <a:gd name="connsiteX16" fmla="*/ 1371600 w 2115879"/>
              <a:gd name="connsiteY16" fmla="*/ 1020726 h 1796903"/>
              <a:gd name="connsiteX17" fmla="*/ 893135 w 2115879"/>
              <a:gd name="connsiteY17" fmla="*/ 1201479 h 1796903"/>
              <a:gd name="connsiteX18" fmla="*/ 1201479 w 2115879"/>
              <a:gd name="connsiteY18" fmla="*/ 1722475 h 1796903"/>
              <a:gd name="connsiteX19" fmla="*/ 1190847 w 2115879"/>
              <a:gd name="connsiteY19" fmla="*/ 1796903 h 1796903"/>
              <a:gd name="connsiteX20" fmla="*/ 797442 w 2115879"/>
              <a:gd name="connsiteY20" fmla="*/ 1765005 h 1796903"/>
              <a:gd name="connsiteX21" fmla="*/ 457200 w 2115879"/>
              <a:gd name="connsiteY21" fmla="*/ 1616149 h 1796903"/>
              <a:gd name="connsiteX22" fmla="*/ 0 w 2115879"/>
              <a:gd name="connsiteY22" fmla="*/ 1201479 h 17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15879" h="1796903">
                <a:moveTo>
                  <a:pt x="0" y="1201479"/>
                </a:moveTo>
                <a:lnTo>
                  <a:pt x="31898" y="776177"/>
                </a:lnTo>
                <a:lnTo>
                  <a:pt x="74428" y="542261"/>
                </a:lnTo>
                <a:lnTo>
                  <a:pt x="106326" y="393405"/>
                </a:lnTo>
                <a:lnTo>
                  <a:pt x="233916" y="202019"/>
                </a:lnTo>
                <a:lnTo>
                  <a:pt x="489098" y="21265"/>
                </a:lnTo>
                <a:lnTo>
                  <a:pt x="563526" y="31898"/>
                </a:lnTo>
                <a:lnTo>
                  <a:pt x="1063256" y="435935"/>
                </a:lnTo>
                <a:lnTo>
                  <a:pt x="1605516" y="0"/>
                </a:lnTo>
                <a:lnTo>
                  <a:pt x="1701209" y="10633"/>
                </a:lnTo>
                <a:lnTo>
                  <a:pt x="1892595" y="212652"/>
                </a:lnTo>
                <a:lnTo>
                  <a:pt x="2041451" y="574159"/>
                </a:lnTo>
                <a:lnTo>
                  <a:pt x="2115879" y="1031359"/>
                </a:lnTo>
                <a:lnTo>
                  <a:pt x="2115879" y="1169582"/>
                </a:lnTo>
                <a:lnTo>
                  <a:pt x="1924493" y="1158949"/>
                </a:lnTo>
                <a:lnTo>
                  <a:pt x="1531088" y="1084521"/>
                </a:lnTo>
                <a:lnTo>
                  <a:pt x="1371600" y="1020726"/>
                </a:lnTo>
                <a:lnTo>
                  <a:pt x="893135" y="1201479"/>
                </a:lnTo>
                <a:lnTo>
                  <a:pt x="1201479" y="1722475"/>
                </a:lnTo>
                <a:lnTo>
                  <a:pt x="1190847" y="1796903"/>
                </a:lnTo>
                <a:lnTo>
                  <a:pt x="797442" y="1765005"/>
                </a:lnTo>
                <a:lnTo>
                  <a:pt x="457200" y="1616149"/>
                </a:lnTo>
                <a:lnTo>
                  <a:pt x="0" y="1201479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27000"/>
            </a:schemeClr>
          </a:solidFill>
          <a:ln w="254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0" name="Group 329"/>
          <p:cNvGrpSpPr/>
          <p:nvPr/>
        </p:nvGrpSpPr>
        <p:grpSpPr>
          <a:xfrm>
            <a:off x="4681182" y="1287373"/>
            <a:ext cx="3411940" cy="4785880"/>
            <a:chOff x="4681182" y="1287373"/>
            <a:chExt cx="3411940" cy="4785880"/>
          </a:xfrm>
        </p:grpSpPr>
        <p:sp>
          <p:nvSpPr>
            <p:cNvPr id="307" name="Freeform 306"/>
            <p:cNvSpPr/>
            <p:nvPr/>
          </p:nvSpPr>
          <p:spPr>
            <a:xfrm flipV="1">
              <a:off x="4681182" y="3725838"/>
              <a:ext cx="3411940" cy="2347415"/>
            </a:xfrm>
            <a:custGeom>
              <a:avLst/>
              <a:gdLst>
                <a:gd name="connsiteX0" fmla="*/ 3043451 w 3411940"/>
                <a:gd name="connsiteY0" fmla="*/ 2729552 h 2729552"/>
                <a:gd name="connsiteX1" fmla="*/ 423081 w 3411940"/>
                <a:gd name="connsiteY1" fmla="*/ 2715904 h 2729552"/>
                <a:gd name="connsiteX2" fmla="*/ 150125 w 3411940"/>
                <a:gd name="connsiteY2" fmla="*/ 2634017 h 2729552"/>
                <a:gd name="connsiteX3" fmla="*/ 13648 w 3411940"/>
                <a:gd name="connsiteY3" fmla="*/ 1446662 h 2729552"/>
                <a:gd name="connsiteX4" fmla="*/ 0 w 3411940"/>
                <a:gd name="connsiteY4" fmla="*/ 1460310 h 2729552"/>
                <a:gd name="connsiteX5" fmla="*/ 409433 w 3411940"/>
                <a:gd name="connsiteY5" fmla="*/ 423080 h 2729552"/>
                <a:gd name="connsiteX6" fmla="*/ 1719618 w 3411940"/>
                <a:gd name="connsiteY6" fmla="*/ 0 h 2729552"/>
                <a:gd name="connsiteX7" fmla="*/ 3234519 w 3411940"/>
                <a:gd name="connsiteY7" fmla="*/ 395785 h 2729552"/>
                <a:gd name="connsiteX8" fmla="*/ 3220872 w 3411940"/>
                <a:gd name="connsiteY8" fmla="*/ 382137 h 2729552"/>
                <a:gd name="connsiteX9" fmla="*/ 3398293 w 3411940"/>
                <a:gd name="connsiteY9" fmla="*/ 1337480 h 2729552"/>
                <a:gd name="connsiteX10" fmla="*/ 3411940 w 3411940"/>
                <a:gd name="connsiteY10" fmla="*/ 2279176 h 2729552"/>
                <a:gd name="connsiteX11" fmla="*/ 3330054 w 3411940"/>
                <a:gd name="connsiteY11" fmla="*/ 2634017 h 2729552"/>
                <a:gd name="connsiteX12" fmla="*/ 3125337 w 3411940"/>
                <a:gd name="connsiteY12" fmla="*/ 2688609 h 2729552"/>
                <a:gd name="connsiteX13" fmla="*/ 3043451 w 3411940"/>
                <a:gd name="connsiteY13" fmla="*/ 2729552 h 272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11940" h="2729552">
                  <a:moveTo>
                    <a:pt x="3043451" y="2729552"/>
                  </a:moveTo>
                  <a:lnTo>
                    <a:pt x="423081" y="2715904"/>
                  </a:lnTo>
                  <a:lnTo>
                    <a:pt x="150125" y="2634017"/>
                  </a:lnTo>
                  <a:cubicBezTo>
                    <a:pt x="104633" y="2238232"/>
                    <a:pt x="64193" y="1841833"/>
                    <a:pt x="13648" y="1446662"/>
                  </a:cubicBezTo>
                  <a:cubicBezTo>
                    <a:pt x="12832" y="1440280"/>
                    <a:pt x="4549" y="1455761"/>
                    <a:pt x="0" y="1460310"/>
                  </a:cubicBezTo>
                  <a:lnTo>
                    <a:pt x="409433" y="423080"/>
                  </a:lnTo>
                  <a:lnTo>
                    <a:pt x="1719618" y="0"/>
                  </a:lnTo>
                  <a:lnTo>
                    <a:pt x="3234519" y="395785"/>
                  </a:lnTo>
                  <a:cubicBezTo>
                    <a:pt x="3240754" y="397372"/>
                    <a:pt x="3225421" y="386686"/>
                    <a:pt x="3220872" y="382137"/>
                  </a:cubicBezTo>
                  <a:lnTo>
                    <a:pt x="3398293" y="1337480"/>
                  </a:lnTo>
                  <a:lnTo>
                    <a:pt x="3411940" y="2279176"/>
                  </a:lnTo>
                  <a:lnTo>
                    <a:pt x="3330054" y="2634017"/>
                  </a:lnTo>
                  <a:lnTo>
                    <a:pt x="3125337" y="2688609"/>
                  </a:lnTo>
                  <a:lnTo>
                    <a:pt x="3043451" y="2729552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10000"/>
              </a:schemeClr>
            </a:solidFill>
            <a:ln w="22225">
              <a:solidFill>
                <a:srgbClr val="FF0000"/>
              </a:solidFill>
              <a:prstDash val="sysDot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7" name="Group 746"/>
            <p:cNvGrpSpPr/>
            <p:nvPr/>
          </p:nvGrpSpPr>
          <p:grpSpPr>
            <a:xfrm>
              <a:off x="6327563" y="1287373"/>
              <a:ext cx="448933" cy="475709"/>
              <a:chOff x="836044" y="1233919"/>
              <a:chExt cx="448933" cy="475709"/>
            </a:xfrm>
          </p:grpSpPr>
          <p:sp>
            <p:nvSpPr>
              <p:cNvPr id="198" name="Freeform 197"/>
              <p:cNvSpPr/>
              <p:nvPr/>
            </p:nvSpPr>
            <p:spPr>
              <a:xfrm>
                <a:off x="870550" y="1275612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965440" y="123391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1163848" y="130292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1189727" y="1492710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991320" y="1604853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836044" y="142369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4" name="Group 754"/>
            <p:cNvGrpSpPr/>
            <p:nvPr/>
          </p:nvGrpSpPr>
          <p:grpSpPr>
            <a:xfrm>
              <a:off x="5665126" y="2352734"/>
              <a:ext cx="310909" cy="277303"/>
              <a:chOff x="-759843" y="699080"/>
              <a:chExt cx="310909" cy="277303"/>
            </a:xfrm>
          </p:grpSpPr>
          <p:sp>
            <p:nvSpPr>
              <p:cNvPr id="205" name="Freeform 204"/>
              <p:cNvSpPr/>
              <p:nvPr/>
            </p:nvSpPr>
            <p:spPr>
              <a:xfrm>
                <a:off x="-699458" y="712020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-544184" y="699080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-759843" y="74221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-613193" y="87160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9" name="Group 760"/>
            <p:cNvGrpSpPr/>
            <p:nvPr/>
          </p:nvGrpSpPr>
          <p:grpSpPr>
            <a:xfrm rot="20052154">
              <a:off x="6826096" y="2478180"/>
              <a:ext cx="474811" cy="441202"/>
              <a:chOff x="1791780" y="1872276"/>
              <a:chExt cx="474811" cy="441202"/>
            </a:xfrm>
          </p:grpSpPr>
          <p:sp>
            <p:nvSpPr>
              <p:cNvPr id="210" name="Freeform 209"/>
              <p:cNvSpPr/>
              <p:nvPr/>
            </p:nvSpPr>
            <p:spPr>
              <a:xfrm>
                <a:off x="1843538" y="1896715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981558" y="187227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171341" y="201029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1964308" y="2208703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1791780" y="202754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5" name="Freeform 234"/>
            <p:cNvSpPr/>
            <p:nvPr/>
          </p:nvSpPr>
          <p:spPr>
            <a:xfrm>
              <a:off x="4995082" y="1348854"/>
              <a:ext cx="1487038" cy="2381250"/>
            </a:xfrm>
            <a:custGeom>
              <a:avLst/>
              <a:gdLst>
                <a:gd name="connsiteX0" fmla="*/ 85725 w 1400175"/>
                <a:gd name="connsiteY0" fmla="*/ 2381250 h 2381250"/>
                <a:gd name="connsiteX1" fmla="*/ 219075 w 1400175"/>
                <a:gd name="connsiteY1" fmla="*/ 495300 h 2381250"/>
                <a:gd name="connsiteX2" fmla="*/ 1400175 w 1400175"/>
                <a:gd name="connsiteY2" fmla="*/ 0 h 2381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0175" h="2381250">
                  <a:moveTo>
                    <a:pt x="85725" y="2381250"/>
                  </a:moveTo>
                  <a:cubicBezTo>
                    <a:pt x="42862" y="1636712"/>
                    <a:pt x="0" y="892175"/>
                    <a:pt x="219075" y="495300"/>
                  </a:cubicBezTo>
                  <a:cubicBezTo>
                    <a:pt x="438150" y="98425"/>
                    <a:pt x="919162" y="49212"/>
                    <a:pt x="1400175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5281683" y="2415654"/>
              <a:ext cx="400335" cy="1238250"/>
            </a:xfrm>
            <a:custGeom>
              <a:avLst/>
              <a:gdLst>
                <a:gd name="connsiteX0" fmla="*/ 0 w 476250"/>
                <a:gd name="connsiteY0" fmla="*/ 1238250 h 1238250"/>
                <a:gd name="connsiteX1" fmla="*/ 228600 w 476250"/>
                <a:gd name="connsiteY1" fmla="*/ 514350 h 1238250"/>
                <a:gd name="connsiteX2" fmla="*/ 476250 w 476250"/>
                <a:gd name="connsiteY2" fmla="*/ 0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6250" h="1238250">
                  <a:moveTo>
                    <a:pt x="0" y="1238250"/>
                  </a:moveTo>
                  <a:cubicBezTo>
                    <a:pt x="74612" y="979487"/>
                    <a:pt x="149225" y="720725"/>
                    <a:pt x="228600" y="514350"/>
                  </a:cubicBezTo>
                  <a:cubicBezTo>
                    <a:pt x="307975" y="307975"/>
                    <a:pt x="392112" y="153987"/>
                    <a:pt x="4762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>
              <a:off x="5527343" y="2568054"/>
              <a:ext cx="345176" cy="1123950"/>
            </a:xfrm>
            <a:custGeom>
              <a:avLst/>
              <a:gdLst>
                <a:gd name="connsiteX0" fmla="*/ 0 w 323850"/>
                <a:gd name="connsiteY0" fmla="*/ 1123950 h 1123950"/>
                <a:gd name="connsiteX1" fmla="*/ 323850 w 323850"/>
                <a:gd name="connsiteY1" fmla="*/ 0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3850" h="1123950">
                  <a:moveTo>
                    <a:pt x="0" y="1123950"/>
                  </a:moveTo>
                  <a:lnTo>
                    <a:pt x="32385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6729769" y="1383779"/>
              <a:ext cx="1090398" cy="2308225"/>
            </a:xfrm>
            <a:custGeom>
              <a:avLst/>
              <a:gdLst>
                <a:gd name="connsiteX0" fmla="*/ 0 w 1136650"/>
                <a:gd name="connsiteY0" fmla="*/ 3175 h 2308225"/>
                <a:gd name="connsiteX1" fmla="*/ 876300 w 1136650"/>
                <a:gd name="connsiteY1" fmla="*/ 174625 h 2308225"/>
                <a:gd name="connsiteX2" fmla="*/ 1104900 w 1136650"/>
                <a:gd name="connsiteY2" fmla="*/ 1050925 h 2308225"/>
                <a:gd name="connsiteX3" fmla="*/ 1066800 w 1136650"/>
                <a:gd name="connsiteY3" fmla="*/ 2308225 h 230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6650" h="2308225">
                  <a:moveTo>
                    <a:pt x="0" y="3175"/>
                  </a:moveTo>
                  <a:cubicBezTo>
                    <a:pt x="346075" y="1587"/>
                    <a:pt x="692150" y="0"/>
                    <a:pt x="876300" y="174625"/>
                  </a:cubicBezTo>
                  <a:cubicBezTo>
                    <a:pt x="1060450" y="349250"/>
                    <a:pt x="1073150" y="695325"/>
                    <a:pt x="1104900" y="1050925"/>
                  </a:cubicBezTo>
                  <a:cubicBezTo>
                    <a:pt x="1136650" y="1406525"/>
                    <a:pt x="1101725" y="1857375"/>
                    <a:pt x="1066800" y="2308225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6710719" y="1596504"/>
              <a:ext cx="959324" cy="2095500"/>
            </a:xfrm>
            <a:custGeom>
              <a:avLst/>
              <a:gdLst>
                <a:gd name="connsiteX0" fmla="*/ 0 w 863600"/>
                <a:gd name="connsiteY0" fmla="*/ 0 h 2095500"/>
                <a:gd name="connsiteX1" fmla="*/ 685800 w 863600"/>
                <a:gd name="connsiteY1" fmla="*/ 361950 h 2095500"/>
                <a:gd name="connsiteX2" fmla="*/ 857250 w 863600"/>
                <a:gd name="connsiteY2" fmla="*/ 1238250 h 2095500"/>
                <a:gd name="connsiteX3" fmla="*/ 723900 w 863600"/>
                <a:gd name="connsiteY3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600" h="2095500">
                  <a:moveTo>
                    <a:pt x="0" y="0"/>
                  </a:moveTo>
                  <a:cubicBezTo>
                    <a:pt x="271462" y="77787"/>
                    <a:pt x="542925" y="155575"/>
                    <a:pt x="685800" y="361950"/>
                  </a:cubicBezTo>
                  <a:cubicBezTo>
                    <a:pt x="828675" y="568325"/>
                    <a:pt x="850900" y="949325"/>
                    <a:pt x="857250" y="1238250"/>
                  </a:cubicBezTo>
                  <a:cubicBezTo>
                    <a:pt x="863600" y="1527175"/>
                    <a:pt x="793750" y="1811337"/>
                    <a:pt x="723900" y="209550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6332561" y="2529954"/>
              <a:ext cx="644858" cy="1162050"/>
            </a:xfrm>
            <a:custGeom>
              <a:avLst/>
              <a:gdLst>
                <a:gd name="connsiteX0" fmla="*/ 0 w 704850"/>
                <a:gd name="connsiteY0" fmla="*/ 1162050 h 1162050"/>
                <a:gd name="connsiteX1" fmla="*/ 419100 w 704850"/>
                <a:gd name="connsiteY1" fmla="*/ 190500 h 1162050"/>
                <a:gd name="connsiteX2" fmla="*/ 704850 w 704850"/>
                <a:gd name="connsiteY2" fmla="*/ 19050 h 116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4850" h="1162050">
                  <a:moveTo>
                    <a:pt x="0" y="1162050"/>
                  </a:moveTo>
                  <a:cubicBezTo>
                    <a:pt x="150812" y="771525"/>
                    <a:pt x="301625" y="381000"/>
                    <a:pt x="419100" y="190500"/>
                  </a:cubicBezTo>
                  <a:cubicBezTo>
                    <a:pt x="536575" y="0"/>
                    <a:pt x="704850" y="19050"/>
                    <a:pt x="704850" y="1905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Freeform 243"/>
            <p:cNvSpPr/>
            <p:nvPr/>
          </p:nvSpPr>
          <p:spPr>
            <a:xfrm>
              <a:off x="7244119" y="2606154"/>
              <a:ext cx="152968" cy="1104900"/>
            </a:xfrm>
            <a:custGeom>
              <a:avLst/>
              <a:gdLst>
                <a:gd name="connsiteX0" fmla="*/ 152400 w 254000"/>
                <a:gd name="connsiteY0" fmla="*/ 1104900 h 1104900"/>
                <a:gd name="connsiteX1" fmla="*/ 228600 w 254000"/>
                <a:gd name="connsiteY1" fmla="*/ 323850 h 1104900"/>
                <a:gd name="connsiteX2" fmla="*/ 0 w 254000"/>
                <a:gd name="connsiteY2" fmla="*/ 0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4000" h="1104900">
                  <a:moveTo>
                    <a:pt x="152400" y="1104900"/>
                  </a:moveTo>
                  <a:cubicBezTo>
                    <a:pt x="203200" y="806450"/>
                    <a:pt x="254000" y="508000"/>
                    <a:pt x="228600" y="323850"/>
                  </a:cubicBezTo>
                  <a:cubicBezTo>
                    <a:pt x="203200" y="139700"/>
                    <a:pt x="101600" y="69850"/>
                    <a:pt x="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 244"/>
            <p:cNvSpPr/>
            <p:nvPr/>
          </p:nvSpPr>
          <p:spPr>
            <a:xfrm>
              <a:off x="6634519" y="2758554"/>
              <a:ext cx="247650" cy="933450"/>
            </a:xfrm>
            <a:custGeom>
              <a:avLst/>
              <a:gdLst>
                <a:gd name="connsiteX0" fmla="*/ 0 w 247650"/>
                <a:gd name="connsiteY0" fmla="*/ 933450 h 933450"/>
                <a:gd name="connsiteX1" fmla="*/ 247650 w 247650"/>
                <a:gd name="connsiteY1" fmla="*/ 0 h 93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7650" h="933450">
                  <a:moveTo>
                    <a:pt x="0" y="933450"/>
                  </a:moveTo>
                  <a:lnTo>
                    <a:pt x="24765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7015519" y="2834754"/>
              <a:ext cx="114300" cy="876300"/>
            </a:xfrm>
            <a:custGeom>
              <a:avLst/>
              <a:gdLst>
                <a:gd name="connsiteX0" fmla="*/ 0 w 114300"/>
                <a:gd name="connsiteY0" fmla="*/ 876300 h 876300"/>
                <a:gd name="connsiteX1" fmla="*/ 114300 w 114300"/>
                <a:gd name="connsiteY1" fmla="*/ 0 h 8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4300" h="876300">
                  <a:moveTo>
                    <a:pt x="0" y="876300"/>
                  </a:moveTo>
                  <a:lnTo>
                    <a:pt x="11430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4898125" y="3335863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5340196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5680252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6178682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494286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807046" y="32977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188046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7588096" y="331678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55" name="Group 793"/>
            <p:cNvGrpSpPr/>
            <p:nvPr/>
          </p:nvGrpSpPr>
          <p:grpSpPr>
            <a:xfrm>
              <a:off x="6213263" y="5173573"/>
              <a:ext cx="448933" cy="475709"/>
              <a:chOff x="836044" y="1233919"/>
              <a:chExt cx="448933" cy="475709"/>
            </a:xfrm>
          </p:grpSpPr>
          <p:sp>
            <p:nvSpPr>
              <p:cNvPr id="256" name="Freeform 255"/>
              <p:cNvSpPr/>
              <p:nvPr/>
            </p:nvSpPr>
            <p:spPr>
              <a:xfrm>
                <a:off x="870550" y="1275612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965440" y="123391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1163848" y="130292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1189727" y="1492710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991320" y="1604853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836044" y="142369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2" name="Group 800"/>
            <p:cNvGrpSpPr/>
            <p:nvPr/>
          </p:nvGrpSpPr>
          <p:grpSpPr>
            <a:xfrm rot="20052154">
              <a:off x="5702145" y="4350571"/>
              <a:ext cx="474811" cy="441202"/>
              <a:chOff x="1791780" y="1872276"/>
              <a:chExt cx="474811" cy="441202"/>
            </a:xfrm>
          </p:grpSpPr>
          <p:sp>
            <p:nvSpPr>
              <p:cNvPr id="263" name="Freeform 262"/>
              <p:cNvSpPr/>
              <p:nvPr/>
            </p:nvSpPr>
            <p:spPr>
              <a:xfrm>
                <a:off x="1843538" y="1896715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1981558" y="187227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2171341" y="201029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1964308" y="2208703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Oval 266"/>
              <p:cNvSpPr/>
              <p:nvPr/>
            </p:nvSpPr>
            <p:spPr>
              <a:xfrm>
                <a:off x="1791780" y="202754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8" name="Group 806"/>
            <p:cNvGrpSpPr/>
            <p:nvPr/>
          </p:nvGrpSpPr>
          <p:grpSpPr>
            <a:xfrm>
              <a:off x="7112926" y="4424351"/>
              <a:ext cx="310909" cy="277303"/>
              <a:chOff x="-759843" y="699080"/>
              <a:chExt cx="310909" cy="277303"/>
            </a:xfrm>
          </p:grpSpPr>
          <p:sp>
            <p:nvSpPr>
              <p:cNvPr id="269" name="Freeform 268"/>
              <p:cNvSpPr/>
              <p:nvPr/>
            </p:nvSpPr>
            <p:spPr>
              <a:xfrm>
                <a:off x="-699458" y="712020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>
                <a:off x="-544184" y="699080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Oval 270"/>
              <p:cNvSpPr/>
              <p:nvPr/>
            </p:nvSpPr>
            <p:spPr>
              <a:xfrm>
                <a:off x="-759843" y="74221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-613193" y="87160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3" name="Freeform 272"/>
            <p:cNvSpPr/>
            <p:nvPr/>
          </p:nvSpPr>
          <p:spPr>
            <a:xfrm>
              <a:off x="5110519" y="3730104"/>
              <a:ext cx="1314450" cy="2070100"/>
            </a:xfrm>
            <a:custGeom>
              <a:avLst/>
              <a:gdLst>
                <a:gd name="connsiteX0" fmla="*/ 1314450 w 1314450"/>
                <a:gd name="connsiteY0" fmla="*/ 1905000 h 2070100"/>
                <a:gd name="connsiteX1" fmla="*/ 209550 w 1314450"/>
                <a:gd name="connsiteY1" fmla="*/ 1752600 h 2070100"/>
                <a:gd name="connsiteX2" fmla="*/ 57150 w 1314450"/>
                <a:gd name="connsiteY2" fmla="*/ 0 h 207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4450" h="2070100">
                  <a:moveTo>
                    <a:pt x="1314450" y="1905000"/>
                  </a:moveTo>
                  <a:cubicBezTo>
                    <a:pt x="866775" y="1987550"/>
                    <a:pt x="419100" y="2070100"/>
                    <a:pt x="209550" y="1752600"/>
                  </a:cubicBezTo>
                  <a:cubicBezTo>
                    <a:pt x="0" y="1435100"/>
                    <a:pt x="28575" y="717550"/>
                    <a:pt x="571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5281684" y="3821372"/>
              <a:ext cx="990885" cy="1642281"/>
            </a:xfrm>
            <a:custGeom>
              <a:avLst/>
              <a:gdLst>
                <a:gd name="connsiteX0" fmla="*/ 844550 w 844550"/>
                <a:gd name="connsiteY0" fmla="*/ 1752600 h 1752600"/>
                <a:gd name="connsiteX1" fmla="*/ 120650 w 844550"/>
                <a:gd name="connsiteY1" fmla="*/ 1295400 h 1752600"/>
                <a:gd name="connsiteX2" fmla="*/ 120650 w 844550"/>
                <a:gd name="connsiteY2" fmla="*/ 0 h 175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4550" h="1752600">
                  <a:moveTo>
                    <a:pt x="844550" y="1752600"/>
                  </a:moveTo>
                  <a:cubicBezTo>
                    <a:pt x="542925" y="1670050"/>
                    <a:pt x="241300" y="1587500"/>
                    <a:pt x="120650" y="1295400"/>
                  </a:cubicBezTo>
                  <a:cubicBezTo>
                    <a:pt x="0" y="1003300"/>
                    <a:pt x="60325" y="501650"/>
                    <a:pt x="1206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5663821" y="3711054"/>
              <a:ext cx="94398" cy="933450"/>
            </a:xfrm>
            <a:custGeom>
              <a:avLst/>
              <a:gdLst>
                <a:gd name="connsiteX0" fmla="*/ 209550 w 209550"/>
                <a:gd name="connsiteY0" fmla="*/ 933450 h 933450"/>
                <a:gd name="connsiteX1" fmla="*/ 95250 w 209550"/>
                <a:gd name="connsiteY1" fmla="*/ 762000 h 933450"/>
                <a:gd name="connsiteX2" fmla="*/ 0 w 209550"/>
                <a:gd name="connsiteY2" fmla="*/ 0 h 93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550" h="933450">
                  <a:moveTo>
                    <a:pt x="209550" y="933450"/>
                  </a:moveTo>
                  <a:cubicBezTo>
                    <a:pt x="169862" y="925512"/>
                    <a:pt x="130175" y="917575"/>
                    <a:pt x="95250" y="762000"/>
                  </a:cubicBezTo>
                  <a:cubicBezTo>
                    <a:pt x="60325" y="606425"/>
                    <a:pt x="30162" y="303212"/>
                    <a:pt x="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Freeform 275"/>
            <p:cNvSpPr/>
            <p:nvPr/>
          </p:nvSpPr>
          <p:spPr>
            <a:xfrm>
              <a:off x="5853469" y="3730104"/>
              <a:ext cx="45719" cy="685800"/>
            </a:xfrm>
            <a:custGeom>
              <a:avLst/>
              <a:gdLst>
                <a:gd name="connsiteX0" fmla="*/ 0 w 57150"/>
                <a:gd name="connsiteY0" fmla="*/ 685800 h 685800"/>
                <a:gd name="connsiteX1" fmla="*/ 57150 w 57150"/>
                <a:gd name="connsiteY1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150" h="685800">
                  <a:moveTo>
                    <a:pt x="0" y="685800"/>
                  </a:moveTo>
                  <a:lnTo>
                    <a:pt x="5715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Freeform 276"/>
            <p:cNvSpPr/>
            <p:nvPr/>
          </p:nvSpPr>
          <p:spPr>
            <a:xfrm>
              <a:off x="6082069" y="3692004"/>
              <a:ext cx="190500" cy="704850"/>
            </a:xfrm>
            <a:custGeom>
              <a:avLst/>
              <a:gdLst>
                <a:gd name="connsiteX0" fmla="*/ 0 w 190500"/>
                <a:gd name="connsiteY0" fmla="*/ 704850 h 704850"/>
                <a:gd name="connsiteX1" fmla="*/ 190500 w 190500"/>
                <a:gd name="connsiteY1" fmla="*/ 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0500" h="704850">
                  <a:moveTo>
                    <a:pt x="0" y="704850"/>
                  </a:moveTo>
                  <a:lnTo>
                    <a:pt x="19050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5986819" y="3749154"/>
              <a:ext cx="536811" cy="971550"/>
            </a:xfrm>
            <a:custGeom>
              <a:avLst/>
              <a:gdLst>
                <a:gd name="connsiteX0" fmla="*/ 0 w 628650"/>
                <a:gd name="connsiteY0" fmla="*/ 971550 h 971550"/>
                <a:gd name="connsiteX1" fmla="*/ 381000 w 628650"/>
                <a:gd name="connsiteY1" fmla="*/ 762000 h 971550"/>
                <a:gd name="connsiteX2" fmla="*/ 628650 w 628650"/>
                <a:gd name="connsiteY2" fmla="*/ 0 h 97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50" h="971550">
                  <a:moveTo>
                    <a:pt x="0" y="971550"/>
                  </a:moveTo>
                  <a:cubicBezTo>
                    <a:pt x="138112" y="947737"/>
                    <a:pt x="276225" y="923925"/>
                    <a:pt x="381000" y="762000"/>
                  </a:cubicBezTo>
                  <a:cubicBezTo>
                    <a:pt x="485775" y="600075"/>
                    <a:pt x="557212" y="300037"/>
                    <a:pt x="6286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Freeform 278"/>
            <p:cNvSpPr/>
            <p:nvPr/>
          </p:nvSpPr>
          <p:spPr>
            <a:xfrm>
              <a:off x="6424969" y="3730104"/>
              <a:ext cx="357968" cy="1485900"/>
            </a:xfrm>
            <a:custGeom>
              <a:avLst/>
              <a:gdLst>
                <a:gd name="connsiteX0" fmla="*/ 0 w 228600"/>
                <a:gd name="connsiteY0" fmla="*/ 1485900 h 1485900"/>
                <a:gd name="connsiteX1" fmla="*/ 190500 w 228600"/>
                <a:gd name="connsiteY1" fmla="*/ 533400 h 1485900"/>
                <a:gd name="connsiteX2" fmla="*/ 228600 w 228600"/>
                <a:gd name="connsiteY2" fmla="*/ 0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1485900">
                  <a:moveTo>
                    <a:pt x="0" y="1485900"/>
                  </a:moveTo>
                  <a:cubicBezTo>
                    <a:pt x="76200" y="1133475"/>
                    <a:pt x="152400" y="781050"/>
                    <a:pt x="190500" y="533400"/>
                  </a:cubicBezTo>
                  <a:cubicBezTo>
                    <a:pt x="228600" y="285750"/>
                    <a:pt x="228600" y="142875"/>
                    <a:pt x="22860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Freeform 279"/>
            <p:cNvSpPr/>
            <p:nvPr/>
          </p:nvSpPr>
          <p:spPr>
            <a:xfrm>
              <a:off x="6596419" y="3711054"/>
              <a:ext cx="309348" cy="1581150"/>
            </a:xfrm>
            <a:custGeom>
              <a:avLst/>
              <a:gdLst>
                <a:gd name="connsiteX0" fmla="*/ 0 w 419100"/>
                <a:gd name="connsiteY0" fmla="*/ 1581150 h 1581150"/>
                <a:gd name="connsiteX1" fmla="*/ 323850 w 419100"/>
                <a:gd name="connsiteY1" fmla="*/ 666750 h 1581150"/>
                <a:gd name="connsiteX2" fmla="*/ 419100 w 419100"/>
                <a:gd name="connsiteY2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1581150">
                  <a:moveTo>
                    <a:pt x="0" y="1581150"/>
                  </a:moveTo>
                  <a:cubicBezTo>
                    <a:pt x="127000" y="1255712"/>
                    <a:pt x="254000" y="930275"/>
                    <a:pt x="323850" y="666750"/>
                  </a:cubicBezTo>
                  <a:cubicBezTo>
                    <a:pt x="393700" y="403225"/>
                    <a:pt x="406400" y="201612"/>
                    <a:pt x="41910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7333019" y="3749154"/>
              <a:ext cx="63500" cy="742950"/>
            </a:xfrm>
            <a:custGeom>
              <a:avLst/>
              <a:gdLst>
                <a:gd name="connsiteX0" fmla="*/ 25400 w 63500"/>
                <a:gd name="connsiteY0" fmla="*/ 742950 h 742950"/>
                <a:gd name="connsiteX1" fmla="*/ 6350 w 63500"/>
                <a:gd name="connsiteY1" fmla="*/ 361950 h 742950"/>
                <a:gd name="connsiteX2" fmla="*/ 63500 w 63500"/>
                <a:gd name="connsiteY2" fmla="*/ 0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500" h="742950">
                  <a:moveTo>
                    <a:pt x="25400" y="742950"/>
                  </a:moveTo>
                  <a:cubicBezTo>
                    <a:pt x="12700" y="614362"/>
                    <a:pt x="0" y="485775"/>
                    <a:pt x="6350" y="361950"/>
                  </a:cubicBezTo>
                  <a:cubicBezTo>
                    <a:pt x="12700" y="238125"/>
                    <a:pt x="38100" y="119062"/>
                    <a:pt x="6350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7320319" y="3766782"/>
              <a:ext cx="336075" cy="896772"/>
            </a:xfrm>
            <a:custGeom>
              <a:avLst/>
              <a:gdLst>
                <a:gd name="connsiteX0" fmla="*/ 0 w 476250"/>
                <a:gd name="connsiteY0" fmla="*/ 971550 h 971550"/>
                <a:gd name="connsiteX1" fmla="*/ 342900 w 476250"/>
                <a:gd name="connsiteY1" fmla="*/ 723900 h 971550"/>
                <a:gd name="connsiteX2" fmla="*/ 476250 w 476250"/>
                <a:gd name="connsiteY2" fmla="*/ 0 h 97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6250" h="971550">
                  <a:moveTo>
                    <a:pt x="0" y="971550"/>
                  </a:moveTo>
                  <a:cubicBezTo>
                    <a:pt x="131762" y="928687"/>
                    <a:pt x="263525" y="885825"/>
                    <a:pt x="342900" y="723900"/>
                  </a:cubicBezTo>
                  <a:cubicBezTo>
                    <a:pt x="422275" y="561975"/>
                    <a:pt x="449262" y="280987"/>
                    <a:pt x="4762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Freeform 283"/>
            <p:cNvSpPr/>
            <p:nvPr/>
          </p:nvSpPr>
          <p:spPr>
            <a:xfrm>
              <a:off x="6615469" y="3780430"/>
              <a:ext cx="1409415" cy="1721324"/>
            </a:xfrm>
            <a:custGeom>
              <a:avLst/>
              <a:gdLst>
                <a:gd name="connsiteX0" fmla="*/ 0 w 1276350"/>
                <a:gd name="connsiteY0" fmla="*/ 1790700 h 1790700"/>
                <a:gd name="connsiteX1" fmla="*/ 1085850 w 1276350"/>
                <a:gd name="connsiteY1" fmla="*/ 1276350 h 1790700"/>
                <a:gd name="connsiteX2" fmla="*/ 1143000 w 1276350"/>
                <a:gd name="connsiteY2" fmla="*/ 0 h 1790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6350" h="1790700">
                  <a:moveTo>
                    <a:pt x="0" y="1790700"/>
                  </a:moveTo>
                  <a:cubicBezTo>
                    <a:pt x="447675" y="1682750"/>
                    <a:pt x="895350" y="1574800"/>
                    <a:pt x="1085850" y="1276350"/>
                  </a:cubicBezTo>
                  <a:cubicBezTo>
                    <a:pt x="1276350" y="977900"/>
                    <a:pt x="1209675" y="488950"/>
                    <a:pt x="114300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5103170" y="365172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7" name="Group 740"/>
            <p:cNvGrpSpPr/>
            <p:nvPr/>
          </p:nvGrpSpPr>
          <p:grpSpPr>
            <a:xfrm>
              <a:off x="5484833" y="3643774"/>
              <a:ext cx="453058" cy="112727"/>
              <a:chOff x="-1778336" y="6200170"/>
              <a:chExt cx="453058" cy="112727"/>
            </a:xfrm>
          </p:grpSpPr>
          <p:sp>
            <p:nvSpPr>
              <p:cNvPr id="288" name="Oval 287"/>
              <p:cNvSpPr/>
              <p:nvPr/>
            </p:nvSpPr>
            <p:spPr>
              <a:xfrm>
                <a:off x="-1778336" y="620017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-1420528" y="62081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0" name="Group 739"/>
            <p:cNvGrpSpPr/>
            <p:nvPr/>
          </p:nvGrpSpPr>
          <p:grpSpPr>
            <a:xfrm>
              <a:off x="6209727" y="3645099"/>
              <a:ext cx="834721" cy="112727"/>
              <a:chOff x="-2007599" y="6352570"/>
              <a:chExt cx="834721" cy="112727"/>
            </a:xfrm>
          </p:grpSpPr>
          <p:sp>
            <p:nvSpPr>
              <p:cNvPr id="291" name="Oval 290"/>
              <p:cNvSpPr/>
              <p:nvPr/>
            </p:nvSpPr>
            <p:spPr>
              <a:xfrm>
                <a:off x="-2007599" y="6360521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Oval 291"/>
              <p:cNvSpPr/>
              <p:nvPr/>
            </p:nvSpPr>
            <p:spPr>
              <a:xfrm>
                <a:off x="-1625936" y="635257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Oval 292"/>
              <p:cNvSpPr/>
              <p:nvPr/>
            </p:nvSpPr>
            <p:spPr>
              <a:xfrm>
                <a:off x="-1268128" y="63605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4" name="Group 741"/>
            <p:cNvGrpSpPr/>
            <p:nvPr/>
          </p:nvGrpSpPr>
          <p:grpSpPr>
            <a:xfrm>
              <a:off x="7366532" y="3643774"/>
              <a:ext cx="453058" cy="112727"/>
              <a:chOff x="-1778336" y="6200170"/>
              <a:chExt cx="453058" cy="112727"/>
            </a:xfrm>
          </p:grpSpPr>
          <p:sp>
            <p:nvSpPr>
              <p:cNvPr id="295" name="Oval 294"/>
              <p:cNvSpPr/>
              <p:nvPr/>
            </p:nvSpPr>
            <p:spPr>
              <a:xfrm>
                <a:off x="-1778336" y="620017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Oval 295"/>
              <p:cNvSpPr/>
              <p:nvPr/>
            </p:nvSpPr>
            <p:spPr>
              <a:xfrm>
                <a:off x="-1420528" y="62081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5" name="Isosceles Triangle 314"/>
            <p:cNvSpPr/>
            <p:nvPr/>
          </p:nvSpPr>
          <p:spPr>
            <a:xfrm>
              <a:off x="6509980" y="3562065"/>
              <a:ext cx="272957" cy="20471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Isosceles Triangle 316"/>
            <p:cNvSpPr/>
            <p:nvPr/>
          </p:nvSpPr>
          <p:spPr>
            <a:xfrm rot="11222353">
              <a:off x="5059234" y="3630269"/>
              <a:ext cx="210275" cy="21160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Isosceles Triangle 317"/>
            <p:cNvSpPr/>
            <p:nvPr/>
          </p:nvSpPr>
          <p:spPr>
            <a:xfrm rot="11222353">
              <a:off x="7311115" y="3616621"/>
              <a:ext cx="210275" cy="21160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Isosceles Triangle 318"/>
            <p:cNvSpPr/>
            <p:nvPr/>
          </p:nvSpPr>
          <p:spPr>
            <a:xfrm>
              <a:off x="7642745" y="3589361"/>
              <a:ext cx="272957" cy="20471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Isosceles Triangle 319"/>
            <p:cNvSpPr/>
            <p:nvPr/>
          </p:nvSpPr>
          <p:spPr>
            <a:xfrm>
              <a:off x="6892118" y="3589361"/>
              <a:ext cx="272957" cy="20471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Isosceles Triangle 320"/>
            <p:cNvSpPr/>
            <p:nvPr/>
          </p:nvSpPr>
          <p:spPr>
            <a:xfrm rot="11222353">
              <a:off x="5796213" y="3602974"/>
              <a:ext cx="210275" cy="21160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Isosceles Triangle 321"/>
            <p:cNvSpPr/>
            <p:nvPr/>
          </p:nvSpPr>
          <p:spPr>
            <a:xfrm rot="11222353">
              <a:off x="6151054" y="3616622"/>
              <a:ext cx="210275" cy="21160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Isosceles Triangle 323"/>
            <p:cNvSpPr/>
            <p:nvPr/>
          </p:nvSpPr>
          <p:spPr>
            <a:xfrm>
              <a:off x="5418159" y="3603008"/>
              <a:ext cx="272957" cy="20471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Freeform 324"/>
            <p:cNvSpPr/>
            <p:nvPr/>
          </p:nvSpPr>
          <p:spPr>
            <a:xfrm>
              <a:off x="7151427" y="3807725"/>
              <a:ext cx="13648" cy="709684"/>
            </a:xfrm>
            <a:custGeom>
              <a:avLst/>
              <a:gdLst>
                <a:gd name="connsiteX0" fmla="*/ 13648 w 13648"/>
                <a:gd name="connsiteY0" fmla="*/ 709684 h 709684"/>
                <a:gd name="connsiteX1" fmla="*/ 0 w 13648"/>
                <a:gd name="connsiteY1" fmla="*/ 0 h 70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48" h="709684">
                  <a:moveTo>
                    <a:pt x="13648" y="709684"/>
                  </a:moveTo>
                  <a:lnTo>
                    <a:pt x="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Freeform 326"/>
            <p:cNvSpPr/>
            <p:nvPr/>
          </p:nvSpPr>
          <p:spPr>
            <a:xfrm>
              <a:off x="6005015" y="1528549"/>
              <a:ext cx="341194" cy="2088108"/>
            </a:xfrm>
            <a:custGeom>
              <a:avLst/>
              <a:gdLst>
                <a:gd name="connsiteX0" fmla="*/ 0 w 341194"/>
                <a:gd name="connsiteY0" fmla="*/ 2088108 h 2088108"/>
                <a:gd name="connsiteX1" fmla="*/ 341194 w 341194"/>
                <a:gd name="connsiteY1" fmla="*/ 0 h 2088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1194" h="2088108">
                  <a:moveTo>
                    <a:pt x="0" y="2088108"/>
                  </a:moveTo>
                  <a:lnTo>
                    <a:pt x="341194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Freeform 327"/>
            <p:cNvSpPr/>
            <p:nvPr/>
          </p:nvSpPr>
          <p:spPr>
            <a:xfrm>
              <a:off x="5841242" y="2374710"/>
              <a:ext cx="147850" cy="1214651"/>
            </a:xfrm>
            <a:custGeom>
              <a:avLst/>
              <a:gdLst>
                <a:gd name="connsiteX0" fmla="*/ 68239 w 147850"/>
                <a:gd name="connsiteY0" fmla="*/ 0 h 1214651"/>
                <a:gd name="connsiteX1" fmla="*/ 136477 w 147850"/>
                <a:gd name="connsiteY1" fmla="*/ 218365 h 1214651"/>
                <a:gd name="connsiteX2" fmla="*/ 0 w 147850"/>
                <a:gd name="connsiteY2" fmla="*/ 1214651 h 1214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850" h="1214651">
                  <a:moveTo>
                    <a:pt x="68239" y="0"/>
                  </a:moveTo>
                  <a:cubicBezTo>
                    <a:pt x="108044" y="7961"/>
                    <a:pt x="147850" y="15923"/>
                    <a:pt x="136477" y="218365"/>
                  </a:cubicBezTo>
                  <a:cubicBezTo>
                    <a:pt x="125104" y="420807"/>
                    <a:pt x="62552" y="817729"/>
                    <a:pt x="0" y="121465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Freeform 328"/>
            <p:cNvSpPr/>
            <p:nvPr/>
          </p:nvSpPr>
          <p:spPr>
            <a:xfrm>
              <a:off x="6168788" y="1692322"/>
              <a:ext cx="354842" cy="1924335"/>
            </a:xfrm>
            <a:custGeom>
              <a:avLst/>
              <a:gdLst>
                <a:gd name="connsiteX0" fmla="*/ 0 w 354842"/>
                <a:gd name="connsiteY0" fmla="*/ 1924335 h 1924335"/>
                <a:gd name="connsiteX1" fmla="*/ 354842 w 354842"/>
                <a:gd name="connsiteY1" fmla="*/ 0 h 192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4842" h="1924335">
                  <a:moveTo>
                    <a:pt x="0" y="1924335"/>
                  </a:moveTo>
                  <a:lnTo>
                    <a:pt x="354842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2317531" y="40944"/>
            <a:ext cx="4745421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Reduction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3" name="Group 392"/>
          <p:cNvGrpSpPr/>
          <p:nvPr/>
        </p:nvGrpSpPr>
        <p:grpSpPr>
          <a:xfrm>
            <a:off x="3748211" y="396778"/>
            <a:ext cx="4779065" cy="6274337"/>
            <a:chOff x="3748211" y="396778"/>
            <a:chExt cx="4779065" cy="6274337"/>
          </a:xfrm>
        </p:grpSpPr>
        <p:sp>
          <p:nvSpPr>
            <p:cNvPr id="239" name="Isosceles Triangle 238"/>
            <p:cNvSpPr/>
            <p:nvPr/>
          </p:nvSpPr>
          <p:spPr>
            <a:xfrm rot="5400000">
              <a:off x="6787382" y="3681027"/>
              <a:ext cx="334407" cy="19998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7840889" y="787672"/>
              <a:ext cx="584324" cy="1707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1" name="Oval 280"/>
            <p:cNvSpPr>
              <a:spLocks noChangeAspect="1"/>
            </p:cNvSpPr>
            <p:nvPr/>
          </p:nvSpPr>
          <p:spPr>
            <a:xfrm flipV="1">
              <a:off x="8463034" y="208192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85" name="Oval 284"/>
            <p:cNvSpPr>
              <a:spLocks noChangeAspect="1"/>
            </p:cNvSpPr>
            <p:nvPr/>
          </p:nvSpPr>
          <p:spPr>
            <a:xfrm flipV="1">
              <a:off x="8308661" y="203443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97" name="Oval 296"/>
            <p:cNvSpPr>
              <a:spLocks noChangeAspect="1"/>
            </p:cNvSpPr>
            <p:nvPr/>
          </p:nvSpPr>
          <p:spPr>
            <a:xfrm flipV="1">
              <a:off x="8130527" y="192161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98" name="Oval 297"/>
            <p:cNvSpPr>
              <a:spLocks noChangeAspect="1"/>
            </p:cNvSpPr>
            <p:nvPr/>
          </p:nvSpPr>
          <p:spPr>
            <a:xfrm flipV="1">
              <a:off x="7881142" y="167223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0" name="Oval 299"/>
            <p:cNvSpPr>
              <a:spLocks noChangeAspect="1"/>
            </p:cNvSpPr>
            <p:nvPr/>
          </p:nvSpPr>
          <p:spPr>
            <a:xfrm flipV="1">
              <a:off x="7976147" y="179098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1" name="Oval 300"/>
            <p:cNvSpPr>
              <a:spLocks noChangeAspect="1"/>
            </p:cNvSpPr>
            <p:nvPr/>
          </p:nvSpPr>
          <p:spPr>
            <a:xfrm flipV="1">
              <a:off x="7768326" y="152077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2" name="Oval 301"/>
            <p:cNvSpPr>
              <a:spLocks noChangeAspect="1"/>
            </p:cNvSpPr>
            <p:nvPr/>
          </p:nvSpPr>
          <p:spPr>
            <a:xfrm flipV="1">
              <a:off x="7707174" y="137827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3" name="Oval 302"/>
            <p:cNvSpPr>
              <a:spLocks noChangeAspect="1"/>
            </p:cNvSpPr>
            <p:nvPr/>
          </p:nvSpPr>
          <p:spPr>
            <a:xfrm flipV="1">
              <a:off x="7638940" y="119420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4" name="Oval 303"/>
            <p:cNvSpPr>
              <a:spLocks noChangeAspect="1"/>
            </p:cNvSpPr>
            <p:nvPr/>
          </p:nvSpPr>
          <p:spPr>
            <a:xfrm flipV="1">
              <a:off x="7608101" y="103211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5" name="Oval 304"/>
            <p:cNvSpPr>
              <a:spLocks noChangeAspect="1"/>
            </p:cNvSpPr>
            <p:nvPr/>
          </p:nvSpPr>
          <p:spPr>
            <a:xfrm flipV="1">
              <a:off x="7577171" y="853982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6" name="Oval 305"/>
            <p:cNvSpPr>
              <a:spLocks noChangeAspect="1"/>
            </p:cNvSpPr>
            <p:nvPr/>
          </p:nvSpPr>
          <p:spPr>
            <a:xfrm flipV="1">
              <a:off x="7577171" y="59272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8" name="Oval 307"/>
            <p:cNvSpPr>
              <a:spLocks noChangeAspect="1"/>
            </p:cNvSpPr>
            <p:nvPr/>
          </p:nvSpPr>
          <p:spPr>
            <a:xfrm flipV="1">
              <a:off x="7578324" y="39677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7772498" y="6109486"/>
              <a:ext cx="584324" cy="1707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" name="Oval 309"/>
            <p:cNvSpPr>
              <a:spLocks noChangeAspect="1"/>
            </p:cNvSpPr>
            <p:nvPr/>
          </p:nvSpPr>
          <p:spPr>
            <a:xfrm>
              <a:off x="8408291" y="486070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1" name="Oval 310"/>
            <p:cNvSpPr>
              <a:spLocks noChangeAspect="1"/>
            </p:cNvSpPr>
            <p:nvPr/>
          </p:nvSpPr>
          <p:spPr>
            <a:xfrm>
              <a:off x="8253918" y="4908200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2" name="Oval 311"/>
            <p:cNvSpPr>
              <a:spLocks noChangeAspect="1"/>
            </p:cNvSpPr>
            <p:nvPr/>
          </p:nvSpPr>
          <p:spPr>
            <a:xfrm>
              <a:off x="8075784" y="502101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3" name="Oval 312"/>
            <p:cNvSpPr>
              <a:spLocks noChangeAspect="1"/>
            </p:cNvSpPr>
            <p:nvPr/>
          </p:nvSpPr>
          <p:spPr>
            <a:xfrm>
              <a:off x="7826399" y="527040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4" name="Oval 313"/>
            <p:cNvSpPr>
              <a:spLocks noChangeAspect="1"/>
            </p:cNvSpPr>
            <p:nvPr/>
          </p:nvSpPr>
          <p:spPr>
            <a:xfrm>
              <a:off x="7921404" y="515164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6" name="Oval 315"/>
            <p:cNvSpPr>
              <a:spLocks noChangeAspect="1"/>
            </p:cNvSpPr>
            <p:nvPr/>
          </p:nvSpPr>
          <p:spPr>
            <a:xfrm>
              <a:off x="7713583" y="549010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23" name="Oval 322"/>
            <p:cNvSpPr>
              <a:spLocks noChangeAspect="1"/>
            </p:cNvSpPr>
            <p:nvPr/>
          </p:nvSpPr>
          <p:spPr>
            <a:xfrm>
              <a:off x="7644813" y="563260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26" name="Oval 325"/>
            <p:cNvSpPr>
              <a:spLocks noChangeAspect="1"/>
            </p:cNvSpPr>
            <p:nvPr/>
          </p:nvSpPr>
          <p:spPr>
            <a:xfrm>
              <a:off x="7576579" y="580603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1" name="Oval 330"/>
            <p:cNvSpPr>
              <a:spLocks noChangeAspect="1"/>
            </p:cNvSpPr>
            <p:nvPr/>
          </p:nvSpPr>
          <p:spPr>
            <a:xfrm>
              <a:off x="7539710" y="600764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2" name="Oval 331"/>
            <p:cNvSpPr>
              <a:spLocks noChangeAspect="1"/>
            </p:cNvSpPr>
            <p:nvPr/>
          </p:nvSpPr>
          <p:spPr>
            <a:xfrm>
              <a:off x="7530046" y="622830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3" name="Oval 332"/>
            <p:cNvSpPr>
              <a:spLocks noChangeAspect="1"/>
            </p:cNvSpPr>
            <p:nvPr/>
          </p:nvSpPr>
          <p:spPr>
            <a:xfrm>
              <a:off x="7527031" y="641513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4" name="Oval 333"/>
            <p:cNvSpPr>
              <a:spLocks noChangeAspect="1"/>
            </p:cNvSpPr>
            <p:nvPr/>
          </p:nvSpPr>
          <p:spPr>
            <a:xfrm>
              <a:off x="7523581" y="660044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5" name="Rectangle 334"/>
            <p:cNvSpPr/>
            <p:nvPr/>
          </p:nvSpPr>
          <p:spPr>
            <a:xfrm>
              <a:off x="5136639" y="477967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36" name="Group 335"/>
            <p:cNvGrpSpPr/>
            <p:nvPr/>
          </p:nvGrpSpPr>
          <p:grpSpPr>
            <a:xfrm>
              <a:off x="3748211" y="3607933"/>
              <a:ext cx="3858517" cy="382139"/>
              <a:chOff x="3748211" y="3607933"/>
              <a:chExt cx="3858517" cy="382139"/>
            </a:xfrm>
          </p:grpSpPr>
          <p:grpSp>
            <p:nvGrpSpPr>
              <p:cNvPr id="337" name="Group 359"/>
              <p:cNvGrpSpPr/>
              <p:nvPr/>
            </p:nvGrpSpPr>
            <p:grpSpPr>
              <a:xfrm rot="5400000">
                <a:off x="3712192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388" name="Isosceles Triangle 387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89" name="Group 291"/>
                <p:cNvGrpSpPr/>
                <p:nvPr/>
              </p:nvGrpSpPr>
              <p:grpSpPr>
                <a:xfrm rot="18675197">
                  <a:off x="5443479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390" name="Oval 389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1" name="Oval 390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92" name="Oval 391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338" name="Group 365"/>
              <p:cNvGrpSpPr/>
              <p:nvPr/>
            </p:nvGrpSpPr>
            <p:grpSpPr>
              <a:xfrm rot="5400000">
                <a:off x="4230807" y="3684896"/>
                <a:ext cx="341195" cy="269157"/>
                <a:chOff x="5322627" y="4244454"/>
                <a:chExt cx="341195" cy="269157"/>
              </a:xfrm>
            </p:grpSpPr>
            <p:sp>
              <p:nvSpPr>
                <p:cNvPr id="383" name="Isosceles Triangle 382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84" name="Group 291"/>
                <p:cNvGrpSpPr/>
                <p:nvPr/>
              </p:nvGrpSpPr>
              <p:grpSpPr>
                <a:xfrm rot="18675197">
                  <a:off x="5443480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385" name="Oval 384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86" name="Oval 385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87" name="Oval 386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339" name="Group 371"/>
              <p:cNvGrpSpPr/>
              <p:nvPr/>
            </p:nvGrpSpPr>
            <p:grpSpPr>
              <a:xfrm rot="5400000">
                <a:off x="4735774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378" name="Isosceles Triangle 377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79" name="Group 291"/>
                <p:cNvGrpSpPr/>
                <p:nvPr/>
              </p:nvGrpSpPr>
              <p:grpSpPr>
                <a:xfrm rot="18675197">
                  <a:off x="5443481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380" name="Oval 379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81" name="Oval 380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82" name="Oval 381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340" name="Group 377"/>
              <p:cNvGrpSpPr/>
              <p:nvPr/>
            </p:nvGrpSpPr>
            <p:grpSpPr>
              <a:xfrm rot="5400000">
                <a:off x="5254388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373" name="Isosceles Triangle 372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74" name="Group 291"/>
                <p:cNvGrpSpPr/>
                <p:nvPr/>
              </p:nvGrpSpPr>
              <p:grpSpPr>
                <a:xfrm rot="18675197">
                  <a:off x="5443482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375" name="Oval 374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76" name="Oval 375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77" name="Oval 376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341" name="Group 383"/>
              <p:cNvGrpSpPr/>
              <p:nvPr/>
            </p:nvGrpSpPr>
            <p:grpSpPr>
              <a:xfrm rot="5400000">
                <a:off x="5745707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368" name="Isosceles Triangle 367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69" name="Group 291"/>
                <p:cNvGrpSpPr/>
                <p:nvPr/>
              </p:nvGrpSpPr>
              <p:grpSpPr>
                <a:xfrm rot="18675197">
                  <a:off x="5443483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370" name="Oval 369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71" name="Oval 370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72" name="Oval 371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342" name="Group 389"/>
              <p:cNvGrpSpPr/>
              <p:nvPr/>
            </p:nvGrpSpPr>
            <p:grpSpPr>
              <a:xfrm rot="5400000">
                <a:off x="6250674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355" name="Isosceles Triangle 354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56" name="Group 291"/>
                <p:cNvGrpSpPr/>
                <p:nvPr/>
              </p:nvGrpSpPr>
              <p:grpSpPr>
                <a:xfrm rot="18675197">
                  <a:off x="5443484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357" name="Oval 356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66" name="Oval 365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67" name="Oval 366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343" name="Group 395"/>
              <p:cNvGrpSpPr/>
              <p:nvPr/>
            </p:nvGrpSpPr>
            <p:grpSpPr>
              <a:xfrm rot="5400000">
                <a:off x="6796585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350" name="Isosceles Triangle 349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51" name="Group 291"/>
                <p:cNvGrpSpPr/>
                <p:nvPr/>
              </p:nvGrpSpPr>
              <p:grpSpPr>
                <a:xfrm rot="18675197">
                  <a:off x="5443485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352" name="Oval 351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53" name="Oval 352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54" name="Oval 353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344" name="Group 401"/>
              <p:cNvGrpSpPr/>
              <p:nvPr/>
            </p:nvGrpSpPr>
            <p:grpSpPr>
              <a:xfrm rot="5400000">
                <a:off x="7301552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345" name="Isosceles Triangle 344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46" name="Group 291"/>
                <p:cNvGrpSpPr/>
                <p:nvPr/>
              </p:nvGrpSpPr>
              <p:grpSpPr>
                <a:xfrm rot="18675197">
                  <a:off x="5443486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347" name="Oval 346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48" name="Oval 347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49" name="Oval 348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0" animBg="1"/>
      <p:bldP spid="1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Point-Set Embeddings 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50"/>
          <p:cNvGrpSpPr/>
          <p:nvPr/>
        </p:nvGrpSpPr>
        <p:grpSpPr>
          <a:xfrm>
            <a:off x="1118796" y="2001755"/>
            <a:ext cx="2373266" cy="2212893"/>
            <a:chOff x="1118796" y="2001755"/>
            <a:chExt cx="2373266" cy="2212893"/>
          </a:xfrm>
        </p:grpSpPr>
        <p:sp>
          <p:nvSpPr>
            <p:cNvPr id="175" name="Oval 174"/>
            <p:cNvSpPr>
              <a:spLocks noChangeAspect="1"/>
            </p:cNvSpPr>
            <p:nvPr/>
          </p:nvSpPr>
          <p:spPr>
            <a:xfrm>
              <a:off x="1432091" y="272885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>
              <a:spLocks noChangeAspect="1"/>
            </p:cNvSpPr>
            <p:nvPr/>
          </p:nvSpPr>
          <p:spPr>
            <a:xfrm>
              <a:off x="2155529" y="200175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>
              <a:spLocks noChangeAspect="1"/>
            </p:cNvSpPr>
            <p:nvPr/>
          </p:nvSpPr>
          <p:spPr>
            <a:xfrm>
              <a:off x="2292531" y="3040657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>
              <a:spLocks noChangeAspect="1"/>
            </p:cNvSpPr>
            <p:nvPr/>
          </p:nvSpPr>
          <p:spPr>
            <a:xfrm>
              <a:off x="2416795" y="2617923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>
              <a:spLocks noChangeAspect="1"/>
            </p:cNvSpPr>
            <p:nvPr/>
          </p:nvSpPr>
          <p:spPr>
            <a:xfrm>
              <a:off x="3245059" y="3887688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>
              <a:spLocks noChangeAspect="1"/>
            </p:cNvSpPr>
            <p:nvPr/>
          </p:nvSpPr>
          <p:spPr>
            <a:xfrm>
              <a:off x="1118796" y="3834826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>
              <a:spLocks noChangeAspect="1"/>
            </p:cNvSpPr>
            <p:nvPr/>
          </p:nvSpPr>
          <p:spPr>
            <a:xfrm>
              <a:off x="3213916" y="266003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>
              <a:spLocks noChangeAspect="1"/>
            </p:cNvSpPr>
            <p:nvPr/>
          </p:nvSpPr>
          <p:spPr>
            <a:xfrm>
              <a:off x="2258358" y="350323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>
              <a:spLocks noChangeAspect="1"/>
            </p:cNvSpPr>
            <p:nvPr/>
          </p:nvSpPr>
          <p:spPr>
            <a:xfrm>
              <a:off x="1698732" y="3289550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/>
            <p:cNvCxnSpPr>
              <a:stCxn id="190" idx="6"/>
              <a:endCxn id="189" idx="2"/>
            </p:cNvCxnSpPr>
            <p:nvPr/>
          </p:nvCxnSpPr>
          <p:spPr>
            <a:xfrm>
              <a:off x="1845493" y="3362931"/>
              <a:ext cx="412865" cy="2136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189" idx="5"/>
              <a:endCxn id="179" idx="1"/>
            </p:cNvCxnSpPr>
            <p:nvPr/>
          </p:nvCxnSpPr>
          <p:spPr>
            <a:xfrm rot="16200000" flipH="1">
              <a:off x="2684750" y="3327379"/>
              <a:ext cx="280678" cy="8829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90" idx="1"/>
              <a:endCxn id="175" idx="5"/>
            </p:cNvCxnSpPr>
            <p:nvPr/>
          </p:nvCxnSpPr>
          <p:spPr>
            <a:xfrm rot="16200000" flipV="1">
              <a:off x="1410330" y="3001148"/>
              <a:ext cx="456924" cy="1628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Freeform 235"/>
            <p:cNvSpPr/>
            <p:nvPr/>
          </p:nvSpPr>
          <p:spPr>
            <a:xfrm>
              <a:off x="1135117" y="2806262"/>
              <a:ext cx="346842" cy="1087821"/>
            </a:xfrm>
            <a:custGeom>
              <a:avLst/>
              <a:gdLst>
                <a:gd name="connsiteX0" fmla="*/ 63062 w 346842"/>
                <a:gd name="connsiteY0" fmla="*/ 1087821 h 1087821"/>
                <a:gd name="connsiteX1" fmla="*/ 47297 w 346842"/>
                <a:gd name="connsiteY1" fmla="*/ 646386 h 1087821"/>
                <a:gd name="connsiteX2" fmla="*/ 346842 w 346842"/>
                <a:gd name="connsiteY2" fmla="*/ 0 h 1087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6842" h="1087821">
                  <a:moveTo>
                    <a:pt x="63062" y="1087821"/>
                  </a:moveTo>
                  <a:cubicBezTo>
                    <a:pt x="31531" y="957755"/>
                    <a:pt x="0" y="827690"/>
                    <a:pt x="47297" y="646386"/>
                  </a:cubicBezTo>
                  <a:cubicBezTo>
                    <a:pt x="94594" y="465083"/>
                    <a:pt x="220718" y="232541"/>
                    <a:pt x="34684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>
              <a:off x="1513490" y="2049517"/>
              <a:ext cx="693682" cy="709449"/>
            </a:xfrm>
            <a:custGeom>
              <a:avLst/>
              <a:gdLst>
                <a:gd name="connsiteX0" fmla="*/ 0 w 693682"/>
                <a:gd name="connsiteY0" fmla="*/ 709449 h 709449"/>
                <a:gd name="connsiteX1" fmla="*/ 189186 w 693682"/>
                <a:gd name="connsiteY1" fmla="*/ 157655 h 709449"/>
                <a:gd name="connsiteX2" fmla="*/ 693682 w 693682"/>
                <a:gd name="connsiteY2" fmla="*/ 0 h 709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682" h="709449">
                  <a:moveTo>
                    <a:pt x="0" y="709449"/>
                  </a:moveTo>
                  <a:cubicBezTo>
                    <a:pt x="36786" y="492673"/>
                    <a:pt x="73572" y="275897"/>
                    <a:pt x="189186" y="157655"/>
                  </a:cubicBezTo>
                  <a:cubicBezTo>
                    <a:pt x="304800" y="39414"/>
                    <a:pt x="693682" y="0"/>
                    <a:pt x="69368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1229710" y="3578772"/>
              <a:ext cx="1087821" cy="346842"/>
            </a:xfrm>
            <a:custGeom>
              <a:avLst/>
              <a:gdLst>
                <a:gd name="connsiteX0" fmla="*/ 0 w 1087821"/>
                <a:gd name="connsiteY0" fmla="*/ 346842 h 346842"/>
                <a:gd name="connsiteX1" fmla="*/ 472966 w 1087821"/>
                <a:gd name="connsiteY1" fmla="*/ 110359 h 346842"/>
                <a:gd name="connsiteX2" fmla="*/ 1087821 w 1087821"/>
                <a:gd name="connsiteY2" fmla="*/ 0 h 346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7821" h="346842">
                  <a:moveTo>
                    <a:pt x="0" y="346842"/>
                  </a:moveTo>
                  <a:cubicBezTo>
                    <a:pt x="145831" y="257504"/>
                    <a:pt x="291663" y="168166"/>
                    <a:pt x="472966" y="110359"/>
                  </a:cubicBezTo>
                  <a:cubicBezTo>
                    <a:pt x="654269" y="52552"/>
                    <a:pt x="871045" y="26276"/>
                    <a:pt x="10878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 239"/>
            <p:cNvSpPr/>
            <p:nvPr/>
          </p:nvSpPr>
          <p:spPr>
            <a:xfrm>
              <a:off x="1213945" y="3909848"/>
              <a:ext cx="2128345" cy="304800"/>
            </a:xfrm>
            <a:custGeom>
              <a:avLst/>
              <a:gdLst>
                <a:gd name="connsiteX0" fmla="*/ 0 w 2128345"/>
                <a:gd name="connsiteY0" fmla="*/ 0 h 304800"/>
                <a:gd name="connsiteX1" fmla="*/ 961696 w 2128345"/>
                <a:gd name="connsiteY1" fmla="*/ 299545 h 304800"/>
                <a:gd name="connsiteX2" fmla="*/ 2128345 w 2128345"/>
                <a:gd name="connsiteY2" fmla="*/ 31531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8345" h="304800">
                  <a:moveTo>
                    <a:pt x="0" y="0"/>
                  </a:moveTo>
                  <a:cubicBezTo>
                    <a:pt x="303486" y="147145"/>
                    <a:pt x="606972" y="294290"/>
                    <a:pt x="961696" y="299545"/>
                  </a:cubicBezTo>
                  <a:cubicBezTo>
                    <a:pt x="1316420" y="304800"/>
                    <a:pt x="1722382" y="168165"/>
                    <a:pt x="2128345" y="31531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2238703" y="2049517"/>
              <a:ext cx="1040525" cy="725214"/>
            </a:xfrm>
            <a:custGeom>
              <a:avLst/>
              <a:gdLst>
                <a:gd name="connsiteX0" fmla="*/ 0 w 1040525"/>
                <a:gd name="connsiteY0" fmla="*/ 0 h 725214"/>
                <a:gd name="connsiteX1" fmla="*/ 662152 w 1040525"/>
                <a:gd name="connsiteY1" fmla="*/ 220717 h 725214"/>
                <a:gd name="connsiteX2" fmla="*/ 1040525 w 1040525"/>
                <a:gd name="connsiteY2" fmla="*/ 725214 h 725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0525" h="725214">
                  <a:moveTo>
                    <a:pt x="0" y="0"/>
                  </a:moveTo>
                  <a:cubicBezTo>
                    <a:pt x="244365" y="49924"/>
                    <a:pt x="488731" y="99848"/>
                    <a:pt x="662152" y="220717"/>
                  </a:cubicBezTo>
                  <a:cubicBezTo>
                    <a:pt x="835573" y="341586"/>
                    <a:pt x="938049" y="533400"/>
                    <a:pt x="1040525" y="725214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3263462" y="2711669"/>
              <a:ext cx="228600" cy="1277007"/>
            </a:xfrm>
            <a:custGeom>
              <a:avLst/>
              <a:gdLst>
                <a:gd name="connsiteX0" fmla="*/ 47297 w 228600"/>
                <a:gd name="connsiteY0" fmla="*/ 1277007 h 1277007"/>
                <a:gd name="connsiteX1" fmla="*/ 220717 w 228600"/>
                <a:gd name="connsiteY1" fmla="*/ 457200 h 1277007"/>
                <a:gd name="connsiteX2" fmla="*/ 0 w 228600"/>
                <a:gd name="connsiteY2" fmla="*/ 0 h 1277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1277007">
                  <a:moveTo>
                    <a:pt x="47297" y="1277007"/>
                  </a:moveTo>
                  <a:cubicBezTo>
                    <a:pt x="137948" y="973521"/>
                    <a:pt x="228600" y="670035"/>
                    <a:pt x="220717" y="457200"/>
                  </a:cubicBezTo>
                  <a:cubicBezTo>
                    <a:pt x="212834" y="244366"/>
                    <a:pt x="106417" y="122183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2363190" y="2755075"/>
              <a:ext cx="878774" cy="548245"/>
            </a:xfrm>
            <a:custGeom>
              <a:avLst/>
              <a:gdLst>
                <a:gd name="connsiteX0" fmla="*/ 0 w 878774"/>
                <a:gd name="connsiteY0" fmla="*/ 368135 h 548245"/>
                <a:gd name="connsiteX1" fmla="*/ 558140 w 878774"/>
                <a:gd name="connsiteY1" fmla="*/ 486889 h 548245"/>
                <a:gd name="connsiteX2" fmla="*/ 878774 w 878774"/>
                <a:gd name="connsiteY2" fmla="*/ 0 h 54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774" h="548245">
                  <a:moveTo>
                    <a:pt x="0" y="368135"/>
                  </a:moveTo>
                  <a:cubicBezTo>
                    <a:pt x="205839" y="458190"/>
                    <a:pt x="411678" y="548245"/>
                    <a:pt x="558140" y="486889"/>
                  </a:cubicBezTo>
                  <a:cubicBezTo>
                    <a:pt x="704602" y="425533"/>
                    <a:pt x="791688" y="212766"/>
                    <a:pt x="878774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5" name="Straight Connector 244"/>
            <p:cNvCxnSpPr>
              <a:stCxn id="177" idx="0"/>
              <a:endCxn id="178" idx="3"/>
            </p:cNvCxnSpPr>
            <p:nvPr/>
          </p:nvCxnSpPr>
          <p:spPr>
            <a:xfrm rot="5400000" flipH="1" flipV="1">
              <a:off x="2253367" y="2855736"/>
              <a:ext cx="297466" cy="723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Freeform 247"/>
            <p:cNvSpPr/>
            <p:nvPr/>
          </p:nvSpPr>
          <p:spPr>
            <a:xfrm>
              <a:off x="2268187" y="2078182"/>
              <a:ext cx="249382" cy="581891"/>
            </a:xfrm>
            <a:custGeom>
              <a:avLst/>
              <a:gdLst>
                <a:gd name="connsiteX0" fmla="*/ 249382 w 249382"/>
                <a:gd name="connsiteY0" fmla="*/ 581891 h 581891"/>
                <a:gd name="connsiteX1" fmla="*/ 166255 w 249382"/>
                <a:gd name="connsiteY1" fmla="*/ 201880 h 581891"/>
                <a:gd name="connsiteX2" fmla="*/ 0 w 249382"/>
                <a:gd name="connsiteY2" fmla="*/ 0 h 58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9382" h="581891">
                  <a:moveTo>
                    <a:pt x="249382" y="581891"/>
                  </a:moveTo>
                  <a:cubicBezTo>
                    <a:pt x="228600" y="440376"/>
                    <a:pt x="207819" y="298862"/>
                    <a:pt x="166255" y="201880"/>
                  </a:cubicBezTo>
                  <a:cubicBezTo>
                    <a:pt x="124691" y="104898"/>
                    <a:pt x="62345" y="52449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1781299" y="2683823"/>
              <a:ext cx="688769" cy="641268"/>
            </a:xfrm>
            <a:custGeom>
              <a:avLst/>
              <a:gdLst>
                <a:gd name="connsiteX0" fmla="*/ 0 w 688769"/>
                <a:gd name="connsiteY0" fmla="*/ 641268 h 641268"/>
                <a:gd name="connsiteX1" fmla="*/ 154379 w 688769"/>
                <a:gd name="connsiteY1" fmla="*/ 190006 h 641268"/>
                <a:gd name="connsiteX2" fmla="*/ 688769 w 688769"/>
                <a:gd name="connsiteY2" fmla="*/ 0 h 64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8769" h="641268">
                  <a:moveTo>
                    <a:pt x="0" y="641268"/>
                  </a:moveTo>
                  <a:cubicBezTo>
                    <a:pt x="19792" y="469076"/>
                    <a:pt x="39584" y="296884"/>
                    <a:pt x="154379" y="190006"/>
                  </a:cubicBezTo>
                  <a:cubicBezTo>
                    <a:pt x="269174" y="83128"/>
                    <a:pt x="478971" y="41564"/>
                    <a:pt x="688769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 flipH="1">
              <a:off x="2351314" y="3099460"/>
              <a:ext cx="45719" cy="451262"/>
            </a:xfrm>
            <a:custGeom>
              <a:avLst/>
              <a:gdLst>
                <a:gd name="connsiteX0" fmla="*/ 156358 w 168233"/>
                <a:gd name="connsiteY0" fmla="*/ 451262 h 451262"/>
                <a:gd name="connsiteX1" fmla="*/ 1979 w 168233"/>
                <a:gd name="connsiteY1" fmla="*/ 213756 h 451262"/>
                <a:gd name="connsiteX2" fmla="*/ 168233 w 168233"/>
                <a:gd name="connsiteY2" fmla="*/ 0 h 451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33" h="451262">
                  <a:moveTo>
                    <a:pt x="156358" y="451262"/>
                  </a:moveTo>
                  <a:cubicBezTo>
                    <a:pt x="78179" y="370114"/>
                    <a:pt x="0" y="288966"/>
                    <a:pt x="1979" y="213756"/>
                  </a:cubicBezTo>
                  <a:cubicBezTo>
                    <a:pt x="3958" y="138546"/>
                    <a:pt x="86095" y="69273"/>
                    <a:pt x="168233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771893" y="1626922"/>
            <a:ext cx="2956955" cy="2458192"/>
            <a:chOff x="771893" y="1626922"/>
            <a:chExt cx="2956955" cy="2458192"/>
          </a:xfrm>
        </p:grpSpPr>
        <p:sp>
          <p:nvSpPr>
            <p:cNvPr id="42" name="Rectangle 41"/>
            <p:cNvSpPr/>
            <p:nvPr/>
          </p:nvSpPr>
          <p:spPr>
            <a:xfrm>
              <a:off x="1128153" y="24344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995052" y="162692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289462" y="2351317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336963" y="374073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71893" y="3705104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935678" y="359822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353787" y="3277591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505694" y="23869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983180" y="286195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5" name="Rectangle 104"/>
          <p:cNvSpPr/>
          <p:nvPr/>
        </p:nvSpPr>
        <p:spPr>
          <a:xfrm>
            <a:off x="1095531" y="4640045"/>
            <a:ext cx="2209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/>
          </a:p>
        </p:txBody>
      </p:sp>
      <p:sp>
        <p:nvSpPr>
          <p:cNvPr id="106" name="Rectangle 105"/>
          <p:cNvSpPr/>
          <p:nvPr/>
        </p:nvSpPr>
        <p:spPr>
          <a:xfrm>
            <a:off x="6311456" y="4624278"/>
            <a:ext cx="1765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point set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 rot="15732895">
            <a:off x="6688624" y="3645003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 rot="15732895">
            <a:off x="5638390" y="3923641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 rot="15732895">
            <a:off x="7132191" y="2345876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 rot="15732895">
            <a:off x="6551871" y="2960015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 rot="15732895">
            <a:off x="8767482" y="3914065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 rot="15732895">
            <a:off x="7589512" y="3629708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 rot="15732895">
            <a:off x="7141894" y="1770370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 rot="15732895">
            <a:off x="7831305" y="2959847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 rot="15732895">
            <a:off x="7081431" y="2788343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grpSp>
        <p:nvGrpSpPr>
          <p:cNvPr id="614" name="Group 613"/>
          <p:cNvGrpSpPr/>
          <p:nvPr/>
        </p:nvGrpSpPr>
        <p:grpSpPr>
          <a:xfrm>
            <a:off x="4103059" y="396778"/>
            <a:ext cx="4779065" cy="6274337"/>
            <a:chOff x="4103059" y="396778"/>
            <a:chExt cx="4779065" cy="6274337"/>
          </a:xfrm>
        </p:grpSpPr>
        <p:sp>
          <p:nvSpPr>
            <p:cNvPr id="538" name="Isosceles Triangle 537"/>
            <p:cNvSpPr/>
            <p:nvPr/>
          </p:nvSpPr>
          <p:spPr>
            <a:xfrm rot="5400000">
              <a:off x="7142230" y="3681027"/>
              <a:ext cx="334407" cy="19998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8195737" y="787672"/>
              <a:ext cx="584324" cy="1707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0" name="Oval 539"/>
            <p:cNvSpPr>
              <a:spLocks noChangeAspect="1"/>
            </p:cNvSpPr>
            <p:nvPr/>
          </p:nvSpPr>
          <p:spPr>
            <a:xfrm flipV="1">
              <a:off x="8817882" y="208192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1" name="Oval 540"/>
            <p:cNvSpPr>
              <a:spLocks noChangeAspect="1"/>
            </p:cNvSpPr>
            <p:nvPr/>
          </p:nvSpPr>
          <p:spPr>
            <a:xfrm flipV="1">
              <a:off x="8663509" y="203443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2" name="Oval 541"/>
            <p:cNvSpPr>
              <a:spLocks noChangeAspect="1"/>
            </p:cNvSpPr>
            <p:nvPr/>
          </p:nvSpPr>
          <p:spPr>
            <a:xfrm flipV="1">
              <a:off x="8485375" y="192161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3" name="Oval 542"/>
            <p:cNvSpPr>
              <a:spLocks noChangeAspect="1"/>
            </p:cNvSpPr>
            <p:nvPr/>
          </p:nvSpPr>
          <p:spPr>
            <a:xfrm flipV="1">
              <a:off x="8235990" y="167223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4" name="Oval 543"/>
            <p:cNvSpPr>
              <a:spLocks noChangeAspect="1"/>
            </p:cNvSpPr>
            <p:nvPr/>
          </p:nvSpPr>
          <p:spPr>
            <a:xfrm flipV="1">
              <a:off x="8330995" y="179098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5" name="Oval 544"/>
            <p:cNvSpPr>
              <a:spLocks noChangeAspect="1"/>
            </p:cNvSpPr>
            <p:nvPr/>
          </p:nvSpPr>
          <p:spPr>
            <a:xfrm flipV="1">
              <a:off x="8123174" y="152077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6" name="Oval 545"/>
            <p:cNvSpPr>
              <a:spLocks noChangeAspect="1"/>
            </p:cNvSpPr>
            <p:nvPr/>
          </p:nvSpPr>
          <p:spPr>
            <a:xfrm flipV="1">
              <a:off x="8062022" y="137827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7" name="Oval 546"/>
            <p:cNvSpPr>
              <a:spLocks noChangeAspect="1"/>
            </p:cNvSpPr>
            <p:nvPr/>
          </p:nvSpPr>
          <p:spPr>
            <a:xfrm flipV="1">
              <a:off x="7993788" y="119420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8" name="Oval 547"/>
            <p:cNvSpPr>
              <a:spLocks noChangeAspect="1"/>
            </p:cNvSpPr>
            <p:nvPr/>
          </p:nvSpPr>
          <p:spPr>
            <a:xfrm flipV="1">
              <a:off x="7962949" y="103211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9" name="Oval 548"/>
            <p:cNvSpPr>
              <a:spLocks noChangeAspect="1"/>
            </p:cNvSpPr>
            <p:nvPr/>
          </p:nvSpPr>
          <p:spPr>
            <a:xfrm flipV="1">
              <a:off x="7932019" y="853982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0" name="Oval 549"/>
            <p:cNvSpPr>
              <a:spLocks noChangeAspect="1"/>
            </p:cNvSpPr>
            <p:nvPr/>
          </p:nvSpPr>
          <p:spPr>
            <a:xfrm flipV="1">
              <a:off x="7932019" y="59272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1" name="Oval 550"/>
            <p:cNvSpPr>
              <a:spLocks noChangeAspect="1"/>
            </p:cNvSpPr>
            <p:nvPr/>
          </p:nvSpPr>
          <p:spPr>
            <a:xfrm flipV="1">
              <a:off x="7933172" y="39677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8127346" y="6109486"/>
              <a:ext cx="584324" cy="1707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3" name="Oval 552"/>
            <p:cNvSpPr>
              <a:spLocks noChangeAspect="1"/>
            </p:cNvSpPr>
            <p:nvPr/>
          </p:nvSpPr>
          <p:spPr>
            <a:xfrm>
              <a:off x="8763139" y="486070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4" name="Oval 553"/>
            <p:cNvSpPr>
              <a:spLocks noChangeAspect="1"/>
            </p:cNvSpPr>
            <p:nvPr/>
          </p:nvSpPr>
          <p:spPr>
            <a:xfrm>
              <a:off x="8608766" y="4908200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5" name="Oval 554"/>
            <p:cNvSpPr>
              <a:spLocks noChangeAspect="1"/>
            </p:cNvSpPr>
            <p:nvPr/>
          </p:nvSpPr>
          <p:spPr>
            <a:xfrm>
              <a:off x="8430632" y="502101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6" name="Oval 555"/>
            <p:cNvSpPr>
              <a:spLocks noChangeAspect="1"/>
            </p:cNvSpPr>
            <p:nvPr/>
          </p:nvSpPr>
          <p:spPr>
            <a:xfrm>
              <a:off x="8181247" y="527040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7" name="Oval 556"/>
            <p:cNvSpPr>
              <a:spLocks noChangeAspect="1"/>
            </p:cNvSpPr>
            <p:nvPr/>
          </p:nvSpPr>
          <p:spPr>
            <a:xfrm>
              <a:off x="8276252" y="515164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8" name="Oval 557"/>
            <p:cNvSpPr>
              <a:spLocks noChangeAspect="1"/>
            </p:cNvSpPr>
            <p:nvPr/>
          </p:nvSpPr>
          <p:spPr>
            <a:xfrm>
              <a:off x="8068431" y="549010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9" name="Oval 558"/>
            <p:cNvSpPr>
              <a:spLocks noChangeAspect="1"/>
            </p:cNvSpPr>
            <p:nvPr/>
          </p:nvSpPr>
          <p:spPr>
            <a:xfrm>
              <a:off x="7999661" y="563260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0" name="Oval 559"/>
            <p:cNvSpPr>
              <a:spLocks noChangeAspect="1"/>
            </p:cNvSpPr>
            <p:nvPr/>
          </p:nvSpPr>
          <p:spPr>
            <a:xfrm>
              <a:off x="7931427" y="580603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1" name="Oval 560"/>
            <p:cNvSpPr>
              <a:spLocks noChangeAspect="1"/>
            </p:cNvSpPr>
            <p:nvPr/>
          </p:nvSpPr>
          <p:spPr>
            <a:xfrm>
              <a:off x="7894558" y="600764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2" name="Oval 561"/>
            <p:cNvSpPr>
              <a:spLocks noChangeAspect="1"/>
            </p:cNvSpPr>
            <p:nvPr/>
          </p:nvSpPr>
          <p:spPr>
            <a:xfrm>
              <a:off x="7884894" y="622830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3" name="Oval 562"/>
            <p:cNvSpPr>
              <a:spLocks noChangeAspect="1"/>
            </p:cNvSpPr>
            <p:nvPr/>
          </p:nvSpPr>
          <p:spPr>
            <a:xfrm>
              <a:off x="7881879" y="641513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4" name="Oval 563"/>
            <p:cNvSpPr>
              <a:spLocks noChangeAspect="1"/>
            </p:cNvSpPr>
            <p:nvPr/>
          </p:nvSpPr>
          <p:spPr>
            <a:xfrm>
              <a:off x="7878429" y="660044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grpSp>
          <p:nvGrpSpPr>
            <p:cNvPr id="565" name="Group 564"/>
            <p:cNvGrpSpPr/>
            <p:nvPr/>
          </p:nvGrpSpPr>
          <p:grpSpPr>
            <a:xfrm>
              <a:off x="4103059" y="3607933"/>
              <a:ext cx="3858517" cy="382139"/>
              <a:chOff x="3748211" y="3607933"/>
              <a:chExt cx="3858517" cy="382139"/>
            </a:xfrm>
          </p:grpSpPr>
          <p:grpSp>
            <p:nvGrpSpPr>
              <p:cNvPr id="566" name="Group 359"/>
              <p:cNvGrpSpPr/>
              <p:nvPr/>
            </p:nvGrpSpPr>
            <p:grpSpPr>
              <a:xfrm rot="5400000">
                <a:off x="3712192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609" name="Isosceles Triangle 608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10" name="Group 291"/>
                <p:cNvGrpSpPr/>
                <p:nvPr/>
              </p:nvGrpSpPr>
              <p:grpSpPr>
                <a:xfrm rot="18675197">
                  <a:off x="5443479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611" name="Oval 610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2" name="Oval 611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3" name="Oval 612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567" name="Group 365"/>
              <p:cNvGrpSpPr/>
              <p:nvPr/>
            </p:nvGrpSpPr>
            <p:grpSpPr>
              <a:xfrm rot="5400000">
                <a:off x="4230807" y="3684896"/>
                <a:ext cx="341195" cy="269157"/>
                <a:chOff x="5322627" y="4244454"/>
                <a:chExt cx="341195" cy="269157"/>
              </a:xfrm>
            </p:grpSpPr>
            <p:sp>
              <p:nvSpPr>
                <p:cNvPr id="604" name="Isosceles Triangle 603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05" name="Group 291"/>
                <p:cNvGrpSpPr/>
                <p:nvPr/>
              </p:nvGrpSpPr>
              <p:grpSpPr>
                <a:xfrm rot="18675197">
                  <a:off x="5443480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606" name="Oval 605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07" name="Oval 606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08" name="Oval 607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568" name="Group 371"/>
              <p:cNvGrpSpPr/>
              <p:nvPr/>
            </p:nvGrpSpPr>
            <p:grpSpPr>
              <a:xfrm rot="5400000">
                <a:off x="4735774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599" name="Isosceles Triangle 598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00" name="Group 291"/>
                <p:cNvGrpSpPr/>
                <p:nvPr/>
              </p:nvGrpSpPr>
              <p:grpSpPr>
                <a:xfrm rot="18675197">
                  <a:off x="5443481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601" name="Oval 600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02" name="Oval 601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03" name="Oval 602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569" name="Group 377"/>
              <p:cNvGrpSpPr/>
              <p:nvPr/>
            </p:nvGrpSpPr>
            <p:grpSpPr>
              <a:xfrm rot="5400000">
                <a:off x="5254388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594" name="Isosceles Triangle 593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95" name="Group 291"/>
                <p:cNvGrpSpPr/>
                <p:nvPr/>
              </p:nvGrpSpPr>
              <p:grpSpPr>
                <a:xfrm rot="18675197">
                  <a:off x="5443482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96" name="Oval 595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7" name="Oval 596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8" name="Oval 597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570" name="Group 383"/>
              <p:cNvGrpSpPr/>
              <p:nvPr/>
            </p:nvGrpSpPr>
            <p:grpSpPr>
              <a:xfrm rot="5400000">
                <a:off x="5745707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589" name="Isosceles Triangle 588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90" name="Group 291"/>
                <p:cNvGrpSpPr/>
                <p:nvPr/>
              </p:nvGrpSpPr>
              <p:grpSpPr>
                <a:xfrm rot="18675197">
                  <a:off x="5443483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91" name="Oval 590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2" name="Oval 591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3" name="Oval 592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571" name="Group 389"/>
              <p:cNvGrpSpPr/>
              <p:nvPr/>
            </p:nvGrpSpPr>
            <p:grpSpPr>
              <a:xfrm rot="5400000">
                <a:off x="6250674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584" name="Isosceles Triangle 583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85" name="Group 291"/>
                <p:cNvGrpSpPr/>
                <p:nvPr/>
              </p:nvGrpSpPr>
              <p:grpSpPr>
                <a:xfrm rot="18675197">
                  <a:off x="5443484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86" name="Oval 585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87" name="Oval 586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88" name="Oval 587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572" name="Group 395"/>
              <p:cNvGrpSpPr/>
              <p:nvPr/>
            </p:nvGrpSpPr>
            <p:grpSpPr>
              <a:xfrm rot="5400000">
                <a:off x="6796585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579" name="Isosceles Triangle 578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80" name="Group 291"/>
                <p:cNvGrpSpPr/>
                <p:nvPr/>
              </p:nvGrpSpPr>
              <p:grpSpPr>
                <a:xfrm rot="18675197">
                  <a:off x="5443485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81" name="Oval 580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82" name="Oval 581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83" name="Oval 582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573" name="Group 401"/>
              <p:cNvGrpSpPr/>
              <p:nvPr/>
            </p:nvGrpSpPr>
            <p:grpSpPr>
              <a:xfrm rot="5400000">
                <a:off x="7301552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574" name="Isosceles Triangle 573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75" name="Group 291"/>
                <p:cNvGrpSpPr/>
                <p:nvPr/>
              </p:nvGrpSpPr>
              <p:grpSpPr>
                <a:xfrm rot="18675197">
                  <a:off x="5443486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76" name="Oval 575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77" name="Oval 576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78" name="Oval 577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819" name="Group 818"/>
          <p:cNvGrpSpPr/>
          <p:nvPr/>
        </p:nvGrpSpPr>
        <p:grpSpPr>
          <a:xfrm>
            <a:off x="4103059" y="396778"/>
            <a:ext cx="4779065" cy="6274337"/>
            <a:chOff x="4103059" y="396778"/>
            <a:chExt cx="4779065" cy="6274337"/>
          </a:xfrm>
        </p:grpSpPr>
        <p:sp>
          <p:nvSpPr>
            <p:cNvPr id="342" name="Isosceles Triangle 341"/>
            <p:cNvSpPr/>
            <p:nvPr/>
          </p:nvSpPr>
          <p:spPr>
            <a:xfrm rot="5400000">
              <a:off x="7142230" y="3681027"/>
              <a:ext cx="334407" cy="199981"/>
            </a:xfrm>
            <a:prstGeom prst="triangle">
              <a:avLst/>
            </a:prstGeom>
            <a:ln>
              <a:tailEnd type="none" w="lg" len="lg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8168441" y="801320"/>
              <a:ext cx="584324" cy="1707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1" name="Oval 350"/>
            <p:cNvSpPr>
              <a:spLocks noChangeAspect="1"/>
            </p:cNvSpPr>
            <p:nvPr/>
          </p:nvSpPr>
          <p:spPr>
            <a:xfrm flipV="1">
              <a:off x="8817882" y="215016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2" name="Oval 351"/>
            <p:cNvSpPr>
              <a:spLocks noChangeAspect="1"/>
            </p:cNvSpPr>
            <p:nvPr/>
          </p:nvSpPr>
          <p:spPr>
            <a:xfrm flipV="1">
              <a:off x="8663509" y="210267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3" name="Oval 352"/>
            <p:cNvSpPr>
              <a:spLocks noChangeAspect="1"/>
            </p:cNvSpPr>
            <p:nvPr/>
          </p:nvSpPr>
          <p:spPr>
            <a:xfrm flipV="1">
              <a:off x="8485375" y="198985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4" name="Oval 353"/>
            <p:cNvSpPr>
              <a:spLocks noChangeAspect="1"/>
            </p:cNvSpPr>
            <p:nvPr/>
          </p:nvSpPr>
          <p:spPr>
            <a:xfrm flipV="1">
              <a:off x="8235990" y="174047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5" name="Oval 354"/>
            <p:cNvSpPr>
              <a:spLocks noChangeAspect="1"/>
            </p:cNvSpPr>
            <p:nvPr/>
          </p:nvSpPr>
          <p:spPr>
            <a:xfrm flipV="1">
              <a:off x="8330995" y="185922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6" name="Oval 355"/>
            <p:cNvSpPr>
              <a:spLocks noChangeAspect="1"/>
            </p:cNvSpPr>
            <p:nvPr/>
          </p:nvSpPr>
          <p:spPr>
            <a:xfrm flipV="1">
              <a:off x="8123174" y="152077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7" name="Oval 356"/>
            <p:cNvSpPr>
              <a:spLocks noChangeAspect="1"/>
            </p:cNvSpPr>
            <p:nvPr/>
          </p:nvSpPr>
          <p:spPr>
            <a:xfrm flipV="1">
              <a:off x="8075670" y="137827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6" name="Oval 365"/>
            <p:cNvSpPr>
              <a:spLocks noChangeAspect="1"/>
            </p:cNvSpPr>
            <p:nvPr/>
          </p:nvSpPr>
          <p:spPr>
            <a:xfrm flipV="1">
              <a:off x="7993788" y="119420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7" name="Oval 366"/>
            <p:cNvSpPr>
              <a:spLocks noChangeAspect="1"/>
            </p:cNvSpPr>
            <p:nvPr/>
          </p:nvSpPr>
          <p:spPr>
            <a:xfrm flipV="1">
              <a:off x="7935653" y="1045762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8" name="Oval 367"/>
            <p:cNvSpPr>
              <a:spLocks noChangeAspect="1"/>
            </p:cNvSpPr>
            <p:nvPr/>
          </p:nvSpPr>
          <p:spPr>
            <a:xfrm flipV="1">
              <a:off x="7904723" y="867630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9" name="Oval 368"/>
            <p:cNvSpPr>
              <a:spLocks noChangeAspect="1"/>
            </p:cNvSpPr>
            <p:nvPr/>
          </p:nvSpPr>
          <p:spPr>
            <a:xfrm flipV="1">
              <a:off x="7904723" y="60636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70" name="Oval 369"/>
            <p:cNvSpPr>
              <a:spLocks noChangeAspect="1"/>
            </p:cNvSpPr>
            <p:nvPr/>
          </p:nvSpPr>
          <p:spPr>
            <a:xfrm flipV="1">
              <a:off x="7933172" y="39677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371" name="Straight Connector 370"/>
            <p:cNvCxnSpPr>
              <a:stCxn id="370" idx="7"/>
              <a:endCxn id="366" idx="5"/>
            </p:cNvCxnSpPr>
            <p:nvPr/>
          </p:nvCxnSpPr>
          <p:spPr>
            <a:xfrm rot="16200000" flipH="1">
              <a:off x="7644585" y="800516"/>
              <a:ext cx="747458" cy="606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>
              <a:stCxn id="369" idx="6"/>
              <a:endCxn id="367" idx="6"/>
            </p:cNvCxnSpPr>
            <p:nvPr/>
          </p:nvCxnSpPr>
          <p:spPr>
            <a:xfrm>
              <a:off x="7968965" y="641702"/>
              <a:ext cx="30930" cy="4393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>
              <a:stCxn id="369" idx="0"/>
              <a:endCxn id="368" idx="4"/>
            </p:cNvCxnSpPr>
            <p:nvPr/>
          </p:nvCxnSpPr>
          <p:spPr>
            <a:xfrm rot="5400000">
              <a:off x="7841547" y="772332"/>
              <a:ext cx="190595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>
              <a:stCxn id="368" idx="0"/>
              <a:endCxn id="367" idx="4"/>
            </p:cNvCxnSpPr>
            <p:nvPr/>
          </p:nvCxnSpPr>
          <p:spPr>
            <a:xfrm rot="16200000" flipH="1">
              <a:off x="7898576" y="976564"/>
              <a:ext cx="107466" cy="30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>
              <a:stCxn id="366" idx="7"/>
              <a:endCxn id="357" idx="4"/>
            </p:cNvCxnSpPr>
            <p:nvPr/>
          </p:nvCxnSpPr>
          <p:spPr>
            <a:xfrm rot="16200000" flipH="1">
              <a:off x="8016330" y="1286812"/>
              <a:ext cx="123753" cy="591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>
              <a:stCxn id="357" idx="7"/>
              <a:endCxn id="352" idx="4"/>
            </p:cNvCxnSpPr>
            <p:nvPr/>
          </p:nvCxnSpPr>
          <p:spPr>
            <a:xfrm rot="16200000" flipH="1">
              <a:off x="8081025" y="1488070"/>
              <a:ext cx="664084" cy="5651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>
              <a:stCxn id="356" idx="7"/>
              <a:endCxn id="353" idx="4"/>
            </p:cNvCxnSpPr>
            <p:nvPr/>
          </p:nvCxnSpPr>
          <p:spPr>
            <a:xfrm rot="16200000" flipH="1">
              <a:off x="8143369" y="1615730"/>
              <a:ext cx="408766" cy="3394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/>
            <p:cNvCxnSpPr>
              <a:stCxn id="370" idx="6"/>
              <a:endCxn id="351" idx="4"/>
            </p:cNvCxnSpPr>
            <p:nvPr/>
          </p:nvCxnSpPr>
          <p:spPr>
            <a:xfrm>
              <a:off x="7997414" y="432111"/>
              <a:ext cx="852589" cy="1718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/>
            <p:cNvCxnSpPr>
              <a:stCxn id="352" idx="7"/>
              <a:endCxn id="351" idx="2"/>
            </p:cNvCxnSpPr>
            <p:nvPr/>
          </p:nvCxnSpPr>
          <p:spPr>
            <a:xfrm rot="16200000" flipH="1">
              <a:off x="8756858" y="2124476"/>
              <a:ext cx="22508" cy="995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>
              <a:stCxn id="355" idx="3"/>
              <a:endCxn id="354" idx="7"/>
            </p:cNvCxnSpPr>
            <p:nvPr/>
          </p:nvCxnSpPr>
          <p:spPr>
            <a:xfrm rot="16200000" flipV="1">
              <a:off x="8281220" y="1810392"/>
              <a:ext cx="68788" cy="495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>
              <a:stCxn id="353" idx="3"/>
              <a:endCxn id="355" idx="7"/>
            </p:cNvCxnSpPr>
            <p:nvPr/>
          </p:nvCxnSpPr>
          <p:spPr>
            <a:xfrm rot="16200000" flipV="1">
              <a:off x="8399975" y="1905398"/>
              <a:ext cx="80662" cy="1089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>
              <a:stCxn id="354" idx="3"/>
              <a:endCxn id="356" idx="0"/>
            </p:cNvCxnSpPr>
            <p:nvPr/>
          </p:nvCxnSpPr>
          <p:spPr>
            <a:xfrm rot="16200000" flipV="1">
              <a:off x="8120657" y="1626078"/>
              <a:ext cx="159380" cy="901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>
              <a:endCxn id="370" idx="4"/>
            </p:cNvCxnSpPr>
            <p:nvPr/>
          </p:nvCxnSpPr>
          <p:spPr>
            <a:xfrm rot="5400000" flipH="1" flipV="1">
              <a:off x="4452981" y="68359"/>
              <a:ext cx="3183892" cy="38407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/>
            <p:cNvCxnSpPr>
              <a:stCxn id="466" idx="2"/>
              <a:endCxn id="366" idx="1"/>
            </p:cNvCxnSpPr>
            <p:nvPr/>
          </p:nvCxnSpPr>
          <p:spPr>
            <a:xfrm rot="10800000" flipH="1">
              <a:off x="5163786" y="1254521"/>
              <a:ext cx="2839409" cy="23670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>
              <a:endCxn id="546" idx="1"/>
            </p:cNvCxnSpPr>
            <p:nvPr/>
          </p:nvCxnSpPr>
          <p:spPr>
            <a:xfrm flipV="1">
              <a:off x="5382150" y="1438591"/>
              <a:ext cx="2689280" cy="23399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>
              <a:stCxn id="446" idx="0"/>
              <a:endCxn id="352" idx="1"/>
            </p:cNvCxnSpPr>
            <p:nvPr/>
          </p:nvCxnSpPr>
          <p:spPr>
            <a:xfrm flipV="1">
              <a:off x="7456609" y="2162992"/>
              <a:ext cx="1216308" cy="16291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>
              <a:stCxn id="441" idx="2"/>
              <a:endCxn id="351" idx="7"/>
            </p:cNvCxnSpPr>
            <p:nvPr/>
          </p:nvCxnSpPr>
          <p:spPr>
            <a:xfrm rot="10800000" flipH="1">
              <a:off x="7702268" y="2210485"/>
              <a:ext cx="1170447" cy="13974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>
              <a:stCxn id="471" idx="0"/>
              <a:endCxn id="367" idx="3"/>
            </p:cNvCxnSpPr>
            <p:nvPr/>
          </p:nvCxnSpPr>
          <p:spPr>
            <a:xfrm flipV="1">
              <a:off x="4877183" y="1056111"/>
              <a:ext cx="3067878" cy="27633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>
              <a:stCxn id="604" idx="2"/>
              <a:endCxn id="368" idx="2"/>
            </p:cNvCxnSpPr>
            <p:nvPr/>
          </p:nvCxnSpPr>
          <p:spPr>
            <a:xfrm rot="10800000" flipH="1">
              <a:off x="4631523" y="902963"/>
              <a:ext cx="3273199" cy="27459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>
              <a:stCxn id="476" idx="0"/>
              <a:endCxn id="369" idx="1"/>
            </p:cNvCxnSpPr>
            <p:nvPr/>
          </p:nvCxnSpPr>
          <p:spPr>
            <a:xfrm flipV="1">
              <a:off x="4372216" y="666686"/>
              <a:ext cx="3541915" cy="31118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>
              <a:stCxn id="461" idx="2"/>
              <a:endCxn id="356" idx="1"/>
            </p:cNvCxnSpPr>
            <p:nvPr/>
          </p:nvCxnSpPr>
          <p:spPr>
            <a:xfrm rot="10800000" flipH="1">
              <a:off x="5655104" y="1581091"/>
              <a:ext cx="2477477" cy="20268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>
              <a:stCxn id="456" idx="2"/>
              <a:endCxn id="354" idx="1"/>
            </p:cNvCxnSpPr>
            <p:nvPr/>
          </p:nvCxnSpPr>
          <p:spPr>
            <a:xfrm rot="10800000" flipH="1">
              <a:off x="6146424" y="1800789"/>
              <a:ext cx="2098974" cy="18071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>
              <a:stCxn id="451" idx="2"/>
              <a:endCxn id="355" idx="1"/>
            </p:cNvCxnSpPr>
            <p:nvPr/>
          </p:nvCxnSpPr>
          <p:spPr>
            <a:xfrm rot="10800000" flipH="1">
              <a:off x="6651391" y="1919545"/>
              <a:ext cx="1689012" cy="17020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>
              <a:stCxn id="446" idx="2"/>
              <a:endCxn id="353" idx="2"/>
            </p:cNvCxnSpPr>
            <p:nvPr/>
          </p:nvCxnSpPr>
          <p:spPr>
            <a:xfrm rot="10800000" flipH="1">
              <a:off x="7197301" y="2025191"/>
              <a:ext cx="1288073" cy="15963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Rectangle 394"/>
            <p:cNvSpPr/>
            <p:nvPr/>
          </p:nvSpPr>
          <p:spPr>
            <a:xfrm>
              <a:off x="8113698" y="6109486"/>
              <a:ext cx="584324" cy="1707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6" name="Oval 395"/>
            <p:cNvSpPr>
              <a:spLocks noChangeAspect="1"/>
            </p:cNvSpPr>
            <p:nvPr/>
          </p:nvSpPr>
          <p:spPr>
            <a:xfrm>
              <a:off x="8763139" y="486070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7" name="Oval 396"/>
            <p:cNvSpPr>
              <a:spLocks noChangeAspect="1"/>
            </p:cNvSpPr>
            <p:nvPr/>
          </p:nvSpPr>
          <p:spPr>
            <a:xfrm>
              <a:off x="8608766" y="4908200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8" name="Oval 397"/>
            <p:cNvSpPr>
              <a:spLocks noChangeAspect="1"/>
            </p:cNvSpPr>
            <p:nvPr/>
          </p:nvSpPr>
          <p:spPr>
            <a:xfrm>
              <a:off x="8430632" y="502101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9" name="Oval 398"/>
            <p:cNvSpPr>
              <a:spLocks noChangeAspect="1"/>
            </p:cNvSpPr>
            <p:nvPr/>
          </p:nvSpPr>
          <p:spPr>
            <a:xfrm>
              <a:off x="8181247" y="527040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0" name="Oval 399"/>
            <p:cNvSpPr>
              <a:spLocks noChangeAspect="1"/>
            </p:cNvSpPr>
            <p:nvPr/>
          </p:nvSpPr>
          <p:spPr>
            <a:xfrm>
              <a:off x="8276252" y="515164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1" name="Oval 400"/>
            <p:cNvSpPr>
              <a:spLocks noChangeAspect="1"/>
            </p:cNvSpPr>
            <p:nvPr/>
          </p:nvSpPr>
          <p:spPr>
            <a:xfrm>
              <a:off x="8068431" y="549010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2" name="Oval 401"/>
            <p:cNvSpPr>
              <a:spLocks noChangeAspect="1"/>
            </p:cNvSpPr>
            <p:nvPr/>
          </p:nvSpPr>
          <p:spPr>
            <a:xfrm>
              <a:off x="7999661" y="563260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3" name="Oval 402"/>
            <p:cNvSpPr>
              <a:spLocks noChangeAspect="1"/>
            </p:cNvSpPr>
            <p:nvPr/>
          </p:nvSpPr>
          <p:spPr>
            <a:xfrm>
              <a:off x="7917779" y="580603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4" name="Oval 403"/>
            <p:cNvSpPr>
              <a:spLocks noChangeAspect="1"/>
            </p:cNvSpPr>
            <p:nvPr/>
          </p:nvSpPr>
          <p:spPr>
            <a:xfrm>
              <a:off x="7880910" y="600764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5" name="Oval 404"/>
            <p:cNvSpPr>
              <a:spLocks noChangeAspect="1"/>
            </p:cNvSpPr>
            <p:nvPr/>
          </p:nvSpPr>
          <p:spPr>
            <a:xfrm>
              <a:off x="7871246" y="622830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6" name="Oval 405"/>
            <p:cNvSpPr>
              <a:spLocks noChangeAspect="1"/>
            </p:cNvSpPr>
            <p:nvPr/>
          </p:nvSpPr>
          <p:spPr>
            <a:xfrm>
              <a:off x="7881879" y="641513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7" name="Oval 406"/>
            <p:cNvSpPr>
              <a:spLocks noChangeAspect="1"/>
            </p:cNvSpPr>
            <p:nvPr/>
          </p:nvSpPr>
          <p:spPr>
            <a:xfrm>
              <a:off x="7878429" y="660044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408" name="Straight Connector 407"/>
            <p:cNvCxnSpPr>
              <a:stCxn id="406" idx="7"/>
              <a:endCxn id="401" idx="6"/>
            </p:cNvCxnSpPr>
            <p:nvPr/>
          </p:nvCxnSpPr>
          <p:spPr>
            <a:xfrm rot="5400000" flipH="1" flipV="1">
              <a:off x="7584666" y="5877481"/>
              <a:ext cx="900054" cy="1959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>
              <a:stCxn id="402" idx="6"/>
              <a:endCxn id="405" idx="6"/>
            </p:cNvCxnSpPr>
            <p:nvPr/>
          </p:nvCxnSpPr>
          <p:spPr>
            <a:xfrm flipH="1">
              <a:off x="7935488" y="5667934"/>
              <a:ext cx="128415" cy="5957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>
              <a:stCxn id="406" idx="7"/>
              <a:endCxn id="407" idx="0"/>
            </p:cNvCxnSpPr>
            <p:nvPr/>
          </p:nvCxnSpPr>
          <p:spPr>
            <a:xfrm rot="16200000" flipH="1" flipV="1">
              <a:off x="7836151" y="6499886"/>
              <a:ext cx="174961" cy="261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>
              <a:stCxn id="400" idx="6"/>
              <a:endCxn id="397" idx="5"/>
            </p:cNvCxnSpPr>
            <p:nvPr/>
          </p:nvCxnSpPr>
          <p:spPr>
            <a:xfrm flipV="1">
              <a:off x="8340494" y="4968517"/>
              <a:ext cx="323106" cy="2184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>
              <a:stCxn id="407" idx="6"/>
              <a:endCxn id="396" idx="4"/>
            </p:cNvCxnSpPr>
            <p:nvPr/>
          </p:nvCxnSpPr>
          <p:spPr>
            <a:xfrm flipV="1">
              <a:off x="7942671" y="4931374"/>
              <a:ext cx="852589" cy="17044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>
              <a:stCxn id="399" idx="5"/>
              <a:endCxn id="396" idx="4"/>
            </p:cNvCxnSpPr>
            <p:nvPr/>
          </p:nvCxnSpPr>
          <p:spPr>
            <a:xfrm rot="5400000" flipH="1" flipV="1">
              <a:off x="8315996" y="4851458"/>
              <a:ext cx="399347" cy="5591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>
              <a:stCxn id="399" idx="4"/>
              <a:endCxn id="401" idx="7"/>
            </p:cNvCxnSpPr>
            <p:nvPr/>
          </p:nvCxnSpPr>
          <p:spPr>
            <a:xfrm rot="5400000">
              <a:off x="8088627" y="5375709"/>
              <a:ext cx="159380" cy="901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>
              <a:stCxn id="398" idx="3"/>
              <a:endCxn id="400" idx="7"/>
            </p:cNvCxnSpPr>
            <p:nvPr/>
          </p:nvCxnSpPr>
          <p:spPr>
            <a:xfrm rot="5400000">
              <a:off x="8345232" y="5067189"/>
              <a:ext cx="80662" cy="1089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>
              <a:stCxn id="397" idx="3"/>
              <a:endCxn id="398" idx="7"/>
            </p:cNvCxnSpPr>
            <p:nvPr/>
          </p:nvCxnSpPr>
          <p:spPr>
            <a:xfrm rot="5400000">
              <a:off x="8520395" y="4933588"/>
              <a:ext cx="62850" cy="1327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>
              <a:stCxn id="476" idx="4"/>
              <a:endCxn id="407" idx="7"/>
            </p:cNvCxnSpPr>
            <p:nvPr/>
          </p:nvCxnSpPr>
          <p:spPr>
            <a:xfrm rot="10800000" flipH="1" flipV="1">
              <a:off x="4112909" y="3949128"/>
              <a:ext cx="3820354" cy="26616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>
              <a:stCxn id="441" idx="0"/>
              <a:endCxn id="396" idx="0"/>
            </p:cNvCxnSpPr>
            <p:nvPr/>
          </p:nvCxnSpPr>
          <p:spPr>
            <a:xfrm>
              <a:off x="7961576" y="3778531"/>
              <a:ext cx="833684" cy="10821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>
              <a:stCxn id="451" idx="4"/>
              <a:endCxn id="399" idx="1"/>
            </p:cNvCxnSpPr>
            <p:nvPr/>
          </p:nvCxnSpPr>
          <p:spPr>
            <a:xfrm rot="10800000" flipH="1" flipV="1">
              <a:off x="6651391" y="3962775"/>
              <a:ext cx="1539264" cy="13179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>
              <a:endCxn id="401" idx="0"/>
            </p:cNvCxnSpPr>
            <p:nvPr/>
          </p:nvCxnSpPr>
          <p:spPr>
            <a:xfrm rot="16200000" flipH="1">
              <a:off x="6397862" y="3787411"/>
              <a:ext cx="1670470" cy="17349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>
              <a:stCxn id="471" idx="4"/>
              <a:endCxn id="406" idx="2"/>
            </p:cNvCxnSpPr>
            <p:nvPr/>
          </p:nvCxnSpPr>
          <p:spPr>
            <a:xfrm rot="10800000" flipH="1" flipV="1">
              <a:off x="4617875" y="3990072"/>
              <a:ext cx="3264003" cy="2460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/>
            <p:cNvCxnSpPr>
              <a:stCxn id="402" idx="3"/>
              <a:endCxn id="403" idx="7"/>
            </p:cNvCxnSpPr>
            <p:nvPr/>
          </p:nvCxnSpPr>
          <p:spPr>
            <a:xfrm rot="5400000">
              <a:off x="7929107" y="5736424"/>
              <a:ext cx="123469" cy="364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>
              <a:stCxn id="403" idx="4"/>
              <a:endCxn id="404" idx="4"/>
            </p:cNvCxnSpPr>
            <p:nvPr/>
          </p:nvCxnSpPr>
          <p:spPr>
            <a:xfrm rot="5400000">
              <a:off x="7830663" y="5959073"/>
              <a:ext cx="201607" cy="36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>
              <a:stCxn id="404" idx="4"/>
              <a:endCxn id="405" idx="0"/>
            </p:cNvCxnSpPr>
            <p:nvPr/>
          </p:nvCxnSpPr>
          <p:spPr>
            <a:xfrm rot="5400000">
              <a:off x="7833200" y="6148478"/>
              <a:ext cx="149998" cy="96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>
              <a:stCxn id="397" idx="0"/>
              <a:endCxn id="441" idx="4"/>
            </p:cNvCxnSpPr>
            <p:nvPr/>
          </p:nvCxnSpPr>
          <p:spPr>
            <a:xfrm rot="16200000" flipV="1">
              <a:off x="7692042" y="3959355"/>
              <a:ext cx="959072" cy="9386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/>
            <p:cNvCxnSpPr>
              <a:stCxn id="398" idx="1"/>
              <a:endCxn id="446" idx="4"/>
            </p:cNvCxnSpPr>
            <p:nvPr/>
          </p:nvCxnSpPr>
          <p:spPr>
            <a:xfrm rot="16200000" flipV="1">
              <a:off x="7284376" y="3875703"/>
              <a:ext cx="1068591" cy="12427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>
              <a:stCxn id="400" idx="0"/>
            </p:cNvCxnSpPr>
            <p:nvPr/>
          </p:nvCxnSpPr>
          <p:spPr>
            <a:xfrm rot="16200000" flipV="1">
              <a:off x="6933536" y="3776811"/>
              <a:ext cx="1337343" cy="14123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>
              <a:stCxn id="402" idx="0"/>
              <a:endCxn id="456" idx="4"/>
            </p:cNvCxnSpPr>
            <p:nvPr/>
          </p:nvCxnSpPr>
          <p:spPr>
            <a:xfrm rot="16200000" flipV="1">
              <a:off x="6247367" y="3848186"/>
              <a:ext cx="1683473" cy="18853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>
              <a:stCxn id="403" idx="2"/>
              <a:endCxn id="461" idx="0"/>
            </p:cNvCxnSpPr>
            <p:nvPr/>
          </p:nvCxnSpPr>
          <p:spPr>
            <a:xfrm rot="10800000">
              <a:off x="5914413" y="3778531"/>
              <a:ext cx="2003367" cy="20628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>
              <a:stCxn id="404" idx="1"/>
              <a:endCxn id="461" idx="4"/>
            </p:cNvCxnSpPr>
            <p:nvPr/>
          </p:nvCxnSpPr>
          <p:spPr>
            <a:xfrm rot="16200000" flipV="1">
              <a:off x="5738279" y="3865954"/>
              <a:ext cx="2068866" cy="22352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/>
            <p:cNvCxnSpPr>
              <a:stCxn id="405" idx="1"/>
              <a:endCxn id="466" idx="4"/>
            </p:cNvCxnSpPr>
            <p:nvPr/>
          </p:nvCxnSpPr>
          <p:spPr>
            <a:xfrm rot="16200000" flipV="1">
              <a:off x="5384280" y="3742283"/>
              <a:ext cx="2275882" cy="27168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2" name="Group 431"/>
            <p:cNvGrpSpPr/>
            <p:nvPr/>
          </p:nvGrpSpPr>
          <p:grpSpPr>
            <a:xfrm>
              <a:off x="4103059" y="3607933"/>
              <a:ext cx="3858517" cy="382139"/>
              <a:chOff x="3748211" y="3607933"/>
              <a:chExt cx="3858517" cy="382139"/>
            </a:xfrm>
          </p:grpSpPr>
          <p:grpSp>
            <p:nvGrpSpPr>
              <p:cNvPr id="433" name="Group 359"/>
              <p:cNvGrpSpPr/>
              <p:nvPr/>
            </p:nvGrpSpPr>
            <p:grpSpPr>
              <a:xfrm rot="5400000">
                <a:off x="3712192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476" name="Isosceles Triangle 475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ln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77" name="Group 291"/>
                <p:cNvGrpSpPr/>
                <p:nvPr/>
              </p:nvGrpSpPr>
              <p:grpSpPr>
                <a:xfrm rot="18675197">
                  <a:off x="5443477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478" name="Oval 477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79" name="Oval 478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80" name="Oval 479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434" name="Group 365"/>
              <p:cNvGrpSpPr/>
              <p:nvPr/>
            </p:nvGrpSpPr>
            <p:grpSpPr>
              <a:xfrm rot="5400000">
                <a:off x="4222084" y="3689821"/>
                <a:ext cx="341195" cy="259307"/>
                <a:chOff x="5322627" y="4258102"/>
                <a:chExt cx="341195" cy="259307"/>
              </a:xfrm>
            </p:grpSpPr>
            <p:sp>
              <p:nvSpPr>
                <p:cNvPr id="471" name="Isosceles Triangle 470"/>
                <p:cNvSpPr/>
                <p:nvPr/>
              </p:nvSpPr>
              <p:spPr>
                <a:xfrm>
                  <a:off x="5322627" y="4258102"/>
                  <a:ext cx="341195" cy="259307"/>
                </a:xfrm>
                <a:prstGeom prst="triangle">
                  <a:avLst/>
                </a:prstGeom>
                <a:ln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72" name="Group 291"/>
                <p:cNvGrpSpPr/>
                <p:nvPr/>
              </p:nvGrpSpPr>
              <p:grpSpPr>
                <a:xfrm rot="18675197">
                  <a:off x="5443478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473" name="Oval 472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74" name="Oval 473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75" name="Oval 474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435" name="Group 371"/>
              <p:cNvGrpSpPr/>
              <p:nvPr/>
            </p:nvGrpSpPr>
            <p:grpSpPr>
              <a:xfrm rot="5400000">
                <a:off x="4749422" y="3643952"/>
                <a:ext cx="341195" cy="296453"/>
                <a:chOff x="5322627" y="4217158"/>
                <a:chExt cx="341195" cy="296453"/>
              </a:xfrm>
            </p:grpSpPr>
            <p:sp>
              <p:nvSpPr>
                <p:cNvPr id="466" name="Isosceles Triangle 465"/>
                <p:cNvSpPr/>
                <p:nvPr/>
              </p:nvSpPr>
              <p:spPr>
                <a:xfrm>
                  <a:off x="5322627" y="4217158"/>
                  <a:ext cx="341195" cy="259307"/>
                </a:xfrm>
                <a:prstGeom prst="triangle">
                  <a:avLst/>
                </a:prstGeom>
                <a:ln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67" name="Group 291"/>
                <p:cNvGrpSpPr/>
                <p:nvPr/>
              </p:nvGrpSpPr>
              <p:grpSpPr>
                <a:xfrm rot="18675197">
                  <a:off x="5443479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468" name="Oval 467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69" name="Oval 468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70" name="Oval 469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436" name="Group 377"/>
              <p:cNvGrpSpPr/>
              <p:nvPr/>
            </p:nvGrpSpPr>
            <p:grpSpPr>
              <a:xfrm rot="5400000">
                <a:off x="5254388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461" name="Isosceles Triangle 460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ln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62" name="Group 291"/>
                <p:cNvGrpSpPr/>
                <p:nvPr/>
              </p:nvGrpSpPr>
              <p:grpSpPr>
                <a:xfrm rot="18675197">
                  <a:off x="5443480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463" name="Oval 462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64" name="Oval 463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65" name="Oval 464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437" name="Group 383"/>
              <p:cNvGrpSpPr/>
              <p:nvPr/>
            </p:nvGrpSpPr>
            <p:grpSpPr>
              <a:xfrm rot="5400000">
                <a:off x="5745707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456" name="Isosceles Triangle 455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ln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57" name="Group 291"/>
                <p:cNvGrpSpPr/>
                <p:nvPr/>
              </p:nvGrpSpPr>
              <p:grpSpPr>
                <a:xfrm rot="18675197">
                  <a:off x="5443481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458" name="Oval 457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59" name="Oval 458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60" name="Oval 459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438" name="Group 389"/>
              <p:cNvGrpSpPr/>
              <p:nvPr/>
            </p:nvGrpSpPr>
            <p:grpSpPr>
              <a:xfrm rot="5400000">
                <a:off x="6250674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451" name="Isosceles Triangle 450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ln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52" name="Group 291"/>
                <p:cNvGrpSpPr/>
                <p:nvPr/>
              </p:nvGrpSpPr>
              <p:grpSpPr>
                <a:xfrm rot="18675197">
                  <a:off x="5443482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453" name="Oval 452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54" name="Oval 453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55" name="Oval 454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439" name="Group 395"/>
              <p:cNvGrpSpPr/>
              <p:nvPr/>
            </p:nvGrpSpPr>
            <p:grpSpPr>
              <a:xfrm rot="5400000">
                <a:off x="6796585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446" name="Isosceles Triangle 445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ln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47" name="Group 291"/>
                <p:cNvGrpSpPr/>
                <p:nvPr/>
              </p:nvGrpSpPr>
              <p:grpSpPr>
                <a:xfrm rot="18675197">
                  <a:off x="5443483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448" name="Oval 447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49" name="Oval 448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50" name="Oval 449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440" name="Group 401"/>
              <p:cNvGrpSpPr/>
              <p:nvPr/>
            </p:nvGrpSpPr>
            <p:grpSpPr>
              <a:xfrm rot="5400000">
                <a:off x="7301552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441" name="Isosceles Triangle 440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ln/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42" name="Group 291"/>
                <p:cNvGrpSpPr/>
                <p:nvPr/>
              </p:nvGrpSpPr>
              <p:grpSpPr>
                <a:xfrm rot="18675197">
                  <a:off x="5443484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443" name="Oval 442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44" name="Oval 443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45" name="Oval 444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ln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19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grpSp>
        <p:nvGrpSpPr>
          <p:cNvPr id="209" name="Group 208"/>
          <p:cNvGrpSpPr/>
          <p:nvPr/>
        </p:nvGrpSpPr>
        <p:grpSpPr>
          <a:xfrm>
            <a:off x="232012" y="1260078"/>
            <a:ext cx="3411940" cy="4785880"/>
            <a:chOff x="4681182" y="1287373"/>
            <a:chExt cx="3411940" cy="4785880"/>
          </a:xfrm>
        </p:grpSpPr>
        <p:sp>
          <p:nvSpPr>
            <p:cNvPr id="307" name="Freeform 306"/>
            <p:cNvSpPr/>
            <p:nvPr/>
          </p:nvSpPr>
          <p:spPr>
            <a:xfrm flipV="1">
              <a:off x="4681182" y="3725838"/>
              <a:ext cx="3411940" cy="2347415"/>
            </a:xfrm>
            <a:custGeom>
              <a:avLst/>
              <a:gdLst>
                <a:gd name="connsiteX0" fmla="*/ 3043451 w 3411940"/>
                <a:gd name="connsiteY0" fmla="*/ 2729552 h 2729552"/>
                <a:gd name="connsiteX1" fmla="*/ 423081 w 3411940"/>
                <a:gd name="connsiteY1" fmla="*/ 2715904 h 2729552"/>
                <a:gd name="connsiteX2" fmla="*/ 150125 w 3411940"/>
                <a:gd name="connsiteY2" fmla="*/ 2634017 h 2729552"/>
                <a:gd name="connsiteX3" fmla="*/ 13648 w 3411940"/>
                <a:gd name="connsiteY3" fmla="*/ 1446662 h 2729552"/>
                <a:gd name="connsiteX4" fmla="*/ 0 w 3411940"/>
                <a:gd name="connsiteY4" fmla="*/ 1460310 h 2729552"/>
                <a:gd name="connsiteX5" fmla="*/ 409433 w 3411940"/>
                <a:gd name="connsiteY5" fmla="*/ 423080 h 2729552"/>
                <a:gd name="connsiteX6" fmla="*/ 1719618 w 3411940"/>
                <a:gd name="connsiteY6" fmla="*/ 0 h 2729552"/>
                <a:gd name="connsiteX7" fmla="*/ 3234519 w 3411940"/>
                <a:gd name="connsiteY7" fmla="*/ 395785 h 2729552"/>
                <a:gd name="connsiteX8" fmla="*/ 3220872 w 3411940"/>
                <a:gd name="connsiteY8" fmla="*/ 382137 h 2729552"/>
                <a:gd name="connsiteX9" fmla="*/ 3398293 w 3411940"/>
                <a:gd name="connsiteY9" fmla="*/ 1337480 h 2729552"/>
                <a:gd name="connsiteX10" fmla="*/ 3411940 w 3411940"/>
                <a:gd name="connsiteY10" fmla="*/ 2279176 h 2729552"/>
                <a:gd name="connsiteX11" fmla="*/ 3330054 w 3411940"/>
                <a:gd name="connsiteY11" fmla="*/ 2634017 h 2729552"/>
                <a:gd name="connsiteX12" fmla="*/ 3125337 w 3411940"/>
                <a:gd name="connsiteY12" fmla="*/ 2688609 h 2729552"/>
                <a:gd name="connsiteX13" fmla="*/ 3043451 w 3411940"/>
                <a:gd name="connsiteY13" fmla="*/ 2729552 h 272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11940" h="2729552">
                  <a:moveTo>
                    <a:pt x="3043451" y="2729552"/>
                  </a:moveTo>
                  <a:lnTo>
                    <a:pt x="423081" y="2715904"/>
                  </a:lnTo>
                  <a:lnTo>
                    <a:pt x="150125" y="2634017"/>
                  </a:lnTo>
                  <a:cubicBezTo>
                    <a:pt x="104633" y="2238232"/>
                    <a:pt x="64193" y="1841833"/>
                    <a:pt x="13648" y="1446662"/>
                  </a:cubicBezTo>
                  <a:cubicBezTo>
                    <a:pt x="12832" y="1440280"/>
                    <a:pt x="4549" y="1455761"/>
                    <a:pt x="0" y="1460310"/>
                  </a:cubicBezTo>
                  <a:lnTo>
                    <a:pt x="409433" y="423080"/>
                  </a:lnTo>
                  <a:lnTo>
                    <a:pt x="1719618" y="0"/>
                  </a:lnTo>
                  <a:lnTo>
                    <a:pt x="3234519" y="395785"/>
                  </a:lnTo>
                  <a:cubicBezTo>
                    <a:pt x="3240754" y="397372"/>
                    <a:pt x="3225421" y="386686"/>
                    <a:pt x="3220872" y="382137"/>
                  </a:cubicBezTo>
                  <a:lnTo>
                    <a:pt x="3398293" y="1337480"/>
                  </a:lnTo>
                  <a:lnTo>
                    <a:pt x="3411940" y="2279176"/>
                  </a:lnTo>
                  <a:lnTo>
                    <a:pt x="3330054" y="2634017"/>
                  </a:lnTo>
                  <a:lnTo>
                    <a:pt x="3125337" y="2688609"/>
                  </a:lnTo>
                  <a:lnTo>
                    <a:pt x="3043451" y="2729552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10000"/>
              </a:schemeClr>
            </a:solidFill>
            <a:ln w="22225">
              <a:solidFill>
                <a:srgbClr val="FF0000"/>
              </a:solidFill>
              <a:prstDash val="sysDot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746"/>
            <p:cNvGrpSpPr/>
            <p:nvPr/>
          </p:nvGrpSpPr>
          <p:grpSpPr>
            <a:xfrm>
              <a:off x="6327563" y="1287373"/>
              <a:ext cx="448933" cy="475709"/>
              <a:chOff x="836044" y="1233919"/>
              <a:chExt cx="448933" cy="475709"/>
            </a:xfrm>
          </p:grpSpPr>
          <p:sp>
            <p:nvSpPr>
              <p:cNvPr id="198" name="Freeform 197"/>
              <p:cNvSpPr/>
              <p:nvPr/>
            </p:nvSpPr>
            <p:spPr>
              <a:xfrm>
                <a:off x="870550" y="1275612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965440" y="123391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1163848" y="130292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1189727" y="1492710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991320" y="1604853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836044" y="142369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754"/>
            <p:cNvGrpSpPr/>
            <p:nvPr/>
          </p:nvGrpSpPr>
          <p:grpSpPr>
            <a:xfrm>
              <a:off x="5665126" y="2352734"/>
              <a:ext cx="310909" cy="277303"/>
              <a:chOff x="-759843" y="699080"/>
              <a:chExt cx="310909" cy="277303"/>
            </a:xfrm>
          </p:grpSpPr>
          <p:sp>
            <p:nvSpPr>
              <p:cNvPr id="205" name="Freeform 204"/>
              <p:cNvSpPr/>
              <p:nvPr/>
            </p:nvSpPr>
            <p:spPr>
              <a:xfrm>
                <a:off x="-699458" y="712020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-544184" y="699080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-759843" y="74221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-613193" y="87160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60"/>
            <p:cNvGrpSpPr/>
            <p:nvPr/>
          </p:nvGrpSpPr>
          <p:grpSpPr>
            <a:xfrm rot="20052154">
              <a:off x="6826096" y="2478180"/>
              <a:ext cx="474811" cy="441202"/>
              <a:chOff x="1791780" y="1872276"/>
              <a:chExt cx="474811" cy="441202"/>
            </a:xfrm>
          </p:grpSpPr>
          <p:sp>
            <p:nvSpPr>
              <p:cNvPr id="210" name="Freeform 209"/>
              <p:cNvSpPr/>
              <p:nvPr/>
            </p:nvSpPr>
            <p:spPr>
              <a:xfrm>
                <a:off x="1843538" y="1896715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981558" y="187227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171341" y="201029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1964308" y="2208703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1791780" y="202754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5" name="Freeform 234"/>
            <p:cNvSpPr/>
            <p:nvPr/>
          </p:nvSpPr>
          <p:spPr>
            <a:xfrm>
              <a:off x="4995082" y="1348854"/>
              <a:ext cx="1487038" cy="2381250"/>
            </a:xfrm>
            <a:custGeom>
              <a:avLst/>
              <a:gdLst>
                <a:gd name="connsiteX0" fmla="*/ 85725 w 1400175"/>
                <a:gd name="connsiteY0" fmla="*/ 2381250 h 2381250"/>
                <a:gd name="connsiteX1" fmla="*/ 219075 w 1400175"/>
                <a:gd name="connsiteY1" fmla="*/ 495300 h 2381250"/>
                <a:gd name="connsiteX2" fmla="*/ 1400175 w 1400175"/>
                <a:gd name="connsiteY2" fmla="*/ 0 h 2381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0175" h="2381250">
                  <a:moveTo>
                    <a:pt x="85725" y="2381250"/>
                  </a:moveTo>
                  <a:cubicBezTo>
                    <a:pt x="42862" y="1636712"/>
                    <a:pt x="0" y="892175"/>
                    <a:pt x="219075" y="495300"/>
                  </a:cubicBezTo>
                  <a:cubicBezTo>
                    <a:pt x="438150" y="98425"/>
                    <a:pt x="919162" y="49212"/>
                    <a:pt x="1400175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5281683" y="2415654"/>
              <a:ext cx="400335" cy="1238250"/>
            </a:xfrm>
            <a:custGeom>
              <a:avLst/>
              <a:gdLst>
                <a:gd name="connsiteX0" fmla="*/ 0 w 476250"/>
                <a:gd name="connsiteY0" fmla="*/ 1238250 h 1238250"/>
                <a:gd name="connsiteX1" fmla="*/ 228600 w 476250"/>
                <a:gd name="connsiteY1" fmla="*/ 514350 h 1238250"/>
                <a:gd name="connsiteX2" fmla="*/ 476250 w 476250"/>
                <a:gd name="connsiteY2" fmla="*/ 0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6250" h="1238250">
                  <a:moveTo>
                    <a:pt x="0" y="1238250"/>
                  </a:moveTo>
                  <a:cubicBezTo>
                    <a:pt x="74612" y="979487"/>
                    <a:pt x="149225" y="720725"/>
                    <a:pt x="228600" y="514350"/>
                  </a:cubicBezTo>
                  <a:cubicBezTo>
                    <a:pt x="307975" y="307975"/>
                    <a:pt x="392112" y="153987"/>
                    <a:pt x="4762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>
              <a:off x="5527343" y="2568054"/>
              <a:ext cx="345176" cy="1123950"/>
            </a:xfrm>
            <a:custGeom>
              <a:avLst/>
              <a:gdLst>
                <a:gd name="connsiteX0" fmla="*/ 0 w 323850"/>
                <a:gd name="connsiteY0" fmla="*/ 1123950 h 1123950"/>
                <a:gd name="connsiteX1" fmla="*/ 323850 w 323850"/>
                <a:gd name="connsiteY1" fmla="*/ 0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23850" h="1123950">
                  <a:moveTo>
                    <a:pt x="0" y="1123950"/>
                  </a:moveTo>
                  <a:lnTo>
                    <a:pt x="32385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6729769" y="1383779"/>
              <a:ext cx="1090398" cy="2308225"/>
            </a:xfrm>
            <a:custGeom>
              <a:avLst/>
              <a:gdLst>
                <a:gd name="connsiteX0" fmla="*/ 0 w 1136650"/>
                <a:gd name="connsiteY0" fmla="*/ 3175 h 2308225"/>
                <a:gd name="connsiteX1" fmla="*/ 876300 w 1136650"/>
                <a:gd name="connsiteY1" fmla="*/ 174625 h 2308225"/>
                <a:gd name="connsiteX2" fmla="*/ 1104900 w 1136650"/>
                <a:gd name="connsiteY2" fmla="*/ 1050925 h 2308225"/>
                <a:gd name="connsiteX3" fmla="*/ 1066800 w 1136650"/>
                <a:gd name="connsiteY3" fmla="*/ 2308225 h 230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6650" h="2308225">
                  <a:moveTo>
                    <a:pt x="0" y="3175"/>
                  </a:moveTo>
                  <a:cubicBezTo>
                    <a:pt x="346075" y="1587"/>
                    <a:pt x="692150" y="0"/>
                    <a:pt x="876300" y="174625"/>
                  </a:cubicBezTo>
                  <a:cubicBezTo>
                    <a:pt x="1060450" y="349250"/>
                    <a:pt x="1073150" y="695325"/>
                    <a:pt x="1104900" y="1050925"/>
                  </a:cubicBezTo>
                  <a:cubicBezTo>
                    <a:pt x="1136650" y="1406525"/>
                    <a:pt x="1101725" y="1857375"/>
                    <a:pt x="1066800" y="2308225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6710719" y="1596504"/>
              <a:ext cx="959324" cy="2095500"/>
            </a:xfrm>
            <a:custGeom>
              <a:avLst/>
              <a:gdLst>
                <a:gd name="connsiteX0" fmla="*/ 0 w 863600"/>
                <a:gd name="connsiteY0" fmla="*/ 0 h 2095500"/>
                <a:gd name="connsiteX1" fmla="*/ 685800 w 863600"/>
                <a:gd name="connsiteY1" fmla="*/ 361950 h 2095500"/>
                <a:gd name="connsiteX2" fmla="*/ 857250 w 863600"/>
                <a:gd name="connsiteY2" fmla="*/ 1238250 h 2095500"/>
                <a:gd name="connsiteX3" fmla="*/ 723900 w 863600"/>
                <a:gd name="connsiteY3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3600" h="2095500">
                  <a:moveTo>
                    <a:pt x="0" y="0"/>
                  </a:moveTo>
                  <a:cubicBezTo>
                    <a:pt x="271462" y="77787"/>
                    <a:pt x="542925" y="155575"/>
                    <a:pt x="685800" y="361950"/>
                  </a:cubicBezTo>
                  <a:cubicBezTo>
                    <a:pt x="828675" y="568325"/>
                    <a:pt x="850900" y="949325"/>
                    <a:pt x="857250" y="1238250"/>
                  </a:cubicBezTo>
                  <a:cubicBezTo>
                    <a:pt x="863600" y="1527175"/>
                    <a:pt x="793750" y="1811337"/>
                    <a:pt x="723900" y="209550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6332561" y="2529954"/>
              <a:ext cx="644858" cy="1162050"/>
            </a:xfrm>
            <a:custGeom>
              <a:avLst/>
              <a:gdLst>
                <a:gd name="connsiteX0" fmla="*/ 0 w 704850"/>
                <a:gd name="connsiteY0" fmla="*/ 1162050 h 1162050"/>
                <a:gd name="connsiteX1" fmla="*/ 419100 w 704850"/>
                <a:gd name="connsiteY1" fmla="*/ 190500 h 1162050"/>
                <a:gd name="connsiteX2" fmla="*/ 704850 w 704850"/>
                <a:gd name="connsiteY2" fmla="*/ 19050 h 116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4850" h="1162050">
                  <a:moveTo>
                    <a:pt x="0" y="1162050"/>
                  </a:moveTo>
                  <a:cubicBezTo>
                    <a:pt x="150812" y="771525"/>
                    <a:pt x="301625" y="381000"/>
                    <a:pt x="419100" y="190500"/>
                  </a:cubicBezTo>
                  <a:cubicBezTo>
                    <a:pt x="536575" y="0"/>
                    <a:pt x="704850" y="19050"/>
                    <a:pt x="704850" y="1905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Freeform 243"/>
            <p:cNvSpPr/>
            <p:nvPr/>
          </p:nvSpPr>
          <p:spPr>
            <a:xfrm>
              <a:off x="7244119" y="2606154"/>
              <a:ext cx="152968" cy="1104900"/>
            </a:xfrm>
            <a:custGeom>
              <a:avLst/>
              <a:gdLst>
                <a:gd name="connsiteX0" fmla="*/ 152400 w 254000"/>
                <a:gd name="connsiteY0" fmla="*/ 1104900 h 1104900"/>
                <a:gd name="connsiteX1" fmla="*/ 228600 w 254000"/>
                <a:gd name="connsiteY1" fmla="*/ 323850 h 1104900"/>
                <a:gd name="connsiteX2" fmla="*/ 0 w 254000"/>
                <a:gd name="connsiteY2" fmla="*/ 0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4000" h="1104900">
                  <a:moveTo>
                    <a:pt x="152400" y="1104900"/>
                  </a:moveTo>
                  <a:cubicBezTo>
                    <a:pt x="203200" y="806450"/>
                    <a:pt x="254000" y="508000"/>
                    <a:pt x="228600" y="323850"/>
                  </a:cubicBezTo>
                  <a:cubicBezTo>
                    <a:pt x="203200" y="139700"/>
                    <a:pt x="101600" y="69850"/>
                    <a:pt x="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 244"/>
            <p:cNvSpPr/>
            <p:nvPr/>
          </p:nvSpPr>
          <p:spPr>
            <a:xfrm>
              <a:off x="6634519" y="2758554"/>
              <a:ext cx="247650" cy="933450"/>
            </a:xfrm>
            <a:custGeom>
              <a:avLst/>
              <a:gdLst>
                <a:gd name="connsiteX0" fmla="*/ 0 w 247650"/>
                <a:gd name="connsiteY0" fmla="*/ 933450 h 933450"/>
                <a:gd name="connsiteX1" fmla="*/ 247650 w 247650"/>
                <a:gd name="connsiteY1" fmla="*/ 0 h 93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7650" h="933450">
                  <a:moveTo>
                    <a:pt x="0" y="933450"/>
                  </a:moveTo>
                  <a:lnTo>
                    <a:pt x="24765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7015519" y="2834754"/>
              <a:ext cx="114300" cy="876300"/>
            </a:xfrm>
            <a:custGeom>
              <a:avLst/>
              <a:gdLst>
                <a:gd name="connsiteX0" fmla="*/ 0 w 114300"/>
                <a:gd name="connsiteY0" fmla="*/ 876300 h 876300"/>
                <a:gd name="connsiteX1" fmla="*/ 114300 w 114300"/>
                <a:gd name="connsiteY1" fmla="*/ 0 h 8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4300" h="876300">
                  <a:moveTo>
                    <a:pt x="0" y="876300"/>
                  </a:moveTo>
                  <a:lnTo>
                    <a:pt x="11430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4898125" y="3335863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5340196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5680252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6178682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6494286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6807046" y="32977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188046" y="333583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7588096" y="331678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793"/>
            <p:cNvGrpSpPr/>
            <p:nvPr/>
          </p:nvGrpSpPr>
          <p:grpSpPr>
            <a:xfrm>
              <a:off x="6213263" y="5173573"/>
              <a:ext cx="448933" cy="475709"/>
              <a:chOff x="836044" y="1233919"/>
              <a:chExt cx="448933" cy="475709"/>
            </a:xfrm>
          </p:grpSpPr>
          <p:sp>
            <p:nvSpPr>
              <p:cNvPr id="256" name="Freeform 255"/>
              <p:cNvSpPr/>
              <p:nvPr/>
            </p:nvSpPr>
            <p:spPr>
              <a:xfrm>
                <a:off x="870550" y="1275612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965440" y="123391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1163848" y="130292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1189727" y="1492710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991320" y="1604853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836044" y="142369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800"/>
            <p:cNvGrpSpPr/>
            <p:nvPr/>
          </p:nvGrpSpPr>
          <p:grpSpPr>
            <a:xfrm rot="20052154">
              <a:off x="5702145" y="4350571"/>
              <a:ext cx="474811" cy="441202"/>
              <a:chOff x="1791780" y="1872276"/>
              <a:chExt cx="474811" cy="441202"/>
            </a:xfrm>
          </p:grpSpPr>
          <p:sp>
            <p:nvSpPr>
              <p:cNvPr id="263" name="Freeform 262"/>
              <p:cNvSpPr/>
              <p:nvPr/>
            </p:nvSpPr>
            <p:spPr>
              <a:xfrm>
                <a:off x="1843538" y="1896715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1981558" y="187227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2171341" y="201029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1964308" y="2208703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Oval 266"/>
              <p:cNvSpPr/>
              <p:nvPr/>
            </p:nvSpPr>
            <p:spPr>
              <a:xfrm>
                <a:off x="1791780" y="202754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806"/>
            <p:cNvGrpSpPr/>
            <p:nvPr/>
          </p:nvGrpSpPr>
          <p:grpSpPr>
            <a:xfrm>
              <a:off x="7112926" y="4424351"/>
              <a:ext cx="310909" cy="277303"/>
              <a:chOff x="-759843" y="699080"/>
              <a:chExt cx="310909" cy="277303"/>
            </a:xfrm>
          </p:grpSpPr>
          <p:sp>
            <p:nvSpPr>
              <p:cNvPr id="269" name="Freeform 268"/>
              <p:cNvSpPr/>
              <p:nvPr/>
            </p:nvSpPr>
            <p:spPr>
              <a:xfrm>
                <a:off x="-699458" y="712020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>
                <a:off x="-544184" y="699080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Oval 270"/>
              <p:cNvSpPr/>
              <p:nvPr/>
            </p:nvSpPr>
            <p:spPr>
              <a:xfrm>
                <a:off x="-759843" y="74221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-613193" y="87160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3" name="Freeform 272"/>
            <p:cNvSpPr/>
            <p:nvPr/>
          </p:nvSpPr>
          <p:spPr>
            <a:xfrm>
              <a:off x="5110519" y="3730104"/>
              <a:ext cx="1314450" cy="2070100"/>
            </a:xfrm>
            <a:custGeom>
              <a:avLst/>
              <a:gdLst>
                <a:gd name="connsiteX0" fmla="*/ 1314450 w 1314450"/>
                <a:gd name="connsiteY0" fmla="*/ 1905000 h 2070100"/>
                <a:gd name="connsiteX1" fmla="*/ 209550 w 1314450"/>
                <a:gd name="connsiteY1" fmla="*/ 1752600 h 2070100"/>
                <a:gd name="connsiteX2" fmla="*/ 57150 w 1314450"/>
                <a:gd name="connsiteY2" fmla="*/ 0 h 2070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4450" h="2070100">
                  <a:moveTo>
                    <a:pt x="1314450" y="1905000"/>
                  </a:moveTo>
                  <a:cubicBezTo>
                    <a:pt x="866775" y="1987550"/>
                    <a:pt x="419100" y="2070100"/>
                    <a:pt x="209550" y="1752600"/>
                  </a:cubicBezTo>
                  <a:cubicBezTo>
                    <a:pt x="0" y="1435100"/>
                    <a:pt x="28575" y="717550"/>
                    <a:pt x="571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5281684" y="3821372"/>
              <a:ext cx="990885" cy="1642281"/>
            </a:xfrm>
            <a:custGeom>
              <a:avLst/>
              <a:gdLst>
                <a:gd name="connsiteX0" fmla="*/ 844550 w 844550"/>
                <a:gd name="connsiteY0" fmla="*/ 1752600 h 1752600"/>
                <a:gd name="connsiteX1" fmla="*/ 120650 w 844550"/>
                <a:gd name="connsiteY1" fmla="*/ 1295400 h 1752600"/>
                <a:gd name="connsiteX2" fmla="*/ 120650 w 844550"/>
                <a:gd name="connsiteY2" fmla="*/ 0 h 175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4550" h="1752600">
                  <a:moveTo>
                    <a:pt x="844550" y="1752600"/>
                  </a:moveTo>
                  <a:cubicBezTo>
                    <a:pt x="542925" y="1670050"/>
                    <a:pt x="241300" y="1587500"/>
                    <a:pt x="120650" y="1295400"/>
                  </a:cubicBezTo>
                  <a:cubicBezTo>
                    <a:pt x="0" y="1003300"/>
                    <a:pt x="60325" y="501650"/>
                    <a:pt x="1206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5663821" y="3711054"/>
              <a:ext cx="94398" cy="933450"/>
            </a:xfrm>
            <a:custGeom>
              <a:avLst/>
              <a:gdLst>
                <a:gd name="connsiteX0" fmla="*/ 209550 w 209550"/>
                <a:gd name="connsiteY0" fmla="*/ 933450 h 933450"/>
                <a:gd name="connsiteX1" fmla="*/ 95250 w 209550"/>
                <a:gd name="connsiteY1" fmla="*/ 762000 h 933450"/>
                <a:gd name="connsiteX2" fmla="*/ 0 w 209550"/>
                <a:gd name="connsiteY2" fmla="*/ 0 h 93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550" h="933450">
                  <a:moveTo>
                    <a:pt x="209550" y="933450"/>
                  </a:moveTo>
                  <a:cubicBezTo>
                    <a:pt x="169862" y="925512"/>
                    <a:pt x="130175" y="917575"/>
                    <a:pt x="95250" y="762000"/>
                  </a:cubicBezTo>
                  <a:cubicBezTo>
                    <a:pt x="60325" y="606425"/>
                    <a:pt x="30162" y="303212"/>
                    <a:pt x="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Freeform 275"/>
            <p:cNvSpPr/>
            <p:nvPr/>
          </p:nvSpPr>
          <p:spPr>
            <a:xfrm>
              <a:off x="5853469" y="3730104"/>
              <a:ext cx="45719" cy="685800"/>
            </a:xfrm>
            <a:custGeom>
              <a:avLst/>
              <a:gdLst>
                <a:gd name="connsiteX0" fmla="*/ 0 w 57150"/>
                <a:gd name="connsiteY0" fmla="*/ 685800 h 685800"/>
                <a:gd name="connsiteX1" fmla="*/ 57150 w 57150"/>
                <a:gd name="connsiteY1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150" h="685800">
                  <a:moveTo>
                    <a:pt x="0" y="685800"/>
                  </a:moveTo>
                  <a:lnTo>
                    <a:pt x="5715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Freeform 276"/>
            <p:cNvSpPr/>
            <p:nvPr/>
          </p:nvSpPr>
          <p:spPr>
            <a:xfrm>
              <a:off x="6082069" y="3692004"/>
              <a:ext cx="190500" cy="704850"/>
            </a:xfrm>
            <a:custGeom>
              <a:avLst/>
              <a:gdLst>
                <a:gd name="connsiteX0" fmla="*/ 0 w 190500"/>
                <a:gd name="connsiteY0" fmla="*/ 704850 h 704850"/>
                <a:gd name="connsiteX1" fmla="*/ 190500 w 190500"/>
                <a:gd name="connsiteY1" fmla="*/ 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0500" h="704850">
                  <a:moveTo>
                    <a:pt x="0" y="704850"/>
                  </a:moveTo>
                  <a:lnTo>
                    <a:pt x="19050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5986819" y="3749154"/>
              <a:ext cx="536811" cy="971550"/>
            </a:xfrm>
            <a:custGeom>
              <a:avLst/>
              <a:gdLst>
                <a:gd name="connsiteX0" fmla="*/ 0 w 628650"/>
                <a:gd name="connsiteY0" fmla="*/ 971550 h 971550"/>
                <a:gd name="connsiteX1" fmla="*/ 381000 w 628650"/>
                <a:gd name="connsiteY1" fmla="*/ 762000 h 971550"/>
                <a:gd name="connsiteX2" fmla="*/ 628650 w 628650"/>
                <a:gd name="connsiteY2" fmla="*/ 0 h 97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50" h="971550">
                  <a:moveTo>
                    <a:pt x="0" y="971550"/>
                  </a:moveTo>
                  <a:cubicBezTo>
                    <a:pt x="138112" y="947737"/>
                    <a:pt x="276225" y="923925"/>
                    <a:pt x="381000" y="762000"/>
                  </a:cubicBezTo>
                  <a:cubicBezTo>
                    <a:pt x="485775" y="600075"/>
                    <a:pt x="557212" y="300037"/>
                    <a:pt x="6286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Freeform 278"/>
            <p:cNvSpPr/>
            <p:nvPr/>
          </p:nvSpPr>
          <p:spPr>
            <a:xfrm>
              <a:off x="6424969" y="3730104"/>
              <a:ext cx="357968" cy="1485900"/>
            </a:xfrm>
            <a:custGeom>
              <a:avLst/>
              <a:gdLst>
                <a:gd name="connsiteX0" fmla="*/ 0 w 228600"/>
                <a:gd name="connsiteY0" fmla="*/ 1485900 h 1485900"/>
                <a:gd name="connsiteX1" fmla="*/ 190500 w 228600"/>
                <a:gd name="connsiteY1" fmla="*/ 533400 h 1485900"/>
                <a:gd name="connsiteX2" fmla="*/ 228600 w 228600"/>
                <a:gd name="connsiteY2" fmla="*/ 0 h 148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1485900">
                  <a:moveTo>
                    <a:pt x="0" y="1485900"/>
                  </a:moveTo>
                  <a:cubicBezTo>
                    <a:pt x="76200" y="1133475"/>
                    <a:pt x="152400" y="781050"/>
                    <a:pt x="190500" y="533400"/>
                  </a:cubicBezTo>
                  <a:cubicBezTo>
                    <a:pt x="228600" y="285750"/>
                    <a:pt x="228600" y="142875"/>
                    <a:pt x="22860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Freeform 279"/>
            <p:cNvSpPr/>
            <p:nvPr/>
          </p:nvSpPr>
          <p:spPr>
            <a:xfrm>
              <a:off x="6596419" y="3711054"/>
              <a:ext cx="309348" cy="1581150"/>
            </a:xfrm>
            <a:custGeom>
              <a:avLst/>
              <a:gdLst>
                <a:gd name="connsiteX0" fmla="*/ 0 w 419100"/>
                <a:gd name="connsiteY0" fmla="*/ 1581150 h 1581150"/>
                <a:gd name="connsiteX1" fmla="*/ 323850 w 419100"/>
                <a:gd name="connsiteY1" fmla="*/ 666750 h 1581150"/>
                <a:gd name="connsiteX2" fmla="*/ 419100 w 419100"/>
                <a:gd name="connsiteY2" fmla="*/ 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100" h="1581150">
                  <a:moveTo>
                    <a:pt x="0" y="1581150"/>
                  </a:moveTo>
                  <a:cubicBezTo>
                    <a:pt x="127000" y="1255712"/>
                    <a:pt x="254000" y="930275"/>
                    <a:pt x="323850" y="666750"/>
                  </a:cubicBezTo>
                  <a:cubicBezTo>
                    <a:pt x="393700" y="403225"/>
                    <a:pt x="406400" y="201612"/>
                    <a:pt x="41910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7333019" y="3749154"/>
              <a:ext cx="63500" cy="742950"/>
            </a:xfrm>
            <a:custGeom>
              <a:avLst/>
              <a:gdLst>
                <a:gd name="connsiteX0" fmla="*/ 25400 w 63500"/>
                <a:gd name="connsiteY0" fmla="*/ 742950 h 742950"/>
                <a:gd name="connsiteX1" fmla="*/ 6350 w 63500"/>
                <a:gd name="connsiteY1" fmla="*/ 361950 h 742950"/>
                <a:gd name="connsiteX2" fmla="*/ 63500 w 63500"/>
                <a:gd name="connsiteY2" fmla="*/ 0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500" h="742950">
                  <a:moveTo>
                    <a:pt x="25400" y="742950"/>
                  </a:moveTo>
                  <a:cubicBezTo>
                    <a:pt x="12700" y="614362"/>
                    <a:pt x="0" y="485775"/>
                    <a:pt x="6350" y="361950"/>
                  </a:cubicBezTo>
                  <a:cubicBezTo>
                    <a:pt x="12700" y="238125"/>
                    <a:pt x="38100" y="119062"/>
                    <a:pt x="6350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7320319" y="3766782"/>
              <a:ext cx="336075" cy="896772"/>
            </a:xfrm>
            <a:custGeom>
              <a:avLst/>
              <a:gdLst>
                <a:gd name="connsiteX0" fmla="*/ 0 w 476250"/>
                <a:gd name="connsiteY0" fmla="*/ 971550 h 971550"/>
                <a:gd name="connsiteX1" fmla="*/ 342900 w 476250"/>
                <a:gd name="connsiteY1" fmla="*/ 723900 h 971550"/>
                <a:gd name="connsiteX2" fmla="*/ 476250 w 476250"/>
                <a:gd name="connsiteY2" fmla="*/ 0 h 97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6250" h="971550">
                  <a:moveTo>
                    <a:pt x="0" y="971550"/>
                  </a:moveTo>
                  <a:cubicBezTo>
                    <a:pt x="131762" y="928687"/>
                    <a:pt x="263525" y="885825"/>
                    <a:pt x="342900" y="723900"/>
                  </a:cubicBezTo>
                  <a:cubicBezTo>
                    <a:pt x="422275" y="561975"/>
                    <a:pt x="449262" y="280987"/>
                    <a:pt x="47625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Freeform 283"/>
            <p:cNvSpPr/>
            <p:nvPr/>
          </p:nvSpPr>
          <p:spPr>
            <a:xfrm>
              <a:off x="6615469" y="3780430"/>
              <a:ext cx="1409415" cy="1721324"/>
            </a:xfrm>
            <a:custGeom>
              <a:avLst/>
              <a:gdLst>
                <a:gd name="connsiteX0" fmla="*/ 0 w 1276350"/>
                <a:gd name="connsiteY0" fmla="*/ 1790700 h 1790700"/>
                <a:gd name="connsiteX1" fmla="*/ 1085850 w 1276350"/>
                <a:gd name="connsiteY1" fmla="*/ 1276350 h 1790700"/>
                <a:gd name="connsiteX2" fmla="*/ 1143000 w 1276350"/>
                <a:gd name="connsiteY2" fmla="*/ 0 h 1790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6350" h="1790700">
                  <a:moveTo>
                    <a:pt x="0" y="1790700"/>
                  </a:moveTo>
                  <a:cubicBezTo>
                    <a:pt x="447675" y="1682750"/>
                    <a:pt x="895350" y="1574800"/>
                    <a:pt x="1085850" y="1276350"/>
                  </a:cubicBezTo>
                  <a:cubicBezTo>
                    <a:pt x="1276350" y="977900"/>
                    <a:pt x="1209675" y="488950"/>
                    <a:pt x="1143000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5103170" y="365172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740"/>
            <p:cNvGrpSpPr/>
            <p:nvPr/>
          </p:nvGrpSpPr>
          <p:grpSpPr>
            <a:xfrm>
              <a:off x="5484833" y="3643774"/>
              <a:ext cx="453058" cy="112727"/>
              <a:chOff x="-1778336" y="6200170"/>
              <a:chExt cx="453058" cy="112727"/>
            </a:xfrm>
          </p:grpSpPr>
          <p:sp>
            <p:nvSpPr>
              <p:cNvPr id="288" name="Oval 287"/>
              <p:cNvSpPr/>
              <p:nvPr/>
            </p:nvSpPr>
            <p:spPr>
              <a:xfrm>
                <a:off x="-1778336" y="620017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-1420528" y="62081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739"/>
            <p:cNvGrpSpPr/>
            <p:nvPr/>
          </p:nvGrpSpPr>
          <p:grpSpPr>
            <a:xfrm>
              <a:off x="6209727" y="3645099"/>
              <a:ext cx="834721" cy="112727"/>
              <a:chOff x="-2007599" y="6352570"/>
              <a:chExt cx="834721" cy="112727"/>
            </a:xfrm>
          </p:grpSpPr>
          <p:sp>
            <p:nvSpPr>
              <p:cNvPr id="291" name="Oval 290"/>
              <p:cNvSpPr/>
              <p:nvPr/>
            </p:nvSpPr>
            <p:spPr>
              <a:xfrm>
                <a:off x="-2007599" y="6360521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Oval 291"/>
              <p:cNvSpPr/>
              <p:nvPr/>
            </p:nvSpPr>
            <p:spPr>
              <a:xfrm>
                <a:off x="-1625936" y="635257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Oval 292"/>
              <p:cNvSpPr/>
              <p:nvPr/>
            </p:nvSpPr>
            <p:spPr>
              <a:xfrm>
                <a:off x="-1268128" y="63605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741"/>
            <p:cNvGrpSpPr/>
            <p:nvPr/>
          </p:nvGrpSpPr>
          <p:grpSpPr>
            <a:xfrm>
              <a:off x="7366532" y="3643774"/>
              <a:ext cx="453058" cy="112727"/>
              <a:chOff x="-1778336" y="6200170"/>
              <a:chExt cx="453058" cy="112727"/>
            </a:xfrm>
          </p:grpSpPr>
          <p:sp>
            <p:nvSpPr>
              <p:cNvPr id="295" name="Oval 294"/>
              <p:cNvSpPr/>
              <p:nvPr/>
            </p:nvSpPr>
            <p:spPr>
              <a:xfrm>
                <a:off x="-1778336" y="620017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Oval 295"/>
              <p:cNvSpPr/>
              <p:nvPr/>
            </p:nvSpPr>
            <p:spPr>
              <a:xfrm>
                <a:off x="-1420528" y="62081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5" name="Isosceles Triangle 314"/>
            <p:cNvSpPr/>
            <p:nvPr/>
          </p:nvSpPr>
          <p:spPr>
            <a:xfrm>
              <a:off x="6509980" y="3562065"/>
              <a:ext cx="272957" cy="20471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Isosceles Triangle 316"/>
            <p:cNvSpPr/>
            <p:nvPr/>
          </p:nvSpPr>
          <p:spPr>
            <a:xfrm rot="11222353">
              <a:off x="5059234" y="3630269"/>
              <a:ext cx="210275" cy="21160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Isosceles Triangle 317"/>
            <p:cNvSpPr/>
            <p:nvPr/>
          </p:nvSpPr>
          <p:spPr>
            <a:xfrm rot="11222353">
              <a:off x="7311115" y="3616621"/>
              <a:ext cx="210275" cy="21160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Isosceles Triangle 318"/>
            <p:cNvSpPr/>
            <p:nvPr/>
          </p:nvSpPr>
          <p:spPr>
            <a:xfrm>
              <a:off x="7642745" y="3589361"/>
              <a:ext cx="272957" cy="20471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Isosceles Triangle 319"/>
            <p:cNvSpPr/>
            <p:nvPr/>
          </p:nvSpPr>
          <p:spPr>
            <a:xfrm>
              <a:off x="6892118" y="3589361"/>
              <a:ext cx="272957" cy="20471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Isosceles Triangle 320"/>
            <p:cNvSpPr/>
            <p:nvPr/>
          </p:nvSpPr>
          <p:spPr>
            <a:xfrm rot="11222353">
              <a:off x="5796213" y="3602974"/>
              <a:ext cx="210275" cy="21160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Isosceles Triangle 321"/>
            <p:cNvSpPr/>
            <p:nvPr/>
          </p:nvSpPr>
          <p:spPr>
            <a:xfrm rot="11222353">
              <a:off x="6151054" y="3616622"/>
              <a:ext cx="210275" cy="21160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Isosceles Triangle 323"/>
            <p:cNvSpPr/>
            <p:nvPr/>
          </p:nvSpPr>
          <p:spPr>
            <a:xfrm>
              <a:off x="5418159" y="3603008"/>
              <a:ext cx="272957" cy="204717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Freeform 324"/>
            <p:cNvSpPr/>
            <p:nvPr/>
          </p:nvSpPr>
          <p:spPr>
            <a:xfrm>
              <a:off x="7151427" y="3807725"/>
              <a:ext cx="13648" cy="709684"/>
            </a:xfrm>
            <a:custGeom>
              <a:avLst/>
              <a:gdLst>
                <a:gd name="connsiteX0" fmla="*/ 13648 w 13648"/>
                <a:gd name="connsiteY0" fmla="*/ 709684 h 709684"/>
                <a:gd name="connsiteX1" fmla="*/ 0 w 13648"/>
                <a:gd name="connsiteY1" fmla="*/ 0 h 70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48" h="709684">
                  <a:moveTo>
                    <a:pt x="13648" y="709684"/>
                  </a:moveTo>
                  <a:lnTo>
                    <a:pt x="0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Freeform 326"/>
            <p:cNvSpPr/>
            <p:nvPr/>
          </p:nvSpPr>
          <p:spPr>
            <a:xfrm>
              <a:off x="6005015" y="1528549"/>
              <a:ext cx="341194" cy="2088108"/>
            </a:xfrm>
            <a:custGeom>
              <a:avLst/>
              <a:gdLst>
                <a:gd name="connsiteX0" fmla="*/ 0 w 341194"/>
                <a:gd name="connsiteY0" fmla="*/ 2088108 h 2088108"/>
                <a:gd name="connsiteX1" fmla="*/ 341194 w 341194"/>
                <a:gd name="connsiteY1" fmla="*/ 0 h 2088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1194" h="2088108">
                  <a:moveTo>
                    <a:pt x="0" y="2088108"/>
                  </a:moveTo>
                  <a:lnTo>
                    <a:pt x="341194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Freeform 327"/>
            <p:cNvSpPr/>
            <p:nvPr/>
          </p:nvSpPr>
          <p:spPr>
            <a:xfrm>
              <a:off x="5841242" y="2374710"/>
              <a:ext cx="147850" cy="1214651"/>
            </a:xfrm>
            <a:custGeom>
              <a:avLst/>
              <a:gdLst>
                <a:gd name="connsiteX0" fmla="*/ 68239 w 147850"/>
                <a:gd name="connsiteY0" fmla="*/ 0 h 1214651"/>
                <a:gd name="connsiteX1" fmla="*/ 136477 w 147850"/>
                <a:gd name="connsiteY1" fmla="*/ 218365 h 1214651"/>
                <a:gd name="connsiteX2" fmla="*/ 0 w 147850"/>
                <a:gd name="connsiteY2" fmla="*/ 1214651 h 1214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850" h="1214651">
                  <a:moveTo>
                    <a:pt x="68239" y="0"/>
                  </a:moveTo>
                  <a:cubicBezTo>
                    <a:pt x="108044" y="7961"/>
                    <a:pt x="147850" y="15923"/>
                    <a:pt x="136477" y="218365"/>
                  </a:cubicBezTo>
                  <a:cubicBezTo>
                    <a:pt x="125104" y="420807"/>
                    <a:pt x="62552" y="817729"/>
                    <a:pt x="0" y="121465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Freeform 328"/>
            <p:cNvSpPr/>
            <p:nvPr/>
          </p:nvSpPr>
          <p:spPr>
            <a:xfrm>
              <a:off x="6168788" y="1692322"/>
              <a:ext cx="354842" cy="1924335"/>
            </a:xfrm>
            <a:custGeom>
              <a:avLst/>
              <a:gdLst>
                <a:gd name="connsiteX0" fmla="*/ 0 w 354842"/>
                <a:gd name="connsiteY0" fmla="*/ 1924335 h 1924335"/>
                <a:gd name="connsiteX1" fmla="*/ 354842 w 354842"/>
                <a:gd name="connsiteY1" fmla="*/ 0 h 192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4842" h="1924335">
                  <a:moveTo>
                    <a:pt x="0" y="1924335"/>
                  </a:moveTo>
                  <a:lnTo>
                    <a:pt x="354842" y="0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4" name="Oval 843"/>
          <p:cNvSpPr/>
          <p:nvPr/>
        </p:nvSpPr>
        <p:spPr>
          <a:xfrm>
            <a:off x="1910686" y="1323833"/>
            <a:ext cx="368489" cy="327546"/>
          </a:xfrm>
          <a:prstGeom prst="ellipse">
            <a:avLst/>
          </a:prstGeom>
          <a:solidFill>
            <a:srgbClr val="00D05E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Freeform 845"/>
          <p:cNvSpPr/>
          <p:nvPr/>
        </p:nvSpPr>
        <p:spPr>
          <a:xfrm>
            <a:off x="8011236" y="436728"/>
            <a:ext cx="846161" cy="1733266"/>
          </a:xfrm>
          <a:custGeom>
            <a:avLst/>
            <a:gdLst>
              <a:gd name="connsiteX0" fmla="*/ 846161 w 846161"/>
              <a:gd name="connsiteY0" fmla="*/ 1733266 h 1733266"/>
              <a:gd name="connsiteX1" fmla="*/ 682388 w 846161"/>
              <a:gd name="connsiteY1" fmla="*/ 1651379 h 1733266"/>
              <a:gd name="connsiteX2" fmla="*/ 122830 w 846161"/>
              <a:gd name="connsiteY2" fmla="*/ 955344 h 1733266"/>
              <a:gd name="connsiteX3" fmla="*/ 54591 w 846161"/>
              <a:gd name="connsiteY3" fmla="*/ 777923 h 1733266"/>
              <a:gd name="connsiteX4" fmla="*/ 0 w 846161"/>
              <a:gd name="connsiteY4" fmla="*/ 0 h 1733266"/>
              <a:gd name="connsiteX5" fmla="*/ 846161 w 846161"/>
              <a:gd name="connsiteY5" fmla="*/ 1733266 h 1733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6161" h="1733266">
                <a:moveTo>
                  <a:pt x="846161" y="1733266"/>
                </a:moveTo>
                <a:lnTo>
                  <a:pt x="682388" y="1651379"/>
                </a:lnTo>
                <a:lnTo>
                  <a:pt x="122830" y="955344"/>
                </a:lnTo>
                <a:lnTo>
                  <a:pt x="54591" y="777923"/>
                </a:lnTo>
                <a:lnTo>
                  <a:pt x="0" y="0"/>
                </a:lnTo>
                <a:lnTo>
                  <a:pt x="846161" y="1733266"/>
                </a:lnTo>
                <a:close/>
              </a:path>
            </a:pathLst>
          </a:custGeom>
          <a:solidFill>
            <a:srgbClr val="00D05E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8" name="Oval 847"/>
          <p:cNvSpPr/>
          <p:nvPr/>
        </p:nvSpPr>
        <p:spPr>
          <a:xfrm>
            <a:off x="1296540" y="2374710"/>
            <a:ext cx="191068" cy="150124"/>
          </a:xfrm>
          <a:prstGeom prst="ellipse">
            <a:avLst/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Oval 848"/>
          <p:cNvSpPr/>
          <p:nvPr/>
        </p:nvSpPr>
        <p:spPr>
          <a:xfrm>
            <a:off x="2442951" y="2483892"/>
            <a:ext cx="341192" cy="354842"/>
          </a:xfrm>
          <a:prstGeom prst="ellipse">
            <a:avLst/>
          </a:prstGeom>
          <a:solidFill>
            <a:schemeClr val="accent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Freeform 850"/>
          <p:cNvSpPr/>
          <p:nvPr/>
        </p:nvSpPr>
        <p:spPr>
          <a:xfrm>
            <a:off x="7931150" y="622300"/>
            <a:ext cx="57150" cy="463550"/>
          </a:xfrm>
          <a:custGeom>
            <a:avLst/>
            <a:gdLst>
              <a:gd name="connsiteX0" fmla="*/ 31750 w 57150"/>
              <a:gd name="connsiteY0" fmla="*/ 0 h 463550"/>
              <a:gd name="connsiteX1" fmla="*/ 0 w 57150"/>
              <a:gd name="connsiteY1" fmla="*/ 279400 h 463550"/>
              <a:gd name="connsiteX2" fmla="*/ 57150 w 57150"/>
              <a:gd name="connsiteY2" fmla="*/ 463550 h 463550"/>
              <a:gd name="connsiteX3" fmla="*/ 31750 w 57150"/>
              <a:gd name="connsiteY3" fmla="*/ 0 h 46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150" h="463550">
                <a:moveTo>
                  <a:pt x="31750" y="0"/>
                </a:moveTo>
                <a:lnTo>
                  <a:pt x="0" y="279400"/>
                </a:lnTo>
                <a:lnTo>
                  <a:pt x="57150" y="463550"/>
                </a:lnTo>
                <a:lnTo>
                  <a:pt x="31750" y="0"/>
                </a:lnTo>
                <a:close/>
              </a:path>
            </a:pathLst>
          </a:custGeom>
          <a:solidFill>
            <a:srgbClr val="FF0000">
              <a:alpha val="44000"/>
            </a:srgbClr>
          </a:solidFill>
          <a:ln>
            <a:solidFill>
              <a:srgbClr val="FF0000">
                <a:alpha val="3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Freeform 853"/>
          <p:cNvSpPr/>
          <p:nvPr/>
        </p:nvSpPr>
        <p:spPr>
          <a:xfrm>
            <a:off x="8159750" y="1574800"/>
            <a:ext cx="349250" cy="419100"/>
          </a:xfrm>
          <a:custGeom>
            <a:avLst/>
            <a:gdLst>
              <a:gd name="connsiteX0" fmla="*/ 0 w 349250"/>
              <a:gd name="connsiteY0" fmla="*/ 0 h 419100"/>
              <a:gd name="connsiteX1" fmla="*/ 114300 w 349250"/>
              <a:gd name="connsiteY1" fmla="*/ 215900 h 419100"/>
              <a:gd name="connsiteX2" fmla="*/ 203200 w 349250"/>
              <a:gd name="connsiteY2" fmla="*/ 323850 h 419100"/>
              <a:gd name="connsiteX3" fmla="*/ 349250 w 349250"/>
              <a:gd name="connsiteY3" fmla="*/ 419100 h 419100"/>
              <a:gd name="connsiteX4" fmla="*/ 234950 w 349250"/>
              <a:gd name="connsiteY4" fmla="*/ 260350 h 419100"/>
              <a:gd name="connsiteX5" fmla="*/ 69850 w 349250"/>
              <a:gd name="connsiteY5" fmla="*/ 88900 h 419100"/>
              <a:gd name="connsiteX6" fmla="*/ 0 w 349250"/>
              <a:gd name="connsiteY6" fmla="*/ 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9250" h="419100">
                <a:moveTo>
                  <a:pt x="0" y="0"/>
                </a:moveTo>
                <a:lnTo>
                  <a:pt x="114300" y="215900"/>
                </a:lnTo>
                <a:cubicBezTo>
                  <a:pt x="218801" y="326933"/>
                  <a:pt x="265314" y="323850"/>
                  <a:pt x="203200" y="323850"/>
                </a:cubicBezTo>
                <a:lnTo>
                  <a:pt x="349250" y="419100"/>
                </a:lnTo>
                <a:lnTo>
                  <a:pt x="234950" y="260350"/>
                </a:lnTo>
                <a:lnTo>
                  <a:pt x="69850" y="889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/>
        </p:nvSpPr>
        <p:spPr>
          <a:xfrm>
            <a:off x="1469725" y="6151307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5" name="Rectangle 304"/>
          <p:cNvSpPr/>
          <p:nvPr/>
        </p:nvSpPr>
        <p:spPr>
          <a:xfrm>
            <a:off x="2317531" y="40944"/>
            <a:ext cx="4745421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Idea of Reduction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4" grpId="0" animBg="1"/>
      <p:bldP spid="846" grpId="0" animBg="1"/>
      <p:bldP spid="848" grpId="0" animBg="1"/>
      <p:bldP spid="849" grpId="0" animBg="1"/>
      <p:bldP spid="851" grpId="0" animBg="1"/>
      <p:bldP spid="85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Freeform 774"/>
          <p:cNvSpPr/>
          <p:nvPr/>
        </p:nvSpPr>
        <p:spPr>
          <a:xfrm>
            <a:off x="382137" y="3575713"/>
            <a:ext cx="2879678" cy="2524836"/>
          </a:xfrm>
          <a:custGeom>
            <a:avLst/>
            <a:gdLst>
              <a:gd name="connsiteX0" fmla="*/ 0 w 2879678"/>
              <a:gd name="connsiteY0" fmla="*/ 1637732 h 2524836"/>
              <a:gd name="connsiteX1" fmla="*/ 873457 w 2879678"/>
              <a:gd name="connsiteY1" fmla="*/ 1583141 h 2524836"/>
              <a:gd name="connsiteX2" fmla="*/ 1241947 w 2879678"/>
              <a:gd name="connsiteY2" fmla="*/ 1419368 h 2524836"/>
              <a:gd name="connsiteX3" fmla="*/ 1241947 w 2879678"/>
              <a:gd name="connsiteY3" fmla="*/ 1323833 h 2524836"/>
              <a:gd name="connsiteX4" fmla="*/ 968991 w 2879678"/>
              <a:gd name="connsiteY4" fmla="*/ 941696 h 2524836"/>
              <a:gd name="connsiteX5" fmla="*/ 614150 w 2879678"/>
              <a:gd name="connsiteY5" fmla="*/ 504968 h 2524836"/>
              <a:gd name="connsiteX6" fmla="*/ 600502 w 2879678"/>
              <a:gd name="connsiteY6" fmla="*/ 423081 h 2524836"/>
              <a:gd name="connsiteX7" fmla="*/ 1146412 w 2879678"/>
              <a:gd name="connsiteY7" fmla="*/ 259308 h 2524836"/>
              <a:gd name="connsiteX8" fmla="*/ 1405720 w 2879678"/>
              <a:gd name="connsiteY8" fmla="*/ 245660 h 2524836"/>
              <a:gd name="connsiteX9" fmla="*/ 1610436 w 2879678"/>
              <a:gd name="connsiteY9" fmla="*/ 382138 h 2524836"/>
              <a:gd name="connsiteX10" fmla="*/ 1828800 w 2879678"/>
              <a:gd name="connsiteY10" fmla="*/ 518615 h 2524836"/>
              <a:gd name="connsiteX11" fmla="*/ 2224585 w 2879678"/>
              <a:gd name="connsiteY11" fmla="*/ 941696 h 2524836"/>
              <a:gd name="connsiteX12" fmla="*/ 2210938 w 2879678"/>
              <a:gd name="connsiteY12" fmla="*/ 1378424 h 2524836"/>
              <a:gd name="connsiteX13" fmla="*/ 2156347 w 2879678"/>
              <a:gd name="connsiteY13" fmla="*/ 1514902 h 2524836"/>
              <a:gd name="connsiteX14" fmla="*/ 2060812 w 2879678"/>
              <a:gd name="connsiteY14" fmla="*/ 1692323 h 2524836"/>
              <a:gd name="connsiteX15" fmla="*/ 1897039 w 2879678"/>
              <a:gd name="connsiteY15" fmla="*/ 2019869 h 2524836"/>
              <a:gd name="connsiteX16" fmla="*/ 1596788 w 2879678"/>
              <a:gd name="connsiteY16" fmla="*/ 2115403 h 2524836"/>
              <a:gd name="connsiteX17" fmla="*/ 1214651 w 2879678"/>
              <a:gd name="connsiteY17" fmla="*/ 2183642 h 2524836"/>
              <a:gd name="connsiteX18" fmla="*/ 873457 w 2879678"/>
              <a:gd name="connsiteY18" fmla="*/ 2197290 h 2524836"/>
              <a:gd name="connsiteX19" fmla="*/ 491320 w 2879678"/>
              <a:gd name="connsiteY19" fmla="*/ 2156347 h 2524836"/>
              <a:gd name="connsiteX20" fmla="*/ 272956 w 2879678"/>
              <a:gd name="connsiteY20" fmla="*/ 2006221 h 2524836"/>
              <a:gd name="connsiteX21" fmla="*/ 122830 w 2879678"/>
              <a:gd name="connsiteY21" fmla="*/ 1746914 h 2524836"/>
              <a:gd name="connsiteX22" fmla="*/ 68239 w 2879678"/>
              <a:gd name="connsiteY22" fmla="*/ 1678675 h 2524836"/>
              <a:gd name="connsiteX23" fmla="*/ 122830 w 2879678"/>
              <a:gd name="connsiteY23" fmla="*/ 1924335 h 2524836"/>
              <a:gd name="connsiteX24" fmla="*/ 518615 w 2879678"/>
              <a:gd name="connsiteY24" fmla="*/ 2279177 h 2524836"/>
              <a:gd name="connsiteX25" fmla="*/ 1023582 w 2879678"/>
              <a:gd name="connsiteY25" fmla="*/ 2497541 h 2524836"/>
              <a:gd name="connsiteX26" fmla="*/ 1583141 w 2879678"/>
              <a:gd name="connsiteY26" fmla="*/ 2524836 h 2524836"/>
              <a:gd name="connsiteX27" fmla="*/ 2142699 w 2879678"/>
              <a:gd name="connsiteY27" fmla="*/ 2374711 h 2524836"/>
              <a:gd name="connsiteX28" fmla="*/ 2620370 w 2879678"/>
              <a:gd name="connsiteY28" fmla="*/ 2142699 h 2524836"/>
              <a:gd name="connsiteX29" fmla="*/ 2838735 w 2879678"/>
              <a:gd name="connsiteY29" fmla="*/ 1746914 h 2524836"/>
              <a:gd name="connsiteX30" fmla="*/ 2879678 w 2879678"/>
              <a:gd name="connsiteY30" fmla="*/ 1173708 h 2524836"/>
              <a:gd name="connsiteX31" fmla="*/ 2620370 w 2879678"/>
              <a:gd name="connsiteY31" fmla="*/ 409433 h 2524836"/>
              <a:gd name="connsiteX32" fmla="*/ 2279176 w 2879678"/>
              <a:gd name="connsiteY32" fmla="*/ 177421 h 2524836"/>
              <a:gd name="connsiteX33" fmla="*/ 1733266 w 2879678"/>
              <a:gd name="connsiteY33" fmla="*/ 0 h 2524836"/>
              <a:gd name="connsiteX34" fmla="*/ 1337481 w 2879678"/>
              <a:gd name="connsiteY34" fmla="*/ 13648 h 2524836"/>
              <a:gd name="connsiteX35" fmla="*/ 504967 w 2879678"/>
              <a:gd name="connsiteY35" fmla="*/ 450377 h 2524836"/>
              <a:gd name="connsiteX36" fmla="*/ 423081 w 2879678"/>
              <a:gd name="connsiteY36" fmla="*/ 696036 h 2524836"/>
              <a:gd name="connsiteX37" fmla="*/ 436729 w 2879678"/>
              <a:gd name="connsiteY37" fmla="*/ 818866 h 2524836"/>
              <a:gd name="connsiteX38" fmla="*/ 259308 w 2879678"/>
              <a:gd name="connsiteY38" fmla="*/ 1078174 h 2524836"/>
              <a:gd name="connsiteX39" fmla="*/ 54591 w 2879678"/>
              <a:gd name="connsiteY39" fmla="*/ 1323833 h 2524836"/>
              <a:gd name="connsiteX40" fmla="*/ 0 w 2879678"/>
              <a:gd name="connsiteY40" fmla="*/ 1637732 h 2524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879678" h="2524836">
                <a:moveTo>
                  <a:pt x="0" y="1637732"/>
                </a:moveTo>
                <a:lnTo>
                  <a:pt x="873457" y="1583141"/>
                </a:lnTo>
                <a:lnTo>
                  <a:pt x="1241947" y="1419368"/>
                </a:lnTo>
                <a:lnTo>
                  <a:pt x="1241947" y="1323833"/>
                </a:lnTo>
                <a:cubicBezTo>
                  <a:pt x="979113" y="922666"/>
                  <a:pt x="1094165" y="816522"/>
                  <a:pt x="968991" y="941696"/>
                </a:cubicBezTo>
                <a:lnTo>
                  <a:pt x="614150" y="504968"/>
                </a:lnTo>
                <a:lnTo>
                  <a:pt x="600502" y="423081"/>
                </a:lnTo>
                <a:lnTo>
                  <a:pt x="1146412" y="259308"/>
                </a:lnTo>
                <a:lnTo>
                  <a:pt x="1405720" y="245660"/>
                </a:lnTo>
                <a:lnTo>
                  <a:pt x="1610436" y="382138"/>
                </a:lnTo>
                <a:lnTo>
                  <a:pt x="1828800" y="518615"/>
                </a:lnTo>
                <a:lnTo>
                  <a:pt x="2224585" y="941696"/>
                </a:lnTo>
                <a:lnTo>
                  <a:pt x="2210938" y="1378424"/>
                </a:lnTo>
                <a:lnTo>
                  <a:pt x="2156347" y="1514902"/>
                </a:lnTo>
                <a:lnTo>
                  <a:pt x="2060812" y="1692323"/>
                </a:lnTo>
                <a:lnTo>
                  <a:pt x="1897039" y="2019869"/>
                </a:lnTo>
                <a:lnTo>
                  <a:pt x="1596788" y="2115403"/>
                </a:lnTo>
                <a:lnTo>
                  <a:pt x="1214651" y="2183642"/>
                </a:lnTo>
                <a:lnTo>
                  <a:pt x="873457" y="2197290"/>
                </a:lnTo>
                <a:lnTo>
                  <a:pt x="491320" y="2156347"/>
                </a:lnTo>
                <a:lnTo>
                  <a:pt x="272956" y="2006221"/>
                </a:lnTo>
                <a:lnTo>
                  <a:pt x="122830" y="1746914"/>
                </a:lnTo>
                <a:lnTo>
                  <a:pt x="68239" y="1678675"/>
                </a:lnTo>
                <a:lnTo>
                  <a:pt x="122830" y="1924335"/>
                </a:lnTo>
                <a:lnTo>
                  <a:pt x="518615" y="2279177"/>
                </a:lnTo>
                <a:lnTo>
                  <a:pt x="1023582" y="2497541"/>
                </a:lnTo>
                <a:lnTo>
                  <a:pt x="1583141" y="2524836"/>
                </a:lnTo>
                <a:lnTo>
                  <a:pt x="2142699" y="2374711"/>
                </a:lnTo>
                <a:lnTo>
                  <a:pt x="2620370" y="2142699"/>
                </a:lnTo>
                <a:lnTo>
                  <a:pt x="2838735" y="1746914"/>
                </a:lnTo>
                <a:lnTo>
                  <a:pt x="2879678" y="1173708"/>
                </a:lnTo>
                <a:lnTo>
                  <a:pt x="2620370" y="409433"/>
                </a:lnTo>
                <a:lnTo>
                  <a:pt x="2279176" y="177421"/>
                </a:lnTo>
                <a:lnTo>
                  <a:pt x="1733266" y="0"/>
                </a:lnTo>
                <a:lnTo>
                  <a:pt x="1337481" y="13648"/>
                </a:lnTo>
                <a:lnTo>
                  <a:pt x="504967" y="450377"/>
                </a:lnTo>
                <a:lnTo>
                  <a:pt x="423081" y="696036"/>
                </a:lnTo>
                <a:lnTo>
                  <a:pt x="436729" y="818866"/>
                </a:lnTo>
                <a:lnTo>
                  <a:pt x="259308" y="1078174"/>
                </a:lnTo>
                <a:lnTo>
                  <a:pt x="54591" y="1323833"/>
                </a:lnTo>
                <a:lnTo>
                  <a:pt x="0" y="1637732"/>
                </a:lnTo>
                <a:close/>
              </a:path>
            </a:pathLst>
          </a:custGeom>
          <a:solidFill>
            <a:srgbClr val="01FF7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769" name="Freeform 768"/>
          <p:cNvSpPr/>
          <p:nvPr/>
        </p:nvSpPr>
        <p:spPr>
          <a:xfrm>
            <a:off x="518615" y="423081"/>
            <a:ext cx="2797791" cy="2524835"/>
          </a:xfrm>
          <a:custGeom>
            <a:avLst/>
            <a:gdLst>
              <a:gd name="connsiteX0" fmla="*/ 491319 w 2797791"/>
              <a:gd name="connsiteY0" fmla="*/ 477671 h 2524835"/>
              <a:gd name="connsiteX1" fmla="*/ 941695 w 2797791"/>
              <a:gd name="connsiteY1" fmla="*/ 859809 h 2524835"/>
              <a:gd name="connsiteX2" fmla="*/ 1392072 w 2797791"/>
              <a:gd name="connsiteY2" fmla="*/ 436728 h 2524835"/>
              <a:gd name="connsiteX3" fmla="*/ 1651379 w 2797791"/>
              <a:gd name="connsiteY3" fmla="*/ 491319 h 2524835"/>
              <a:gd name="connsiteX4" fmla="*/ 1910686 w 2797791"/>
              <a:gd name="connsiteY4" fmla="*/ 968991 h 2524835"/>
              <a:gd name="connsiteX5" fmla="*/ 1951630 w 2797791"/>
              <a:gd name="connsiteY5" fmla="*/ 1473958 h 2524835"/>
              <a:gd name="connsiteX6" fmla="*/ 1869743 w 2797791"/>
              <a:gd name="connsiteY6" fmla="*/ 1610435 h 2524835"/>
              <a:gd name="connsiteX7" fmla="*/ 1282889 w 2797791"/>
              <a:gd name="connsiteY7" fmla="*/ 1501253 h 2524835"/>
              <a:gd name="connsiteX8" fmla="*/ 1160060 w 2797791"/>
              <a:gd name="connsiteY8" fmla="*/ 1487606 h 2524835"/>
              <a:gd name="connsiteX9" fmla="*/ 750627 w 2797791"/>
              <a:gd name="connsiteY9" fmla="*/ 1651379 h 2524835"/>
              <a:gd name="connsiteX10" fmla="*/ 996286 w 2797791"/>
              <a:gd name="connsiteY10" fmla="*/ 2088107 h 2524835"/>
              <a:gd name="connsiteX11" fmla="*/ 900752 w 2797791"/>
              <a:gd name="connsiteY11" fmla="*/ 2210937 h 2524835"/>
              <a:gd name="connsiteX12" fmla="*/ 600501 w 2797791"/>
              <a:gd name="connsiteY12" fmla="*/ 2169994 h 2524835"/>
              <a:gd name="connsiteX13" fmla="*/ 327546 w 2797791"/>
              <a:gd name="connsiteY13" fmla="*/ 2047164 h 2524835"/>
              <a:gd name="connsiteX14" fmla="*/ 27295 w 2797791"/>
              <a:gd name="connsiteY14" fmla="*/ 1828800 h 2524835"/>
              <a:gd name="connsiteX15" fmla="*/ 0 w 2797791"/>
              <a:gd name="connsiteY15" fmla="*/ 1869743 h 2524835"/>
              <a:gd name="connsiteX16" fmla="*/ 368489 w 2797791"/>
              <a:gd name="connsiteY16" fmla="*/ 2279176 h 2524835"/>
              <a:gd name="connsiteX17" fmla="*/ 1078173 w 2797791"/>
              <a:gd name="connsiteY17" fmla="*/ 2524835 h 2524835"/>
              <a:gd name="connsiteX18" fmla="*/ 1705970 w 2797791"/>
              <a:gd name="connsiteY18" fmla="*/ 2497540 h 2524835"/>
              <a:gd name="connsiteX19" fmla="*/ 2320119 w 2797791"/>
              <a:gd name="connsiteY19" fmla="*/ 2306471 h 2524835"/>
              <a:gd name="connsiteX20" fmla="*/ 2674961 w 2797791"/>
              <a:gd name="connsiteY20" fmla="*/ 1965277 h 2524835"/>
              <a:gd name="connsiteX21" fmla="*/ 2797791 w 2797791"/>
              <a:gd name="connsiteY21" fmla="*/ 1473958 h 2524835"/>
              <a:gd name="connsiteX22" fmla="*/ 2743200 w 2797791"/>
              <a:gd name="connsiteY22" fmla="*/ 914400 h 2524835"/>
              <a:gd name="connsiteX23" fmla="*/ 2456597 w 2797791"/>
              <a:gd name="connsiteY23" fmla="*/ 354841 h 2524835"/>
              <a:gd name="connsiteX24" fmla="*/ 2019869 w 2797791"/>
              <a:gd name="connsiteY24" fmla="*/ 81886 h 2524835"/>
              <a:gd name="connsiteX25" fmla="*/ 1364776 w 2797791"/>
              <a:gd name="connsiteY25" fmla="*/ 0 h 2524835"/>
              <a:gd name="connsiteX26" fmla="*/ 791570 w 2797791"/>
              <a:gd name="connsiteY26" fmla="*/ 204716 h 2524835"/>
              <a:gd name="connsiteX27" fmla="*/ 450376 w 2797791"/>
              <a:gd name="connsiteY27" fmla="*/ 395785 h 2524835"/>
              <a:gd name="connsiteX28" fmla="*/ 491319 w 2797791"/>
              <a:gd name="connsiteY28" fmla="*/ 477671 h 2524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797791" h="2524835">
                <a:moveTo>
                  <a:pt x="491319" y="477671"/>
                </a:moveTo>
                <a:lnTo>
                  <a:pt x="941695" y="859809"/>
                </a:lnTo>
                <a:lnTo>
                  <a:pt x="1392072" y="436728"/>
                </a:lnTo>
                <a:lnTo>
                  <a:pt x="1651379" y="491319"/>
                </a:lnTo>
                <a:lnTo>
                  <a:pt x="1910686" y="968991"/>
                </a:lnTo>
                <a:lnTo>
                  <a:pt x="1951630" y="1473958"/>
                </a:lnTo>
                <a:lnTo>
                  <a:pt x="1869743" y="1610435"/>
                </a:lnTo>
                <a:lnTo>
                  <a:pt x="1282889" y="1501253"/>
                </a:lnTo>
                <a:lnTo>
                  <a:pt x="1160060" y="1487606"/>
                </a:lnTo>
                <a:lnTo>
                  <a:pt x="750627" y="1651379"/>
                </a:lnTo>
                <a:lnTo>
                  <a:pt x="996286" y="2088107"/>
                </a:lnTo>
                <a:lnTo>
                  <a:pt x="900752" y="2210937"/>
                </a:lnTo>
                <a:lnTo>
                  <a:pt x="600501" y="2169994"/>
                </a:lnTo>
                <a:lnTo>
                  <a:pt x="327546" y="2047164"/>
                </a:lnTo>
                <a:lnTo>
                  <a:pt x="27295" y="1828800"/>
                </a:lnTo>
                <a:lnTo>
                  <a:pt x="0" y="1869743"/>
                </a:lnTo>
                <a:lnTo>
                  <a:pt x="368489" y="2279176"/>
                </a:lnTo>
                <a:lnTo>
                  <a:pt x="1078173" y="2524835"/>
                </a:lnTo>
                <a:lnTo>
                  <a:pt x="1705970" y="2497540"/>
                </a:lnTo>
                <a:lnTo>
                  <a:pt x="2320119" y="2306471"/>
                </a:lnTo>
                <a:lnTo>
                  <a:pt x="2674961" y="1965277"/>
                </a:lnTo>
                <a:lnTo>
                  <a:pt x="2797791" y="1473958"/>
                </a:lnTo>
                <a:lnTo>
                  <a:pt x="2743200" y="914400"/>
                </a:lnTo>
                <a:lnTo>
                  <a:pt x="2456597" y="354841"/>
                </a:lnTo>
                <a:lnTo>
                  <a:pt x="2019869" y="81886"/>
                </a:lnTo>
                <a:lnTo>
                  <a:pt x="1364776" y="0"/>
                </a:lnTo>
                <a:lnTo>
                  <a:pt x="791570" y="204716"/>
                </a:lnTo>
                <a:lnTo>
                  <a:pt x="450376" y="395785"/>
                </a:lnTo>
                <a:lnTo>
                  <a:pt x="491319" y="477671"/>
                </a:lnTo>
                <a:close/>
              </a:path>
            </a:pathLst>
          </a:custGeom>
          <a:solidFill>
            <a:srgbClr val="01FF7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Freeform 731"/>
          <p:cNvSpPr/>
          <p:nvPr/>
        </p:nvSpPr>
        <p:spPr>
          <a:xfrm>
            <a:off x="382137" y="3835021"/>
            <a:ext cx="2210938" cy="1951630"/>
          </a:xfrm>
          <a:custGeom>
            <a:avLst/>
            <a:gdLst>
              <a:gd name="connsiteX0" fmla="*/ 0 w 2210938"/>
              <a:gd name="connsiteY0" fmla="*/ 1405719 h 1951630"/>
              <a:gd name="connsiteX1" fmla="*/ 846162 w 2210938"/>
              <a:gd name="connsiteY1" fmla="*/ 1337480 h 1951630"/>
              <a:gd name="connsiteX2" fmla="*/ 1323833 w 2210938"/>
              <a:gd name="connsiteY2" fmla="*/ 1132764 h 1951630"/>
              <a:gd name="connsiteX3" fmla="*/ 996287 w 2210938"/>
              <a:gd name="connsiteY3" fmla="*/ 668740 h 1951630"/>
              <a:gd name="connsiteX4" fmla="*/ 586854 w 2210938"/>
              <a:gd name="connsiteY4" fmla="*/ 204716 h 1951630"/>
              <a:gd name="connsiteX5" fmla="*/ 1105469 w 2210938"/>
              <a:gd name="connsiteY5" fmla="*/ 13648 h 1951630"/>
              <a:gd name="connsiteX6" fmla="*/ 1337481 w 2210938"/>
              <a:gd name="connsiteY6" fmla="*/ 0 h 1951630"/>
              <a:gd name="connsiteX7" fmla="*/ 1705970 w 2210938"/>
              <a:gd name="connsiteY7" fmla="*/ 122830 h 1951630"/>
              <a:gd name="connsiteX8" fmla="*/ 2169994 w 2210938"/>
              <a:gd name="connsiteY8" fmla="*/ 668740 h 1951630"/>
              <a:gd name="connsiteX9" fmla="*/ 2210938 w 2210938"/>
              <a:gd name="connsiteY9" fmla="*/ 846161 h 1951630"/>
              <a:gd name="connsiteX10" fmla="*/ 2115403 w 2210938"/>
              <a:gd name="connsiteY10" fmla="*/ 1296537 h 1951630"/>
              <a:gd name="connsiteX11" fmla="*/ 1897039 w 2210938"/>
              <a:gd name="connsiteY11" fmla="*/ 1705970 h 1951630"/>
              <a:gd name="connsiteX12" fmla="*/ 1610436 w 2210938"/>
              <a:gd name="connsiteY12" fmla="*/ 1856095 h 1951630"/>
              <a:gd name="connsiteX13" fmla="*/ 1132764 w 2210938"/>
              <a:gd name="connsiteY13" fmla="*/ 1924334 h 1951630"/>
              <a:gd name="connsiteX14" fmla="*/ 696036 w 2210938"/>
              <a:gd name="connsiteY14" fmla="*/ 1951630 h 1951630"/>
              <a:gd name="connsiteX15" fmla="*/ 395785 w 2210938"/>
              <a:gd name="connsiteY15" fmla="*/ 1815152 h 1951630"/>
              <a:gd name="connsiteX16" fmla="*/ 0 w 2210938"/>
              <a:gd name="connsiteY16" fmla="*/ 1405719 h 1951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10938" h="1951630">
                <a:moveTo>
                  <a:pt x="0" y="1405719"/>
                </a:moveTo>
                <a:lnTo>
                  <a:pt x="846162" y="1337480"/>
                </a:lnTo>
                <a:lnTo>
                  <a:pt x="1323833" y="1132764"/>
                </a:lnTo>
                <a:lnTo>
                  <a:pt x="996287" y="668740"/>
                </a:lnTo>
                <a:lnTo>
                  <a:pt x="586854" y="204716"/>
                </a:lnTo>
                <a:lnTo>
                  <a:pt x="1105469" y="13648"/>
                </a:lnTo>
                <a:lnTo>
                  <a:pt x="1337481" y="0"/>
                </a:lnTo>
                <a:lnTo>
                  <a:pt x="1705970" y="122830"/>
                </a:lnTo>
                <a:lnTo>
                  <a:pt x="2169994" y="668740"/>
                </a:lnTo>
                <a:lnTo>
                  <a:pt x="2210938" y="846161"/>
                </a:lnTo>
                <a:lnTo>
                  <a:pt x="2115403" y="1296537"/>
                </a:lnTo>
                <a:lnTo>
                  <a:pt x="1897039" y="1705970"/>
                </a:lnTo>
                <a:lnTo>
                  <a:pt x="1610436" y="1856095"/>
                </a:lnTo>
                <a:lnTo>
                  <a:pt x="1132764" y="1924334"/>
                </a:lnTo>
                <a:lnTo>
                  <a:pt x="696036" y="1951630"/>
                </a:lnTo>
                <a:lnTo>
                  <a:pt x="395785" y="1815152"/>
                </a:lnTo>
                <a:lnTo>
                  <a:pt x="0" y="1405719"/>
                </a:lnTo>
                <a:close/>
              </a:path>
            </a:pathLst>
          </a:custGeom>
          <a:solidFill>
            <a:srgbClr val="FF0000">
              <a:alpha val="27000"/>
            </a:srgbClr>
          </a:solidFill>
          <a:ln w="254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13"/>
          <p:cNvGrpSpPr/>
          <p:nvPr/>
        </p:nvGrpSpPr>
        <p:grpSpPr>
          <a:xfrm>
            <a:off x="4103059" y="396778"/>
            <a:ext cx="4779065" cy="6274337"/>
            <a:chOff x="4103059" y="396778"/>
            <a:chExt cx="4779065" cy="6274337"/>
          </a:xfrm>
        </p:grpSpPr>
        <p:sp>
          <p:nvSpPr>
            <p:cNvPr id="538" name="Isosceles Triangle 537"/>
            <p:cNvSpPr/>
            <p:nvPr/>
          </p:nvSpPr>
          <p:spPr>
            <a:xfrm rot="5400000">
              <a:off x="7142230" y="3681027"/>
              <a:ext cx="334407" cy="19998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8195737" y="787672"/>
              <a:ext cx="584324" cy="1707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0" name="Oval 539"/>
            <p:cNvSpPr>
              <a:spLocks noChangeAspect="1"/>
            </p:cNvSpPr>
            <p:nvPr/>
          </p:nvSpPr>
          <p:spPr>
            <a:xfrm flipV="1">
              <a:off x="8817882" y="208192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1" name="Oval 540"/>
            <p:cNvSpPr>
              <a:spLocks noChangeAspect="1"/>
            </p:cNvSpPr>
            <p:nvPr/>
          </p:nvSpPr>
          <p:spPr>
            <a:xfrm flipV="1">
              <a:off x="8663509" y="203443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2" name="Oval 541"/>
            <p:cNvSpPr>
              <a:spLocks noChangeAspect="1"/>
            </p:cNvSpPr>
            <p:nvPr/>
          </p:nvSpPr>
          <p:spPr>
            <a:xfrm flipV="1">
              <a:off x="8485375" y="192161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3" name="Oval 542"/>
            <p:cNvSpPr>
              <a:spLocks noChangeAspect="1"/>
            </p:cNvSpPr>
            <p:nvPr/>
          </p:nvSpPr>
          <p:spPr>
            <a:xfrm flipV="1">
              <a:off x="8235990" y="167223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4" name="Oval 543"/>
            <p:cNvSpPr>
              <a:spLocks noChangeAspect="1"/>
            </p:cNvSpPr>
            <p:nvPr/>
          </p:nvSpPr>
          <p:spPr>
            <a:xfrm flipV="1">
              <a:off x="8330995" y="1790987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5" name="Oval 544"/>
            <p:cNvSpPr>
              <a:spLocks noChangeAspect="1"/>
            </p:cNvSpPr>
            <p:nvPr/>
          </p:nvSpPr>
          <p:spPr>
            <a:xfrm flipV="1">
              <a:off x="8123174" y="152077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6" name="Oval 545"/>
            <p:cNvSpPr>
              <a:spLocks noChangeAspect="1"/>
            </p:cNvSpPr>
            <p:nvPr/>
          </p:nvSpPr>
          <p:spPr>
            <a:xfrm flipV="1">
              <a:off x="8062022" y="137827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7" name="Oval 546"/>
            <p:cNvSpPr>
              <a:spLocks noChangeAspect="1"/>
            </p:cNvSpPr>
            <p:nvPr/>
          </p:nvSpPr>
          <p:spPr>
            <a:xfrm flipV="1">
              <a:off x="7993788" y="119420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8" name="Oval 547"/>
            <p:cNvSpPr>
              <a:spLocks noChangeAspect="1"/>
            </p:cNvSpPr>
            <p:nvPr/>
          </p:nvSpPr>
          <p:spPr>
            <a:xfrm flipV="1">
              <a:off x="7962949" y="103211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49" name="Oval 548"/>
            <p:cNvSpPr>
              <a:spLocks noChangeAspect="1"/>
            </p:cNvSpPr>
            <p:nvPr/>
          </p:nvSpPr>
          <p:spPr>
            <a:xfrm flipV="1">
              <a:off x="7932019" y="853982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0" name="Oval 549"/>
            <p:cNvSpPr>
              <a:spLocks noChangeAspect="1"/>
            </p:cNvSpPr>
            <p:nvPr/>
          </p:nvSpPr>
          <p:spPr>
            <a:xfrm flipV="1">
              <a:off x="7932019" y="59272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1" name="Oval 550"/>
            <p:cNvSpPr>
              <a:spLocks noChangeAspect="1"/>
            </p:cNvSpPr>
            <p:nvPr/>
          </p:nvSpPr>
          <p:spPr>
            <a:xfrm flipV="1">
              <a:off x="7933172" y="39677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8127346" y="6109486"/>
              <a:ext cx="584324" cy="1707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3" name="Oval 552"/>
            <p:cNvSpPr>
              <a:spLocks noChangeAspect="1"/>
            </p:cNvSpPr>
            <p:nvPr/>
          </p:nvSpPr>
          <p:spPr>
            <a:xfrm>
              <a:off x="8763139" y="486070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4" name="Oval 553"/>
            <p:cNvSpPr>
              <a:spLocks noChangeAspect="1"/>
            </p:cNvSpPr>
            <p:nvPr/>
          </p:nvSpPr>
          <p:spPr>
            <a:xfrm>
              <a:off x="8608766" y="4908200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5" name="Oval 554"/>
            <p:cNvSpPr>
              <a:spLocks noChangeAspect="1"/>
            </p:cNvSpPr>
            <p:nvPr/>
          </p:nvSpPr>
          <p:spPr>
            <a:xfrm>
              <a:off x="8430632" y="502101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6" name="Oval 555"/>
            <p:cNvSpPr>
              <a:spLocks noChangeAspect="1"/>
            </p:cNvSpPr>
            <p:nvPr/>
          </p:nvSpPr>
          <p:spPr>
            <a:xfrm>
              <a:off x="8181247" y="5270404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7" name="Oval 556"/>
            <p:cNvSpPr>
              <a:spLocks noChangeAspect="1"/>
            </p:cNvSpPr>
            <p:nvPr/>
          </p:nvSpPr>
          <p:spPr>
            <a:xfrm>
              <a:off x="8276252" y="515164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8" name="Oval 557"/>
            <p:cNvSpPr>
              <a:spLocks noChangeAspect="1"/>
            </p:cNvSpPr>
            <p:nvPr/>
          </p:nvSpPr>
          <p:spPr>
            <a:xfrm>
              <a:off x="8068431" y="549010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59" name="Oval 558"/>
            <p:cNvSpPr>
              <a:spLocks noChangeAspect="1"/>
            </p:cNvSpPr>
            <p:nvPr/>
          </p:nvSpPr>
          <p:spPr>
            <a:xfrm>
              <a:off x="7999661" y="5632601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0" name="Oval 559"/>
            <p:cNvSpPr>
              <a:spLocks noChangeAspect="1"/>
            </p:cNvSpPr>
            <p:nvPr/>
          </p:nvSpPr>
          <p:spPr>
            <a:xfrm>
              <a:off x="7931427" y="580603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1" name="Oval 560"/>
            <p:cNvSpPr>
              <a:spLocks noChangeAspect="1"/>
            </p:cNvSpPr>
            <p:nvPr/>
          </p:nvSpPr>
          <p:spPr>
            <a:xfrm>
              <a:off x="7894558" y="600764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2" name="Oval 561"/>
            <p:cNvSpPr>
              <a:spLocks noChangeAspect="1"/>
            </p:cNvSpPr>
            <p:nvPr/>
          </p:nvSpPr>
          <p:spPr>
            <a:xfrm>
              <a:off x="7884894" y="622830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3" name="Oval 562"/>
            <p:cNvSpPr>
              <a:spLocks noChangeAspect="1"/>
            </p:cNvSpPr>
            <p:nvPr/>
          </p:nvSpPr>
          <p:spPr>
            <a:xfrm>
              <a:off x="7881879" y="641513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64" name="Oval 563"/>
            <p:cNvSpPr>
              <a:spLocks noChangeAspect="1"/>
            </p:cNvSpPr>
            <p:nvPr/>
          </p:nvSpPr>
          <p:spPr>
            <a:xfrm>
              <a:off x="7878429" y="660044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grpSp>
          <p:nvGrpSpPr>
            <p:cNvPr id="4" name="Group 564"/>
            <p:cNvGrpSpPr/>
            <p:nvPr/>
          </p:nvGrpSpPr>
          <p:grpSpPr>
            <a:xfrm>
              <a:off x="4103059" y="3607933"/>
              <a:ext cx="3858517" cy="382139"/>
              <a:chOff x="3748211" y="3607933"/>
              <a:chExt cx="3858517" cy="382139"/>
            </a:xfrm>
          </p:grpSpPr>
          <p:grpSp>
            <p:nvGrpSpPr>
              <p:cNvPr id="5" name="Group 359"/>
              <p:cNvGrpSpPr/>
              <p:nvPr/>
            </p:nvGrpSpPr>
            <p:grpSpPr>
              <a:xfrm rot="5400000">
                <a:off x="3712192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609" name="Isosceles Triangle 608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" name="Group 291"/>
                <p:cNvGrpSpPr/>
                <p:nvPr/>
              </p:nvGrpSpPr>
              <p:grpSpPr>
                <a:xfrm rot="18675197">
                  <a:off x="5443479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611" name="Oval 610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2" name="Oval 611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3" name="Oval 612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7" name="Group 365"/>
              <p:cNvGrpSpPr/>
              <p:nvPr/>
            </p:nvGrpSpPr>
            <p:grpSpPr>
              <a:xfrm rot="5400000">
                <a:off x="4230807" y="3684896"/>
                <a:ext cx="341195" cy="269157"/>
                <a:chOff x="5322627" y="4244454"/>
                <a:chExt cx="341195" cy="269157"/>
              </a:xfrm>
            </p:grpSpPr>
            <p:sp>
              <p:nvSpPr>
                <p:cNvPr id="604" name="Isosceles Triangle 603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" name="Group 291"/>
                <p:cNvGrpSpPr/>
                <p:nvPr/>
              </p:nvGrpSpPr>
              <p:grpSpPr>
                <a:xfrm rot="18675197">
                  <a:off x="5443480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606" name="Oval 605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07" name="Oval 606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08" name="Oval 607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9" name="Group 371"/>
              <p:cNvGrpSpPr/>
              <p:nvPr/>
            </p:nvGrpSpPr>
            <p:grpSpPr>
              <a:xfrm rot="5400000">
                <a:off x="4735774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599" name="Isosceles Triangle 598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0" name="Group 291"/>
                <p:cNvGrpSpPr/>
                <p:nvPr/>
              </p:nvGrpSpPr>
              <p:grpSpPr>
                <a:xfrm rot="18675197">
                  <a:off x="5443481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601" name="Oval 600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02" name="Oval 601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03" name="Oval 602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1" name="Group 377"/>
              <p:cNvGrpSpPr/>
              <p:nvPr/>
            </p:nvGrpSpPr>
            <p:grpSpPr>
              <a:xfrm rot="5400000">
                <a:off x="5254388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594" name="Isosceles Triangle 593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2" name="Group 291"/>
                <p:cNvGrpSpPr/>
                <p:nvPr/>
              </p:nvGrpSpPr>
              <p:grpSpPr>
                <a:xfrm rot="18675197">
                  <a:off x="5443482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96" name="Oval 595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7" name="Oval 596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8" name="Oval 597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3" name="Group 383"/>
              <p:cNvGrpSpPr/>
              <p:nvPr/>
            </p:nvGrpSpPr>
            <p:grpSpPr>
              <a:xfrm rot="5400000">
                <a:off x="5745707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589" name="Isosceles Triangle 588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" name="Group 291"/>
                <p:cNvGrpSpPr/>
                <p:nvPr/>
              </p:nvGrpSpPr>
              <p:grpSpPr>
                <a:xfrm rot="18675197">
                  <a:off x="5443483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91" name="Oval 590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2" name="Oval 591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93" name="Oval 592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5" name="Group 389"/>
              <p:cNvGrpSpPr/>
              <p:nvPr/>
            </p:nvGrpSpPr>
            <p:grpSpPr>
              <a:xfrm rot="5400000">
                <a:off x="6250674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584" name="Isosceles Triangle 583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" name="Group 291"/>
                <p:cNvGrpSpPr/>
                <p:nvPr/>
              </p:nvGrpSpPr>
              <p:grpSpPr>
                <a:xfrm rot="18675197">
                  <a:off x="5443484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86" name="Oval 585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87" name="Oval 586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88" name="Oval 587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7" name="Group 395"/>
              <p:cNvGrpSpPr/>
              <p:nvPr/>
            </p:nvGrpSpPr>
            <p:grpSpPr>
              <a:xfrm rot="5400000">
                <a:off x="6796585" y="3657600"/>
                <a:ext cx="341195" cy="269157"/>
                <a:chOff x="5322627" y="4244454"/>
                <a:chExt cx="341195" cy="269157"/>
              </a:xfrm>
            </p:grpSpPr>
            <p:sp>
              <p:nvSpPr>
                <p:cNvPr id="579" name="Isosceles Triangle 578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8" name="Group 291"/>
                <p:cNvGrpSpPr/>
                <p:nvPr/>
              </p:nvGrpSpPr>
              <p:grpSpPr>
                <a:xfrm rot="18675197">
                  <a:off x="5443485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81" name="Oval 580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82" name="Oval 581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83" name="Oval 582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9" name="Group 401"/>
              <p:cNvGrpSpPr/>
              <p:nvPr/>
            </p:nvGrpSpPr>
            <p:grpSpPr>
              <a:xfrm rot="5400000">
                <a:off x="7301552" y="3643952"/>
                <a:ext cx="341195" cy="269157"/>
                <a:chOff x="5322627" y="4244454"/>
                <a:chExt cx="341195" cy="269157"/>
              </a:xfrm>
            </p:grpSpPr>
            <p:sp>
              <p:nvSpPr>
                <p:cNvPr id="574" name="Isosceles Triangle 573"/>
                <p:cNvSpPr/>
                <p:nvPr/>
              </p:nvSpPr>
              <p:spPr>
                <a:xfrm>
                  <a:off x="5322627" y="4244454"/>
                  <a:ext cx="341195" cy="259307"/>
                </a:xfrm>
                <a:prstGeom prst="triangle">
                  <a:avLst/>
                </a:prstGeom>
                <a:solidFill>
                  <a:srgbClr val="01FF7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0" name="Group 291"/>
                <p:cNvGrpSpPr/>
                <p:nvPr/>
              </p:nvGrpSpPr>
              <p:grpSpPr>
                <a:xfrm rot="18675197">
                  <a:off x="5443486" y="4369960"/>
                  <a:ext cx="144720" cy="142582"/>
                  <a:chOff x="5447682" y="4384288"/>
                  <a:chExt cx="144720" cy="142582"/>
                </a:xfrm>
              </p:grpSpPr>
              <p:sp>
                <p:nvSpPr>
                  <p:cNvPr id="576" name="Oval 575"/>
                  <p:cNvSpPr/>
                  <p:nvPr/>
                </p:nvSpPr>
                <p:spPr bwMode="auto">
                  <a:xfrm>
                    <a:off x="5544986" y="4384288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77" name="Oval 576"/>
                  <p:cNvSpPr/>
                  <p:nvPr/>
                </p:nvSpPr>
                <p:spPr bwMode="auto">
                  <a:xfrm>
                    <a:off x="5522580" y="4476432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78" name="Oval 577"/>
                  <p:cNvSpPr/>
                  <p:nvPr/>
                </p:nvSpPr>
                <p:spPr bwMode="auto">
                  <a:xfrm>
                    <a:off x="5447682" y="4398610"/>
                    <a:ext cx="47416" cy="50438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176" name="Rectangle 175"/>
          <p:cNvSpPr/>
          <p:nvPr/>
        </p:nvSpPr>
        <p:spPr>
          <a:xfrm>
            <a:off x="2374711" y="0"/>
            <a:ext cx="487225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Multiple Point-Sets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20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304" name="Rectangle 303"/>
          <p:cNvSpPr/>
          <p:nvPr/>
        </p:nvSpPr>
        <p:spPr>
          <a:xfrm>
            <a:off x="1469725" y="6151307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6" name="Freeform 305"/>
          <p:cNvSpPr/>
          <p:nvPr/>
        </p:nvSpPr>
        <p:spPr>
          <a:xfrm>
            <a:off x="376670" y="846153"/>
            <a:ext cx="2079928" cy="1796353"/>
          </a:xfrm>
          <a:custGeom>
            <a:avLst/>
            <a:gdLst>
              <a:gd name="connsiteX0" fmla="*/ 0 w 2115879"/>
              <a:gd name="connsiteY0" fmla="*/ 1201479 h 1796903"/>
              <a:gd name="connsiteX1" fmla="*/ 31898 w 2115879"/>
              <a:gd name="connsiteY1" fmla="*/ 776177 h 1796903"/>
              <a:gd name="connsiteX2" fmla="*/ 74428 w 2115879"/>
              <a:gd name="connsiteY2" fmla="*/ 542261 h 1796903"/>
              <a:gd name="connsiteX3" fmla="*/ 106326 w 2115879"/>
              <a:gd name="connsiteY3" fmla="*/ 393405 h 1796903"/>
              <a:gd name="connsiteX4" fmla="*/ 233916 w 2115879"/>
              <a:gd name="connsiteY4" fmla="*/ 202019 h 1796903"/>
              <a:gd name="connsiteX5" fmla="*/ 489098 w 2115879"/>
              <a:gd name="connsiteY5" fmla="*/ 21265 h 1796903"/>
              <a:gd name="connsiteX6" fmla="*/ 563526 w 2115879"/>
              <a:gd name="connsiteY6" fmla="*/ 31898 h 1796903"/>
              <a:gd name="connsiteX7" fmla="*/ 1063256 w 2115879"/>
              <a:gd name="connsiteY7" fmla="*/ 435935 h 1796903"/>
              <a:gd name="connsiteX8" fmla="*/ 1605516 w 2115879"/>
              <a:gd name="connsiteY8" fmla="*/ 0 h 1796903"/>
              <a:gd name="connsiteX9" fmla="*/ 1701209 w 2115879"/>
              <a:gd name="connsiteY9" fmla="*/ 10633 h 1796903"/>
              <a:gd name="connsiteX10" fmla="*/ 1892595 w 2115879"/>
              <a:gd name="connsiteY10" fmla="*/ 212652 h 1796903"/>
              <a:gd name="connsiteX11" fmla="*/ 2041451 w 2115879"/>
              <a:gd name="connsiteY11" fmla="*/ 574159 h 1796903"/>
              <a:gd name="connsiteX12" fmla="*/ 2115879 w 2115879"/>
              <a:gd name="connsiteY12" fmla="*/ 1031359 h 1796903"/>
              <a:gd name="connsiteX13" fmla="*/ 2115879 w 2115879"/>
              <a:gd name="connsiteY13" fmla="*/ 1169582 h 1796903"/>
              <a:gd name="connsiteX14" fmla="*/ 1924493 w 2115879"/>
              <a:gd name="connsiteY14" fmla="*/ 1158949 h 1796903"/>
              <a:gd name="connsiteX15" fmla="*/ 1531088 w 2115879"/>
              <a:gd name="connsiteY15" fmla="*/ 1084521 h 1796903"/>
              <a:gd name="connsiteX16" fmla="*/ 1371600 w 2115879"/>
              <a:gd name="connsiteY16" fmla="*/ 1020726 h 1796903"/>
              <a:gd name="connsiteX17" fmla="*/ 893135 w 2115879"/>
              <a:gd name="connsiteY17" fmla="*/ 1201479 h 1796903"/>
              <a:gd name="connsiteX18" fmla="*/ 1201479 w 2115879"/>
              <a:gd name="connsiteY18" fmla="*/ 1722475 h 1796903"/>
              <a:gd name="connsiteX19" fmla="*/ 1190847 w 2115879"/>
              <a:gd name="connsiteY19" fmla="*/ 1796903 h 1796903"/>
              <a:gd name="connsiteX20" fmla="*/ 797442 w 2115879"/>
              <a:gd name="connsiteY20" fmla="*/ 1765005 h 1796903"/>
              <a:gd name="connsiteX21" fmla="*/ 457200 w 2115879"/>
              <a:gd name="connsiteY21" fmla="*/ 1616149 h 1796903"/>
              <a:gd name="connsiteX22" fmla="*/ 0 w 2115879"/>
              <a:gd name="connsiteY22" fmla="*/ 1201479 h 17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15879" h="1796903">
                <a:moveTo>
                  <a:pt x="0" y="1201479"/>
                </a:moveTo>
                <a:lnTo>
                  <a:pt x="31898" y="776177"/>
                </a:lnTo>
                <a:lnTo>
                  <a:pt x="74428" y="542261"/>
                </a:lnTo>
                <a:lnTo>
                  <a:pt x="106326" y="393405"/>
                </a:lnTo>
                <a:lnTo>
                  <a:pt x="233916" y="202019"/>
                </a:lnTo>
                <a:lnTo>
                  <a:pt x="489098" y="21265"/>
                </a:lnTo>
                <a:lnTo>
                  <a:pt x="563526" y="31898"/>
                </a:lnTo>
                <a:lnTo>
                  <a:pt x="1063256" y="435935"/>
                </a:lnTo>
                <a:lnTo>
                  <a:pt x="1605516" y="0"/>
                </a:lnTo>
                <a:lnTo>
                  <a:pt x="1701209" y="10633"/>
                </a:lnTo>
                <a:lnTo>
                  <a:pt x="1892595" y="212652"/>
                </a:lnTo>
                <a:lnTo>
                  <a:pt x="2041451" y="574159"/>
                </a:lnTo>
                <a:lnTo>
                  <a:pt x="2115879" y="1031359"/>
                </a:lnTo>
                <a:lnTo>
                  <a:pt x="2115879" y="1169582"/>
                </a:lnTo>
                <a:lnTo>
                  <a:pt x="1924493" y="1158949"/>
                </a:lnTo>
                <a:lnTo>
                  <a:pt x="1531088" y="1084521"/>
                </a:lnTo>
                <a:lnTo>
                  <a:pt x="1371600" y="1020726"/>
                </a:lnTo>
                <a:lnTo>
                  <a:pt x="893135" y="1201479"/>
                </a:lnTo>
                <a:lnTo>
                  <a:pt x="1201479" y="1722475"/>
                </a:lnTo>
                <a:lnTo>
                  <a:pt x="1190847" y="1796903"/>
                </a:lnTo>
                <a:lnTo>
                  <a:pt x="797442" y="1765005"/>
                </a:lnTo>
                <a:lnTo>
                  <a:pt x="457200" y="1616149"/>
                </a:lnTo>
                <a:lnTo>
                  <a:pt x="0" y="1201479"/>
                </a:lnTo>
                <a:close/>
              </a:path>
            </a:pathLst>
          </a:custGeom>
          <a:solidFill>
            <a:srgbClr val="FF0000">
              <a:alpha val="26000"/>
            </a:srgbClr>
          </a:solidFill>
          <a:ln w="254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8" name="Group 699"/>
          <p:cNvGrpSpPr/>
          <p:nvPr/>
        </p:nvGrpSpPr>
        <p:grpSpPr>
          <a:xfrm>
            <a:off x="259312" y="411679"/>
            <a:ext cx="3074325" cy="2942671"/>
            <a:chOff x="5837659" y="3318660"/>
            <a:chExt cx="3074325" cy="2942671"/>
          </a:xfrm>
        </p:grpSpPr>
        <p:grpSp>
          <p:nvGrpSpPr>
            <p:cNvPr id="309" name="Group 805"/>
            <p:cNvGrpSpPr/>
            <p:nvPr/>
          </p:nvGrpSpPr>
          <p:grpSpPr>
            <a:xfrm>
              <a:off x="5837659" y="3318660"/>
              <a:ext cx="3074325" cy="2551981"/>
              <a:chOff x="5987787" y="3305012"/>
              <a:chExt cx="3074325" cy="2551981"/>
            </a:xfrm>
          </p:grpSpPr>
          <p:sp>
            <p:nvSpPr>
              <p:cNvPr id="311" name="Freeform 310"/>
              <p:cNvSpPr/>
              <p:nvPr/>
            </p:nvSpPr>
            <p:spPr>
              <a:xfrm>
                <a:off x="6146023" y="4430759"/>
                <a:ext cx="345057" cy="543464"/>
              </a:xfrm>
              <a:custGeom>
                <a:avLst/>
                <a:gdLst>
                  <a:gd name="connsiteX0" fmla="*/ 0 w 345057"/>
                  <a:gd name="connsiteY0" fmla="*/ 543464 h 543464"/>
                  <a:gd name="connsiteX1" fmla="*/ 163902 w 345057"/>
                  <a:gd name="connsiteY1" fmla="*/ 138023 h 543464"/>
                  <a:gd name="connsiteX2" fmla="*/ 345057 w 345057"/>
                  <a:gd name="connsiteY2" fmla="*/ 0 h 54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5057" h="543464">
                    <a:moveTo>
                      <a:pt x="0" y="543464"/>
                    </a:moveTo>
                    <a:cubicBezTo>
                      <a:pt x="53196" y="386032"/>
                      <a:pt x="106392" y="228600"/>
                      <a:pt x="163902" y="138023"/>
                    </a:cubicBezTo>
                    <a:cubicBezTo>
                      <a:pt x="221412" y="47446"/>
                      <a:pt x="283234" y="23723"/>
                      <a:pt x="345057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Freeform 311"/>
              <p:cNvSpPr/>
              <p:nvPr/>
            </p:nvSpPr>
            <p:spPr>
              <a:xfrm>
                <a:off x="6610412" y="3801031"/>
                <a:ext cx="44570" cy="431321"/>
              </a:xfrm>
              <a:custGeom>
                <a:avLst/>
                <a:gdLst>
                  <a:gd name="connsiteX0" fmla="*/ 44570 w 44570"/>
                  <a:gd name="connsiteY0" fmla="*/ 431321 h 431321"/>
                  <a:gd name="connsiteX1" fmla="*/ 1438 w 44570"/>
                  <a:gd name="connsiteY1" fmla="*/ 250166 h 431321"/>
                  <a:gd name="connsiteX2" fmla="*/ 35943 w 44570"/>
                  <a:gd name="connsiteY2" fmla="*/ 0 h 4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570" h="431321">
                    <a:moveTo>
                      <a:pt x="44570" y="431321"/>
                    </a:moveTo>
                    <a:cubicBezTo>
                      <a:pt x="23723" y="376687"/>
                      <a:pt x="2876" y="322053"/>
                      <a:pt x="1438" y="250166"/>
                    </a:cubicBezTo>
                    <a:cubicBezTo>
                      <a:pt x="0" y="178279"/>
                      <a:pt x="17971" y="89139"/>
                      <a:pt x="35943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3" name="Freeform 312"/>
              <p:cNvSpPr/>
              <p:nvPr/>
            </p:nvSpPr>
            <p:spPr>
              <a:xfrm>
                <a:off x="6836136" y="4206472"/>
                <a:ext cx="353683" cy="77638"/>
              </a:xfrm>
              <a:custGeom>
                <a:avLst/>
                <a:gdLst>
                  <a:gd name="connsiteX0" fmla="*/ 0 w 353683"/>
                  <a:gd name="connsiteY0" fmla="*/ 77638 h 77638"/>
                  <a:gd name="connsiteX1" fmla="*/ 353683 w 353683"/>
                  <a:gd name="connsiteY1" fmla="*/ 0 h 77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77638">
                    <a:moveTo>
                      <a:pt x="0" y="77638"/>
                    </a:moveTo>
                    <a:lnTo>
                      <a:pt x="353683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Freeform 313"/>
              <p:cNvSpPr/>
              <p:nvPr/>
            </p:nvSpPr>
            <p:spPr>
              <a:xfrm>
                <a:off x="6887895" y="4508397"/>
                <a:ext cx="577970" cy="241540"/>
              </a:xfrm>
              <a:custGeom>
                <a:avLst/>
                <a:gdLst>
                  <a:gd name="connsiteX0" fmla="*/ 0 w 577970"/>
                  <a:gd name="connsiteY0" fmla="*/ 0 h 241540"/>
                  <a:gd name="connsiteX1" fmla="*/ 577970 w 577970"/>
                  <a:gd name="connsiteY1" fmla="*/ 241540 h 2415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7970" h="241540">
                    <a:moveTo>
                      <a:pt x="0" y="0"/>
                    </a:moveTo>
                    <a:lnTo>
                      <a:pt x="577970" y="24154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Freeform 315"/>
              <p:cNvSpPr/>
              <p:nvPr/>
            </p:nvSpPr>
            <p:spPr>
              <a:xfrm>
                <a:off x="6663608" y="4629167"/>
                <a:ext cx="301925" cy="301924"/>
              </a:xfrm>
              <a:custGeom>
                <a:avLst/>
                <a:gdLst>
                  <a:gd name="connsiteX0" fmla="*/ 301925 w 301925"/>
                  <a:gd name="connsiteY0" fmla="*/ 301924 h 301924"/>
                  <a:gd name="connsiteX1" fmla="*/ 250166 w 301925"/>
                  <a:gd name="connsiteY1" fmla="*/ 189781 h 301924"/>
                  <a:gd name="connsiteX2" fmla="*/ 0 w 301925"/>
                  <a:gd name="connsiteY2" fmla="*/ 0 h 301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1925" h="301924">
                    <a:moveTo>
                      <a:pt x="301925" y="301924"/>
                    </a:moveTo>
                    <a:cubicBezTo>
                      <a:pt x="301206" y="271013"/>
                      <a:pt x="300487" y="240102"/>
                      <a:pt x="250166" y="189781"/>
                    </a:cubicBezTo>
                    <a:cubicBezTo>
                      <a:pt x="199845" y="139460"/>
                      <a:pt x="0" y="0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Freeform 322"/>
              <p:cNvSpPr/>
              <p:nvPr/>
            </p:nvSpPr>
            <p:spPr>
              <a:xfrm>
                <a:off x="6637730" y="51122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6" name="Freeform 325"/>
              <p:cNvSpPr/>
              <p:nvPr/>
            </p:nvSpPr>
            <p:spPr>
              <a:xfrm>
                <a:off x="6146023" y="4974223"/>
                <a:ext cx="491706" cy="198408"/>
              </a:xfrm>
              <a:custGeom>
                <a:avLst/>
                <a:gdLst>
                  <a:gd name="connsiteX0" fmla="*/ 491706 w 491706"/>
                  <a:gd name="connsiteY0" fmla="*/ 198408 h 198408"/>
                  <a:gd name="connsiteX1" fmla="*/ 224287 w 491706"/>
                  <a:gd name="connsiteY1" fmla="*/ 120770 h 198408"/>
                  <a:gd name="connsiteX2" fmla="*/ 0 w 491706"/>
                  <a:gd name="connsiteY2" fmla="*/ 0 h 198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1706" h="198408">
                    <a:moveTo>
                      <a:pt x="491706" y="198408"/>
                    </a:moveTo>
                    <a:cubicBezTo>
                      <a:pt x="398972" y="176123"/>
                      <a:pt x="306238" y="153838"/>
                      <a:pt x="224287" y="120770"/>
                    </a:cubicBezTo>
                    <a:cubicBezTo>
                      <a:pt x="142336" y="87702"/>
                      <a:pt x="71168" y="43851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Freeform 329"/>
              <p:cNvSpPr/>
              <p:nvPr/>
            </p:nvSpPr>
            <p:spPr>
              <a:xfrm>
                <a:off x="6836136" y="4974223"/>
                <a:ext cx="120770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Freeform 330"/>
              <p:cNvSpPr/>
              <p:nvPr/>
            </p:nvSpPr>
            <p:spPr>
              <a:xfrm>
                <a:off x="6810257" y="5336533"/>
                <a:ext cx="500332" cy="163902"/>
              </a:xfrm>
              <a:custGeom>
                <a:avLst/>
                <a:gdLst>
                  <a:gd name="connsiteX0" fmla="*/ 500332 w 500332"/>
                  <a:gd name="connsiteY0" fmla="*/ 163902 h 163902"/>
                  <a:gd name="connsiteX1" fmla="*/ 284672 w 500332"/>
                  <a:gd name="connsiteY1" fmla="*/ 43132 h 163902"/>
                  <a:gd name="connsiteX2" fmla="*/ 0 w 500332"/>
                  <a:gd name="connsiteY2" fmla="*/ 0 h 163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00332" h="163902">
                    <a:moveTo>
                      <a:pt x="500332" y="163902"/>
                    </a:moveTo>
                    <a:cubicBezTo>
                      <a:pt x="434196" y="117175"/>
                      <a:pt x="368061" y="70449"/>
                      <a:pt x="284672" y="43132"/>
                    </a:cubicBezTo>
                    <a:cubicBezTo>
                      <a:pt x="201283" y="15815"/>
                      <a:pt x="100641" y="7907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Freeform 331"/>
              <p:cNvSpPr/>
              <p:nvPr/>
            </p:nvSpPr>
            <p:spPr>
              <a:xfrm>
                <a:off x="7276082" y="3723393"/>
                <a:ext cx="508959" cy="5175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Freeform 332"/>
              <p:cNvSpPr/>
              <p:nvPr/>
            </p:nvSpPr>
            <p:spPr>
              <a:xfrm>
                <a:off x="7207072" y="3947680"/>
                <a:ext cx="8627" cy="232913"/>
              </a:xfrm>
              <a:custGeom>
                <a:avLst/>
                <a:gdLst>
                  <a:gd name="connsiteX0" fmla="*/ 0 w 8627"/>
                  <a:gd name="connsiteY0" fmla="*/ 232913 h 232913"/>
                  <a:gd name="connsiteX1" fmla="*/ 8627 w 8627"/>
                  <a:gd name="connsiteY1" fmla="*/ 0 h 232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627" h="232913">
                    <a:moveTo>
                      <a:pt x="0" y="232913"/>
                    </a:moveTo>
                    <a:lnTo>
                      <a:pt x="862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Freeform 333"/>
              <p:cNvSpPr/>
              <p:nvPr/>
            </p:nvSpPr>
            <p:spPr>
              <a:xfrm>
                <a:off x="6654982" y="3766525"/>
                <a:ext cx="414068" cy="51759"/>
              </a:xfrm>
              <a:custGeom>
                <a:avLst/>
                <a:gdLst>
                  <a:gd name="connsiteX0" fmla="*/ 414068 w 414068"/>
                  <a:gd name="connsiteY0" fmla="*/ 51759 h 51759"/>
                  <a:gd name="connsiteX1" fmla="*/ 0 w 414068"/>
                  <a:gd name="connsiteY1" fmla="*/ 0 h 51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4068" h="51759">
                    <a:moveTo>
                      <a:pt x="414068" y="51759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Freeform 334"/>
              <p:cNvSpPr/>
              <p:nvPr/>
            </p:nvSpPr>
            <p:spPr>
              <a:xfrm>
                <a:off x="7353723" y="492534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Freeform 335"/>
              <p:cNvSpPr/>
              <p:nvPr/>
            </p:nvSpPr>
            <p:spPr>
              <a:xfrm flipH="1">
                <a:off x="7483117" y="4758564"/>
                <a:ext cx="51758" cy="207034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Freeform 336"/>
              <p:cNvSpPr/>
              <p:nvPr/>
            </p:nvSpPr>
            <p:spPr>
              <a:xfrm flipH="1">
                <a:off x="6974158" y="4948345"/>
                <a:ext cx="396816" cy="172527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Freeform 337"/>
              <p:cNvSpPr/>
              <p:nvPr/>
            </p:nvSpPr>
            <p:spPr>
              <a:xfrm flipH="1" flipV="1">
                <a:off x="7327841" y="5293401"/>
                <a:ext cx="189782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Freeform 338"/>
              <p:cNvSpPr/>
              <p:nvPr/>
            </p:nvSpPr>
            <p:spPr>
              <a:xfrm flipH="1" flipV="1">
                <a:off x="7698776" y="4913838"/>
                <a:ext cx="534839" cy="224288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Freeform 339"/>
              <p:cNvSpPr/>
              <p:nvPr/>
            </p:nvSpPr>
            <p:spPr>
              <a:xfrm>
                <a:off x="7198446" y="4197846"/>
                <a:ext cx="396815" cy="17253"/>
              </a:xfrm>
              <a:custGeom>
                <a:avLst/>
                <a:gdLst>
                  <a:gd name="connsiteX0" fmla="*/ 396815 w 396815"/>
                  <a:gd name="connsiteY0" fmla="*/ 17253 h 17253"/>
                  <a:gd name="connsiteX1" fmla="*/ 0 w 396815"/>
                  <a:gd name="connsiteY1" fmla="*/ 0 h 1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96815" h="17253">
                    <a:moveTo>
                      <a:pt x="396815" y="17253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Freeform 340"/>
              <p:cNvSpPr/>
              <p:nvPr/>
            </p:nvSpPr>
            <p:spPr>
              <a:xfrm>
                <a:off x="7776416" y="3732020"/>
                <a:ext cx="69011" cy="474452"/>
              </a:xfrm>
              <a:custGeom>
                <a:avLst/>
                <a:gdLst>
                  <a:gd name="connsiteX0" fmla="*/ 69011 w 69011"/>
                  <a:gd name="connsiteY0" fmla="*/ 474452 h 474452"/>
                  <a:gd name="connsiteX1" fmla="*/ 0 w 69011"/>
                  <a:gd name="connsiteY1" fmla="*/ 0 h 474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9011" h="474452">
                    <a:moveTo>
                      <a:pt x="69011" y="474452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3" name="Freeform 342"/>
              <p:cNvSpPr/>
              <p:nvPr/>
            </p:nvSpPr>
            <p:spPr>
              <a:xfrm>
                <a:off x="7905812" y="4413506"/>
                <a:ext cx="353683" cy="491706"/>
              </a:xfrm>
              <a:custGeom>
                <a:avLst/>
                <a:gdLst>
                  <a:gd name="connsiteX0" fmla="*/ 353683 w 353683"/>
                  <a:gd name="connsiteY0" fmla="*/ 491706 h 491706"/>
                  <a:gd name="connsiteX1" fmla="*/ 0 w 353683"/>
                  <a:gd name="connsiteY1" fmla="*/ 0 h 491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491706">
                    <a:moveTo>
                      <a:pt x="353683" y="491706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Freeform 343"/>
              <p:cNvSpPr/>
              <p:nvPr/>
            </p:nvSpPr>
            <p:spPr>
              <a:xfrm>
                <a:off x="7474491" y="4465265"/>
                <a:ext cx="146649" cy="293298"/>
              </a:xfrm>
              <a:custGeom>
                <a:avLst/>
                <a:gdLst>
                  <a:gd name="connsiteX0" fmla="*/ 0 w 146649"/>
                  <a:gd name="connsiteY0" fmla="*/ 293298 h 293298"/>
                  <a:gd name="connsiteX1" fmla="*/ 146649 w 146649"/>
                  <a:gd name="connsiteY1" fmla="*/ 0 h 293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6649" h="293298">
                    <a:moveTo>
                      <a:pt x="0" y="293298"/>
                    </a:moveTo>
                    <a:lnTo>
                      <a:pt x="146649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Freeform 344"/>
              <p:cNvSpPr/>
              <p:nvPr/>
            </p:nvSpPr>
            <p:spPr>
              <a:xfrm>
                <a:off x="8647685" y="4304238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Freeform 345"/>
              <p:cNvSpPr/>
              <p:nvPr/>
            </p:nvSpPr>
            <p:spPr>
              <a:xfrm>
                <a:off x="6654982" y="3305012"/>
                <a:ext cx="2355011" cy="1091242"/>
              </a:xfrm>
              <a:custGeom>
                <a:avLst/>
                <a:gdLst>
                  <a:gd name="connsiteX0" fmla="*/ 0 w 2355011"/>
                  <a:gd name="connsiteY0" fmla="*/ 452887 h 1091242"/>
                  <a:gd name="connsiteX1" fmla="*/ 1017917 w 2355011"/>
                  <a:gd name="connsiteY1" fmla="*/ 21566 h 1091242"/>
                  <a:gd name="connsiteX2" fmla="*/ 1975449 w 2355011"/>
                  <a:gd name="connsiteY2" fmla="*/ 323491 h 1091242"/>
                  <a:gd name="connsiteX3" fmla="*/ 2355011 w 2355011"/>
                  <a:gd name="connsiteY3" fmla="*/ 1091242 h 1091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55011" h="1091242">
                    <a:moveTo>
                      <a:pt x="0" y="452887"/>
                    </a:moveTo>
                    <a:cubicBezTo>
                      <a:pt x="344337" y="248009"/>
                      <a:pt x="688675" y="43132"/>
                      <a:pt x="1017917" y="21566"/>
                    </a:cubicBezTo>
                    <a:cubicBezTo>
                      <a:pt x="1347159" y="0"/>
                      <a:pt x="1752600" y="145212"/>
                      <a:pt x="1975449" y="323491"/>
                    </a:cubicBezTo>
                    <a:cubicBezTo>
                      <a:pt x="2198298" y="501770"/>
                      <a:pt x="2355011" y="1091242"/>
                      <a:pt x="2355011" y="1091242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Freeform 346"/>
              <p:cNvSpPr/>
              <p:nvPr/>
            </p:nvSpPr>
            <p:spPr>
              <a:xfrm>
                <a:off x="6120144" y="4603287"/>
                <a:ext cx="2907102" cy="1253706"/>
              </a:xfrm>
              <a:custGeom>
                <a:avLst/>
                <a:gdLst>
                  <a:gd name="connsiteX0" fmla="*/ 2907102 w 2907102"/>
                  <a:gd name="connsiteY0" fmla="*/ 0 h 1253706"/>
                  <a:gd name="connsiteX1" fmla="*/ 2613804 w 2907102"/>
                  <a:gd name="connsiteY1" fmla="*/ 871268 h 1253706"/>
                  <a:gd name="connsiteX2" fmla="*/ 1492370 w 2907102"/>
                  <a:gd name="connsiteY2" fmla="*/ 1233578 h 1253706"/>
                  <a:gd name="connsiteX3" fmla="*/ 517585 w 2907102"/>
                  <a:gd name="connsiteY3" fmla="*/ 992038 h 1253706"/>
                  <a:gd name="connsiteX4" fmla="*/ 0 w 2907102"/>
                  <a:gd name="connsiteY4" fmla="*/ 379563 h 1253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7102" h="1253706">
                    <a:moveTo>
                      <a:pt x="2907102" y="0"/>
                    </a:moveTo>
                    <a:cubicBezTo>
                      <a:pt x="2878347" y="332836"/>
                      <a:pt x="2849593" y="665672"/>
                      <a:pt x="2613804" y="871268"/>
                    </a:cubicBezTo>
                    <a:cubicBezTo>
                      <a:pt x="2378015" y="1076864"/>
                      <a:pt x="1841740" y="1213450"/>
                      <a:pt x="1492370" y="1233578"/>
                    </a:cubicBezTo>
                    <a:cubicBezTo>
                      <a:pt x="1143000" y="1253706"/>
                      <a:pt x="766313" y="1134374"/>
                      <a:pt x="517585" y="992038"/>
                    </a:cubicBezTo>
                    <a:cubicBezTo>
                      <a:pt x="268857" y="849702"/>
                      <a:pt x="134428" y="614632"/>
                      <a:pt x="0" y="379563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Freeform 347"/>
              <p:cNvSpPr/>
              <p:nvPr/>
            </p:nvSpPr>
            <p:spPr>
              <a:xfrm>
                <a:off x="7293336" y="4715431"/>
                <a:ext cx="1526876" cy="882769"/>
              </a:xfrm>
              <a:custGeom>
                <a:avLst/>
                <a:gdLst>
                  <a:gd name="connsiteX0" fmla="*/ 0 w 1526876"/>
                  <a:gd name="connsiteY0" fmla="*/ 785004 h 882769"/>
                  <a:gd name="connsiteX1" fmla="*/ 327804 w 1526876"/>
                  <a:gd name="connsiteY1" fmla="*/ 862641 h 882769"/>
                  <a:gd name="connsiteX2" fmla="*/ 1017917 w 1526876"/>
                  <a:gd name="connsiteY2" fmla="*/ 664234 h 882769"/>
                  <a:gd name="connsiteX3" fmla="*/ 1526876 w 1526876"/>
                  <a:gd name="connsiteY3" fmla="*/ 0 h 882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6876" h="882769">
                    <a:moveTo>
                      <a:pt x="0" y="785004"/>
                    </a:moveTo>
                    <a:cubicBezTo>
                      <a:pt x="79075" y="833886"/>
                      <a:pt x="158151" y="882769"/>
                      <a:pt x="327804" y="862641"/>
                    </a:cubicBezTo>
                    <a:cubicBezTo>
                      <a:pt x="497457" y="842513"/>
                      <a:pt x="818072" y="808007"/>
                      <a:pt x="1017917" y="664234"/>
                    </a:cubicBezTo>
                    <a:cubicBezTo>
                      <a:pt x="1217762" y="520461"/>
                      <a:pt x="1372319" y="260230"/>
                      <a:pt x="1526876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Freeform 348"/>
              <p:cNvSpPr/>
              <p:nvPr/>
            </p:nvSpPr>
            <p:spPr>
              <a:xfrm>
                <a:off x="8242242" y="4499771"/>
                <a:ext cx="439947" cy="431320"/>
              </a:xfrm>
              <a:custGeom>
                <a:avLst/>
                <a:gdLst>
                  <a:gd name="connsiteX0" fmla="*/ 0 w 439947"/>
                  <a:gd name="connsiteY0" fmla="*/ 431320 h 431320"/>
                  <a:gd name="connsiteX1" fmla="*/ 439947 w 439947"/>
                  <a:gd name="connsiteY1" fmla="*/ 0 h 431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39947" h="431320">
                    <a:moveTo>
                      <a:pt x="0" y="431320"/>
                    </a:moveTo>
                    <a:lnTo>
                      <a:pt x="43994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Freeform 357"/>
              <p:cNvSpPr/>
              <p:nvPr/>
            </p:nvSpPr>
            <p:spPr>
              <a:xfrm>
                <a:off x="7759163" y="3723393"/>
                <a:ext cx="1043796" cy="586596"/>
              </a:xfrm>
              <a:custGeom>
                <a:avLst/>
                <a:gdLst>
                  <a:gd name="connsiteX0" fmla="*/ 0 w 1043796"/>
                  <a:gd name="connsiteY0" fmla="*/ 0 h 586596"/>
                  <a:gd name="connsiteX1" fmla="*/ 664234 w 1043796"/>
                  <a:gd name="connsiteY1" fmla="*/ 112144 h 586596"/>
                  <a:gd name="connsiteX2" fmla="*/ 1043796 w 1043796"/>
                  <a:gd name="connsiteY2" fmla="*/ 586596 h 586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3796" h="586596">
                    <a:moveTo>
                      <a:pt x="0" y="0"/>
                    </a:moveTo>
                    <a:cubicBezTo>
                      <a:pt x="245134" y="7189"/>
                      <a:pt x="490268" y="14378"/>
                      <a:pt x="664234" y="112144"/>
                    </a:cubicBezTo>
                    <a:cubicBezTo>
                      <a:pt x="838200" y="209910"/>
                      <a:pt x="940998" y="398253"/>
                      <a:pt x="1043796" y="586596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7541317" y="456016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6285587" y="356812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1" name="Rectangle 360"/>
              <p:cNvSpPr/>
              <p:nvPr/>
            </p:nvSpPr>
            <p:spPr>
              <a:xfrm>
                <a:off x="7252908" y="4264373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7776417" y="33403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8202715" y="452855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7005961" y="557228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5987787" y="51494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2" name="Rectangle 431"/>
              <p:cNvSpPr/>
              <p:nvPr/>
            </p:nvSpPr>
            <p:spPr>
              <a:xfrm>
                <a:off x="6649441" y="476566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3" name="Freeform 432"/>
              <p:cNvSpPr/>
              <p:nvPr/>
            </p:nvSpPr>
            <p:spPr>
              <a:xfrm>
                <a:off x="6491081" y="4217974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4" name="Oval 433"/>
              <p:cNvSpPr/>
              <p:nvPr/>
            </p:nvSpPr>
            <p:spPr>
              <a:xfrm>
                <a:off x="6585971" y="417628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Oval 434"/>
              <p:cNvSpPr/>
              <p:nvPr/>
            </p:nvSpPr>
            <p:spPr>
              <a:xfrm>
                <a:off x="6784379" y="424529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Oval 435"/>
              <p:cNvSpPr/>
              <p:nvPr/>
            </p:nvSpPr>
            <p:spPr>
              <a:xfrm>
                <a:off x="6810258" y="443507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Oval 436"/>
              <p:cNvSpPr/>
              <p:nvPr/>
            </p:nvSpPr>
            <p:spPr>
              <a:xfrm>
                <a:off x="6611851" y="454721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Oval 437"/>
              <p:cNvSpPr/>
              <p:nvPr/>
            </p:nvSpPr>
            <p:spPr>
              <a:xfrm>
                <a:off x="6456575" y="436606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Freeform 438"/>
              <p:cNvSpPr/>
              <p:nvPr/>
            </p:nvSpPr>
            <p:spPr>
              <a:xfrm>
                <a:off x="7077677" y="37406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Oval 439"/>
              <p:cNvSpPr/>
              <p:nvPr/>
            </p:nvSpPr>
            <p:spPr>
              <a:xfrm>
                <a:off x="7232951" y="37277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Oval 441"/>
              <p:cNvSpPr/>
              <p:nvPr/>
            </p:nvSpPr>
            <p:spPr>
              <a:xfrm>
                <a:off x="7017292" y="37708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Oval 446"/>
              <p:cNvSpPr/>
              <p:nvPr/>
            </p:nvSpPr>
            <p:spPr>
              <a:xfrm>
                <a:off x="7163942" y="390023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Freeform 451"/>
              <p:cNvSpPr/>
              <p:nvPr/>
            </p:nvSpPr>
            <p:spPr>
              <a:xfrm rot="2048586">
                <a:off x="7545909" y="415533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Oval 456"/>
              <p:cNvSpPr/>
              <p:nvPr/>
            </p:nvSpPr>
            <p:spPr>
              <a:xfrm rot="2048586">
                <a:off x="7775936" y="415351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Oval 461"/>
              <p:cNvSpPr/>
              <p:nvPr/>
            </p:nvSpPr>
            <p:spPr>
              <a:xfrm rot="2048586">
                <a:off x="7855543" y="437426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Oval 466"/>
              <p:cNvSpPr/>
              <p:nvPr/>
            </p:nvSpPr>
            <p:spPr>
              <a:xfrm rot="2048586">
                <a:off x="7572836" y="442227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Oval 471"/>
              <p:cNvSpPr/>
              <p:nvPr/>
            </p:nvSpPr>
            <p:spPr>
              <a:xfrm rot="2048586">
                <a:off x="7531720" y="417551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Oval 476"/>
              <p:cNvSpPr/>
              <p:nvPr/>
            </p:nvSpPr>
            <p:spPr>
              <a:xfrm>
                <a:off x="8742575" y="426254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Oval 480"/>
              <p:cNvSpPr/>
              <p:nvPr/>
            </p:nvSpPr>
            <p:spPr>
              <a:xfrm>
                <a:off x="8940983" y="433155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Oval 481"/>
              <p:cNvSpPr/>
              <p:nvPr/>
            </p:nvSpPr>
            <p:spPr>
              <a:xfrm>
                <a:off x="8966862" y="452133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Oval 482"/>
              <p:cNvSpPr/>
              <p:nvPr/>
            </p:nvSpPr>
            <p:spPr>
              <a:xfrm>
                <a:off x="8768455" y="463347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Oval 483"/>
              <p:cNvSpPr/>
              <p:nvPr/>
            </p:nvSpPr>
            <p:spPr>
              <a:xfrm>
                <a:off x="8613179" y="445232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Oval 484"/>
              <p:cNvSpPr/>
              <p:nvPr/>
            </p:nvSpPr>
            <p:spPr>
              <a:xfrm>
                <a:off x="7491743" y="490090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Oval 485"/>
              <p:cNvSpPr/>
              <p:nvPr/>
            </p:nvSpPr>
            <p:spPr>
              <a:xfrm>
                <a:off x="7681526" y="503892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7" name="Oval 486"/>
              <p:cNvSpPr/>
              <p:nvPr/>
            </p:nvSpPr>
            <p:spPr>
              <a:xfrm>
                <a:off x="7474493" y="523732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Oval 487"/>
              <p:cNvSpPr/>
              <p:nvPr/>
            </p:nvSpPr>
            <p:spPr>
              <a:xfrm>
                <a:off x="7301965" y="505617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9" name="Oval 488"/>
              <p:cNvSpPr/>
              <p:nvPr/>
            </p:nvSpPr>
            <p:spPr>
              <a:xfrm>
                <a:off x="6775752" y="50993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0" name="Oval 489"/>
              <p:cNvSpPr/>
              <p:nvPr/>
            </p:nvSpPr>
            <p:spPr>
              <a:xfrm>
                <a:off x="6577345" y="51424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Oval 490"/>
              <p:cNvSpPr/>
              <p:nvPr/>
            </p:nvSpPr>
            <p:spPr>
              <a:xfrm>
                <a:off x="6741247" y="526320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Oval 491"/>
              <p:cNvSpPr/>
              <p:nvPr/>
            </p:nvSpPr>
            <p:spPr>
              <a:xfrm>
                <a:off x="8199112" y="484051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Oval 492"/>
              <p:cNvSpPr/>
              <p:nvPr/>
            </p:nvSpPr>
            <p:spPr>
              <a:xfrm>
                <a:off x="7422730" y="469386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4" name="Oval 493"/>
              <p:cNvSpPr/>
              <p:nvPr/>
            </p:nvSpPr>
            <p:spPr>
              <a:xfrm>
                <a:off x="6603224" y="371908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5" name="Oval 494"/>
              <p:cNvSpPr/>
              <p:nvPr/>
            </p:nvSpPr>
            <p:spPr>
              <a:xfrm>
                <a:off x="7716031" y="36673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6" name="Oval 495"/>
              <p:cNvSpPr/>
              <p:nvPr/>
            </p:nvSpPr>
            <p:spPr>
              <a:xfrm>
                <a:off x="7155313" y="414177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7" name="Oval 496"/>
              <p:cNvSpPr/>
              <p:nvPr/>
            </p:nvSpPr>
            <p:spPr>
              <a:xfrm>
                <a:off x="6085639" y="4900899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8" name="Oval 497"/>
              <p:cNvSpPr/>
              <p:nvPr/>
            </p:nvSpPr>
            <p:spPr>
              <a:xfrm>
                <a:off x="6922399" y="4900896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9" name="Oval 498"/>
              <p:cNvSpPr/>
              <p:nvPr/>
            </p:nvSpPr>
            <p:spPr>
              <a:xfrm>
                <a:off x="7258830" y="5427108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Freeform 499"/>
              <p:cNvSpPr/>
              <p:nvPr/>
            </p:nvSpPr>
            <p:spPr>
              <a:xfrm>
                <a:off x="6525904" y="3684896"/>
                <a:ext cx="311624" cy="300250"/>
              </a:xfrm>
              <a:custGeom>
                <a:avLst/>
                <a:gdLst>
                  <a:gd name="connsiteX0" fmla="*/ 93260 w 311624"/>
                  <a:gd name="connsiteY0" fmla="*/ 300250 h 300250"/>
                  <a:gd name="connsiteX1" fmla="*/ 311624 w 311624"/>
                  <a:gd name="connsiteY1" fmla="*/ 122829 h 300250"/>
                  <a:gd name="connsiteX2" fmla="*/ 311624 w 311624"/>
                  <a:gd name="connsiteY2" fmla="*/ 122829 h 300250"/>
                  <a:gd name="connsiteX3" fmla="*/ 297977 w 311624"/>
                  <a:gd name="connsiteY3" fmla="*/ 0 h 300250"/>
                  <a:gd name="connsiteX4" fmla="*/ 297977 w 311624"/>
                  <a:gd name="connsiteY4" fmla="*/ 0 h 300250"/>
                  <a:gd name="connsiteX5" fmla="*/ 38669 w 311624"/>
                  <a:gd name="connsiteY5" fmla="*/ 54591 h 300250"/>
                  <a:gd name="connsiteX6" fmla="*/ 93260 w 311624"/>
                  <a:gd name="connsiteY6" fmla="*/ 300250 h 300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1624" h="300250">
                    <a:moveTo>
                      <a:pt x="93260" y="300250"/>
                    </a:moveTo>
                    <a:lnTo>
                      <a:pt x="311624" y="122829"/>
                    </a:lnTo>
                    <a:lnTo>
                      <a:pt x="311624" y="122829"/>
                    </a:lnTo>
                    <a:lnTo>
                      <a:pt x="297977" y="0"/>
                    </a:lnTo>
                    <a:lnTo>
                      <a:pt x="297977" y="0"/>
                    </a:lnTo>
                    <a:cubicBezTo>
                      <a:pt x="254759" y="9099"/>
                      <a:pt x="77338" y="2275"/>
                      <a:pt x="38669" y="54591"/>
                    </a:cubicBezTo>
                    <a:cubicBezTo>
                      <a:pt x="0" y="106907"/>
                      <a:pt x="32982" y="210402"/>
                      <a:pt x="93260" y="30025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Freeform 500"/>
              <p:cNvSpPr/>
              <p:nvPr/>
            </p:nvSpPr>
            <p:spPr>
              <a:xfrm>
                <a:off x="6011839" y="4776716"/>
                <a:ext cx="307074" cy="409433"/>
              </a:xfrm>
              <a:custGeom>
                <a:avLst/>
                <a:gdLst>
                  <a:gd name="connsiteX0" fmla="*/ 197892 w 307074"/>
                  <a:gd name="connsiteY0" fmla="*/ 0 h 409433"/>
                  <a:gd name="connsiteX1" fmla="*/ 307074 w 307074"/>
                  <a:gd name="connsiteY1" fmla="*/ 300251 h 409433"/>
                  <a:gd name="connsiteX2" fmla="*/ 307074 w 307074"/>
                  <a:gd name="connsiteY2" fmla="*/ 300251 h 409433"/>
                  <a:gd name="connsiteX3" fmla="*/ 238836 w 307074"/>
                  <a:gd name="connsiteY3" fmla="*/ 409433 h 409433"/>
                  <a:gd name="connsiteX4" fmla="*/ 238836 w 307074"/>
                  <a:gd name="connsiteY4" fmla="*/ 409433 h 409433"/>
                  <a:gd name="connsiteX5" fmla="*/ 6824 w 307074"/>
                  <a:gd name="connsiteY5" fmla="*/ 232012 h 409433"/>
                  <a:gd name="connsiteX6" fmla="*/ 197892 w 307074"/>
                  <a:gd name="connsiteY6" fmla="*/ 0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7074" h="409433">
                    <a:moveTo>
                      <a:pt x="197892" y="0"/>
                    </a:moveTo>
                    <a:lnTo>
                      <a:pt x="307074" y="300251"/>
                    </a:lnTo>
                    <a:lnTo>
                      <a:pt x="307074" y="300251"/>
                    </a:lnTo>
                    <a:lnTo>
                      <a:pt x="238836" y="409433"/>
                    </a:lnTo>
                    <a:lnTo>
                      <a:pt x="238836" y="409433"/>
                    </a:lnTo>
                    <a:cubicBezTo>
                      <a:pt x="200167" y="379863"/>
                      <a:pt x="13648" y="297976"/>
                      <a:pt x="6824" y="232012"/>
                    </a:cubicBezTo>
                    <a:cubicBezTo>
                      <a:pt x="0" y="166048"/>
                      <a:pt x="98946" y="89848"/>
                      <a:pt x="197892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2" name="Freeform 501"/>
              <p:cNvSpPr/>
              <p:nvPr/>
            </p:nvSpPr>
            <p:spPr>
              <a:xfrm>
                <a:off x="7001301" y="4067033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Freeform 502"/>
              <p:cNvSpPr/>
              <p:nvPr/>
            </p:nvSpPr>
            <p:spPr>
              <a:xfrm>
                <a:off x="7560860" y="3562066"/>
                <a:ext cx="477671" cy="341194"/>
              </a:xfrm>
              <a:custGeom>
                <a:avLst/>
                <a:gdLst>
                  <a:gd name="connsiteX0" fmla="*/ 0 w 477671"/>
                  <a:gd name="connsiteY0" fmla="*/ 191068 h 341194"/>
                  <a:gd name="connsiteX1" fmla="*/ 245659 w 477671"/>
                  <a:gd name="connsiteY1" fmla="*/ 341194 h 341194"/>
                  <a:gd name="connsiteX2" fmla="*/ 245659 w 477671"/>
                  <a:gd name="connsiteY2" fmla="*/ 341194 h 341194"/>
                  <a:gd name="connsiteX3" fmla="*/ 477671 w 477671"/>
                  <a:gd name="connsiteY3" fmla="*/ 177421 h 341194"/>
                  <a:gd name="connsiteX4" fmla="*/ 477671 w 477671"/>
                  <a:gd name="connsiteY4" fmla="*/ 177421 h 341194"/>
                  <a:gd name="connsiteX5" fmla="*/ 245659 w 477671"/>
                  <a:gd name="connsiteY5" fmla="*/ 0 h 341194"/>
                  <a:gd name="connsiteX6" fmla="*/ 0 w 477671"/>
                  <a:gd name="connsiteY6" fmla="*/ 191068 h 341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7671" h="341194">
                    <a:moveTo>
                      <a:pt x="0" y="191068"/>
                    </a:moveTo>
                    <a:lnTo>
                      <a:pt x="245659" y="341194"/>
                    </a:lnTo>
                    <a:lnTo>
                      <a:pt x="245659" y="341194"/>
                    </a:lnTo>
                    <a:lnTo>
                      <a:pt x="477671" y="177421"/>
                    </a:lnTo>
                    <a:lnTo>
                      <a:pt x="477671" y="177421"/>
                    </a:lnTo>
                    <a:cubicBezTo>
                      <a:pt x="439002" y="147851"/>
                      <a:pt x="322996" y="0"/>
                      <a:pt x="245659" y="0"/>
                    </a:cubicBezTo>
                    <a:cubicBezTo>
                      <a:pt x="168322" y="0"/>
                      <a:pt x="90984" y="88710"/>
                      <a:pt x="0" y="191068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4" name="Freeform 503"/>
              <p:cNvSpPr/>
              <p:nvPr/>
            </p:nvSpPr>
            <p:spPr>
              <a:xfrm>
                <a:off x="6878472" y="4790364"/>
                <a:ext cx="304799" cy="259308"/>
              </a:xfrm>
              <a:custGeom>
                <a:avLst/>
                <a:gdLst>
                  <a:gd name="connsiteX0" fmla="*/ 27295 w 304799"/>
                  <a:gd name="connsiteY0" fmla="*/ 259308 h 259308"/>
                  <a:gd name="connsiteX1" fmla="*/ 0 w 304799"/>
                  <a:gd name="connsiteY1" fmla="*/ 0 h 259308"/>
                  <a:gd name="connsiteX2" fmla="*/ 0 w 304799"/>
                  <a:gd name="connsiteY2" fmla="*/ 0 h 259308"/>
                  <a:gd name="connsiteX3" fmla="*/ 259307 w 304799"/>
                  <a:gd name="connsiteY3" fmla="*/ 109182 h 259308"/>
                  <a:gd name="connsiteX4" fmla="*/ 272955 w 304799"/>
                  <a:gd name="connsiteY4" fmla="*/ 259308 h 259308"/>
                  <a:gd name="connsiteX5" fmla="*/ 272955 w 304799"/>
                  <a:gd name="connsiteY5" fmla="*/ 259308 h 259308"/>
                  <a:gd name="connsiteX6" fmla="*/ 27295 w 304799"/>
                  <a:gd name="connsiteY6" fmla="*/ 259308 h 259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4799" h="259308">
                    <a:moveTo>
                      <a:pt x="27295" y="259308"/>
                    </a:moveTo>
                    <a:lnTo>
                      <a:pt x="0" y="0"/>
                    </a:lnTo>
                    <a:lnTo>
                      <a:pt x="0" y="0"/>
                    </a:lnTo>
                    <a:cubicBezTo>
                      <a:pt x="43218" y="18197"/>
                      <a:pt x="213815" y="65964"/>
                      <a:pt x="259307" y="109182"/>
                    </a:cubicBezTo>
                    <a:cubicBezTo>
                      <a:pt x="304799" y="152400"/>
                      <a:pt x="272955" y="259308"/>
                      <a:pt x="272955" y="259308"/>
                    </a:cubicBezTo>
                    <a:lnTo>
                      <a:pt x="272955" y="259308"/>
                    </a:lnTo>
                    <a:lnTo>
                      <a:pt x="27295" y="259308"/>
                    </a:ln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5" name="Freeform 504"/>
              <p:cNvSpPr/>
              <p:nvPr/>
            </p:nvSpPr>
            <p:spPr>
              <a:xfrm>
                <a:off x="7042244" y="5338549"/>
                <a:ext cx="395786" cy="277504"/>
              </a:xfrm>
              <a:custGeom>
                <a:avLst/>
                <a:gdLst>
                  <a:gd name="connsiteX0" fmla="*/ 13648 w 395786"/>
                  <a:gd name="connsiteY0" fmla="*/ 38669 h 277504"/>
                  <a:gd name="connsiteX1" fmla="*/ 204717 w 395786"/>
                  <a:gd name="connsiteY1" fmla="*/ 11373 h 277504"/>
                  <a:gd name="connsiteX2" fmla="*/ 368490 w 395786"/>
                  <a:gd name="connsiteY2" fmla="*/ 65964 h 277504"/>
                  <a:gd name="connsiteX3" fmla="*/ 368490 w 395786"/>
                  <a:gd name="connsiteY3" fmla="*/ 93260 h 277504"/>
                  <a:gd name="connsiteX4" fmla="*/ 395785 w 395786"/>
                  <a:gd name="connsiteY4" fmla="*/ 243385 h 277504"/>
                  <a:gd name="connsiteX5" fmla="*/ 395785 w 395786"/>
                  <a:gd name="connsiteY5" fmla="*/ 243385 h 277504"/>
                  <a:gd name="connsiteX6" fmla="*/ 122830 w 395786"/>
                  <a:gd name="connsiteY6" fmla="*/ 243385 h 277504"/>
                  <a:gd name="connsiteX7" fmla="*/ 13648 w 395786"/>
                  <a:gd name="connsiteY7" fmla="*/ 38669 h 277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5786" h="277504">
                    <a:moveTo>
                      <a:pt x="13648" y="38669"/>
                    </a:moveTo>
                    <a:cubicBezTo>
                      <a:pt x="27296" y="0"/>
                      <a:pt x="145577" y="6824"/>
                      <a:pt x="204717" y="11373"/>
                    </a:cubicBezTo>
                    <a:cubicBezTo>
                      <a:pt x="263857" y="15922"/>
                      <a:pt x="341195" y="52316"/>
                      <a:pt x="368490" y="65964"/>
                    </a:cubicBezTo>
                    <a:cubicBezTo>
                      <a:pt x="395786" y="79612"/>
                      <a:pt x="363941" y="63690"/>
                      <a:pt x="368490" y="93260"/>
                    </a:cubicBezTo>
                    <a:cubicBezTo>
                      <a:pt x="373039" y="122830"/>
                      <a:pt x="395785" y="243385"/>
                      <a:pt x="395785" y="243385"/>
                    </a:cubicBezTo>
                    <a:lnTo>
                      <a:pt x="395785" y="243385"/>
                    </a:lnTo>
                    <a:cubicBezTo>
                      <a:pt x="350293" y="243385"/>
                      <a:pt x="186519" y="277504"/>
                      <a:pt x="122830" y="243385"/>
                    </a:cubicBezTo>
                    <a:cubicBezTo>
                      <a:pt x="59141" y="209266"/>
                      <a:pt x="0" y="77338"/>
                      <a:pt x="13648" y="38669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Freeform 505"/>
              <p:cNvSpPr/>
              <p:nvPr/>
            </p:nvSpPr>
            <p:spPr>
              <a:xfrm>
                <a:off x="7287904" y="4626591"/>
                <a:ext cx="251346" cy="225187"/>
              </a:xfrm>
              <a:custGeom>
                <a:avLst/>
                <a:gdLst>
                  <a:gd name="connsiteX0" fmla="*/ 245660 w 251346"/>
                  <a:gd name="connsiteY0" fmla="*/ 0 h 225187"/>
                  <a:gd name="connsiteX1" fmla="*/ 0 w 251346"/>
                  <a:gd name="connsiteY1" fmla="*/ 27295 h 225187"/>
                  <a:gd name="connsiteX2" fmla="*/ 0 w 251346"/>
                  <a:gd name="connsiteY2" fmla="*/ 27295 h 225187"/>
                  <a:gd name="connsiteX3" fmla="*/ 109182 w 251346"/>
                  <a:gd name="connsiteY3" fmla="*/ 191068 h 225187"/>
                  <a:gd name="connsiteX4" fmla="*/ 218364 w 251346"/>
                  <a:gd name="connsiteY4" fmla="*/ 191068 h 225187"/>
                  <a:gd name="connsiteX5" fmla="*/ 245660 w 251346"/>
                  <a:gd name="connsiteY5" fmla="*/ 0 h 225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346" h="225187">
                    <a:moveTo>
                      <a:pt x="245660" y="0"/>
                    </a:moveTo>
                    <a:lnTo>
                      <a:pt x="0" y="27295"/>
                    </a:lnTo>
                    <a:lnTo>
                      <a:pt x="0" y="27295"/>
                    </a:lnTo>
                    <a:cubicBezTo>
                      <a:pt x="18197" y="54590"/>
                      <a:pt x="72788" y="163773"/>
                      <a:pt x="109182" y="191068"/>
                    </a:cubicBezTo>
                    <a:cubicBezTo>
                      <a:pt x="145576" y="218363"/>
                      <a:pt x="193343" y="225187"/>
                      <a:pt x="218364" y="191068"/>
                    </a:cubicBezTo>
                    <a:cubicBezTo>
                      <a:pt x="243385" y="156949"/>
                      <a:pt x="251346" y="71650"/>
                      <a:pt x="245660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7" name="Freeform 506"/>
              <p:cNvSpPr/>
              <p:nvPr/>
            </p:nvSpPr>
            <p:spPr>
              <a:xfrm rot="20065304">
                <a:off x="8011236" y="4735774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0" name="Rectangle 309"/>
            <p:cNvSpPr/>
            <p:nvPr/>
          </p:nvSpPr>
          <p:spPr>
            <a:xfrm>
              <a:off x="7061720" y="5891999"/>
              <a:ext cx="4523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 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51" name="Group 805"/>
          <p:cNvGrpSpPr/>
          <p:nvPr/>
        </p:nvGrpSpPr>
        <p:grpSpPr>
          <a:xfrm>
            <a:off x="218369" y="3550667"/>
            <a:ext cx="3074325" cy="2551981"/>
            <a:chOff x="5987787" y="3305012"/>
            <a:chExt cx="3074325" cy="2551981"/>
          </a:xfrm>
        </p:grpSpPr>
        <p:sp>
          <p:nvSpPr>
            <p:cNvPr id="653" name="Freeform 652"/>
            <p:cNvSpPr/>
            <p:nvPr/>
          </p:nvSpPr>
          <p:spPr>
            <a:xfrm>
              <a:off x="6146023" y="4430759"/>
              <a:ext cx="345057" cy="543464"/>
            </a:xfrm>
            <a:custGeom>
              <a:avLst/>
              <a:gdLst>
                <a:gd name="connsiteX0" fmla="*/ 0 w 345057"/>
                <a:gd name="connsiteY0" fmla="*/ 543464 h 543464"/>
                <a:gd name="connsiteX1" fmla="*/ 163902 w 345057"/>
                <a:gd name="connsiteY1" fmla="*/ 138023 h 543464"/>
                <a:gd name="connsiteX2" fmla="*/ 345057 w 345057"/>
                <a:gd name="connsiteY2" fmla="*/ 0 h 543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5057" h="543464">
                  <a:moveTo>
                    <a:pt x="0" y="543464"/>
                  </a:moveTo>
                  <a:cubicBezTo>
                    <a:pt x="53196" y="386032"/>
                    <a:pt x="106392" y="228600"/>
                    <a:pt x="163902" y="138023"/>
                  </a:cubicBezTo>
                  <a:cubicBezTo>
                    <a:pt x="221412" y="47446"/>
                    <a:pt x="283234" y="23723"/>
                    <a:pt x="345057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Freeform 653"/>
            <p:cNvSpPr/>
            <p:nvPr/>
          </p:nvSpPr>
          <p:spPr>
            <a:xfrm>
              <a:off x="6610412" y="3801031"/>
              <a:ext cx="44570" cy="431321"/>
            </a:xfrm>
            <a:custGeom>
              <a:avLst/>
              <a:gdLst>
                <a:gd name="connsiteX0" fmla="*/ 44570 w 44570"/>
                <a:gd name="connsiteY0" fmla="*/ 431321 h 431321"/>
                <a:gd name="connsiteX1" fmla="*/ 1438 w 44570"/>
                <a:gd name="connsiteY1" fmla="*/ 250166 h 431321"/>
                <a:gd name="connsiteX2" fmla="*/ 35943 w 44570"/>
                <a:gd name="connsiteY2" fmla="*/ 0 h 431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570" h="431321">
                  <a:moveTo>
                    <a:pt x="44570" y="431321"/>
                  </a:moveTo>
                  <a:cubicBezTo>
                    <a:pt x="23723" y="376687"/>
                    <a:pt x="2876" y="322053"/>
                    <a:pt x="1438" y="250166"/>
                  </a:cubicBezTo>
                  <a:cubicBezTo>
                    <a:pt x="0" y="178279"/>
                    <a:pt x="17971" y="89139"/>
                    <a:pt x="35943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Freeform 654"/>
            <p:cNvSpPr/>
            <p:nvPr/>
          </p:nvSpPr>
          <p:spPr>
            <a:xfrm>
              <a:off x="6836136" y="4206472"/>
              <a:ext cx="353683" cy="77638"/>
            </a:xfrm>
            <a:custGeom>
              <a:avLst/>
              <a:gdLst>
                <a:gd name="connsiteX0" fmla="*/ 0 w 353683"/>
                <a:gd name="connsiteY0" fmla="*/ 77638 h 77638"/>
                <a:gd name="connsiteX1" fmla="*/ 353683 w 353683"/>
                <a:gd name="connsiteY1" fmla="*/ 0 h 7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3683" h="77638">
                  <a:moveTo>
                    <a:pt x="0" y="77638"/>
                  </a:moveTo>
                  <a:lnTo>
                    <a:pt x="353683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Freeform 655"/>
            <p:cNvSpPr/>
            <p:nvPr/>
          </p:nvSpPr>
          <p:spPr>
            <a:xfrm>
              <a:off x="6887895" y="4508397"/>
              <a:ext cx="577970" cy="241540"/>
            </a:xfrm>
            <a:custGeom>
              <a:avLst/>
              <a:gdLst>
                <a:gd name="connsiteX0" fmla="*/ 0 w 577970"/>
                <a:gd name="connsiteY0" fmla="*/ 0 h 241540"/>
                <a:gd name="connsiteX1" fmla="*/ 577970 w 577970"/>
                <a:gd name="connsiteY1" fmla="*/ 241540 h 24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7970" h="241540">
                  <a:moveTo>
                    <a:pt x="0" y="0"/>
                  </a:moveTo>
                  <a:lnTo>
                    <a:pt x="577970" y="24154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Freeform 656"/>
            <p:cNvSpPr/>
            <p:nvPr/>
          </p:nvSpPr>
          <p:spPr>
            <a:xfrm>
              <a:off x="6663608" y="4629167"/>
              <a:ext cx="301925" cy="301924"/>
            </a:xfrm>
            <a:custGeom>
              <a:avLst/>
              <a:gdLst>
                <a:gd name="connsiteX0" fmla="*/ 301925 w 301925"/>
                <a:gd name="connsiteY0" fmla="*/ 301924 h 301924"/>
                <a:gd name="connsiteX1" fmla="*/ 250166 w 301925"/>
                <a:gd name="connsiteY1" fmla="*/ 189781 h 301924"/>
                <a:gd name="connsiteX2" fmla="*/ 0 w 301925"/>
                <a:gd name="connsiteY2" fmla="*/ 0 h 301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1925" h="301924">
                  <a:moveTo>
                    <a:pt x="301925" y="301924"/>
                  </a:moveTo>
                  <a:cubicBezTo>
                    <a:pt x="301206" y="271013"/>
                    <a:pt x="300487" y="240102"/>
                    <a:pt x="250166" y="189781"/>
                  </a:cubicBezTo>
                  <a:cubicBezTo>
                    <a:pt x="199845" y="139460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Freeform 657"/>
            <p:cNvSpPr/>
            <p:nvPr/>
          </p:nvSpPr>
          <p:spPr>
            <a:xfrm>
              <a:off x="6637730" y="5112246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9" name="Freeform 658"/>
            <p:cNvSpPr/>
            <p:nvPr/>
          </p:nvSpPr>
          <p:spPr>
            <a:xfrm>
              <a:off x="6146023" y="4974223"/>
              <a:ext cx="491706" cy="198408"/>
            </a:xfrm>
            <a:custGeom>
              <a:avLst/>
              <a:gdLst>
                <a:gd name="connsiteX0" fmla="*/ 491706 w 491706"/>
                <a:gd name="connsiteY0" fmla="*/ 198408 h 198408"/>
                <a:gd name="connsiteX1" fmla="*/ 224287 w 491706"/>
                <a:gd name="connsiteY1" fmla="*/ 120770 h 198408"/>
                <a:gd name="connsiteX2" fmla="*/ 0 w 491706"/>
                <a:gd name="connsiteY2" fmla="*/ 0 h 19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1706" h="198408">
                  <a:moveTo>
                    <a:pt x="491706" y="198408"/>
                  </a:moveTo>
                  <a:cubicBezTo>
                    <a:pt x="398972" y="176123"/>
                    <a:pt x="306238" y="153838"/>
                    <a:pt x="224287" y="120770"/>
                  </a:cubicBezTo>
                  <a:cubicBezTo>
                    <a:pt x="142336" y="87702"/>
                    <a:pt x="71168" y="43851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Freeform 659"/>
            <p:cNvSpPr/>
            <p:nvPr/>
          </p:nvSpPr>
          <p:spPr>
            <a:xfrm>
              <a:off x="6836136" y="4974223"/>
              <a:ext cx="120770" cy="17252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Freeform 660"/>
            <p:cNvSpPr/>
            <p:nvPr/>
          </p:nvSpPr>
          <p:spPr>
            <a:xfrm>
              <a:off x="6810257" y="5336533"/>
              <a:ext cx="500332" cy="163902"/>
            </a:xfrm>
            <a:custGeom>
              <a:avLst/>
              <a:gdLst>
                <a:gd name="connsiteX0" fmla="*/ 500332 w 500332"/>
                <a:gd name="connsiteY0" fmla="*/ 163902 h 163902"/>
                <a:gd name="connsiteX1" fmla="*/ 284672 w 500332"/>
                <a:gd name="connsiteY1" fmla="*/ 43132 h 163902"/>
                <a:gd name="connsiteX2" fmla="*/ 0 w 500332"/>
                <a:gd name="connsiteY2" fmla="*/ 0 h 16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63902">
                  <a:moveTo>
                    <a:pt x="500332" y="163902"/>
                  </a:moveTo>
                  <a:cubicBezTo>
                    <a:pt x="434196" y="117175"/>
                    <a:pt x="368061" y="70449"/>
                    <a:pt x="284672" y="43132"/>
                  </a:cubicBezTo>
                  <a:cubicBezTo>
                    <a:pt x="201283" y="15815"/>
                    <a:pt x="100641" y="7907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Freeform 661"/>
            <p:cNvSpPr/>
            <p:nvPr/>
          </p:nvSpPr>
          <p:spPr>
            <a:xfrm>
              <a:off x="7276082" y="3723393"/>
              <a:ext cx="508959" cy="5175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Freeform 662"/>
            <p:cNvSpPr/>
            <p:nvPr/>
          </p:nvSpPr>
          <p:spPr>
            <a:xfrm>
              <a:off x="7207072" y="3947680"/>
              <a:ext cx="8627" cy="232913"/>
            </a:xfrm>
            <a:custGeom>
              <a:avLst/>
              <a:gdLst>
                <a:gd name="connsiteX0" fmla="*/ 0 w 8627"/>
                <a:gd name="connsiteY0" fmla="*/ 232913 h 232913"/>
                <a:gd name="connsiteX1" fmla="*/ 8627 w 8627"/>
                <a:gd name="connsiteY1" fmla="*/ 0 h 232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27" h="232913">
                  <a:moveTo>
                    <a:pt x="0" y="232913"/>
                  </a:moveTo>
                  <a:lnTo>
                    <a:pt x="8627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Freeform 663"/>
            <p:cNvSpPr/>
            <p:nvPr/>
          </p:nvSpPr>
          <p:spPr>
            <a:xfrm>
              <a:off x="6654982" y="3766525"/>
              <a:ext cx="414068" cy="51759"/>
            </a:xfrm>
            <a:custGeom>
              <a:avLst/>
              <a:gdLst>
                <a:gd name="connsiteX0" fmla="*/ 414068 w 414068"/>
                <a:gd name="connsiteY0" fmla="*/ 51759 h 51759"/>
                <a:gd name="connsiteX1" fmla="*/ 0 w 414068"/>
                <a:gd name="connsiteY1" fmla="*/ 0 h 51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14068" h="51759">
                  <a:moveTo>
                    <a:pt x="414068" y="51759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Freeform 664"/>
            <p:cNvSpPr/>
            <p:nvPr/>
          </p:nvSpPr>
          <p:spPr>
            <a:xfrm>
              <a:off x="7353723" y="4925341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Freeform 665"/>
            <p:cNvSpPr/>
            <p:nvPr/>
          </p:nvSpPr>
          <p:spPr>
            <a:xfrm flipH="1">
              <a:off x="7483117" y="4758564"/>
              <a:ext cx="51758" cy="207034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Freeform 666"/>
            <p:cNvSpPr/>
            <p:nvPr/>
          </p:nvSpPr>
          <p:spPr>
            <a:xfrm flipH="1">
              <a:off x="6974158" y="4948345"/>
              <a:ext cx="396816" cy="172527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Freeform 667"/>
            <p:cNvSpPr/>
            <p:nvPr/>
          </p:nvSpPr>
          <p:spPr>
            <a:xfrm flipH="1" flipV="1">
              <a:off x="7327841" y="5293401"/>
              <a:ext cx="189782" cy="17252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Freeform 668"/>
            <p:cNvSpPr/>
            <p:nvPr/>
          </p:nvSpPr>
          <p:spPr>
            <a:xfrm flipH="1" flipV="1">
              <a:off x="7698776" y="4913838"/>
              <a:ext cx="534839" cy="224288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Freeform 669"/>
            <p:cNvSpPr/>
            <p:nvPr/>
          </p:nvSpPr>
          <p:spPr>
            <a:xfrm>
              <a:off x="7198446" y="4197846"/>
              <a:ext cx="396815" cy="17253"/>
            </a:xfrm>
            <a:custGeom>
              <a:avLst/>
              <a:gdLst>
                <a:gd name="connsiteX0" fmla="*/ 396815 w 396815"/>
                <a:gd name="connsiteY0" fmla="*/ 17253 h 17253"/>
                <a:gd name="connsiteX1" fmla="*/ 0 w 396815"/>
                <a:gd name="connsiteY1" fmla="*/ 0 h 17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6815" h="17253">
                  <a:moveTo>
                    <a:pt x="396815" y="17253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Freeform 670"/>
            <p:cNvSpPr/>
            <p:nvPr/>
          </p:nvSpPr>
          <p:spPr>
            <a:xfrm>
              <a:off x="7776416" y="3732020"/>
              <a:ext cx="69011" cy="474452"/>
            </a:xfrm>
            <a:custGeom>
              <a:avLst/>
              <a:gdLst>
                <a:gd name="connsiteX0" fmla="*/ 69011 w 69011"/>
                <a:gd name="connsiteY0" fmla="*/ 474452 h 474452"/>
                <a:gd name="connsiteX1" fmla="*/ 0 w 69011"/>
                <a:gd name="connsiteY1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9011" h="474452">
                  <a:moveTo>
                    <a:pt x="69011" y="474452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Freeform 671"/>
            <p:cNvSpPr/>
            <p:nvPr/>
          </p:nvSpPr>
          <p:spPr>
            <a:xfrm>
              <a:off x="7905812" y="4413506"/>
              <a:ext cx="353683" cy="491706"/>
            </a:xfrm>
            <a:custGeom>
              <a:avLst/>
              <a:gdLst>
                <a:gd name="connsiteX0" fmla="*/ 353683 w 353683"/>
                <a:gd name="connsiteY0" fmla="*/ 491706 h 491706"/>
                <a:gd name="connsiteX1" fmla="*/ 0 w 353683"/>
                <a:gd name="connsiteY1" fmla="*/ 0 h 491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3683" h="491706">
                  <a:moveTo>
                    <a:pt x="353683" y="491706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Freeform 672"/>
            <p:cNvSpPr/>
            <p:nvPr/>
          </p:nvSpPr>
          <p:spPr>
            <a:xfrm>
              <a:off x="7474491" y="4465265"/>
              <a:ext cx="146649" cy="293298"/>
            </a:xfrm>
            <a:custGeom>
              <a:avLst/>
              <a:gdLst>
                <a:gd name="connsiteX0" fmla="*/ 0 w 146649"/>
                <a:gd name="connsiteY0" fmla="*/ 293298 h 293298"/>
                <a:gd name="connsiteX1" fmla="*/ 146649 w 146649"/>
                <a:gd name="connsiteY1" fmla="*/ 0 h 29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6649" h="293298">
                  <a:moveTo>
                    <a:pt x="0" y="293298"/>
                  </a:moveTo>
                  <a:lnTo>
                    <a:pt x="146649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Freeform 673"/>
            <p:cNvSpPr/>
            <p:nvPr/>
          </p:nvSpPr>
          <p:spPr>
            <a:xfrm>
              <a:off x="8647685" y="4304238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Freeform 674"/>
            <p:cNvSpPr/>
            <p:nvPr/>
          </p:nvSpPr>
          <p:spPr>
            <a:xfrm>
              <a:off x="6654982" y="3305012"/>
              <a:ext cx="2355011" cy="1091242"/>
            </a:xfrm>
            <a:custGeom>
              <a:avLst/>
              <a:gdLst>
                <a:gd name="connsiteX0" fmla="*/ 0 w 2355011"/>
                <a:gd name="connsiteY0" fmla="*/ 452887 h 1091242"/>
                <a:gd name="connsiteX1" fmla="*/ 1017917 w 2355011"/>
                <a:gd name="connsiteY1" fmla="*/ 21566 h 1091242"/>
                <a:gd name="connsiteX2" fmla="*/ 1975449 w 2355011"/>
                <a:gd name="connsiteY2" fmla="*/ 323491 h 1091242"/>
                <a:gd name="connsiteX3" fmla="*/ 2355011 w 2355011"/>
                <a:gd name="connsiteY3" fmla="*/ 1091242 h 1091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55011" h="1091242">
                  <a:moveTo>
                    <a:pt x="0" y="452887"/>
                  </a:moveTo>
                  <a:cubicBezTo>
                    <a:pt x="344337" y="248009"/>
                    <a:pt x="688675" y="43132"/>
                    <a:pt x="1017917" y="21566"/>
                  </a:cubicBezTo>
                  <a:cubicBezTo>
                    <a:pt x="1347159" y="0"/>
                    <a:pt x="1752600" y="145212"/>
                    <a:pt x="1975449" y="323491"/>
                  </a:cubicBezTo>
                  <a:cubicBezTo>
                    <a:pt x="2198298" y="501770"/>
                    <a:pt x="2355011" y="1091242"/>
                    <a:pt x="2355011" y="1091242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Freeform 675"/>
            <p:cNvSpPr/>
            <p:nvPr/>
          </p:nvSpPr>
          <p:spPr>
            <a:xfrm>
              <a:off x="6120144" y="4603287"/>
              <a:ext cx="2907102" cy="1253706"/>
            </a:xfrm>
            <a:custGeom>
              <a:avLst/>
              <a:gdLst>
                <a:gd name="connsiteX0" fmla="*/ 2907102 w 2907102"/>
                <a:gd name="connsiteY0" fmla="*/ 0 h 1253706"/>
                <a:gd name="connsiteX1" fmla="*/ 2613804 w 2907102"/>
                <a:gd name="connsiteY1" fmla="*/ 871268 h 1253706"/>
                <a:gd name="connsiteX2" fmla="*/ 1492370 w 2907102"/>
                <a:gd name="connsiteY2" fmla="*/ 1233578 h 1253706"/>
                <a:gd name="connsiteX3" fmla="*/ 517585 w 2907102"/>
                <a:gd name="connsiteY3" fmla="*/ 992038 h 1253706"/>
                <a:gd name="connsiteX4" fmla="*/ 0 w 2907102"/>
                <a:gd name="connsiteY4" fmla="*/ 379563 h 1253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7102" h="1253706">
                  <a:moveTo>
                    <a:pt x="2907102" y="0"/>
                  </a:moveTo>
                  <a:cubicBezTo>
                    <a:pt x="2878347" y="332836"/>
                    <a:pt x="2849593" y="665672"/>
                    <a:pt x="2613804" y="871268"/>
                  </a:cubicBezTo>
                  <a:cubicBezTo>
                    <a:pt x="2378015" y="1076864"/>
                    <a:pt x="1841740" y="1213450"/>
                    <a:pt x="1492370" y="1233578"/>
                  </a:cubicBezTo>
                  <a:cubicBezTo>
                    <a:pt x="1143000" y="1253706"/>
                    <a:pt x="766313" y="1134374"/>
                    <a:pt x="517585" y="992038"/>
                  </a:cubicBezTo>
                  <a:cubicBezTo>
                    <a:pt x="268857" y="849702"/>
                    <a:pt x="134428" y="614632"/>
                    <a:pt x="0" y="379563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Freeform 676"/>
            <p:cNvSpPr/>
            <p:nvPr/>
          </p:nvSpPr>
          <p:spPr>
            <a:xfrm>
              <a:off x="7293336" y="4715431"/>
              <a:ext cx="1526876" cy="882769"/>
            </a:xfrm>
            <a:custGeom>
              <a:avLst/>
              <a:gdLst>
                <a:gd name="connsiteX0" fmla="*/ 0 w 1526876"/>
                <a:gd name="connsiteY0" fmla="*/ 785004 h 882769"/>
                <a:gd name="connsiteX1" fmla="*/ 327804 w 1526876"/>
                <a:gd name="connsiteY1" fmla="*/ 862641 h 882769"/>
                <a:gd name="connsiteX2" fmla="*/ 1017917 w 1526876"/>
                <a:gd name="connsiteY2" fmla="*/ 664234 h 882769"/>
                <a:gd name="connsiteX3" fmla="*/ 1526876 w 1526876"/>
                <a:gd name="connsiteY3" fmla="*/ 0 h 882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6876" h="882769">
                  <a:moveTo>
                    <a:pt x="0" y="785004"/>
                  </a:moveTo>
                  <a:cubicBezTo>
                    <a:pt x="79075" y="833886"/>
                    <a:pt x="158151" y="882769"/>
                    <a:pt x="327804" y="862641"/>
                  </a:cubicBezTo>
                  <a:cubicBezTo>
                    <a:pt x="497457" y="842513"/>
                    <a:pt x="818072" y="808007"/>
                    <a:pt x="1017917" y="664234"/>
                  </a:cubicBezTo>
                  <a:cubicBezTo>
                    <a:pt x="1217762" y="520461"/>
                    <a:pt x="1372319" y="260230"/>
                    <a:pt x="1526876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Freeform 677"/>
            <p:cNvSpPr/>
            <p:nvPr/>
          </p:nvSpPr>
          <p:spPr>
            <a:xfrm>
              <a:off x="8242242" y="4499771"/>
              <a:ext cx="439947" cy="431320"/>
            </a:xfrm>
            <a:custGeom>
              <a:avLst/>
              <a:gdLst>
                <a:gd name="connsiteX0" fmla="*/ 0 w 439947"/>
                <a:gd name="connsiteY0" fmla="*/ 431320 h 431320"/>
                <a:gd name="connsiteX1" fmla="*/ 439947 w 439947"/>
                <a:gd name="connsiteY1" fmla="*/ 0 h 43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39947" h="431320">
                  <a:moveTo>
                    <a:pt x="0" y="431320"/>
                  </a:moveTo>
                  <a:lnTo>
                    <a:pt x="439947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Freeform 678"/>
            <p:cNvSpPr/>
            <p:nvPr/>
          </p:nvSpPr>
          <p:spPr>
            <a:xfrm>
              <a:off x="7759163" y="3723393"/>
              <a:ext cx="1043796" cy="586596"/>
            </a:xfrm>
            <a:custGeom>
              <a:avLst/>
              <a:gdLst>
                <a:gd name="connsiteX0" fmla="*/ 0 w 1043796"/>
                <a:gd name="connsiteY0" fmla="*/ 0 h 586596"/>
                <a:gd name="connsiteX1" fmla="*/ 664234 w 1043796"/>
                <a:gd name="connsiteY1" fmla="*/ 112144 h 586596"/>
                <a:gd name="connsiteX2" fmla="*/ 1043796 w 1043796"/>
                <a:gd name="connsiteY2" fmla="*/ 586596 h 58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3796" h="586596">
                  <a:moveTo>
                    <a:pt x="0" y="0"/>
                  </a:moveTo>
                  <a:cubicBezTo>
                    <a:pt x="245134" y="7189"/>
                    <a:pt x="490268" y="14378"/>
                    <a:pt x="664234" y="112144"/>
                  </a:cubicBezTo>
                  <a:cubicBezTo>
                    <a:pt x="838200" y="209910"/>
                    <a:pt x="940998" y="398253"/>
                    <a:pt x="1043796" y="586596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Rectangle 679"/>
            <p:cNvSpPr/>
            <p:nvPr/>
          </p:nvSpPr>
          <p:spPr>
            <a:xfrm>
              <a:off x="7541317" y="4560161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1" name="Rectangle 680"/>
            <p:cNvSpPr/>
            <p:nvPr/>
          </p:nvSpPr>
          <p:spPr>
            <a:xfrm>
              <a:off x="6285587" y="3568121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2" name="Rectangle 681"/>
            <p:cNvSpPr/>
            <p:nvPr/>
          </p:nvSpPr>
          <p:spPr>
            <a:xfrm>
              <a:off x="7252908" y="4264373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3" name="Rectangle 682"/>
            <p:cNvSpPr/>
            <p:nvPr/>
          </p:nvSpPr>
          <p:spPr>
            <a:xfrm>
              <a:off x="7776417" y="334036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4" name="Rectangle 683"/>
            <p:cNvSpPr/>
            <p:nvPr/>
          </p:nvSpPr>
          <p:spPr>
            <a:xfrm>
              <a:off x="8298251" y="4528555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5" name="Rectangle 684"/>
            <p:cNvSpPr/>
            <p:nvPr/>
          </p:nvSpPr>
          <p:spPr>
            <a:xfrm>
              <a:off x="7005961" y="5572285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6" name="Rectangle 685"/>
            <p:cNvSpPr/>
            <p:nvPr/>
          </p:nvSpPr>
          <p:spPr>
            <a:xfrm>
              <a:off x="5987787" y="514946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7" name="Rectangle 686"/>
            <p:cNvSpPr/>
            <p:nvPr/>
          </p:nvSpPr>
          <p:spPr>
            <a:xfrm>
              <a:off x="6635793" y="4656481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8" name="Freeform 687"/>
            <p:cNvSpPr/>
            <p:nvPr/>
          </p:nvSpPr>
          <p:spPr>
            <a:xfrm>
              <a:off x="6491081" y="4217974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9" name="Oval 688"/>
            <p:cNvSpPr/>
            <p:nvPr/>
          </p:nvSpPr>
          <p:spPr>
            <a:xfrm>
              <a:off x="6585971" y="417628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Oval 689"/>
            <p:cNvSpPr/>
            <p:nvPr/>
          </p:nvSpPr>
          <p:spPr>
            <a:xfrm>
              <a:off x="6784379" y="424529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/>
            <p:cNvSpPr/>
            <p:nvPr/>
          </p:nvSpPr>
          <p:spPr>
            <a:xfrm>
              <a:off x="6810258" y="4435072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/>
            <p:cNvSpPr/>
            <p:nvPr/>
          </p:nvSpPr>
          <p:spPr>
            <a:xfrm>
              <a:off x="6611851" y="454721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/>
            <p:cNvSpPr/>
            <p:nvPr/>
          </p:nvSpPr>
          <p:spPr>
            <a:xfrm>
              <a:off x="6456575" y="436606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Freeform 693"/>
            <p:cNvSpPr/>
            <p:nvPr/>
          </p:nvSpPr>
          <p:spPr>
            <a:xfrm>
              <a:off x="7077677" y="3740646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Oval 694"/>
            <p:cNvSpPr/>
            <p:nvPr/>
          </p:nvSpPr>
          <p:spPr>
            <a:xfrm>
              <a:off x="7232951" y="372770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Oval 695"/>
            <p:cNvSpPr/>
            <p:nvPr/>
          </p:nvSpPr>
          <p:spPr>
            <a:xfrm>
              <a:off x="7017292" y="377083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/>
            <p:cNvSpPr/>
            <p:nvPr/>
          </p:nvSpPr>
          <p:spPr>
            <a:xfrm>
              <a:off x="7163942" y="390023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Freeform 697"/>
            <p:cNvSpPr/>
            <p:nvPr/>
          </p:nvSpPr>
          <p:spPr>
            <a:xfrm rot="2048586">
              <a:off x="7545909" y="4155331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/>
            <p:cNvSpPr/>
            <p:nvPr/>
          </p:nvSpPr>
          <p:spPr>
            <a:xfrm rot="2048586">
              <a:off x="7775936" y="415351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/>
            <p:cNvSpPr/>
            <p:nvPr/>
          </p:nvSpPr>
          <p:spPr>
            <a:xfrm rot="2048586">
              <a:off x="7855543" y="437426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Oval 700"/>
            <p:cNvSpPr/>
            <p:nvPr/>
          </p:nvSpPr>
          <p:spPr>
            <a:xfrm rot="2048586">
              <a:off x="7572836" y="442227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Oval 701"/>
            <p:cNvSpPr/>
            <p:nvPr/>
          </p:nvSpPr>
          <p:spPr>
            <a:xfrm rot="2048586">
              <a:off x="7531720" y="417551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Oval 702"/>
            <p:cNvSpPr/>
            <p:nvPr/>
          </p:nvSpPr>
          <p:spPr>
            <a:xfrm>
              <a:off x="8742575" y="426254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/>
            <p:cNvSpPr/>
            <p:nvPr/>
          </p:nvSpPr>
          <p:spPr>
            <a:xfrm>
              <a:off x="8940983" y="433155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/>
            <p:cNvSpPr/>
            <p:nvPr/>
          </p:nvSpPr>
          <p:spPr>
            <a:xfrm>
              <a:off x="8966862" y="452133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/>
            <p:cNvSpPr/>
            <p:nvPr/>
          </p:nvSpPr>
          <p:spPr>
            <a:xfrm>
              <a:off x="8768455" y="463347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Oval 706"/>
            <p:cNvSpPr/>
            <p:nvPr/>
          </p:nvSpPr>
          <p:spPr>
            <a:xfrm>
              <a:off x="8613179" y="445232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Oval 707"/>
            <p:cNvSpPr/>
            <p:nvPr/>
          </p:nvSpPr>
          <p:spPr>
            <a:xfrm>
              <a:off x="7491743" y="4900902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/>
            <p:cNvSpPr/>
            <p:nvPr/>
          </p:nvSpPr>
          <p:spPr>
            <a:xfrm>
              <a:off x="7681526" y="5038922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/>
            <p:cNvSpPr/>
            <p:nvPr/>
          </p:nvSpPr>
          <p:spPr>
            <a:xfrm>
              <a:off x="7474493" y="523732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/>
            <p:cNvSpPr/>
            <p:nvPr/>
          </p:nvSpPr>
          <p:spPr>
            <a:xfrm>
              <a:off x="7301965" y="505617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/>
            <p:cNvSpPr/>
            <p:nvPr/>
          </p:nvSpPr>
          <p:spPr>
            <a:xfrm>
              <a:off x="6775752" y="509930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Oval 712"/>
            <p:cNvSpPr/>
            <p:nvPr/>
          </p:nvSpPr>
          <p:spPr>
            <a:xfrm>
              <a:off x="6577345" y="514243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Oval 713"/>
            <p:cNvSpPr/>
            <p:nvPr/>
          </p:nvSpPr>
          <p:spPr>
            <a:xfrm>
              <a:off x="6741247" y="526320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/>
            <p:cNvSpPr/>
            <p:nvPr/>
          </p:nvSpPr>
          <p:spPr>
            <a:xfrm>
              <a:off x="8199112" y="4840514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/>
            <p:cNvSpPr/>
            <p:nvPr/>
          </p:nvSpPr>
          <p:spPr>
            <a:xfrm>
              <a:off x="7422730" y="4693862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/>
            <p:cNvSpPr/>
            <p:nvPr/>
          </p:nvSpPr>
          <p:spPr>
            <a:xfrm>
              <a:off x="6603224" y="3719080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/>
            <p:cNvSpPr/>
            <p:nvPr/>
          </p:nvSpPr>
          <p:spPr>
            <a:xfrm>
              <a:off x="7716031" y="3667322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Oval 718"/>
            <p:cNvSpPr/>
            <p:nvPr/>
          </p:nvSpPr>
          <p:spPr>
            <a:xfrm>
              <a:off x="7155313" y="4141774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Oval 719"/>
            <p:cNvSpPr/>
            <p:nvPr/>
          </p:nvSpPr>
          <p:spPr>
            <a:xfrm>
              <a:off x="6085639" y="4900899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/>
            <p:cNvSpPr/>
            <p:nvPr/>
          </p:nvSpPr>
          <p:spPr>
            <a:xfrm>
              <a:off x="6922399" y="4900896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/>
            <p:cNvSpPr/>
            <p:nvPr/>
          </p:nvSpPr>
          <p:spPr>
            <a:xfrm>
              <a:off x="7258830" y="5427108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Freeform 722"/>
            <p:cNvSpPr/>
            <p:nvPr/>
          </p:nvSpPr>
          <p:spPr>
            <a:xfrm>
              <a:off x="6525904" y="3684896"/>
              <a:ext cx="311624" cy="300250"/>
            </a:xfrm>
            <a:custGeom>
              <a:avLst/>
              <a:gdLst>
                <a:gd name="connsiteX0" fmla="*/ 93260 w 311624"/>
                <a:gd name="connsiteY0" fmla="*/ 300250 h 300250"/>
                <a:gd name="connsiteX1" fmla="*/ 311624 w 311624"/>
                <a:gd name="connsiteY1" fmla="*/ 122829 h 300250"/>
                <a:gd name="connsiteX2" fmla="*/ 311624 w 311624"/>
                <a:gd name="connsiteY2" fmla="*/ 122829 h 300250"/>
                <a:gd name="connsiteX3" fmla="*/ 297977 w 311624"/>
                <a:gd name="connsiteY3" fmla="*/ 0 h 300250"/>
                <a:gd name="connsiteX4" fmla="*/ 297977 w 311624"/>
                <a:gd name="connsiteY4" fmla="*/ 0 h 300250"/>
                <a:gd name="connsiteX5" fmla="*/ 38669 w 311624"/>
                <a:gd name="connsiteY5" fmla="*/ 54591 h 300250"/>
                <a:gd name="connsiteX6" fmla="*/ 93260 w 311624"/>
                <a:gd name="connsiteY6" fmla="*/ 300250 h 3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1624" h="300250">
                  <a:moveTo>
                    <a:pt x="93260" y="300250"/>
                  </a:moveTo>
                  <a:lnTo>
                    <a:pt x="311624" y="122829"/>
                  </a:lnTo>
                  <a:lnTo>
                    <a:pt x="311624" y="122829"/>
                  </a:lnTo>
                  <a:lnTo>
                    <a:pt x="297977" y="0"/>
                  </a:lnTo>
                  <a:lnTo>
                    <a:pt x="297977" y="0"/>
                  </a:lnTo>
                  <a:cubicBezTo>
                    <a:pt x="254759" y="9099"/>
                    <a:pt x="77338" y="2275"/>
                    <a:pt x="38669" y="54591"/>
                  </a:cubicBezTo>
                  <a:cubicBezTo>
                    <a:pt x="0" y="106907"/>
                    <a:pt x="32982" y="210402"/>
                    <a:pt x="93260" y="300250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Freeform 723"/>
            <p:cNvSpPr/>
            <p:nvPr/>
          </p:nvSpPr>
          <p:spPr>
            <a:xfrm>
              <a:off x="6011839" y="4776716"/>
              <a:ext cx="307074" cy="409433"/>
            </a:xfrm>
            <a:custGeom>
              <a:avLst/>
              <a:gdLst>
                <a:gd name="connsiteX0" fmla="*/ 197892 w 307074"/>
                <a:gd name="connsiteY0" fmla="*/ 0 h 409433"/>
                <a:gd name="connsiteX1" fmla="*/ 307074 w 307074"/>
                <a:gd name="connsiteY1" fmla="*/ 300251 h 409433"/>
                <a:gd name="connsiteX2" fmla="*/ 307074 w 307074"/>
                <a:gd name="connsiteY2" fmla="*/ 300251 h 409433"/>
                <a:gd name="connsiteX3" fmla="*/ 238836 w 307074"/>
                <a:gd name="connsiteY3" fmla="*/ 409433 h 409433"/>
                <a:gd name="connsiteX4" fmla="*/ 238836 w 307074"/>
                <a:gd name="connsiteY4" fmla="*/ 409433 h 409433"/>
                <a:gd name="connsiteX5" fmla="*/ 6824 w 307074"/>
                <a:gd name="connsiteY5" fmla="*/ 232012 h 409433"/>
                <a:gd name="connsiteX6" fmla="*/ 197892 w 307074"/>
                <a:gd name="connsiteY6" fmla="*/ 0 h 409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7074" h="409433">
                  <a:moveTo>
                    <a:pt x="197892" y="0"/>
                  </a:moveTo>
                  <a:lnTo>
                    <a:pt x="307074" y="300251"/>
                  </a:lnTo>
                  <a:lnTo>
                    <a:pt x="307074" y="300251"/>
                  </a:lnTo>
                  <a:lnTo>
                    <a:pt x="238836" y="409433"/>
                  </a:lnTo>
                  <a:lnTo>
                    <a:pt x="238836" y="409433"/>
                  </a:lnTo>
                  <a:cubicBezTo>
                    <a:pt x="200167" y="379863"/>
                    <a:pt x="13648" y="297976"/>
                    <a:pt x="6824" y="232012"/>
                  </a:cubicBezTo>
                  <a:cubicBezTo>
                    <a:pt x="0" y="166048"/>
                    <a:pt x="98946" y="89848"/>
                    <a:pt x="197892" y="0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Freeform 724"/>
            <p:cNvSpPr/>
            <p:nvPr/>
          </p:nvSpPr>
          <p:spPr>
            <a:xfrm>
              <a:off x="7001301" y="4067033"/>
              <a:ext cx="423081" cy="293427"/>
            </a:xfrm>
            <a:custGeom>
              <a:avLst/>
              <a:gdLst>
                <a:gd name="connsiteX0" fmla="*/ 13648 w 423081"/>
                <a:gd name="connsiteY0" fmla="*/ 177421 h 293427"/>
                <a:gd name="connsiteX1" fmla="*/ 136478 w 423081"/>
                <a:gd name="connsiteY1" fmla="*/ 68239 h 293427"/>
                <a:gd name="connsiteX2" fmla="*/ 218365 w 423081"/>
                <a:gd name="connsiteY2" fmla="*/ 0 h 293427"/>
                <a:gd name="connsiteX3" fmla="*/ 286603 w 423081"/>
                <a:gd name="connsiteY3" fmla="*/ 68239 h 293427"/>
                <a:gd name="connsiteX4" fmla="*/ 423081 w 423081"/>
                <a:gd name="connsiteY4" fmla="*/ 150125 h 293427"/>
                <a:gd name="connsiteX5" fmla="*/ 423081 w 423081"/>
                <a:gd name="connsiteY5" fmla="*/ 150125 h 293427"/>
                <a:gd name="connsiteX6" fmla="*/ 218365 w 423081"/>
                <a:gd name="connsiteY6" fmla="*/ 286603 h 293427"/>
                <a:gd name="connsiteX7" fmla="*/ 13648 w 423081"/>
                <a:gd name="connsiteY7" fmla="*/ 177421 h 29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3081" h="293427">
                  <a:moveTo>
                    <a:pt x="13648" y="177421"/>
                  </a:moveTo>
                  <a:cubicBezTo>
                    <a:pt x="0" y="141027"/>
                    <a:pt x="102359" y="97809"/>
                    <a:pt x="136478" y="68239"/>
                  </a:cubicBezTo>
                  <a:cubicBezTo>
                    <a:pt x="170598" y="38669"/>
                    <a:pt x="193344" y="0"/>
                    <a:pt x="218365" y="0"/>
                  </a:cubicBezTo>
                  <a:cubicBezTo>
                    <a:pt x="243386" y="0"/>
                    <a:pt x="252484" y="43218"/>
                    <a:pt x="286603" y="68239"/>
                  </a:cubicBezTo>
                  <a:cubicBezTo>
                    <a:pt x="320722" y="93260"/>
                    <a:pt x="423081" y="150125"/>
                    <a:pt x="423081" y="150125"/>
                  </a:cubicBezTo>
                  <a:lnTo>
                    <a:pt x="423081" y="150125"/>
                  </a:lnTo>
                  <a:cubicBezTo>
                    <a:pt x="388962" y="172871"/>
                    <a:pt x="279780" y="279779"/>
                    <a:pt x="218365" y="286603"/>
                  </a:cubicBezTo>
                  <a:cubicBezTo>
                    <a:pt x="156950" y="293427"/>
                    <a:pt x="27296" y="213815"/>
                    <a:pt x="13648" y="177421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Freeform 725"/>
            <p:cNvSpPr/>
            <p:nvPr/>
          </p:nvSpPr>
          <p:spPr>
            <a:xfrm>
              <a:off x="7560860" y="3562066"/>
              <a:ext cx="477671" cy="341194"/>
            </a:xfrm>
            <a:custGeom>
              <a:avLst/>
              <a:gdLst>
                <a:gd name="connsiteX0" fmla="*/ 0 w 477671"/>
                <a:gd name="connsiteY0" fmla="*/ 191068 h 341194"/>
                <a:gd name="connsiteX1" fmla="*/ 245659 w 477671"/>
                <a:gd name="connsiteY1" fmla="*/ 341194 h 341194"/>
                <a:gd name="connsiteX2" fmla="*/ 245659 w 477671"/>
                <a:gd name="connsiteY2" fmla="*/ 341194 h 341194"/>
                <a:gd name="connsiteX3" fmla="*/ 477671 w 477671"/>
                <a:gd name="connsiteY3" fmla="*/ 177421 h 341194"/>
                <a:gd name="connsiteX4" fmla="*/ 477671 w 477671"/>
                <a:gd name="connsiteY4" fmla="*/ 177421 h 341194"/>
                <a:gd name="connsiteX5" fmla="*/ 245659 w 477671"/>
                <a:gd name="connsiteY5" fmla="*/ 0 h 341194"/>
                <a:gd name="connsiteX6" fmla="*/ 0 w 477671"/>
                <a:gd name="connsiteY6" fmla="*/ 191068 h 341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7671" h="341194">
                  <a:moveTo>
                    <a:pt x="0" y="191068"/>
                  </a:moveTo>
                  <a:lnTo>
                    <a:pt x="245659" y="341194"/>
                  </a:lnTo>
                  <a:lnTo>
                    <a:pt x="245659" y="341194"/>
                  </a:lnTo>
                  <a:lnTo>
                    <a:pt x="477671" y="177421"/>
                  </a:lnTo>
                  <a:lnTo>
                    <a:pt x="477671" y="177421"/>
                  </a:lnTo>
                  <a:cubicBezTo>
                    <a:pt x="439002" y="147851"/>
                    <a:pt x="322996" y="0"/>
                    <a:pt x="245659" y="0"/>
                  </a:cubicBezTo>
                  <a:cubicBezTo>
                    <a:pt x="168322" y="0"/>
                    <a:pt x="90984" y="88710"/>
                    <a:pt x="0" y="191068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Freeform 726"/>
            <p:cNvSpPr/>
            <p:nvPr/>
          </p:nvSpPr>
          <p:spPr>
            <a:xfrm>
              <a:off x="6878472" y="4790364"/>
              <a:ext cx="304799" cy="259308"/>
            </a:xfrm>
            <a:custGeom>
              <a:avLst/>
              <a:gdLst>
                <a:gd name="connsiteX0" fmla="*/ 27295 w 304799"/>
                <a:gd name="connsiteY0" fmla="*/ 259308 h 259308"/>
                <a:gd name="connsiteX1" fmla="*/ 0 w 304799"/>
                <a:gd name="connsiteY1" fmla="*/ 0 h 259308"/>
                <a:gd name="connsiteX2" fmla="*/ 0 w 304799"/>
                <a:gd name="connsiteY2" fmla="*/ 0 h 259308"/>
                <a:gd name="connsiteX3" fmla="*/ 259307 w 304799"/>
                <a:gd name="connsiteY3" fmla="*/ 109182 h 259308"/>
                <a:gd name="connsiteX4" fmla="*/ 272955 w 304799"/>
                <a:gd name="connsiteY4" fmla="*/ 259308 h 259308"/>
                <a:gd name="connsiteX5" fmla="*/ 272955 w 304799"/>
                <a:gd name="connsiteY5" fmla="*/ 259308 h 259308"/>
                <a:gd name="connsiteX6" fmla="*/ 27295 w 304799"/>
                <a:gd name="connsiteY6" fmla="*/ 259308 h 25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4799" h="259308">
                  <a:moveTo>
                    <a:pt x="27295" y="259308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43218" y="18197"/>
                    <a:pt x="213815" y="65964"/>
                    <a:pt x="259307" y="109182"/>
                  </a:cubicBezTo>
                  <a:cubicBezTo>
                    <a:pt x="304799" y="152400"/>
                    <a:pt x="272955" y="259308"/>
                    <a:pt x="272955" y="259308"/>
                  </a:cubicBezTo>
                  <a:lnTo>
                    <a:pt x="272955" y="259308"/>
                  </a:lnTo>
                  <a:lnTo>
                    <a:pt x="27295" y="259308"/>
                  </a:ln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Freeform 727"/>
            <p:cNvSpPr/>
            <p:nvPr/>
          </p:nvSpPr>
          <p:spPr>
            <a:xfrm>
              <a:off x="7042244" y="5338549"/>
              <a:ext cx="395786" cy="277504"/>
            </a:xfrm>
            <a:custGeom>
              <a:avLst/>
              <a:gdLst>
                <a:gd name="connsiteX0" fmla="*/ 13648 w 395786"/>
                <a:gd name="connsiteY0" fmla="*/ 38669 h 277504"/>
                <a:gd name="connsiteX1" fmla="*/ 204717 w 395786"/>
                <a:gd name="connsiteY1" fmla="*/ 11373 h 277504"/>
                <a:gd name="connsiteX2" fmla="*/ 368490 w 395786"/>
                <a:gd name="connsiteY2" fmla="*/ 65964 h 277504"/>
                <a:gd name="connsiteX3" fmla="*/ 368490 w 395786"/>
                <a:gd name="connsiteY3" fmla="*/ 93260 h 277504"/>
                <a:gd name="connsiteX4" fmla="*/ 395785 w 395786"/>
                <a:gd name="connsiteY4" fmla="*/ 243385 h 277504"/>
                <a:gd name="connsiteX5" fmla="*/ 395785 w 395786"/>
                <a:gd name="connsiteY5" fmla="*/ 243385 h 277504"/>
                <a:gd name="connsiteX6" fmla="*/ 122830 w 395786"/>
                <a:gd name="connsiteY6" fmla="*/ 243385 h 277504"/>
                <a:gd name="connsiteX7" fmla="*/ 13648 w 395786"/>
                <a:gd name="connsiteY7" fmla="*/ 38669 h 277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5786" h="277504">
                  <a:moveTo>
                    <a:pt x="13648" y="38669"/>
                  </a:moveTo>
                  <a:cubicBezTo>
                    <a:pt x="27296" y="0"/>
                    <a:pt x="145577" y="6824"/>
                    <a:pt x="204717" y="11373"/>
                  </a:cubicBezTo>
                  <a:cubicBezTo>
                    <a:pt x="263857" y="15922"/>
                    <a:pt x="341195" y="52316"/>
                    <a:pt x="368490" y="65964"/>
                  </a:cubicBezTo>
                  <a:cubicBezTo>
                    <a:pt x="395786" y="79612"/>
                    <a:pt x="363941" y="63690"/>
                    <a:pt x="368490" y="93260"/>
                  </a:cubicBezTo>
                  <a:cubicBezTo>
                    <a:pt x="373039" y="122830"/>
                    <a:pt x="395785" y="243385"/>
                    <a:pt x="395785" y="243385"/>
                  </a:cubicBezTo>
                  <a:lnTo>
                    <a:pt x="395785" y="243385"/>
                  </a:lnTo>
                  <a:cubicBezTo>
                    <a:pt x="350293" y="243385"/>
                    <a:pt x="186519" y="277504"/>
                    <a:pt x="122830" y="243385"/>
                  </a:cubicBezTo>
                  <a:cubicBezTo>
                    <a:pt x="59141" y="209266"/>
                    <a:pt x="0" y="77338"/>
                    <a:pt x="13648" y="38669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Freeform 728"/>
            <p:cNvSpPr/>
            <p:nvPr/>
          </p:nvSpPr>
          <p:spPr>
            <a:xfrm>
              <a:off x="7287904" y="4626591"/>
              <a:ext cx="251346" cy="225187"/>
            </a:xfrm>
            <a:custGeom>
              <a:avLst/>
              <a:gdLst>
                <a:gd name="connsiteX0" fmla="*/ 245660 w 251346"/>
                <a:gd name="connsiteY0" fmla="*/ 0 h 225187"/>
                <a:gd name="connsiteX1" fmla="*/ 0 w 251346"/>
                <a:gd name="connsiteY1" fmla="*/ 27295 h 225187"/>
                <a:gd name="connsiteX2" fmla="*/ 0 w 251346"/>
                <a:gd name="connsiteY2" fmla="*/ 27295 h 225187"/>
                <a:gd name="connsiteX3" fmla="*/ 109182 w 251346"/>
                <a:gd name="connsiteY3" fmla="*/ 191068 h 225187"/>
                <a:gd name="connsiteX4" fmla="*/ 218364 w 251346"/>
                <a:gd name="connsiteY4" fmla="*/ 191068 h 225187"/>
                <a:gd name="connsiteX5" fmla="*/ 245660 w 251346"/>
                <a:gd name="connsiteY5" fmla="*/ 0 h 225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346" h="225187">
                  <a:moveTo>
                    <a:pt x="245660" y="0"/>
                  </a:moveTo>
                  <a:lnTo>
                    <a:pt x="0" y="27295"/>
                  </a:lnTo>
                  <a:lnTo>
                    <a:pt x="0" y="27295"/>
                  </a:lnTo>
                  <a:cubicBezTo>
                    <a:pt x="18197" y="54590"/>
                    <a:pt x="72788" y="163773"/>
                    <a:pt x="109182" y="191068"/>
                  </a:cubicBezTo>
                  <a:cubicBezTo>
                    <a:pt x="145576" y="218363"/>
                    <a:pt x="193343" y="225187"/>
                    <a:pt x="218364" y="191068"/>
                  </a:cubicBezTo>
                  <a:cubicBezTo>
                    <a:pt x="243385" y="156949"/>
                    <a:pt x="251346" y="71650"/>
                    <a:pt x="245660" y="0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Freeform 729"/>
            <p:cNvSpPr/>
            <p:nvPr/>
          </p:nvSpPr>
          <p:spPr>
            <a:xfrm rot="20065304">
              <a:off x="8011236" y="4735774"/>
              <a:ext cx="423081" cy="293427"/>
            </a:xfrm>
            <a:custGeom>
              <a:avLst/>
              <a:gdLst>
                <a:gd name="connsiteX0" fmla="*/ 13648 w 423081"/>
                <a:gd name="connsiteY0" fmla="*/ 177421 h 293427"/>
                <a:gd name="connsiteX1" fmla="*/ 136478 w 423081"/>
                <a:gd name="connsiteY1" fmla="*/ 68239 h 293427"/>
                <a:gd name="connsiteX2" fmla="*/ 218365 w 423081"/>
                <a:gd name="connsiteY2" fmla="*/ 0 h 293427"/>
                <a:gd name="connsiteX3" fmla="*/ 286603 w 423081"/>
                <a:gd name="connsiteY3" fmla="*/ 68239 h 293427"/>
                <a:gd name="connsiteX4" fmla="*/ 423081 w 423081"/>
                <a:gd name="connsiteY4" fmla="*/ 150125 h 293427"/>
                <a:gd name="connsiteX5" fmla="*/ 423081 w 423081"/>
                <a:gd name="connsiteY5" fmla="*/ 150125 h 293427"/>
                <a:gd name="connsiteX6" fmla="*/ 218365 w 423081"/>
                <a:gd name="connsiteY6" fmla="*/ 286603 h 293427"/>
                <a:gd name="connsiteX7" fmla="*/ 13648 w 423081"/>
                <a:gd name="connsiteY7" fmla="*/ 177421 h 29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3081" h="293427">
                  <a:moveTo>
                    <a:pt x="13648" y="177421"/>
                  </a:moveTo>
                  <a:cubicBezTo>
                    <a:pt x="0" y="141027"/>
                    <a:pt x="102359" y="97809"/>
                    <a:pt x="136478" y="68239"/>
                  </a:cubicBezTo>
                  <a:cubicBezTo>
                    <a:pt x="170598" y="38669"/>
                    <a:pt x="193344" y="0"/>
                    <a:pt x="218365" y="0"/>
                  </a:cubicBezTo>
                  <a:cubicBezTo>
                    <a:pt x="243386" y="0"/>
                    <a:pt x="252484" y="43218"/>
                    <a:pt x="286603" y="68239"/>
                  </a:cubicBezTo>
                  <a:cubicBezTo>
                    <a:pt x="320722" y="93260"/>
                    <a:pt x="423081" y="150125"/>
                    <a:pt x="423081" y="150125"/>
                  </a:cubicBezTo>
                  <a:lnTo>
                    <a:pt x="423081" y="150125"/>
                  </a:lnTo>
                  <a:cubicBezTo>
                    <a:pt x="388962" y="172871"/>
                    <a:pt x="279780" y="279779"/>
                    <a:pt x="218365" y="286603"/>
                  </a:cubicBezTo>
                  <a:cubicBezTo>
                    <a:pt x="156950" y="293427"/>
                    <a:pt x="27296" y="213815"/>
                    <a:pt x="13648" y="177421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3" name="Left Brace 762"/>
          <p:cNvSpPr/>
          <p:nvPr/>
        </p:nvSpPr>
        <p:spPr>
          <a:xfrm>
            <a:off x="7369786" y="286603"/>
            <a:ext cx="723331" cy="2238233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Rounded Rectangle 764"/>
          <p:cNvSpPr/>
          <p:nvPr/>
        </p:nvSpPr>
        <p:spPr>
          <a:xfrm>
            <a:off x="6100550" y="1064525"/>
            <a:ext cx="1419367" cy="6141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 points</a:t>
            </a:r>
            <a:endParaRPr lang="en-US" dirty="0"/>
          </a:p>
        </p:txBody>
      </p:sp>
      <p:sp>
        <p:nvSpPr>
          <p:cNvPr id="767" name="Rounded Rectangle 766"/>
          <p:cNvSpPr/>
          <p:nvPr/>
        </p:nvSpPr>
        <p:spPr>
          <a:xfrm>
            <a:off x="6005015" y="5356744"/>
            <a:ext cx="1419367" cy="6141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 points</a:t>
            </a:r>
          </a:p>
        </p:txBody>
      </p:sp>
      <p:sp>
        <p:nvSpPr>
          <p:cNvPr id="768" name="Left Brace 767"/>
          <p:cNvSpPr/>
          <p:nvPr/>
        </p:nvSpPr>
        <p:spPr>
          <a:xfrm>
            <a:off x="7260604" y="4565175"/>
            <a:ext cx="723331" cy="2238233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2" name="Straight Connector 771"/>
          <p:cNvCxnSpPr/>
          <p:nvPr/>
        </p:nvCxnSpPr>
        <p:spPr>
          <a:xfrm rot="5400000">
            <a:off x="859810" y="3616656"/>
            <a:ext cx="54045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3" name="Rectangle 772"/>
          <p:cNvSpPr/>
          <p:nvPr/>
        </p:nvSpPr>
        <p:spPr>
          <a:xfrm>
            <a:off x="-40944" y="106069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74" name="Rectangle 773"/>
          <p:cNvSpPr/>
          <p:nvPr/>
        </p:nvSpPr>
        <p:spPr>
          <a:xfrm>
            <a:off x="2852382" y="254830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D05E"/>
                </a:solidFill>
              </a:rPr>
              <a:t>12</a:t>
            </a:r>
            <a:endParaRPr lang="en-US" sz="2400" b="1" dirty="0">
              <a:solidFill>
                <a:srgbClr val="00D05E"/>
              </a:solidFill>
            </a:endParaRPr>
          </a:p>
        </p:txBody>
      </p:sp>
      <p:sp>
        <p:nvSpPr>
          <p:cNvPr id="776" name="Rectangle 775"/>
          <p:cNvSpPr/>
          <p:nvPr/>
        </p:nvSpPr>
        <p:spPr>
          <a:xfrm>
            <a:off x="177420" y="4104144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77" name="Rectangle 776"/>
          <p:cNvSpPr/>
          <p:nvPr/>
        </p:nvSpPr>
        <p:spPr>
          <a:xfrm>
            <a:off x="2756848" y="5755524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D05E"/>
                </a:solidFill>
              </a:rPr>
              <a:t>10</a:t>
            </a:r>
            <a:endParaRPr lang="en-US" sz="2400" b="1" dirty="0">
              <a:solidFill>
                <a:srgbClr val="00D05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0" y="40944"/>
            <a:ext cx="9143999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PSE is NP-hard for 3-Connected Graphs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21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grpSp>
        <p:nvGrpSpPr>
          <p:cNvPr id="3" name="Group 781"/>
          <p:cNvGrpSpPr/>
          <p:nvPr/>
        </p:nvGrpSpPr>
        <p:grpSpPr>
          <a:xfrm>
            <a:off x="311099" y="764536"/>
            <a:ext cx="2553417" cy="2260119"/>
            <a:chOff x="51792" y="982900"/>
            <a:chExt cx="2553417" cy="2260119"/>
          </a:xfrm>
        </p:grpSpPr>
        <p:sp>
          <p:nvSpPr>
            <p:cNvPr id="214" name="Oval 213"/>
            <p:cNvSpPr/>
            <p:nvPr/>
          </p:nvSpPr>
          <p:spPr>
            <a:xfrm>
              <a:off x="267452" y="2419190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785037" y="1237371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1897844" y="118561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1440643" y="2945399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2380925" y="235880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1104212" y="2419187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1604543" y="221215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1337126" y="166006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336463" y="2518394"/>
              <a:ext cx="1181818" cy="560717"/>
            </a:xfrm>
            <a:custGeom>
              <a:avLst/>
              <a:gdLst>
                <a:gd name="connsiteX0" fmla="*/ 1121434 w 1121434"/>
                <a:gd name="connsiteY0" fmla="*/ 491705 h 634041"/>
                <a:gd name="connsiteX1" fmla="*/ 517584 w 1121434"/>
                <a:gd name="connsiteY1" fmla="*/ 552090 h 634041"/>
                <a:gd name="connsiteX2" fmla="*/ 0 w 1121434"/>
                <a:gd name="connsiteY2" fmla="*/ 0 h 634041"/>
                <a:gd name="connsiteX0" fmla="*/ 1121434 w 1121434"/>
                <a:gd name="connsiteY0" fmla="*/ 491705 h 562873"/>
                <a:gd name="connsiteX1" fmla="*/ 517584 w 1121434"/>
                <a:gd name="connsiteY1" fmla="*/ 414068 h 562873"/>
                <a:gd name="connsiteX2" fmla="*/ 0 w 1121434"/>
                <a:gd name="connsiteY2" fmla="*/ 0 h 562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434" h="562873">
                  <a:moveTo>
                    <a:pt x="1121434" y="491705"/>
                  </a:moveTo>
                  <a:cubicBezTo>
                    <a:pt x="912962" y="562873"/>
                    <a:pt x="704490" y="496019"/>
                    <a:pt x="517584" y="414068"/>
                  </a:cubicBezTo>
                  <a:cubicBezTo>
                    <a:pt x="330678" y="332117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319210" y="1267563"/>
              <a:ext cx="500332" cy="1199072"/>
            </a:xfrm>
            <a:custGeom>
              <a:avLst/>
              <a:gdLst>
                <a:gd name="connsiteX0" fmla="*/ 0 w 500332"/>
                <a:gd name="connsiteY0" fmla="*/ 1199072 h 1199072"/>
                <a:gd name="connsiteX1" fmla="*/ 94890 w 500332"/>
                <a:gd name="connsiteY1" fmla="*/ 439948 h 1199072"/>
                <a:gd name="connsiteX2" fmla="*/ 500332 w 500332"/>
                <a:gd name="connsiteY2" fmla="*/ 0 h 1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199072">
                  <a:moveTo>
                    <a:pt x="0" y="1199072"/>
                  </a:moveTo>
                  <a:cubicBezTo>
                    <a:pt x="5750" y="919432"/>
                    <a:pt x="11501" y="639793"/>
                    <a:pt x="94890" y="439948"/>
                  </a:cubicBezTo>
                  <a:cubicBezTo>
                    <a:pt x="178279" y="240103"/>
                    <a:pt x="339305" y="120051"/>
                    <a:pt x="500332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871300" y="1135292"/>
              <a:ext cx="1078302" cy="132271"/>
            </a:xfrm>
            <a:custGeom>
              <a:avLst/>
              <a:gdLst>
                <a:gd name="connsiteX0" fmla="*/ 0 w 1078302"/>
                <a:gd name="connsiteY0" fmla="*/ 132271 h 132271"/>
                <a:gd name="connsiteX1" fmla="*/ 552091 w 1078302"/>
                <a:gd name="connsiteY1" fmla="*/ 2875 h 132271"/>
                <a:gd name="connsiteX2" fmla="*/ 1078302 w 1078302"/>
                <a:gd name="connsiteY2" fmla="*/ 115019 h 132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8302" h="132271">
                  <a:moveTo>
                    <a:pt x="0" y="132271"/>
                  </a:moveTo>
                  <a:cubicBezTo>
                    <a:pt x="186187" y="69010"/>
                    <a:pt x="372374" y="5750"/>
                    <a:pt x="552091" y="2875"/>
                  </a:cubicBezTo>
                  <a:cubicBezTo>
                    <a:pt x="731808" y="0"/>
                    <a:pt x="905055" y="57509"/>
                    <a:pt x="1078302" y="115019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1966855" y="1276190"/>
              <a:ext cx="465826" cy="1138687"/>
            </a:xfrm>
            <a:custGeom>
              <a:avLst/>
              <a:gdLst>
                <a:gd name="connsiteX0" fmla="*/ 0 w 543464"/>
                <a:gd name="connsiteY0" fmla="*/ 0 h 1138687"/>
                <a:gd name="connsiteX1" fmla="*/ 353683 w 543464"/>
                <a:gd name="connsiteY1" fmla="*/ 379562 h 1138687"/>
                <a:gd name="connsiteX2" fmla="*/ 543464 w 543464"/>
                <a:gd name="connsiteY2" fmla="*/ 1138687 h 1138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3464" h="1138687">
                  <a:moveTo>
                    <a:pt x="0" y="0"/>
                  </a:moveTo>
                  <a:cubicBezTo>
                    <a:pt x="131553" y="94890"/>
                    <a:pt x="263106" y="189781"/>
                    <a:pt x="353683" y="379562"/>
                  </a:cubicBezTo>
                  <a:cubicBezTo>
                    <a:pt x="444260" y="569343"/>
                    <a:pt x="543464" y="1138687"/>
                    <a:pt x="543464" y="113868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1492402" y="2423503"/>
              <a:ext cx="957532" cy="612476"/>
            </a:xfrm>
            <a:custGeom>
              <a:avLst/>
              <a:gdLst>
                <a:gd name="connsiteX0" fmla="*/ 0 w 957532"/>
                <a:gd name="connsiteY0" fmla="*/ 612476 h 612476"/>
                <a:gd name="connsiteX1" fmla="*/ 595223 w 957532"/>
                <a:gd name="connsiteY1" fmla="*/ 48307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  <a:gd name="connsiteX0" fmla="*/ 0 w 957532"/>
                <a:gd name="connsiteY0" fmla="*/ 612476 h 612476"/>
                <a:gd name="connsiteX1" fmla="*/ 595223 w 957532"/>
                <a:gd name="connsiteY1" fmla="*/ 36230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7532" h="612476">
                  <a:moveTo>
                    <a:pt x="0" y="612476"/>
                  </a:moveTo>
                  <a:cubicBezTo>
                    <a:pt x="217817" y="598817"/>
                    <a:pt x="435634" y="464388"/>
                    <a:pt x="595223" y="362309"/>
                  </a:cubicBezTo>
                  <a:cubicBezTo>
                    <a:pt x="754812" y="260230"/>
                    <a:pt x="897147" y="60385"/>
                    <a:pt x="957532" y="0"/>
                  </a:cubicBezTo>
                  <a:lnTo>
                    <a:pt x="957532" y="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/>
            <p:cNvSpPr/>
            <p:nvPr/>
          </p:nvSpPr>
          <p:spPr>
            <a:xfrm flipV="1">
              <a:off x="301957" y="2429541"/>
              <a:ext cx="845389" cy="45719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1138719" y="2432130"/>
              <a:ext cx="370936" cy="577970"/>
            </a:xfrm>
            <a:custGeom>
              <a:avLst/>
              <a:gdLst>
                <a:gd name="connsiteX0" fmla="*/ 0 w 500332"/>
                <a:gd name="connsiteY0" fmla="*/ 0 h 681487"/>
                <a:gd name="connsiteX1" fmla="*/ 500332 w 500332"/>
                <a:gd name="connsiteY1" fmla="*/ 681487 h 681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2" h="681487">
                  <a:moveTo>
                    <a:pt x="0" y="0"/>
                  </a:moveTo>
                  <a:lnTo>
                    <a:pt x="500332" y="681487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1388884" y="1250310"/>
              <a:ext cx="526213" cy="474453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1682183" y="2285480"/>
              <a:ext cx="741872" cy="146650"/>
            </a:xfrm>
            <a:custGeom>
              <a:avLst/>
              <a:gdLst>
                <a:gd name="connsiteX0" fmla="*/ 992038 w 992038"/>
                <a:gd name="connsiteY0" fmla="*/ 474452 h 474452"/>
                <a:gd name="connsiteX1" fmla="*/ 448574 w 992038"/>
                <a:gd name="connsiteY1" fmla="*/ 345056 h 474452"/>
                <a:gd name="connsiteX2" fmla="*/ 0 w 992038"/>
                <a:gd name="connsiteY2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2038" h="474452">
                  <a:moveTo>
                    <a:pt x="992038" y="474452"/>
                  </a:moveTo>
                  <a:cubicBezTo>
                    <a:pt x="802976" y="449291"/>
                    <a:pt x="613914" y="424131"/>
                    <a:pt x="448574" y="345056"/>
                  </a:cubicBezTo>
                  <a:cubicBezTo>
                    <a:pt x="283234" y="265981"/>
                    <a:pt x="141617" y="13299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845422" y="1293444"/>
              <a:ext cx="543463" cy="431320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 231"/>
            <p:cNvSpPr/>
            <p:nvPr/>
          </p:nvSpPr>
          <p:spPr>
            <a:xfrm flipH="1" flipV="1">
              <a:off x="1173224" y="2285479"/>
              <a:ext cx="483078" cy="172530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Freeform 232"/>
            <p:cNvSpPr/>
            <p:nvPr/>
          </p:nvSpPr>
          <p:spPr>
            <a:xfrm flipH="1">
              <a:off x="1380258" y="1707511"/>
              <a:ext cx="276045" cy="534837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595254" y="1060533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1173223" y="1731262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1949604" y="98290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2389549" y="211295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1397512" y="3010106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51792" y="242351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1095581" y="212160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1664931" y="2061199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699"/>
          <p:cNvGrpSpPr/>
          <p:nvPr/>
        </p:nvGrpSpPr>
        <p:grpSpPr>
          <a:xfrm>
            <a:off x="245664" y="3577968"/>
            <a:ext cx="3074325" cy="2942671"/>
            <a:chOff x="5837659" y="3318660"/>
            <a:chExt cx="3074325" cy="2942671"/>
          </a:xfrm>
        </p:grpSpPr>
        <p:grpSp>
          <p:nvGrpSpPr>
            <p:cNvPr id="5" name="Group 805"/>
            <p:cNvGrpSpPr/>
            <p:nvPr/>
          </p:nvGrpSpPr>
          <p:grpSpPr>
            <a:xfrm>
              <a:off x="5837659" y="3318660"/>
              <a:ext cx="3074325" cy="2551981"/>
              <a:chOff x="5987787" y="3305012"/>
              <a:chExt cx="3074325" cy="2551981"/>
            </a:xfrm>
          </p:grpSpPr>
          <p:sp>
            <p:nvSpPr>
              <p:cNvPr id="703" name="Freeform 702"/>
              <p:cNvSpPr/>
              <p:nvPr/>
            </p:nvSpPr>
            <p:spPr>
              <a:xfrm>
                <a:off x="6146023" y="4430759"/>
                <a:ext cx="345057" cy="543464"/>
              </a:xfrm>
              <a:custGeom>
                <a:avLst/>
                <a:gdLst>
                  <a:gd name="connsiteX0" fmla="*/ 0 w 345057"/>
                  <a:gd name="connsiteY0" fmla="*/ 543464 h 543464"/>
                  <a:gd name="connsiteX1" fmla="*/ 163902 w 345057"/>
                  <a:gd name="connsiteY1" fmla="*/ 138023 h 543464"/>
                  <a:gd name="connsiteX2" fmla="*/ 345057 w 345057"/>
                  <a:gd name="connsiteY2" fmla="*/ 0 h 543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5057" h="543464">
                    <a:moveTo>
                      <a:pt x="0" y="543464"/>
                    </a:moveTo>
                    <a:cubicBezTo>
                      <a:pt x="53196" y="386032"/>
                      <a:pt x="106392" y="228600"/>
                      <a:pt x="163902" y="138023"/>
                    </a:cubicBezTo>
                    <a:cubicBezTo>
                      <a:pt x="221412" y="47446"/>
                      <a:pt x="283234" y="23723"/>
                      <a:pt x="345057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4" name="Freeform 703"/>
              <p:cNvSpPr/>
              <p:nvPr/>
            </p:nvSpPr>
            <p:spPr>
              <a:xfrm>
                <a:off x="6610412" y="3801031"/>
                <a:ext cx="44570" cy="431321"/>
              </a:xfrm>
              <a:custGeom>
                <a:avLst/>
                <a:gdLst>
                  <a:gd name="connsiteX0" fmla="*/ 44570 w 44570"/>
                  <a:gd name="connsiteY0" fmla="*/ 431321 h 431321"/>
                  <a:gd name="connsiteX1" fmla="*/ 1438 w 44570"/>
                  <a:gd name="connsiteY1" fmla="*/ 250166 h 431321"/>
                  <a:gd name="connsiteX2" fmla="*/ 35943 w 44570"/>
                  <a:gd name="connsiteY2" fmla="*/ 0 h 43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570" h="431321">
                    <a:moveTo>
                      <a:pt x="44570" y="431321"/>
                    </a:moveTo>
                    <a:cubicBezTo>
                      <a:pt x="23723" y="376687"/>
                      <a:pt x="2876" y="322053"/>
                      <a:pt x="1438" y="250166"/>
                    </a:cubicBezTo>
                    <a:cubicBezTo>
                      <a:pt x="0" y="178279"/>
                      <a:pt x="17971" y="89139"/>
                      <a:pt x="35943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5" name="Freeform 704"/>
              <p:cNvSpPr/>
              <p:nvPr/>
            </p:nvSpPr>
            <p:spPr>
              <a:xfrm>
                <a:off x="6836136" y="4206472"/>
                <a:ext cx="353683" cy="77638"/>
              </a:xfrm>
              <a:custGeom>
                <a:avLst/>
                <a:gdLst>
                  <a:gd name="connsiteX0" fmla="*/ 0 w 353683"/>
                  <a:gd name="connsiteY0" fmla="*/ 77638 h 77638"/>
                  <a:gd name="connsiteX1" fmla="*/ 353683 w 353683"/>
                  <a:gd name="connsiteY1" fmla="*/ 0 h 77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77638">
                    <a:moveTo>
                      <a:pt x="0" y="77638"/>
                    </a:moveTo>
                    <a:lnTo>
                      <a:pt x="353683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6" name="Freeform 705"/>
              <p:cNvSpPr/>
              <p:nvPr/>
            </p:nvSpPr>
            <p:spPr>
              <a:xfrm>
                <a:off x="6887895" y="4508397"/>
                <a:ext cx="577970" cy="241540"/>
              </a:xfrm>
              <a:custGeom>
                <a:avLst/>
                <a:gdLst>
                  <a:gd name="connsiteX0" fmla="*/ 0 w 577970"/>
                  <a:gd name="connsiteY0" fmla="*/ 0 h 241540"/>
                  <a:gd name="connsiteX1" fmla="*/ 577970 w 577970"/>
                  <a:gd name="connsiteY1" fmla="*/ 241540 h 2415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77970" h="241540">
                    <a:moveTo>
                      <a:pt x="0" y="0"/>
                    </a:moveTo>
                    <a:lnTo>
                      <a:pt x="577970" y="24154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7" name="Freeform 706"/>
              <p:cNvSpPr/>
              <p:nvPr/>
            </p:nvSpPr>
            <p:spPr>
              <a:xfrm>
                <a:off x="6663608" y="4629167"/>
                <a:ext cx="301925" cy="301924"/>
              </a:xfrm>
              <a:custGeom>
                <a:avLst/>
                <a:gdLst>
                  <a:gd name="connsiteX0" fmla="*/ 301925 w 301925"/>
                  <a:gd name="connsiteY0" fmla="*/ 301924 h 301924"/>
                  <a:gd name="connsiteX1" fmla="*/ 250166 w 301925"/>
                  <a:gd name="connsiteY1" fmla="*/ 189781 h 301924"/>
                  <a:gd name="connsiteX2" fmla="*/ 0 w 301925"/>
                  <a:gd name="connsiteY2" fmla="*/ 0 h 301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1925" h="301924">
                    <a:moveTo>
                      <a:pt x="301925" y="301924"/>
                    </a:moveTo>
                    <a:cubicBezTo>
                      <a:pt x="301206" y="271013"/>
                      <a:pt x="300487" y="240102"/>
                      <a:pt x="250166" y="189781"/>
                    </a:cubicBezTo>
                    <a:cubicBezTo>
                      <a:pt x="199845" y="139460"/>
                      <a:pt x="0" y="0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8" name="Freeform 707"/>
              <p:cNvSpPr/>
              <p:nvPr/>
            </p:nvSpPr>
            <p:spPr>
              <a:xfrm>
                <a:off x="6637730" y="51122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9" name="Freeform 708"/>
              <p:cNvSpPr/>
              <p:nvPr/>
            </p:nvSpPr>
            <p:spPr>
              <a:xfrm>
                <a:off x="6146023" y="4974223"/>
                <a:ext cx="491706" cy="198408"/>
              </a:xfrm>
              <a:custGeom>
                <a:avLst/>
                <a:gdLst>
                  <a:gd name="connsiteX0" fmla="*/ 491706 w 491706"/>
                  <a:gd name="connsiteY0" fmla="*/ 198408 h 198408"/>
                  <a:gd name="connsiteX1" fmla="*/ 224287 w 491706"/>
                  <a:gd name="connsiteY1" fmla="*/ 120770 h 198408"/>
                  <a:gd name="connsiteX2" fmla="*/ 0 w 491706"/>
                  <a:gd name="connsiteY2" fmla="*/ 0 h 198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91706" h="198408">
                    <a:moveTo>
                      <a:pt x="491706" y="198408"/>
                    </a:moveTo>
                    <a:cubicBezTo>
                      <a:pt x="398972" y="176123"/>
                      <a:pt x="306238" y="153838"/>
                      <a:pt x="224287" y="120770"/>
                    </a:cubicBezTo>
                    <a:cubicBezTo>
                      <a:pt x="142336" y="87702"/>
                      <a:pt x="71168" y="43851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0" name="Freeform 709"/>
              <p:cNvSpPr/>
              <p:nvPr/>
            </p:nvSpPr>
            <p:spPr>
              <a:xfrm>
                <a:off x="6836136" y="4974223"/>
                <a:ext cx="120770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1" name="Freeform 710"/>
              <p:cNvSpPr/>
              <p:nvPr/>
            </p:nvSpPr>
            <p:spPr>
              <a:xfrm>
                <a:off x="6810257" y="5336533"/>
                <a:ext cx="500332" cy="163902"/>
              </a:xfrm>
              <a:custGeom>
                <a:avLst/>
                <a:gdLst>
                  <a:gd name="connsiteX0" fmla="*/ 500332 w 500332"/>
                  <a:gd name="connsiteY0" fmla="*/ 163902 h 163902"/>
                  <a:gd name="connsiteX1" fmla="*/ 284672 w 500332"/>
                  <a:gd name="connsiteY1" fmla="*/ 43132 h 163902"/>
                  <a:gd name="connsiteX2" fmla="*/ 0 w 500332"/>
                  <a:gd name="connsiteY2" fmla="*/ 0 h 163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00332" h="163902">
                    <a:moveTo>
                      <a:pt x="500332" y="163902"/>
                    </a:moveTo>
                    <a:cubicBezTo>
                      <a:pt x="434196" y="117175"/>
                      <a:pt x="368061" y="70449"/>
                      <a:pt x="284672" y="43132"/>
                    </a:cubicBezTo>
                    <a:cubicBezTo>
                      <a:pt x="201283" y="15815"/>
                      <a:pt x="100641" y="7907"/>
                      <a:pt x="0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2" name="Freeform 711"/>
              <p:cNvSpPr/>
              <p:nvPr/>
            </p:nvSpPr>
            <p:spPr>
              <a:xfrm>
                <a:off x="7276082" y="3723393"/>
                <a:ext cx="508959" cy="5175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3" name="Freeform 712"/>
              <p:cNvSpPr/>
              <p:nvPr/>
            </p:nvSpPr>
            <p:spPr>
              <a:xfrm>
                <a:off x="7207072" y="3947680"/>
                <a:ext cx="8627" cy="232913"/>
              </a:xfrm>
              <a:custGeom>
                <a:avLst/>
                <a:gdLst>
                  <a:gd name="connsiteX0" fmla="*/ 0 w 8627"/>
                  <a:gd name="connsiteY0" fmla="*/ 232913 h 232913"/>
                  <a:gd name="connsiteX1" fmla="*/ 8627 w 8627"/>
                  <a:gd name="connsiteY1" fmla="*/ 0 h 232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627" h="232913">
                    <a:moveTo>
                      <a:pt x="0" y="232913"/>
                    </a:moveTo>
                    <a:lnTo>
                      <a:pt x="862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4" name="Freeform 713"/>
              <p:cNvSpPr/>
              <p:nvPr/>
            </p:nvSpPr>
            <p:spPr>
              <a:xfrm>
                <a:off x="6654982" y="3766525"/>
                <a:ext cx="414068" cy="51759"/>
              </a:xfrm>
              <a:custGeom>
                <a:avLst/>
                <a:gdLst>
                  <a:gd name="connsiteX0" fmla="*/ 414068 w 414068"/>
                  <a:gd name="connsiteY0" fmla="*/ 51759 h 51759"/>
                  <a:gd name="connsiteX1" fmla="*/ 0 w 414068"/>
                  <a:gd name="connsiteY1" fmla="*/ 0 h 51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4068" h="51759">
                    <a:moveTo>
                      <a:pt x="414068" y="51759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5" name="Freeform 714"/>
              <p:cNvSpPr/>
              <p:nvPr/>
            </p:nvSpPr>
            <p:spPr>
              <a:xfrm>
                <a:off x="7353723" y="492534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6" name="Freeform 715"/>
              <p:cNvSpPr/>
              <p:nvPr/>
            </p:nvSpPr>
            <p:spPr>
              <a:xfrm flipH="1">
                <a:off x="7483117" y="4758564"/>
                <a:ext cx="51758" cy="207034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7" name="Freeform 716"/>
              <p:cNvSpPr/>
              <p:nvPr/>
            </p:nvSpPr>
            <p:spPr>
              <a:xfrm flipH="1">
                <a:off x="6974158" y="4948345"/>
                <a:ext cx="396816" cy="172527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8" name="Freeform 717"/>
              <p:cNvSpPr/>
              <p:nvPr/>
            </p:nvSpPr>
            <p:spPr>
              <a:xfrm flipH="1" flipV="1">
                <a:off x="7327841" y="5293401"/>
                <a:ext cx="189782" cy="172529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9" name="Freeform 718"/>
              <p:cNvSpPr/>
              <p:nvPr/>
            </p:nvSpPr>
            <p:spPr>
              <a:xfrm flipH="1" flipV="1">
                <a:off x="7698776" y="4913838"/>
                <a:ext cx="534839" cy="224288"/>
              </a:xfrm>
              <a:custGeom>
                <a:avLst/>
                <a:gdLst>
                  <a:gd name="connsiteX0" fmla="*/ 0 w 120770"/>
                  <a:gd name="connsiteY0" fmla="*/ 172529 h 172529"/>
                  <a:gd name="connsiteX1" fmla="*/ 120770 w 120770"/>
                  <a:gd name="connsiteY1" fmla="*/ 0 h 172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0770" h="172529">
                    <a:moveTo>
                      <a:pt x="0" y="172529"/>
                    </a:moveTo>
                    <a:lnTo>
                      <a:pt x="12077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0" name="Freeform 719"/>
              <p:cNvSpPr/>
              <p:nvPr/>
            </p:nvSpPr>
            <p:spPr>
              <a:xfrm>
                <a:off x="7198446" y="4197846"/>
                <a:ext cx="396815" cy="17253"/>
              </a:xfrm>
              <a:custGeom>
                <a:avLst/>
                <a:gdLst>
                  <a:gd name="connsiteX0" fmla="*/ 396815 w 396815"/>
                  <a:gd name="connsiteY0" fmla="*/ 17253 h 17253"/>
                  <a:gd name="connsiteX1" fmla="*/ 0 w 396815"/>
                  <a:gd name="connsiteY1" fmla="*/ 0 h 1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96815" h="17253">
                    <a:moveTo>
                      <a:pt x="396815" y="17253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1" name="Freeform 720"/>
              <p:cNvSpPr/>
              <p:nvPr/>
            </p:nvSpPr>
            <p:spPr>
              <a:xfrm>
                <a:off x="7776416" y="3732020"/>
                <a:ext cx="69011" cy="474452"/>
              </a:xfrm>
              <a:custGeom>
                <a:avLst/>
                <a:gdLst>
                  <a:gd name="connsiteX0" fmla="*/ 69011 w 69011"/>
                  <a:gd name="connsiteY0" fmla="*/ 474452 h 474452"/>
                  <a:gd name="connsiteX1" fmla="*/ 0 w 69011"/>
                  <a:gd name="connsiteY1" fmla="*/ 0 h 474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9011" h="474452">
                    <a:moveTo>
                      <a:pt x="69011" y="474452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2" name="Freeform 721"/>
              <p:cNvSpPr/>
              <p:nvPr/>
            </p:nvSpPr>
            <p:spPr>
              <a:xfrm>
                <a:off x="7905812" y="4413506"/>
                <a:ext cx="353683" cy="491706"/>
              </a:xfrm>
              <a:custGeom>
                <a:avLst/>
                <a:gdLst>
                  <a:gd name="connsiteX0" fmla="*/ 353683 w 353683"/>
                  <a:gd name="connsiteY0" fmla="*/ 491706 h 491706"/>
                  <a:gd name="connsiteX1" fmla="*/ 0 w 353683"/>
                  <a:gd name="connsiteY1" fmla="*/ 0 h 491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683" h="491706">
                    <a:moveTo>
                      <a:pt x="353683" y="491706"/>
                    </a:moveTo>
                    <a:lnTo>
                      <a:pt x="0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3" name="Freeform 722"/>
              <p:cNvSpPr/>
              <p:nvPr/>
            </p:nvSpPr>
            <p:spPr>
              <a:xfrm>
                <a:off x="7474491" y="4465265"/>
                <a:ext cx="146649" cy="293298"/>
              </a:xfrm>
              <a:custGeom>
                <a:avLst/>
                <a:gdLst>
                  <a:gd name="connsiteX0" fmla="*/ 0 w 146649"/>
                  <a:gd name="connsiteY0" fmla="*/ 293298 h 293298"/>
                  <a:gd name="connsiteX1" fmla="*/ 146649 w 146649"/>
                  <a:gd name="connsiteY1" fmla="*/ 0 h 293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6649" h="293298">
                    <a:moveTo>
                      <a:pt x="0" y="293298"/>
                    </a:moveTo>
                    <a:lnTo>
                      <a:pt x="146649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4" name="Freeform 723"/>
              <p:cNvSpPr/>
              <p:nvPr/>
            </p:nvSpPr>
            <p:spPr>
              <a:xfrm>
                <a:off x="8647685" y="4304238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5" name="Freeform 724"/>
              <p:cNvSpPr/>
              <p:nvPr/>
            </p:nvSpPr>
            <p:spPr>
              <a:xfrm>
                <a:off x="6654982" y="3305012"/>
                <a:ext cx="2355011" cy="1091242"/>
              </a:xfrm>
              <a:custGeom>
                <a:avLst/>
                <a:gdLst>
                  <a:gd name="connsiteX0" fmla="*/ 0 w 2355011"/>
                  <a:gd name="connsiteY0" fmla="*/ 452887 h 1091242"/>
                  <a:gd name="connsiteX1" fmla="*/ 1017917 w 2355011"/>
                  <a:gd name="connsiteY1" fmla="*/ 21566 h 1091242"/>
                  <a:gd name="connsiteX2" fmla="*/ 1975449 w 2355011"/>
                  <a:gd name="connsiteY2" fmla="*/ 323491 h 1091242"/>
                  <a:gd name="connsiteX3" fmla="*/ 2355011 w 2355011"/>
                  <a:gd name="connsiteY3" fmla="*/ 1091242 h 1091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55011" h="1091242">
                    <a:moveTo>
                      <a:pt x="0" y="452887"/>
                    </a:moveTo>
                    <a:cubicBezTo>
                      <a:pt x="344337" y="248009"/>
                      <a:pt x="688675" y="43132"/>
                      <a:pt x="1017917" y="21566"/>
                    </a:cubicBezTo>
                    <a:cubicBezTo>
                      <a:pt x="1347159" y="0"/>
                      <a:pt x="1752600" y="145212"/>
                      <a:pt x="1975449" y="323491"/>
                    </a:cubicBezTo>
                    <a:cubicBezTo>
                      <a:pt x="2198298" y="501770"/>
                      <a:pt x="2355011" y="1091242"/>
                      <a:pt x="2355011" y="1091242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6" name="Freeform 725"/>
              <p:cNvSpPr/>
              <p:nvPr/>
            </p:nvSpPr>
            <p:spPr>
              <a:xfrm>
                <a:off x="6120144" y="4603287"/>
                <a:ext cx="2907102" cy="1253706"/>
              </a:xfrm>
              <a:custGeom>
                <a:avLst/>
                <a:gdLst>
                  <a:gd name="connsiteX0" fmla="*/ 2907102 w 2907102"/>
                  <a:gd name="connsiteY0" fmla="*/ 0 h 1253706"/>
                  <a:gd name="connsiteX1" fmla="*/ 2613804 w 2907102"/>
                  <a:gd name="connsiteY1" fmla="*/ 871268 h 1253706"/>
                  <a:gd name="connsiteX2" fmla="*/ 1492370 w 2907102"/>
                  <a:gd name="connsiteY2" fmla="*/ 1233578 h 1253706"/>
                  <a:gd name="connsiteX3" fmla="*/ 517585 w 2907102"/>
                  <a:gd name="connsiteY3" fmla="*/ 992038 h 1253706"/>
                  <a:gd name="connsiteX4" fmla="*/ 0 w 2907102"/>
                  <a:gd name="connsiteY4" fmla="*/ 379563 h 1253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7102" h="1253706">
                    <a:moveTo>
                      <a:pt x="2907102" y="0"/>
                    </a:moveTo>
                    <a:cubicBezTo>
                      <a:pt x="2878347" y="332836"/>
                      <a:pt x="2849593" y="665672"/>
                      <a:pt x="2613804" y="871268"/>
                    </a:cubicBezTo>
                    <a:cubicBezTo>
                      <a:pt x="2378015" y="1076864"/>
                      <a:pt x="1841740" y="1213450"/>
                      <a:pt x="1492370" y="1233578"/>
                    </a:cubicBezTo>
                    <a:cubicBezTo>
                      <a:pt x="1143000" y="1253706"/>
                      <a:pt x="766313" y="1134374"/>
                      <a:pt x="517585" y="992038"/>
                    </a:cubicBezTo>
                    <a:cubicBezTo>
                      <a:pt x="268857" y="849702"/>
                      <a:pt x="134428" y="614632"/>
                      <a:pt x="0" y="379563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7" name="Freeform 726"/>
              <p:cNvSpPr/>
              <p:nvPr/>
            </p:nvSpPr>
            <p:spPr>
              <a:xfrm>
                <a:off x="7293336" y="4715431"/>
                <a:ext cx="1526876" cy="882769"/>
              </a:xfrm>
              <a:custGeom>
                <a:avLst/>
                <a:gdLst>
                  <a:gd name="connsiteX0" fmla="*/ 0 w 1526876"/>
                  <a:gd name="connsiteY0" fmla="*/ 785004 h 882769"/>
                  <a:gd name="connsiteX1" fmla="*/ 327804 w 1526876"/>
                  <a:gd name="connsiteY1" fmla="*/ 862641 h 882769"/>
                  <a:gd name="connsiteX2" fmla="*/ 1017917 w 1526876"/>
                  <a:gd name="connsiteY2" fmla="*/ 664234 h 882769"/>
                  <a:gd name="connsiteX3" fmla="*/ 1526876 w 1526876"/>
                  <a:gd name="connsiteY3" fmla="*/ 0 h 8827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6876" h="882769">
                    <a:moveTo>
                      <a:pt x="0" y="785004"/>
                    </a:moveTo>
                    <a:cubicBezTo>
                      <a:pt x="79075" y="833886"/>
                      <a:pt x="158151" y="882769"/>
                      <a:pt x="327804" y="862641"/>
                    </a:cubicBezTo>
                    <a:cubicBezTo>
                      <a:pt x="497457" y="842513"/>
                      <a:pt x="818072" y="808007"/>
                      <a:pt x="1017917" y="664234"/>
                    </a:cubicBezTo>
                    <a:cubicBezTo>
                      <a:pt x="1217762" y="520461"/>
                      <a:pt x="1372319" y="260230"/>
                      <a:pt x="1526876" y="0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8" name="Freeform 727"/>
              <p:cNvSpPr/>
              <p:nvPr/>
            </p:nvSpPr>
            <p:spPr>
              <a:xfrm>
                <a:off x="8242242" y="4499771"/>
                <a:ext cx="439947" cy="431320"/>
              </a:xfrm>
              <a:custGeom>
                <a:avLst/>
                <a:gdLst>
                  <a:gd name="connsiteX0" fmla="*/ 0 w 439947"/>
                  <a:gd name="connsiteY0" fmla="*/ 431320 h 431320"/>
                  <a:gd name="connsiteX1" fmla="*/ 439947 w 439947"/>
                  <a:gd name="connsiteY1" fmla="*/ 0 h 431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39947" h="431320">
                    <a:moveTo>
                      <a:pt x="0" y="431320"/>
                    </a:moveTo>
                    <a:lnTo>
                      <a:pt x="439947" y="0"/>
                    </a:ln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9" name="Freeform 728"/>
              <p:cNvSpPr/>
              <p:nvPr/>
            </p:nvSpPr>
            <p:spPr>
              <a:xfrm>
                <a:off x="7759163" y="3723393"/>
                <a:ext cx="1043796" cy="586596"/>
              </a:xfrm>
              <a:custGeom>
                <a:avLst/>
                <a:gdLst>
                  <a:gd name="connsiteX0" fmla="*/ 0 w 1043796"/>
                  <a:gd name="connsiteY0" fmla="*/ 0 h 586596"/>
                  <a:gd name="connsiteX1" fmla="*/ 664234 w 1043796"/>
                  <a:gd name="connsiteY1" fmla="*/ 112144 h 586596"/>
                  <a:gd name="connsiteX2" fmla="*/ 1043796 w 1043796"/>
                  <a:gd name="connsiteY2" fmla="*/ 586596 h 586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3796" h="586596">
                    <a:moveTo>
                      <a:pt x="0" y="0"/>
                    </a:moveTo>
                    <a:cubicBezTo>
                      <a:pt x="245134" y="7189"/>
                      <a:pt x="490268" y="14378"/>
                      <a:pt x="664234" y="112144"/>
                    </a:cubicBezTo>
                    <a:cubicBezTo>
                      <a:pt x="838200" y="209910"/>
                      <a:pt x="940998" y="398253"/>
                      <a:pt x="1043796" y="586596"/>
                    </a:cubicBezTo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0" name="Rectangle 729"/>
              <p:cNvSpPr/>
              <p:nvPr/>
            </p:nvSpPr>
            <p:spPr>
              <a:xfrm>
                <a:off x="7541317" y="456016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1" name="Rectangle 730"/>
              <p:cNvSpPr/>
              <p:nvPr/>
            </p:nvSpPr>
            <p:spPr>
              <a:xfrm>
                <a:off x="6285587" y="3568121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2" name="Rectangle 731"/>
              <p:cNvSpPr/>
              <p:nvPr/>
            </p:nvSpPr>
            <p:spPr>
              <a:xfrm>
                <a:off x="7252908" y="4264373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3" name="Rectangle 732"/>
              <p:cNvSpPr/>
              <p:nvPr/>
            </p:nvSpPr>
            <p:spPr>
              <a:xfrm>
                <a:off x="7776417" y="33403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4" name="Rectangle 733"/>
              <p:cNvSpPr/>
              <p:nvPr/>
            </p:nvSpPr>
            <p:spPr>
              <a:xfrm>
                <a:off x="8202715" y="452855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5" name="Rectangle 734"/>
              <p:cNvSpPr/>
              <p:nvPr/>
            </p:nvSpPr>
            <p:spPr>
              <a:xfrm>
                <a:off x="7005961" y="557228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6" name="Rectangle 735"/>
              <p:cNvSpPr/>
              <p:nvPr/>
            </p:nvSpPr>
            <p:spPr>
              <a:xfrm>
                <a:off x="5987787" y="5149460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7" name="Rectangle 736"/>
              <p:cNvSpPr/>
              <p:nvPr/>
            </p:nvSpPr>
            <p:spPr>
              <a:xfrm>
                <a:off x="6649441" y="4765665"/>
                <a:ext cx="215660" cy="2329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8" name="Freeform 737"/>
              <p:cNvSpPr/>
              <p:nvPr/>
            </p:nvSpPr>
            <p:spPr>
              <a:xfrm>
                <a:off x="6491081" y="4217974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9" name="Oval 738"/>
              <p:cNvSpPr/>
              <p:nvPr/>
            </p:nvSpPr>
            <p:spPr>
              <a:xfrm>
                <a:off x="6585971" y="417628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0" name="Oval 739"/>
              <p:cNvSpPr/>
              <p:nvPr/>
            </p:nvSpPr>
            <p:spPr>
              <a:xfrm>
                <a:off x="6784379" y="424529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1" name="Oval 740"/>
              <p:cNvSpPr/>
              <p:nvPr/>
            </p:nvSpPr>
            <p:spPr>
              <a:xfrm>
                <a:off x="6810258" y="443507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2" name="Oval 741"/>
              <p:cNvSpPr/>
              <p:nvPr/>
            </p:nvSpPr>
            <p:spPr>
              <a:xfrm>
                <a:off x="6611851" y="454721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3" name="Oval 742"/>
              <p:cNvSpPr/>
              <p:nvPr/>
            </p:nvSpPr>
            <p:spPr>
              <a:xfrm>
                <a:off x="6456575" y="436606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4" name="Freeform 743"/>
              <p:cNvSpPr/>
              <p:nvPr/>
            </p:nvSpPr>
            <p:spPr>
              <a:xfrm>
                <a:off x="7077677" y="3740646"/>
                <a:ext cx="215659" cy="217098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5" name="Oval 744"/>
              <p:cNvSpPr/>
              <p:nvPr/>
            </p:nvSpPr>
            <p:spPr>
              <a:xfrm>
                <a:off x="7232951" y="37277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6" name="Oval 745"/>
              <p:cNvSpPr/>
              <p:nvPr/>
            </p:nvSpPr>
            <p:spPr>
              <a:xfrm>
                <a:off x="7017292" y="37708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7" name="Oval 746"/>
              <p:cNvSpPr/>
              <p:nvPr/>
            </p:nvSpPr>
            <p:spPr>
              <a:xfrm>
                <a:off x="7163942" y="390023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8" name="Freeform 747"/>
              <p:cNvSpPr/>
              <p:nvPr/>
            </p:nvSpPr>
            <p:spPr>
              <a:xfrm rot="2048586">
                <a:off x="7545909" y="4155331"/>
                <a:ext cx="389626" cy="378125"/>
              </a:xfrm>
              <a:custGeom>
                <a:avLst/>
                <a:gdLst>
                  <a:gd name="connsiteX0" fmla="*/ 155275 w 389626"/>
                  <a:gd name="connsiteY0" fmla="*/ 376687 h 378125"/>
                  <a:gd name="connsiteX1" fmla="*/ 8626 w 389626"/>
                  <a:gd name="connsiteY1" fmla="*/ 255917 h 378125"/>
                  <a:gd name="connsiteX2" fmla="*/ 103517 w 389626"/>
                  <a:gd name="connsiteY2" fmla="*/ 31630 h 378125"/>
                  <a:gd name="connsiteX3" fmla="*/ 336430 w 389626"/>
                  <a:gd name="connsiteY3" fmla="*/ 66136 h 378125"/>
                  <a:gd name="connsiteX4" fmla="*/ 362309 w 389626"/>
                  <a:gd name="connsiteY4" fmla="*/ 264544 h 378125"/>
                  <a:gd name="connsiteX5" fmla="*/ 155275 w 389626"/>
                  <a:gd name="connsiteY5" fmla="*/ 376687 h 378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9626" h="378125">
                    <a:moveTo>
                      <a:pt x="155275" y="376687"/>
                    </a:moveTo>
                    <a:cubicBezTo>
                      <a:pt x="96328" y="375249"/>
                      <a:pt x="17252" y="313426"/>
                      <a:pt x="8626" y="255917"/>
                    </a:cubicBezTo>
                    <a:cubicBezTo>
                      <a:pt x="0" y="198408"/>
                      <a:pt x="48883" y="63260"/>
                      <a:pt x="103517" y="31630"/>
                    </a:cubicBezTo>
                    <a:cubicBezTo>
                      <a:pt x="158151" y="0"/>
                      <a:pt x="293298" y="27317"/>
                      <a:pt x="336430" y="66136"/>
                    </a:cubicBezTo>
                    <a:cubicBezTo>
                      <a:pt x="379562" y="104955"/>
                      <a:pt x="389626" y="211348"/>
                      <a:pt x="362309" y="264544"/>
                    </a:cubicBezTo>
                    <a:cubicBezTo>
                      <a:pt x="334992" y="317740"/>
                      <a:pt x="214222" y="378125"/>
                      <a:pt x="155275" y="376687"/>
                    </a:cubicBezTo>
                    <a:close/>
                  </a:path>
                </a:pathLst>
              </a:cu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9" name="Oval 748"/>
              <p:cNvSpPr/>
              <p:nvPr/>
            </p:nvSpPr>
            <p:spPr>
              <a:xfrm rot="2048586">
                <a:off x="7775936" y="415351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0" name="Oval 749"/>
              <p:cNvSpPr/>
              <p:nvPr/>
            </p:nvSpPr>
            <p:spPr>
              <a:xfrm rot="2048586">
                <a:off x="7855543" y="437426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1" name="Oval 750"/>
              <p:cNvSpPr/>
              <p:nvPr/>
            </p:nvSpPr>
            <p:spPr>
              <a:xfrm rot="2048586">
                <a:off x="7572836" y="4422274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2" name="Oval 751"/>
              <p:cNvSpPr/>
              <p:nvPr/>
            </p:nvSpPr>
            <p:spPr>
              <a:xfrm rot="2048586">
                <a:off x="7531720" y="4175511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3" name="Oval 752"/>
              <p:cNvSpPr/>
              <p:nvPr/>
            </p:nvSpPr>
            <p:spPr>
              <a:xfrm>
                <a:off x="8742575" y="426254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4" name="Oval 753"/>
              <p:cNvSpPr/>
              <p:nvPr/>
            </p:nvSpPr>
            <p:spPr>
              <a:xfrm>
                <a:off x="8940983" y="433155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5" name="Oval 754"/>
              <p:cNvSpPr/>
              <p:nvPr/>
            </p:nvSpPr>
            <p:spPr>
              <a:xfrm>
                <a:off x="8966862" y="452133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6" name="Oval 755"/>
              <p:cNvSpPr/>
              <p:nvPr/>
            </p:nvSpPr>
            <p:spPr>
              <a:xfrm>
                <a:off x="8768455" y="463347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7" name="Oval 756"/>
              <p:cNvSpPr/>
              <p:nvPr/>
            </p:nvSpPr>
            <p:spPr>
              <a:xfrm>
                <a:off x="8613179" y="445232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8" name="Oval 757"/>
              <p:cNvSpPr/>
              <p:nvPr/>
            </p:nvSpPr>
            <p:spPr>
              <a:xfrm>
                <a:off x="7491743" y="490090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9" name="Oval 758"/>
              <p:cNvSpPr/>
              <p:nvPr/>
            </p:nvSpPr>
            <p:spPr>
              <a:xfrm>
                <a:off x="7681526" y="5038922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0" name="Oval 759"/>
              <p:cNvSpPr/>
              <p:nvPr/>
            </p:nvSpPr>
            <p:spPr>
              <a:xfrm>
                <a:off x="7474493" y="5237329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1" name="Oval 760"/>
              <p:cNvSpPr/>
              <p:nvPr/>
            </p:nvSpPr>
            <p:spPr>
              <a:xfrm>
                <a:off x="7301965" y="5056175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2" name="Oval 761"/>
              <p:cNvSpPr/>
              <p:nvPr/>
            </p:nvSpPr>
            <p:spPr>
              <a:xfrm>
                <a:off x="6775752" y="5099306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3" name="Oval 762"/>
              <p:cNvSpPr/>
              <p:nvPr/>
            </p:nvSpPr>
            <p:spPr>
              <a:xfrm>
                <a:off x="6577345" y="514243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4" name="Oval 763"/>
              <p:cNvSpPr/>
              <p:nvPr/>
            </p:nvSpPr>
            <p:spPr>
              <a:xfrm>
                <a:off x="6741247" y="5263208"/>
                <a:ext cx="95250" cy="10477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5" name="Oval 764"/>
              <p:cNvSpPr/>
              <p:nvPr/>
            </p:nvSpPr>
            <p:spPr>
              <a:xfrm>
                <a:off x="8199112" y="484051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6" name="Oval 765"/>
              <p:cNvSpPr/>
              <p:nvPr/>
            </p:nvSpPr>
            <p:spPr>
              <a:xfrm>
                <a:off x="7422730" y="469386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7" name="Oval 766"/>
              <p:cNvSpPr/>
              <p:nvPr/>
            </p:nvSpPr>
            <p:spPr>
              <a:xfrm>
                <a:off x="6603224" y="3719080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8" name="Oval 767"/>
              <p:cNvSpPr/>
              <p:nvPr/>
            </p:nvSpPr>
            <p:spPr>
              <a:xfrm>
                <a:off x="7716031" y="3667322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9" name="Oval 768"/>
              <p:cNvSpPr/>
              <p:nvPr/>
            </p:nvSpPr>
            <p:spPr>
              <a:xfrm>
                <a:off x="7155313" y="4141774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0" name="Oval 769"/>
              <p:cNvSpPr/>
              <p:nvPr/>
            </p:nvSpPr>
            <p:spPr>
              <a:xfrm>
                <a:off x="6085639" y="4900899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Oval 770"/>
              <p:cNvSpPr/>
              <p:nvPr/>
            </p:nvSpPr>
            <p:spPr>
              <a:xfrm>
                <a:off x="6922399" y="4900896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2" name="Oval 771"/>
              <p:cNvSpPr/>
              <p:nvPr/>
            </p:nvSpPr>
            <p:spPr>
              <a:xfrm>
                <a:off x="7258830" y="5427108"/>
                <a:ext cx="95250" cy="1047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3" name="Freeform 772"/>
              <p:cNvSpPr/>
              <p:nvPr/>
            </p:nvSpPr>
            <p:spPr>
              <a:xfrm>
                <a:off x="6525904" y="3684896"/>
                <a:ext cx="311624" cy="300250"/>
              </a:xfrm>
              <a:custGeom>
                <a:avLst/>
                <a:gdLst>
                  <a:gd name="connsiteX0" fmla="*/ 93260 w 311624"/>
                  <a:gd name="connsiteY0" fmla="*/ 300250 h 300250"/>
                  <a:gd name="connsiteX1" fmla="*/ 311624 w 311624"/>
                  <a:gd name="connsiteY1" fmla="*/ 122829 h 300250"/>
                  <a:gd name="connsiteX2" fmla="*/ 311624 w 311624"/>
                  <a:gd name="connsiteY2" fmla="*/ 122829 h 300250"/>
                  <a:gd name="connsiteX3" fmla="*/ 297977 w 311624"/>
                  <a:gd name="connsiteY3" fmla="*/ 0 h 300250"/>
                  <a:gd name="connsiteX4" fmla="*/ 297977 w 311624"/>
                  <a:gd name="connsiteY4" fmla="*/ 0 h 300250"/>
                  <a:gd name="connsiteX5" fmla="*/ 38669 w 311624"/>
                  <a:gd name="connsiteY5" fmla="*/ 54591 h 300250"/>
                  <a:gd name="connsiteX6" fmla="*/ 93260 w 311624"/>
                  <a:gd name="connsiteY6" fmla="*/ 300250 h 300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1624" h="300250">
                    <a:moveTo>
                      <a:pt x="93260" y="300250"/>
                    </a:moveTo>
                    <a:lnTo>
                      <a:pt x="311624" y="122829"/>
                    </a:lnTo>
                    <a:lnTo>
                      <a:pt x="311624" y="122829"/>
                    </a:lnTo>
                    <a:lnTo>
                      <a:pt x="297977" y="0"/>
                    </a:lnTo>
                    <a:lnTo>
                      <a:pt x="297977" y="0"/>
                    </a:lnTo>
                    <a:cubicBezTo>
                      <a:pt x="254759" y="9099"/>
                      <a:pt x="77338" y="2275"/>
                      <a:pt x="38669" y="54591"/>
                    </a:cubicBezTo>
                    <a:cubicBezTo>
                      <a:pt x="0" y="106907"/>
                      <a:pt x="32982" y="210402"/>
                      <a:pt x="93260" y="30025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4" name="Freeform 773"/>
              <p:cNvSpPr/>
              <p:nvPr/>
            </p:nvSpPr>
            <p:spPr>
              <a:xfrm>
                <a:off x="6011839" y="4776716"/>
                <a:ext cx="307074" cy="409433"/>
              </a:xfrm>
              <a:custGeom>
                <a:avLst/>
                <a:gdLst>
                  <a:gd name="connsiteX0" fmla="*/ 197892 w 307074"/>
                  <a:gd name="connsiteY0" fmla="*/ 0 h 409433"/>
                  <a:gd name="connsiteX1" fmla="*/ 307074 w 307074"/>
                  <a:gd name="connsiteY1" fmla="*/ 300251 h 409433"/>
                  <a:gd name="connsiteX2" fmla="*/ 307074 w 307074"/>
                  <a:gd name="connsiteY2" fmla="*/ 300251 h 409433"/>
                  <a:gd name="connsiteX3" fmla="*/ 238836 w 307074"/>
                  <a:gd name="connsiteY3" fmla="*/ 409433 h 409433"/>
                  <a:gd name="connsiteX4" fmla="*/ 238836 w 307074"/>
                  <a:gd name="connsiteY4" fmla="*/ 409433 h 409433"/>
                  <a:gd name="connsiteX5" fmla="*/ 6824 w 307074"/>
                  <a:gd name="connsiteY5" fmla="*/ 232012 h 409433"/>
                  <a:gd name="connsiteX6" fmla="*/ 197892 w 307074"/>
                  <a:gd name="connsiteY6" fmla="*/ 0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7074" h="409433">
                    <a:moveTo>
                      <a:pt x="197892" y="0"/>
                    </a:moveTo>
                    <a:lnTo>
                      <a:pt x="307074" y="300251"/>
                    </a:lnTo>
                    <a:lnTo>
                      <a:pt x="307074" y="300251"/>
                    </a:lnTo>
                    <a:lnTo>
                      <a:pt x="238836" y="409433"/>
                    </a:lnTo>
                    <a:lnTo>
                      <a:pt x="238836" y="409433"/>
                    </a:lnTo>
                    <a:cubicBezTo>
                      <a:pt x="200167" y="379863"/>
                      <a:pt x="13648" y="297976"/>
                      <a:pt x="6824" y="232012"/>
                    </a:cubicBezTo>
                    <a:cubicBezTo>
                      <a:pt x="0" y="166048"/>
                      <a:pt x="98946" y="89848"/>
                      <a:pt x="197892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5" name="Freeform 774"/>
              <p:cNvSpPr/>
              <p:nvPr/>
            </p:nvSpPr>
            <p:spPr>
              <a:xfrm>
                <a:off x="7001301" y="4067033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6" name="Freeform 775"/>
              <p:cNvSpPr/>
              <p:nvPr/>
            </p:nvSpPr>
            <p:spPr>
              <a:xfrm>
                <a:off x="7560860" y="3562066"/>
                <a:ext cx="477671" cy="341194"/>
              </a:xfrm>
              <a:custGeom>
                <a:avLst/>
                <a:gdLst>
                  <a:gd name="connsiteX0" fmla="*/ 0 w 477671"/>
                  <a:gd name="connsiteY0" fmla="*/ 191068 h 341194"/>
                  <a:gd name="connsiteX1" fmla="*/ 245659 w 477671"/>
                  <a:gd name="connsiteY1" fmla="*/ 341194 h 341194"/>
                  <a:gd name="connsiteX2" fmla="*/ 245659 w 477671"/>
                  <a:gd name="connsiteY2" fmla="*/ 341194 h 341194"/>
                  <a:gd name="connsiteX3" fmla="*/ 477671 w 477671"/>
                  <a:gd name="connsiteY3" fmla="*/ 177421 h 341194"/>
                  <a:gd name="connsiteX4" fmla="*/ 477671 w 477671"/>
                  <a:gd name="connsiteY4" fmla="*/ 177421 h 341194"/>
                  <a:gd name="connsiteX5" fmla="*/ 245659 w 477671"/>
                  <a:gd name="connsiteY5" fmla="*/ 0 h 341194"/>
                  <a:gd name="connsiteX6" fmla="*/ 0 w 477671"/>
                  <a:gd name="connsiteY6" fmla="*/ 191068 h 341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7671" h="341194">
                    <a:moveTo>
                      <a:pt x="0" y="191068"/>
                    </a:moveTo>
                    <a:lnTo>
                      <a:pt x="245659" y="341194"/>
                    </a:lnTo>
                    <a:lnTo>
                      <a:pt x="245659" y="341194"/>
                    </a:lnTo>
                    <a:lnTo>
                      <a:pt x="477671" y="177421"/>
                    </a:lnTo>
                    <a:lnTo>
                      <a:pt x="477671" y="177421"/>
                    </a:lnTo>
                    <a:cubicBezTo>
                      <a:pt x="439002" y="147851"/>
                      <a:pt x="322996" y="0"/>
                      <a:pt x="245659" y="0"/>
                    </a:cubicBezTo>
                    <a:cubicBezTo>
                      <a:pt x="168322" y="0"/>
                      <a:pt x="90984" y="88710"/>
                      <a:pt x="0" y="191068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7" name="Freeform 776"/>
              <p:cNvSpPr/>
              <p:nvPr/>
            </p:nvSpPr>
            <p:spPr>
              <a:xfrm>
                <a:off x="6878472" y="4790364"/>
                <a:ext cx="304799" cy="259308"/>
              </a:xfrm>
              <a:custGeom>
                <a:avLst/>
                <a:gdLst>
                  <a:gd name="connsiteX0" fmla="*/ 27295 w 304799"/>
                  <a:gd name="connsiteY0" fmla="*/ 259308 h 259308"/>
                  <a:gd name="connsiteX1" fmla="*/ 0 w 304799"/>
                  <a:gd name="connsiteY1" fmla="*/ 0 h 259308"/>
                  <a:gd name="connsiteX2" fmla="*/ 0 w 304799"/>
                  <a:gd name="connsiteY2" fmla="*/ 0 h 259308"/>
                  <a:gd name="connsiteX3" fmla="*/ 259307 w 304799"/>
                  <a:gd name="connsiteY3" fmla="*/ 109182 h 259308"/>
                  <a:gd name="connsiteX4" fmla="*/ 272955 w 304799"/>
                  <a:gd name="connsiteY4" fmla="*/ 259308 h 259308"/>
                  <a:gd name="connsiteX5" fmla="*/ 272955 w 304799"/>
                  <a:gd name="connsiteY5" fmla="*/ 259308 h 259308"/>
                  <a:gd name="connsiteX6" fmla="*/ 27295 w 304799"/>
                  <a:gd name="connsiteY6" fmla="*/ 259308 h 259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4799" h="259308">
                    <a:moveTo>
                      <a:pt x="27295" y="259308"/>
                    </a:moveTo>
                    <a:lnTo>
                      <a:pt x="0" y="0"/>
                    </a:lnTo>
                    <a:lnTo>
                      <a:pt x="0" y="0"/>
                    </a:lnTo>
                    <a:cubicBezTo>
                      <a:pt x="43218" y="18197"/>
                      <a:pt x="213815" y="65964"/>
                      <a:pt x="259307" y="109182"/>
                    </a:cubicBezTo>
                    <a:cubicBezTo>
                      <a:pt x="304799" y="152400"/>
                      <a:pt x="272955" y="259308"/>
                      <a:pt x="272955" y="259308"/>
                    </a:cubicBezTo>
                    <a:lnTo>
                      <a:pt x="272955" y="259308"/>
                    </a:lnTo>
                    <a:lnTo>
                      <a:pt x="27295" y="259308"/>
                    </a:ln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8" name="Freeform 777"/>
              <p:cNvSpPr/>
              <p:nvPr/>
            </p:nvSpPr>
            <p:spPr>
              <a:xfrm>
                <a:off x="7042244" y="5338549"/>
                <a:ext cx="395786" cy="277504"/>
              </a:xfrm>
              <a:custGeom>
                <a:avLst/>
                <a:gdLst>
                  <a:gd name="connsiteX0" fmla="*/ 13648 w 395786"/>
                  <a:gd name="connsiteY0" fmla="*/ 38669 h 277504"/>
                  <a:gd name="connsiteX1" fmla="*/ 204717 w 395786"/>
                  <a:gd name="connsiteY1" fmla="*/ 11373 h 277504"/>
                  <a:gd name="connsiteX2" fmla="*/ 368490 w 395786"/>
                  <a:gd name="connsiteY2" fmla="*/ 65964 h 277504"/>
                  <a:gd name="connsiteX3" fmla="*/ 368490 w 395786"/>
                  <a:gd name="connsiteY3" fmla="*/ 93260 h 277504"/>
                  <a:gd name="connsiteX4" fmla="*/ 395785 w 395786"/>
                  <a:gd name="connsiteY4" fmla="*/ 243385 h 277504"/>
                  <a:gd name="connsiteX5" fmla="*/ 395785 w 395786"/>
                  <a:gd name="connsiteY5" fmla="*/ 243385 h 277504"/>
                  <a:gd name="connsiteX6" fmla="*/ 122830 w 395786"/>
                  <a:gd name="connsiteY6" fmla="*/ 243385 h 277504"/>
                  <a:gd name="connsiteX7" fmla="*/ 13648 w 395786"/>
                  <a:gd name="connsiteY7" fmla="*/ 38669 h 277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5786" h="277504">
                    <a:moveTo>
                      <a:pt x="13648" y="38669"/>
                    </a:moveTo>
                    <a:cubicBezTo>
                      <a:pt x="27296" y="0"/>
                      <a:pt x="145577" y="6824"/>
                      <a:pt x="204717" y="11373"/>
                    </a:cubicBezTo>
                    <a:cubicBezTo>
                      <a:pt x="263857" y="15922"/>
                      <a:pt x="341195" y="52316"/>
                      <a:pt x="368490" y="65964"/>
                    </a:cubicBezTo>
                    <a:cubicBezTo>
                      <a:pt x="395786" y="79612"/>
                      <a:pt x="363941" y="63690"/>
                      <a:pt x="368490" y="93260"/>
                    </a:cubicBezTo>
                    <a:cubicBezTo>
                      <a:pt x="373039" y="122830"/>
                      <a:pt x="395785" y="243385"/>
                      <a:pt x="395785" y="243385"/>
                    </a:cubicBezTo>
                    <a:lnTo>
                      <a:pt x="395785" y="243385"/>
                    </a:lnTo>
                    <a:cubicBezTo>
                      <a:pt x="350293" y="243385"/>
                      <a:pt x="186519" y="277504"/>
                      <a:pt x="122830" y="243385"/>
                    </a:cubicBezTo>
                    <a:cubicBezTo>
                      <a:pt x="59141" y="209266"/>
                      <a:pt x="0" y="77338"/>
                      <a:pt x="13648" y="38669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9" name="Freeform 778"/>
              <p:cNvSpPr/>
              <p:nvPr/>
            </p:nvSpPr>
            <p:spPr>
              <a:xfrm>
                <a:off x="7287904" y="4626591"/>
                <a:ext cx="251346" cy="225187"/>
              </a:xfrm>
              <a:custGeom>
                <a:avLst/>
                <a:gdLst>
                  <a:gd name="connsiteX0" fmla="*/ 245660 w 251346"/>
                  <a:gd name="connsiteY0" fmla="*/ 0 h 225187"/>
                  <a:gd name="connsiteX1" fmla="*/ 0 w 251346"/>
                  <a:gd name="connsiteY1" fmla="*/ 27295 h 225187"/>
                  <a:gd name="connsiteX2" fmla="*/ 0 w 251346"/>
                  <a:gd name="connsiteY2" fmla="*/ 27295 h 225187"/>
                  <a:gd name="connsiteX3" fmla="*/ 109182 w 251346"/>
                  <a:gd name="connsiteY3" fmla="*/ 191068 h 225187"/>
                  <a:gd name="connsiteX4" fmla="*/ 218364 w 251346"/>
                  <a:gd name="connsiteY4" fmla="*/ 191068 h 225187"/>
                  <a:gd name="connsiteX5" fmla="*/ 245660 w 251346"/>
                  <a:gd name="connsiteY5" fmla="*/ 0 h 225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51346" h="225187">
                    <a:moveTo>
                      <a:pt x="245660" y="0"/>
                    </a:moveTo>
                    <a:lnTo>
                      <a:pt x="0" y="27295"/>
                    </a:lnTo>
                    <a:lnTo>
                      <a:pt x="0" y="27295"/>
                    </a:lnTo>
                    <a:cubicBezTo>
                      <a:pt x="18197" y="54590"/>
                      <a:pt x="72788" y="163773"/>
                      <a:pt x="109182" y="191068"/>
                    </a:cubicBezTo>
                    <a:cubicBezTo>
                      <a:pt x="145576" y="218363"/>
                      <a:pt x="193343" y="225187"/>
                      <a:pt x="218364" y="191068"/>
                    </a:cubicBezTo>
                    <a:cubicBezTo>
                      <a:pt x="243385" y="156949"/>
                      <a:pt x="251346" y="71650"/>
                      <a:pt x="245660" y="0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0" name="Freeform 779"/>
              <p:cNvSpPr/>
              <p:nvPr/>
            </p:nvSpPr>
            <p:spPr>
              <a:xfrm rot="20065304">
                <a:off x="8011236" y="4735774"/>
                <a:ext cx="423081" cy="293427"/>
              </a:xfrm>
              <a:custGeom>
                <a:avLst/>
                <a:gdLst>
                  <a:gd name="connsiteX0" fmla="*/ 13648 w 423081"/>
                  <a:gd name="connsiteY0" fmla="*/ 177421 h 293427"/>
                  <a:gd name="connsiteX1" fmla="*/ 136478 w 423081"/>
                  <a:gd name="connsiteY1" fmla="*/ 68239 h 293427"/>
                  <a:gd name="connsiteX2" fmla="*/ 218365 w 423081"/>
                  <a:gd name="connsiteY2" fmla="*/ 0 h 293427"/>
                  <a:gd name="connsiteX3" fmla="*/ 286603 w 423081"/>
                  <a:gd name="connsiteY3" fmla="*/ 68239 h 293427"/>
                  <a:gd name="connsiteX4" fmla="*/ 423081 w 423081"/>
                  <a:gd name="connsiteY4" fmla="*/ 150125 h 293427"/>
                  <a:gd name="connsiteX5" fmla="*/ 423081 w 423081"/>
                  <a:gd name="connsiteY5" fmla="*/ 150125 h 293427"/>
                  <a:gd name="connsiteX6" fmla="*/ 218365 w 423081"/>
                  <a:gd name="connsiteY6" fmla="*/ 286603 h 293427"/>
                  <a:gd name="connsiteX7" fmla="*/ 13648 w 423081"/>
                  <a:gd name="connsiteY7" fmla="*/ 177421 h 29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23081" h="293427">
                    <a:moveTo>
                      <a:pt x="13648" y="177421"/>
                    </a:moveTo>
                    <a:cubicBezTo>
                      <a:pt x="0" y="141027"/>
                      <a:pt x="102359" y="97809"/>
                      <a:pt x="136478" y="68239"/>
                    </a:cubicBezTo>
                    <a:cubicBezTo>
                      <a:pt x="170598" y="38669"/>
                      <a:pt x="193344" y="0"/>
                      <a:pt x="218365" y="0"/>
                    </a:cubicBezTo>
                    <a:cubicBezTo>
                      <a:pt x="243386" y="0"/>
                      <a:pt x="252484" y="43218"/>
                      <a:pt x="286603" y="68239"/>
                    </a:cubicBezTo>
                    <a:cubicBezTo>
                      <a:pt x="320722" y="93260"/>
                      <a:pt x="423081" y="150125"/>
                      <a:pt x="423081" y="150125"/>
                    </a:cubicBezTo>
                    <a:lnTo>
                      <a:pt x="423081" y="150125"/>
                    </a:lnTo>
                    <a:cubicBezTo>
                      <a:pt x="388962" y="172871"/>
                      <a:pt x="279780" y="279779"/>
                      <a:pt x="218365" y="286603"/>
                    </a:cubicBezTo>
                    <a:cubicBezTo>
                      <a:pt x="156950" y="293427"/>
                      <a:pt x="27296" y="213815"/>
                      <a:pt x="13648" y="177421"/>
                    </a:cubicBezTo>
                    <a:close/>
                  </a:path>
                </a:pathLst>
              </a:cu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2" name="Rectangle 701"/>
            <p:cNvSpPr/>
            <p:nvPr/>
          </p:nvSpPr>
          <p:spPr>
            <a:xfrm>
              <a:off x="7061720" y="5891999"/>
              <a:ext cx="4523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G 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/</a:t>
              </a:r>
              <a:endParaRPr lang="en-US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81" name="Rectangle 780"/>
          <p:cNvSpPr/>
          <p:nvPr/>
        </p:nvSpPr>
        <p:spPr>
          <a:xfrm>
            <a:off x="1308221" y="2973653"/>
            <a:ext cx="452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Oval Callout 194"/>
          <p:cNvSpPr/>
          <p:nvPr/>
        </p:nvSpPr>
        <p:spPr>
          <a:xfrm>
            <a:off x="3944204" y="1392073"/>
            <a:ext cx="3166282" cy="1405718"/>
          </a:xfrm>
          <a:prstGeom prst="wedgeEllipseCallout">
            <a:avLst>
              <a:gd name="adj1" fmla="val -71013"/>
              <a:gd name="adj2" fmla="val 468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contain a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Hamiltonian Cycle?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Oval Callout 195"/>
          <p:cNvSpPr/>
          <p:nvPr/>
        </p:nvSpPr>
        <p:spPr>
          <a:xfrm>
            <a:off x="4203526" y="4148919"/>
            <a:ext cx="3998778" cy="1665026"/>
          </a:xfrm>
          <a:prstGeom prst="wedgeEllipseCallout">
            <a:avLst>
              <a:gd name="adj1" fmla="val -67587"/>
              <a:gd name="adj2" fmla="val -77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000" i="1" baseline="30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admit a PSE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point set among </a:t>
            </a:r>
          </a:p>
          <a:p>
            <a:pPr algn="ctr"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… 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Freeform 570"/>
          <p:cNvSpPr/>
          <p:nvPr/>
        </p:nvSpPr>
        <p:spPr>
          <a:xfrm>
            <a:off x="1983475" y="1897039"/>
            <a:ext cx="2563504" cy="3530221"/>
          </a:xfrm>
          <a:custGeom>
            <a:avLst/>
            <a:gdLst>
              <a:gd name="connsiteX0" fmla="*/ 309349 w 2563504"/>
              <a:gd name="connsiteY0" fmla="*/ 2197289 h 3530221"/>
              <a:gd name="connsiteX1" fmla="*/ 90985 w 2563504"/>
              <a:gd name="connsiteY1" fmla="*/ 1665027 h 3530221"/>
              <a:gd name="connsiteX2" fmla="*/ 9098 w 2563504"/>
              <a:gd name="connsiteY2" fmla="*/ 764274 h 3530221"/>
              <a:gd name="connsiteX3" fmla="*/ 36394 w 2563504"/>
              <a:gd name="connsiteY3" fmla="*/ 0 h 3530221"/>
              <a:gd name="connsiteX4" fmla="*/ 36394 w 2563504"/>
              <a:gd name="connsiteY4" fmla="*/ 0 h 3530221"/>
              <a:gd name="connsiteX5" fmla="*/ 650543 w 2563504"/>
              <a:gd name="connsiteY5" fmla="*/ 327546 h 3530221"/>
              <a:gd name="connsiteX6" fmla="*/ 1414818 w 2563504"/>
              <a:gd name="connsiteY6" fmla="*/ 968991 h 3530221"/>
              <a:gd name="connsiteX7" fmla="*/ 1988024 w 2563504"/>
              <a:gd name="connsiteY7" fmla="*/ 1910686 h 3530221"/>
              <a:gd name="connsiteX8" fmla="*/ 2301922 w 2563504"/>
              <a:gd name="connsiteY8" fmla="*/ 2715904 h 3530221"/>
              <a:gd name="connsiteX9" fmla="*/ 2438400 w 2563504"/>
              <a:gd name="connsiteY9" fmla="*/ 3179928 h 3530221"/>
              <a:gd name="connsiteX10" fmla="*/ 2547582 w 2563504"/>
              <a:gd name="connsiteY10" fmla="*/ 3480179 h 3530221"/>
              <a:gd name="connsiteX11" fmla="*/ 2533934 w 2563504"/>
              <a:gd name="connsiteY11" fmla="*/ 3480179 h 3530221"/>
              <a:gd name="connsiteX12" fmla="*/ 1646829 w 2563504"/>
              <a:gd name="connsiteY12" fmla="*/ 3193576 h 3530221"/>
              <a:gd name="connsiteX13" fmla="*/ 882555 w 2563504"/>
              <a:gd name="connsiteY13" fmla="*/ 2906973 h 3530221"/>
              <a:gd name="connsiteX14" fmla="*/ 555009 w 2563504"/>
              <a:gd name="connsiteY14" fmla="*/ 2634018 h 3530221"/>
              <a:gd name="connsiteX15" fmla="*/ 309349 w 2563504"/>
              <a:gd name="connsiteY15" fmla="*/ 2197289 h 3530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63504" h="3530221">
                <a:moveTo>
                  <a:pt x="309349" y="2197289"/>
                </a:moveTo>
                <a:cubicBezTo>
                  <a:pt x="232012" y="2035791"/>
                  <a:pt x="141027" y="1903863"/>
                  <a:pt x="90985" y="1665027"/>
                </a:cubicBezTo>
                <a:cubicBezTo>
                  <a:pt x="40943" y="1426191"/>
                  <a:pt x="18196" y="1041778"/>
                  <a:pt x="9098" y="764274"/>
                </a:cubicBezTo>
                <a:cubicBezTo>
                  <a:pt x="0" y="486770"/>
                  <a:pt x="36394" y="0"/>
                  <a:pt x="36394" y="0"/>
                </a:cubicBezTo>
                <a:lnTo>
                  <a:pt x="36394" y="0"/>
                </a:lnTo>
                <a:cubicBezTo>
                  <a:pt x="138752" y="54591"/>
                  <a:pt x="420806" y="166048"/>
                  <a:pt x="650543" y="327546"/>
                </a:cubicBezTo>
                <a:cubicBezTo>
                  <a:pt x="880280" y="489045"/>
                  <a:pt x="1191904" y="705134"/>
                  <a:pt x="1414818" y="968991"/>
                </a:cubicBezTo>
                <a:cubicBezTo>
                  <a:pt x="1637732" y="1232848"/>
                  <a:pt x="1840173" y="1619534"/>
                  <a:pt x="1988024" y="1910686"/>
                </a:cubicBezTo>
                <a:cubicBezTo>
                  <a:pt x="2135875" y="2201838"/>
                  <a:pt x="2226859" y="2504364"/>
                  <a:pt x="2301922" y="2715904"/>
                </a:cubicBezTo>
                <a:cubicBezTo>
                  <a:pt x="2376985" y="2927444"/>
                  <a:pt x="2397457" y="3052549"/>
                  <a:pt x="2438400" y="3179928"/>
                </a:cubicBezTo>
                <a:cubicBezTo>
                  <a:pt x="2479343" y="3307307"/>
                  <a:pt x="2531660" y="3430137"/>
                  <a:pt x="2547582" y="3480179"/>
                </a:cubicBezTo>
                <a:cubicBezTo>
                  <a:pt x="2563504" y="3530221"/>
                  <a:pt x="2533934" y="3480179"/>
                  <a:pt x="2533934" y="3480179"/>
                </a:cubicBezTo>
                <a:cubicBezTo>
                  <a:pt x="2383809" y="3432412"/>
                  <a:pt x="1922059" y="3289110"/>
                  <a:pt x="1646829" y="3193576"/>
                </a:cubicBezTo>
                <a:cubicBezTo>
                  <a:pt x="1371599" y="3098042"/>
                  <a:pt x="1064525" y="3000233"/>
                  <a:pt x="882555" y="2906973"/>
                </a:cubicBezTo>
                <a:cubicBezTo>
                  <a:pt x="700585" y="2813713"/>
                  <a:pt x="650543" y="2747749"/>
                  <a:pt x="555009" y="2634018"/>
                </a:cubicBezTo>
                <a:cubicBezTo>
                  <a:pt x="459475" y="2520287"/>
                  <a:pt x="386686" y="2358787"/>
                  <a:pt x="309349" y="2197289"/>
                </a:cubicBezTo>
                <a:close/>
              </a:path>
            </a:pathLst>
          </a:custGeom>
          <a:solidFill>
            <a:srgbClr val="FF00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0095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Positive Results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Rounded Rectangle 194"/>
          <p:cNvSpPr/>
          <p:nvPr/>
        </p:nvSpPr>
        <p:spPr bwMode="auto">
          <a:xfrm>
            <a:off x="193964" y="5378983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Freeform 195"/>
          <p:cNvSpPr/>
          <p:nvPr/>
        </p:nvSpPr>
        <p:spPr bwMode="auto">
          <a:xfrm>
            <a:off x="4589318" y="1724566"/>
            <a:ext cx="4242955" cy="3700169"/>
          </a:xfrm>
          <a:custGeom>
            <a:avLst/>
            <a:gdLst>
              <a:gd name="connsiteX0" fmla="*/ 0 w 7000875"/>
              <a:gd name="connsiteY0" fmla="*/ 5057775 h 6457950"/>
              <a:gd name="connsiteX1" fmla="*/ 800100 w 7000875"/>
              <a:gd name="connsiteY1" fmla="*/ 3400425 h 6457950"/>
              <a:gd name="connsiteX2" fmla="*/ 1285875 w 7000875"/>
              <a:gd name="connsiteY2" fmla="*/ 2400300 h 6457950"/>
              <a:gd name="connsiteX3" fmla="*/ 1857375 w 7000875"/>
              <a:gd name="connsiteY3" fmla="*/ 1371600 h 6457950"/>
              <a:gd name="connsiteX4" fmla="*/ 2771775 w 7000875"/>
              <a:gd name="connsiteY4" fmla="*/ 0 h 6457950"/>
              <a:gd name="connsiteX5" fmla="*/ 3800475 w 7000875"/>
              <a:gd name="connsiteY5" fmla="*/ 571500 h 6457950"/>
              <a:gd name="connsiteX6" fmla="*/ 4572000 w 7000875"/>
              <a:gd name="connsiteY6" fmla="*/ 1114425 h 6457950"/>
              <a:gd name="connsiteX7" fmla="*/ 5257800 w 7000875"/>
              <a:gd name="connsiteY7" fmla="*/ 1885950 h 6457950"/>
              <a:gd name="connsiteX8" fmla="*/ 6086475 w 7000875"/>
              <a:gd name="connsiteY8" fmla="*/ 3457575 h 6457950"/>
              <a:gd name="connsiteX9" fmla="*/ 7000875 w 7000875"/>
              <a:gd name="connsiteY9" fmla="*/ 6057900 h 6457950"/>
              <a:gd name="connsiteX10" fmla="*/ 7000875 w 7000875"/>
              <a:gd name="connsiteY10" fmla="*/ 6200775 h 6457950"/>
              <a:gd name="connsiteX11" fmla="*/ 6086475 w 7000875"/>
              <a:gd name="connsiteY11" fmla="*/ 6343650 h 6457950"/>
              <a:gd name="connsiteX12" fmla="*/ 4629150 w 7000875"/>
              <a:gd name="connsiteY12" fmla="*/ 6457950 h 6457950"/>
              <a:gd name="connsiteX13" fmla="*/ 3857625 w 7000875"/>
              <a:gd name="connsiteY13" fmla="*/ 6457950 h 6457950"/>
              <a:gd name="connsiteX14" fmla="*/ 3057525 w 7000875"/>
              <a:gd name="connsiteY14" fmla="*/ 6372225 h 6457950"/>
              <a:gd name="connsiteX15" fmla="*/ 1971675 w 7000875"/>
              <a:gd name="connsiteY15" fmla="*/ 6029325 h 6457950"/>
              <a:gd name="connsiteX16" fmla="*/ 800100 w 7000875"/>
              <a:gd name="connsiteY16" fmla="*/ 5486400 h 6457950"/>
              <a:gd name="connsiteX17" fmla="*/ 57150 w 7000875"/>
              <a:gd name="connsiteY17" fmla="*/ 5086350 h 645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000875" h="6457950">
                <a:moveTo>
                  <a:pt x="0" y="5057775"/>
                </a:moveTo>
                <a:lnTo>
                  <a:pt x="800100" y="3400425"/>
                </a:lnTo>
                <a:lnTo>
                  <a:pt x="1285875" y="2400300"/>
                </a:lnTo>
                <a:lnTo>
                  <a:pt x="1857375" y="1371600"/>
                </a:lnTo>
                <a:lnTo>
                  <a:pt x="2771775" y="0"/>
                </a:lnTo>
                <a:lnTo>
                  <a:pt x="3800475" y="571500"/>
                </a:lnTo>
                <a:lnTo>
                  <a:pt x="4572000" y="1114425"/>
                </a:lnTo>
                <a:lnTo>
                  <a:pt x="5257800" y="1885950"/>
                </a:lnTo>
                <a:lnTo>
                  <a:pt x="6086475" y="3457575"/>
                </a:lnTo>
                <a:lnTo>
                  <a:pt x="7000875" y="6057900"/>
                </a:lnTo>
                <a:lnTo>
                  <a:pt x="7000875" y="6200775"/>
                </a:lnTo>
                <a:lnTo>
                  <a:pt x="6086475" y="6343650"/>
                </a:lnTo>
                <a:lnTo>
                  <a:pt x="4629150" y="6457950"/>
                </a:lnTo>
                <a:lnTo>
                  <a:pt x="3857625" y="6457950"/>
                </a:lnTo>
                <a:lnTo>
                  <a:pt x="3057525" y="6372225"/>
                </a:lnTo>
                <a:lnTo>
                  <a:pt x="1971675" y="6029325"/>
                </a:lnTo>
                <a:lnTo>
                  <a:pt x="800100" y="5486400"/>
                </a:lnTo>
                <a:lnTo>
                  <a:pt x="57150" y="5086350"/>
                </a:lnTo>
              </a:path>
            </a:pathLst>
          </a:custGeom>
          <a:gradFill flip="none" rotWithShape="1">
            <a:gsLst>
              <a:gs pos="0">
                <a:srgbClr val="FF0000">
                  <a:alpha val="37000"/>
                </a:srgbClr>
              </a:gs>
              <a:gs pos="45000">
                <a:srgbClr val="FF0000">
                  <a:alpha val="35000"/>
                </a:srgbClr>
              </a:gs>
              <a:gs pos="70000">
                <a:srgbClr val="FF0300">
                  <a:alpha val="27000"/>
                </a:srgbClr>
              </a:gs>
              <a:gs pos="100000">
                <a:srgbClr val="FF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chemeClr val="dk1"/>
              </a:solidFill>
            </a:endParaRPr>
          </a:p>
        </p:txBody>
      </p:sp>
      <p:sp>
        <p:nvSpPr>
          <p:cNvPr id="197" name="Freeform 196"/>
          <p:cNvSpPr/>
          <p:nvPr/>
        </p:nvSpPr>
        <p:spPr bwMode="auto">
          <a:xfrm>
            <a:off x="6551613" y="4008521"/>
            <a:ext cx="2306637" cy="1268413"/>
          </a:xfrm>
          <a:custGeom>
            <a:avLst/>
            <a:gdLst>
              <a:gd name="connsiteX0" fmla="*/ 0 w 2654709"/>
              <a:gd name="connsiteY0" fmla="*/ 0 h 1563329"/>
              <a:gd name="connsiteX1" fmla="*/ 722671 w 2654709"/>
              <a:gd name="connsiteY1" fmla="*/ 781664 h 1563329"/>
              <a:gd name="connsiteX2" fmla="*/ 2654709 w 2654709"/>
              <a:gd name="connsiteY2" fmla="*/ 1563329 h 156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4709" h="1563329">
                <a:moveTo>
                  <a:pt x="0" y="0"/>
                </a:moveTo>
                <a:cubicBezTo>
                  <a:pt x="140110" y="260554"/>
                  <a:pt x="280220" y="521109"/>
                  <a:pt x="722671" y="781664"/>
                </a:cubicBezTo>
                <a:cubicBezTo>
                  <a:pt x="1165122" y="1042219"/>
                  <a:pt x="1909915" y="1302774"/>
                  <a:pt x="2654709" y="15633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8" name="Freeform 197"/>
          <p:cNvSpPr/>
          <p:nvPr/>
        </p:nvSpPr>
        <p:spPr bwMode="auto">
          <a:xfrm>
            <a:off x="4616450" y="3984709"/>
            <a:ext cx="1973263" cy="622300"/>
          </a:xfrm>
          <a:custGeom>
            <a:avLst/>
            <a:gdLst>
              <a:gd name="connsiteX0" fmla="*/ 0 w 2271252"/>
              <a:gd name="connsiteY0" fmla="*/ 766916 h 766916"/>
              <a:gd name="connsiteX1" fmla="*/ 1120878 w 2271252"/>
              <a:gd name="connsiteY1" fmla="*/ 589935 h 766916"/>
              <a:gd name="connsiteX2" fmla="*/ 2271252 w 2271252"/>
              <a:gd name="connsiteY2" fmla="*/ 0 h 76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1252" h="766916">
                <a:moveTo>
                  <a:pt x="0" y="766916"/>
                </a:moveTo>
                <a:cubicBezTo>
                  <a:pt x="371168" y="742335"/>
                  <a:pt x="742336" y="717754"/>
                  <a:pt x="1120878" y="589935"/>
                </a:cubicBezTo>
                <a:cubicBezTo>
                  <a:pt x="1499420" y="462116"/>
                  <a:pt x="1885336" y="231058"/>
                  <a:pt x="227125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5700713" y="3030621"/>
            <a:ext cx="131762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Oval 201"/>
          <p:cNvSpPr/>
          <p:nvPr/>
        </p:nvSpPr>
        <p:spPr bwMode="auto">
          <a:xfrm>
            <a:off x="7686675" y="3741821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" name="Oval 203"/>
          <p:cNvSpPr/>
          <p:nvPr/>
        </p:nvSpPr>
        <p:spPr bwMode="auto">
          <a:xfrm>
            <a:off x="6229350" y="4699084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" name="Freeform 206"/>
          <p:cNvSpPr/>
          <p:nvPr/>
        </p:nvSpPr>
        <p:spPr bwMode="auto">
          <a:xfrm>
            <a:off x="6281738" y="1760621"/>
            <a:ext cx="1000125" cy="2439988"/>
          </a:xfrm>
          <a:custGeom>
            <a:avLst/>
            <a:gdLst>
              <a:gd name="connsiteX0" fmla="*/ 0 w 1150374"/>
              <a:gd name="connsiteY0" fmla="*/ 0 h 3008671"/>
              <a:gd name="connsiteX1" fmla="*/ 471948 w 1150374"/>
              <a:gd name="connsiteY1" fmla="*/ 2050026 h 3008671"/>
              <a:gd name="connsiteX2" fmla="*/ 1150374 w 1150374"/>
              <a:gd name="connsiteY2" fmla="*/ 3008671 h 300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0374" h="3008671">
                <a:moveTo>
                  <a:pt x="0" y="0"/>
                </a:moveTo>
                <a:cubicBezTo>
                  <a:pt x="140109" y="774290"/>
                  <a:pt x="280219" y="1548581"/>
                  <a:pt x="471948" y="2050026"/>
                </a:cubicBezTo>
                <a:cubicBezTo>
                  <a:pt x="663677" y="2551471"/>
                  <a:pt x="907025" y="2780071"/>
                  <a:pt x="1150374" y="300867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" name="Freeform 207"/>
          <p:cNvSpPr/>
          <p:nvPr/>
        </p:nvSpPr>
        <p:spPr bwMode="auto">
          <a:xfrm>
            <a:off x="6291263" y="1749509"/>
            <a:ext cx="260350" cy="2235200"/>
          </a:xfrm>
          <a:custGeom>
            <a:avLst/>
            <a:gdLst>
              <a:gd name="connsiteX0" fmla="*/ 299884 w 299884"/>
              <a:gd name="connsiteY0" fmla="*/ 2757948 h 2757948"/>
              <a:gd name="connsiteX1" fmla="*/ 49161 w 299884"/>
              <a:gd name="connsiteY1" fmla="*/ 1814051 h 2757948"/>
              <a:gd name="connsiteX2" fmla="*/ 4916 w 299884"/>
              <a:gd name="connsiteY2" fmla="*/ 0 h 275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9884" h="2757948">
                <a:moveTo>
                  <a:pt x="299884" y="2757948"/>
                </a:moveTo>
                <a:cubicBezTo>
                  <a:pt x="199103" y="2515828"/>
                  <a:pt x="98322" y="2273709"/>
                  <a:pt x="49161" y="1814051"/>
                </a:cubicBezTo>
                <a:cubicBezTo>
                  <a:pt x="0" y="1354393"/>
                  <a:pt x="2458" y="677196"/>
                  <a:pt x="4916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" name="Freeform 208"/>
          <p:cNvSpPr/>
          <p:nvPr/>
        </p:nvSpPr>
        <p:spPr bwMode="auto">
          <a:xfrm>
            <a:off x="6564313" y="3997409"/>
            <a:ext cx="704850" cy="214312"/>
          </a:xfrm>
          <a:custGeom>
            <a:avLst/>
            <a:gdLst>
              <a:gd name="connsiteX0" fmla="*/ 811161 w 811161"/>
              <a:gd name="connsiteY0" fmla="*/ 265471 h 265471"/>
              <a:gd name="connsiteX1" fmla="*/ 339213 w 811161"/>
              <a:gd name="connsiteY1" fmla="*/ 103239 h 265471"/>
              <a:gd name="connsiteX2" fmla="*/ 0 w 811161"/>
              <a:gd name="connsiteY2" fmla="*/ 0 h 26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161" h="265471">
                <a:moveTo>
                  <a:pt x="811161" y="265471"/>
                </a:moveTo>
                <a:lnTo>
                  <a:pt x="339213" y="103239"/>
                </a:lnTo>
                <a:cubicBezTo>
                  <a:pt x="204020" y="58994"/>
                  <a:pt x="102010" y="29497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" name="Freeform 209"/>
          <p:cNvSpPr/>
          <p:nvPr/>
        </p:nvSpPr>
        <p:spPr bwMode="auto">
          <a:xfrm>
            <a:off x="7294563" y="4235534"/>
            <a:ext cx="1487487" cy="1006475"/>
          </a:xfrm>
          <a:custGeom>
            <a:avLst/>
            <a:gdLst>
              <a:gd name="connsiteX0" fmla="*/ 0 w 1710813"/>
              <a:gd name="connsiteY0" fmla="*/ 0 h 1238865"/>
              <a:gd name="connsiteX1" fmla="*/ 368710 w 1710813"/>
              <a:gd name="connsiteY1" fmla="*/ 309716 h 1238865"/>
              <a:gd name="connsiteX2" fmla="*/ 1710813 w 1710813"/>
              <a:gd name="connsiteY2" fmla="*/ 1238865 h 1238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1238865">
                <a:moveTo>
                  <a:pt x="0" y="0"/>
                </a:moveTo>
                <a:cubicBezTo>
                  <a:pt x="41787" y="51619"/>
                  <a:pt x="83575" y="103239"/>
                  <a:pt x="368710" y="309716"/>
                </a:cubicBezTo>
                <a:cubicBezTo>
                  <a:pt x="653846" y="516194"/>
                  <a:pt x="1182329" y="877529"/>
                  <a:pt x="1710813" y="1238865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" name="Freeform 211"/>
          <p:cNvSpPr/>
          <p:nvPr/>
        </p:nvSpPr>
        <p:spPr bwMode="auto">
          <a:xfrm>
            <a:off x="7769225" y="3805321"/>
            <a:ext cx="1103313" cy="1495425"/>
          </a:xfrm>
          <a:custGeom>
            <a:avLst/>
            <a:gdLst>
              <a:gd name="connsiteX0" fmla="*/ 0 w 1268362"/>
              <a:gd name="connsiteY0" fmla="*/ 0 h 1843548"/>
              <a:gd name="connsiteX1" fmla="*/ 280220 w 1268362"/>
              <a:gd name="connsiteY1" fmla="*/ 324465 h 1843548"/>
              <a:gd name="connsiteX2" fmla="*/ 1268362 w 1268362"/>
              <a:gd name="connsiteY2" fmla="*/ 1843548 h 184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8362" h="1843548">
                <a:moveTo>
                  <a:pt x="0" y="0"/>
                </a:moveTo>
                <a:cubicBezTo>
                  <a:pt x="34413" y="8603"/>
                  <a:pt x="68826" y="17207"/>
                  <a:pt x="280220" y="324465"/>
                </a:cubicBezTo>
                <a:cubicBezTo>
                  <a:pt x="491614" y="631723"/>
                  <a:pt x="879988" y="1237635"/>
                  <a:pt x="1268362" y="184354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Freeform 212"/>
          <p:cNvSpPr/>
          <p:nvPr/>
        </p:nvSpPr>
        <p:spPr bwMode="auto">
          <a:xfrm>
            <a:off x="7243763" y="3792621"/>
            <a:ext cx="550862" cy="442913"/>
          </a:xfrm>
          <a:custGeom>
            <a:avLst/>
            <a:gdLst>
              <a:gd name="connsiteX0" fmla="*/ 634180 w 634180"/>
              <a:gd name="connsiteY0" fmla="*/ 0 h 545690"/>
              <a:gd name="connsiteX1" fmla="*/ 353961 w 634180"/>
              <a:gd name="connsiteY1" fmla="*/ 353961 h 545690"/>
              <a:gd name="connsiteX2" fmla="*/ 0 w 634180"/>
              <a:gd name="connsiteY2" fmla="*/ 545690 h 54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545690">
                <a:moveTo>
                  <a:pt x="634180" y="0"/>
                </a:moveTo>
                <a:cubicBezTo>
                  <a:pt x="546919" y="131506"/>
                  <a:pt x="459658" y="263013"/>
                  <a:pt x="353961" y="353961"/>
                </a:cubicBezTo>
                <a:cubicBezTo>
                  <a:pt x="248264" y="444909"/>
                  <a:pt x="124132" y="495299"/>
                  <a:pt x="0" y="54569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Freeform 219"/>
          <p:cNvSpPr/>
          <p:nvPr/>
        </p:nvSpPr>
        <p:spPr bwMode="auto">
          <a:xfrm>
            <a:off x="5653088" y="3757696"/>
            <a:ext cx="885825" cy="239713"/>
          </a:xfrm>
          <a:custGeom>
            <a:avLst/>
            <a:gdLst>
              <a:gd name="connsiteX0" fmla="*/ 1017638 w 1017638"/>
              <a:gd name="connsiteY0" fmla="*/ 294967 h 294967"/>
              <a:gd name="connsiteX1" fmla="*/ 427703 w 1017638"/>
              <a:gd name="connsiteY1" fmla="*/ 88490 h 294967"/>
              <a:gd name="connsiteX2" fmla="*/ 0 w 1017638"/>
              <a:gd name="connsiteY2" fmla="*/ 0 h 2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294967">
                <a:moveTo>
                  <a:pt x="1017638" y="294967"/>
                </a:moveTo>
                <a:cubicBezTo>
                  <a:pt x="807473" y="216309"/>
                  <a:pt x="597309" y="137651"/>
                  <a:pt x="427703" y="88490"/>
                </a:cubicBezTo>
                <a:cubicBezTo>
                  <a:pt x="258097" y="39329"/>
                  <a:pt x="129048" y="19664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Freeform 220"/>
          <p:cNvSpPr/>
          <p:nvPr/>
        </p:nvSpPr>
        <p:spPr bwMode="auto">
          <a:xfrm>
            <a:off x="5641975" y="1749509"/>
            <a:ext cx="639763" cy="1997075"/>
          </a:xfrm>
          <a:custGeom>
            <a:avLst/>
            <a:gdLst>
              <a:gd name="connsiteX0" fmla="*/ 0 w 737420"/>
              <a:gd name="connsiteY0" fmla="*/ 2462980 h 2462980"/>
              <a:gd name="connsiteX1" fmla="*/ 383458 w 737420"/>
              <a:gd name="connsiteY1" fmla="*/ 1828800 h 2462980"/>
              <a:gd name="connsiteX2" fmla="*/ 737420 w 737420"/>
              <a:gd name="connsiteY2" fmla="*/ 0 h 246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7420" h="2462980">
                <a:moveTo>
                  <a:pt x="0" y="2462980"/>
                </a:moveTo>
                <a:cubicBezTo>
                  <a:pt x="130277" y="2351138"/>
                  <a:pt x="260555" y="2239297"/>
                  <a:pt x="383458" y="1828800"/>
                </a:cubicBezTo>
                <a:cubicBezTo>
                  <a:pt x="506361" y="1418303"/>
                  <a:pt x="621890" y="709151"/>
                  <a:pt x="73742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Freeform 221"/>
          <p:cNvSpPr/>
          <p:nvPr/>
        </p:nvSpPr>
        <p:spPr bwMode="auto">
          <a:xfrm>
            <a:off x="4629150" y="3721184"/>
            <a:ext cx="1038225" cy="896937"/>
          </a:xfrm>
          <a:custGeom>
            <a:avLst/>
            <a:gdLst>
              <a:gd name="connsiteX0" fmla="*/ 1194619 w 1194619"/>
              <a:gd name="connsiteY0" fmla="*/ 0 h 1106129"/>
              <a:gd name="connsiteX1" fmla="*/ 899651 w 1194619"/>
              <a:gd name="connsiteY1" fmla="*/ 457200 h 1106129"/>
              <a:gd name="connsiteX2" fmla="*/ 0 w 1194619"/>
              <a:gd name="connsiteY2" fmla="*/ 1106129 h 11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4619" h="1106129">
                <a:moveTo>
                  <a:pt x="1194619" y="0"/>
                </a:moveTo>
                <a:cubicBezTo>
                  <a:pt x="1146686" y="136422"/>
                  <a:pt x="1098754" y="272845"/>
                  <a:pt x="899651" y="457200"/>
                </a:cubicBezTo>
                <a:cubicBezTo>
                  <a:pt x="700548" y="641555"/>
                  <a:pt x="350274" y="873842"/>
                  <a:pt x="0" y="11061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Freeform 225"/>
          <p:cNvSpPr/>
          <p:nvPr/>
        </p:nvSpPr>
        <p:spPr bwMode="auto">
          <a:xfrm>
            <a:off x="5646738" y="3063959"/>
            <a:ext cx="122237" cy="669925"/>
          </a:xfrm>
          <a:custGeom>
            <a:avLst/>
            <a:gdLst>
              <a:gd name="connsiteX0" fmla="*/ 7374 w 140109"/>
              <a:gd name="connsiteY0" fmla="*/ 825910 h 825910"/>
              <a:gd name="connsiteX1" fmla="*/ 22122 w 140109"/>
              <a:gd name="connsiteY1" fmla="*/ 501445 h 825910"/>
              <a:gd name="connsiteX2" fmla="*/ 140109 w 140109"/>
              <a:gd name="connsiteY2" fmla="*/ 0 h 825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109" h="825910">
                <a:moveTo>
                  <a:pt x="7374" y="825910"/>
                </a:moveTo>
                <a:cubicBezTo>
                  <a:pt x="3687" y="732503"/>
                  <a:pt x="0" y="639097"/>
                  <a:pt x="22122" y="501445"/>
                </a:cubicBezTo>
                <a:cubicBezTo>
                  <a:pt x="44245" y="363793"/>
                  <a:pt x="92177" y="181896"/>
                  <a:pt x="14010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Freeform 226"/>
          <p:cNvSpPr/>
          <p:nvPr/>
        </p:nvSpPr>
        <p:spPr bwMode="auto">
          <a:xfrm>
            <a:off x="5768975" y="1712996"/>
            <a:ext cx="552450" cy="1339850"/>
          </a:xfrm>
          <a:custGeom>
            <a:avLst/>
            <a:gdLst>
              <a:gd name="connsiteX0" fmla="*/ 0 w 634181"/>
              <a:gd name="connsiteY0" fmla="*/ 1651820 h 1651820"/>
              <a:gd name="connsiteX1" fmla="*/ 206478 w 634181"/>
              <a:gd name="connsiteY1" fmla="*/ 914400 h 1651820"/>
              <a:gd name="connsiteX2" fmla="*/ 634181 w 634181"/>
              <a:gd name="connsiteY2" fmla="*/ 0 h 165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1" h="1651820">
                <a:moveTo>
                  <a:pt x="0" y="1651820"/>
                </a:moveTo>
                <a:cubicBezTo>
                  <a:pt x="50390" y="1420761"/>
                  <a:pt x="100781" y="1189703"/>
                  <a:pt x="206478" y="914400"/>
                </a:cubicBezTo>
                <a:cubicBezTo>
                  <a:pt x="312175" y="639097"/>
                  <a:pt x="473178" y="319548"/>
                  <a:pt x="6341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" name="Freeform 227"/>
          <p:cNvSpPr/>
          <p:nvPr/>
        </p:nvSpPr>
        <p:spPr bwMode="auto">
          <a:xfrm>
            <a:off x="4629150" y="3075071"/>
            <a:ext cx="1139825" cy="1568450"/>
          </a:xfrm>
          <a:custGeom>
            <a:avLst/>
            <a:gdLst>
              <a:gd name="connsiteX0" fmla="*/ 1312606 w 1312606"/>
              <a:gd name="connsiteY0" fmla="*/ 0 h 1932039"/>
              <a:gd name="connsiteX1" fmla="*/ 811161 w 1312606"/>
              <a:gd name="connsiteY1" fmla="*/ 619433 h 1932039"/>
              <a:gd name="connsiteX2" fmla="*/ 0 w 1312606"/>
              <a:gd name="connsiteY2" fmla="*/ 1932039 h 1932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606" h="1932039">
                <a:moveTo>
                  <a:pt x="1312606" y="0"/>
                </a:moveTo>
                <a:cubicBezTo>
                  <a:pt x="1171267" y="148713"/>
                  <a:pt x="1029929" y="297427"/>
                  <a:pt x="811161" y="619433"/>
                </a:cubicBezTo>
                <a:cubicBezTo>
                  <a:pt x="592393" y="941439"/>
                  <a:pt x="296196" y="1436739"/>
                  <a:pt x="0" y="193203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9" name="Freeform 228"/>
          <p:cNvSpPr/>
          <p:nvPr/>
        </p:nvSpPr>
        <p:spPr bwMode="auto">
          <a:xfrm>
            <a:off x="4616450" y="4630821"/>
            <a:ext cx="1652588" cy="157163"/>
          </a:xfrm>
          <a:custGeom>
            <a:avLst/>
            <a:gdLst>
              <a:gd name="connsiteX0" fmla="*/ 1902542 w 1902542"/>
              <a:gd name="connsiteY0" fmla="*/ 191729 h 194187"/>
              <a:gd name="connsiteX1" fmla="*/ 1032387 w 1902542"/>
              <a:gd name="connsiteY1" fmla="*/ 162232 h 194187"/>
              <a:gd name="connsiteX2" fmla="*/ 0 w 1902542"/>
              <a:gd name="connsiteY2" fmla="*/ 0 h 19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2542" h="194187">
                <a:moveTo>
                  <a:pt x="1902542" y="191729"/>
                </a:moveTo>
                <a:cubicBezTo>
                  <a:pt x="1626009" y="192958"/>
                  <a:pt x="1349477" y="194187"/>
                  <a:pt x="1032387" y="162232"/>
                </a:cubicBezTo>
                <a:cubicBezTo>
                  <a:pt x="715297" y="130277"/>
                  <a:pt x="357648" y="65138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" name="Freeform 229"/>
          <p:cNvSpPr/>
          <p:nvPr/>
        </p:nvSpPr>
        <p:spPr bwMode="auto">
          <a:xfrm>
            <a:off x="6281738" y="3997409"/>
            <a:ext cx="307975" cy="788987"/>
          </a:xfrm>
          <a:custGeom>
            <a:avLst/>
            <a:gdLst>
              <a:gd name="connsiteX0" fmla="*/ 353961 w 353961"/>
              <a:gd name="connsiteY0" fmla="*/ 0 h 973394"/>
              <a:gd name="connsiteX1" fmla="*/ 221225 w 353961"/>
              <a:gd name="connsiteY1" fmla="*/ 516194 h 973394"/>
              <a:gd name="connsiteX2" fmla="*/ 0 w 353961"/>
              <a:gd name="connsiteY2" fmla="*/ 973394 h 97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3961" h="973394">
                <a:moveTo>
                  <a:pt x="353961" y="0"/>
                </a:moveTo>
                <a:cubicBezTo>
                  <a:pt x="317090" y="176981"/>
                  <a:pt x="280219" y="353962"/>
                  <a:pt x="221225" y="516194"/>
                </a:cubicBezTo>
                <a:cubicBezTo>
                  <a:pt x="162232" y="678426"/>
                  <a:pt x="81116" y="825910"/>
                  <a:pt x="0" y="973394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1" name="Freeform 230"/>
          <p:cNvSpPr/>
          <p:nvPr/>
        </p:nvSpPr>
        <p:spPr bwMode="auto">
          <a:xfrm>
            <a:off x="6294438" y="4762584"/>
            <a:ext cx="2525712" cy="528637"/>
          </a:xfrm>
          <a:custGeom>
            <a:avLst/>
            <a:gdLst>
              <a:gd name="connsiteX0" fmla="*/ 0 w 2905432"/>
              <a:gd name="connsiteY0" fmla="*/ 0 h 651387"/>
              <a:gd name="connsiteX1" fmla="*/ 943897 w 2905432"/>
              <a:gd name="connsiteY1" fmla="*/ 545690 h 651387"/>
              <a:gd name="connsiteX2" fmla="*/ 2905432 w 2905432"/>
              <a:gd name="connsiteY2" fmla="*/ 634181 h 65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651387">
                <a:moveTo>
                  <a:pt x="0" y="0"/>
                </a:moveTo>
                <a:cubicBezTo>
                  <a:pt x="229829" y="219996"/>
                  <a:pt x="459658" y="439993"/>
                  <a:pt x="943897" y="545690"/>
                </a:cubicBezTo>
                <a:cubicBezTo>
                  <a:pt x="1428136" y="651387"/>
                  <a:pt x="2166784" y="642784"/>
                  <a:pt x="2905432" y="63418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" name="TextBox 65"/>
          <p:cNvSpPr txBox="1">
            <a:spLocks noChangeArrowheads="1"/>
          </p:cNvSpPr>
          <p:nvPr/>
        </p:nvSpPr>
        <p:spPr bwMode="auto">
          <a:xfrm>
            <a:off x="7138988" y="4226009"/>
            <a:ext cx="26511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47" name="TextBox 66"/>
          <p:cNvSpPr txBox="1">
            <a:spLocks noChangeArrowheads="1"/>
          </p:cNvSpPr>
          <p:nvPr/>
        </p:nvSpPr>
        <p:spPr bwMode="auto">
          <a:xfrm>
            <a:off x="6378575" y="4399046"/>
            <a:ext cx="265113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51" name="TextBox 67"/>
          <p:cNvSpPr txBox="1">
            <a:spLocks noChangeArrowheads="1"/>
          </p:cNvSpPr>
          <p:nvPr/>
        </p:nvSpPr>
        <p:spPr bwMode="auto">
          <a:xfrm>
            <a:off x="7667625" y="3822784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54" name="TextBox 70"/>
          <p:cNvSpPr txBox="1">
            <a:spLocks noChangeArrowheads="1"/>
          </p:cNvSpPr>
          <p:nvPr/>
        </p:nvSpPr>
        <p:spPr bwMode="auto">
          <a:xfrm>
            <a:off x="5441950" y="2814721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256" name="Oval 255"/>
          <p:cNvSpPr/>
          <p:nvPr/>
        </p:nvSpPr>
        <p:spPr bwMode="auto">
          <a:xfrm>
            <a:off x="7124700" y="4853071"/>
            <a:ext cx="131763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7" name="Freeform 256"/>
          <p:cNvSpPr/>
          <p:nvPr/>
        </p:nvSpPr>
        <p:spPr bwMode="auto">
          <a:xfrm>
            <a:off x="6321425" y="4760996"/>
            <a:ext cx="884238" cy="157163"/>
          </a:xfrm>
          <a:custGeom>
            <a:avLst/>
            <a:gdLst>
              <a:gd name="connsiteX0" fmla="*/ 0 w 1017638"/>
              <a:gd name="connsiteY0" fmla="*/ 0 h 191729"/>
              <a:gd name="connsiteX1" fmla="*/ 471948 w 1017638"/>
              <a:gd name="connsiteY1" fmla="*/ 147484 h 191729"/>
              <a:gd name="connsiteX2" fmla="*/ 1017638 w 1017638"/>
              <a:gd name="connsiteY2" fmla="*/ 191729 h 191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191729">
                <a:moveTo>
                  <a:pt x="0" y="0"/>
                </a:moveTo>
                <a:cubicBezTo>
                  <a:pt x="151171" y="57764"/>
                  <a:pt x="302342" y="115529"/>
                  <a:pt x="471948" y="147484"/>
                </a:cubicBezTo>
                <a:cubicBezTo>
                  <a:pt x="641554" y="179439"/>
                  <a:pt x="829596" y="185584"/>
                  <a:pt x="1017638" y="1917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" name="Freeform 257"/>
          <p:cNvSpPr/>
          <p:nvPr/>
        </p:nvSpPr>
        <p:spPr bwMode="auto">
          <a:xfrm>
            <a:off x="6577013" y="3984709"/>
            <a:ext cx="628650" cy="944562"/>
          </a:xfrm>
          <a:custGeom>
            <a:avLst/>
            <a:gdLst>
              <a:gd name="connsiteX0" fmla="*/ 0 w 722671"/>
              <a:gd name="connsiteY0" fmla="*/ 0 h 1165122"/>
              <a:gd name="connsiteX1" fmla="*/ 235975 w 722671"/>
              <a:gd name="connsiteY1" fmla="*/ 811161 h 1165122"/>
              <a:gd name="connsiteX2" fmla="*/ 722671 w 722671"/>
              <a:gd name="connsiteY2" fmla="*/ 1165122 h 1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2671" h="1165122">
                <a:moveTo>
                  <a:pt x="0" y="0"/>
                </a:moveTo>
                <a:cubicBezTo>
                  <a:pt x="57765" y="308487"/>
                  <a:pt x="115530" y="616974"/>
                  <a:pt x="235975" y="811161"/>
                </a:cubicBezTo>
                <a:cubicBezTo>
                  <a:pt x="356420" y="1005348"/>
                  <a:pt x="539545" y="1085235"/>
                  <a:pt x="722671" y="1165122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" name="Freeform 258"/>
          <p:cNvSpPr/>
          <p:nvPr/>
        </p:nvSpPr>
        <p:spPr bwMode="auto">
          <a:xfrm>
            <a:off x="7192963" y="4941971"/>
            <a:ext cx="1679575" cy="322263"/>
          </a:xfrm>
          <a:custGeom>
            <a:avLst/>
            <a:gdLst>
              <a:gd name="connsiteX0" fmla="*/ 0 w 1932039"/>
              <a:gd name="connsiteY0" fmla="*/ 0 h 398206"/>
              <a:gd name="connsiteX1" fmla="*/ 899652 w 1932039"/>
              <a:gd name="connsiteY1" fmla="*/ 265471 h 398206"/>
              <a:gd name="connsiteX2" fmla="*/ 1932039 w 1932039"/>
              <a:gd name="connsiteY2" fmla="*/ 398206 h 39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2039" h="398206">
                <a:moveTo>
                  <a:pt x="0" y="0"/>
                </a:moveTo>
                <a:cubicBezTo>
                  <a:pt x="288823" y="99551"/>
                  <a:pt x="577646" y="199103"/>
                  <a:pt x="899652" y="265471"/>
                </a:cubicBezTo>
                <a:cubicBezTo>
                  <a:pt x="1221658" y="331839"/>
                  <a:pt x="1576848" y="365022"/>
                  <a:pt x="1932039" y="398206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" name="TextBox 72"/>
          <p:cNvSpPr txBox="1">
            <a:spLocks noChangeArrowheads="1"/>
          </p:cNvSpPr>
          <p:nvPr/>
        </p:nvSpPr>
        <p:spPr bwMode="auto">
          <a:xfrm>
            <a:off x="6927850" y="4853071"/>
            <a:ext cx="331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grpSp>
        <p:nvGrpSpPr>
          <p:cNvPr id="3" name="Group 221"/>
          <p:cNvGrpSpPr>
            <a:grpSpLocks/>
          </p:cNvGrpSpPr>
          <p:nvPr/>
        </p:nvGrpSpPr>
        <p:grpSpPr bwMode="auto">
          <a:xfrm>
            <a:off x="4294188" y="1485984"/>
            <a:ext cx="4849812" cy="4005262"/>
            <a:chOff x="4294909" y="983644"/>
            <a:chExt cx="4849091" cy="4005118"/>
          </a:xfrm>
        </p:grpSpPr>
        <p:sp>
          <p:nvSpPr>
            <p:cNvPr id="264" name="Oval 263"/>
            <p:cNvSpPr/>
            <p:nvPr/>
          </p:nvSpPr>
          <p:spPr bwMode="auto">
            <a:xfrm>
              <a:off x="4540934" y="4072808"/>
              <a:ext cx="133330" cy="12540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6229783" y="1169374"/>
              <a:ext cx="131743" cy="12223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Freeform 265"/>
            <p:cNvSpPr/>
            <p:nvPr/>
          </p:nvSpPr>
          <p:spPr bwMode="auto">
            <a:xfrm>
              <a:off x="4615536" y="1223347"/>
              <a:ext cx="1666627" cy="2905021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7" name="Freeform 266"/>
            <p:cNvSpPr/>
            <p:nvPr/>
          </p:nvSpPr>
          <p:spPr bwMode="auto">
            <a:xfrm>
              <a:off x="4615536" y="4153767"/>
              <a:ext cx="4217360" cy="834995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8" name="Freeform 267"/>
            <p:cNvSpPr/>
            <p:nvPr/>
          </p:nvSpPr>
          <p:spPr bwMode="auto">
            <a:xfrm>
              <a:off x="6294862" y="1247160"/>
              <a:ext cx="2538035" cy="3492374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9" name="TextBox 60"/>
            <p:cNvSpPr txBox="1">
              <a:spLocks noChangeArrowheads="1"/>
            </p:cNvSpPr>
            <p:nvPr/>
          </p:nvSpPr>
          <p:spPr bwMode="auto">
            <a:xfrm>
              <a:off x="4294909" y="4011593"/>
              <a:ext cx="359252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70" name="TextBox 61"/>
            <p:cNvSpPr txBox="1">
              <a:spLocks noChangeArrowheads="1"/>
            </p:cNvSpPr>
            <p:nvPr/>
          </p:nvSpPr>
          <p:spPr bwMode="auto">
            <a:xfrm>
              <a:off x="5971011" y="983644"/>
              <a:ext cx="359252" cy="299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71" name="Oval 270"/>
            <p:cNvSpPr/>
            <p:nvPr/>
          </p:nvSpPr>
          <p:spPr bwMode="auto">
            <a:xfrm>
              <a:off x="8745597" y="4691911"/>
              <a:ext cx="133330" cy="1222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2" name="TextBox 62"/>
            <p:cNvSpPr txBox="1">
              <a:spLocks noChangeArrowheads="1"/>
            </p:cNvSpPr>
            <p:nvPr/>
          </p:nvSpPr>
          <p:spPr bwMode="auto">
            <a:xfrm>
              <a:off x="8879079" y="4505953"/>
              <a:ext cx="264921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273" name="Oval 272"/>
          <p:cNvSpPr/>
          <p:nvPr/>
        </p:nvSpPr>
        <p:spPr bwMode="auto">
          <a:xfrm>
            <a:off x="7223125" y="4141871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5" name="Oval 274"/>
          <p:cNvSpPr/>
          <p:nvPr/>
        </p:nvSpPr>
        <p:spPr bwMode="auto">
          <a:xfrm>
            <a:off x="6494463" y="3925971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" name="TextBox 63"/>
          <p:cNvSpPr txBox="1">
            <a:spLocks noChangeArrowheads="1"/>
          </p:cNvSpPr>
          <p:nvPr/>
        </p:nvSpPr>
        <p:spPr bwMode="auto">
          <a:xfrm>
            <a:off x="6561138" y="3610059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77" name="Oval 276"/>
          <p:cNvSpPr/>
          <p:nvPr/>
        </p:nvSpPr>
        <p:spPr bwMode="auto">
          <a:xfrm>
            <a:off x="5600700" y="3678321"/>
            <a:ext cx="133350" cy="1254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8" name="TextBox 64"/>
          <p:cNvSpPr txBox="1">
            <a:spLocks noChangeArrowheads="1"/>
          </p:cNvSpPr>
          <p:nvPr/>
        </p:nvSpPr>
        <p:spPr bwMode="auto">
          <a:xfrm>
            <a:off x="5329238" y="3511634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79" name="Rounded Rectangle 278"/>
          <p:cNvSpPr/>
          <p:nvPr/>
        </p:nvSpPr>
        <p:spPr bwMode="auto">
          <a:xfrm>
            <a:off x="4391891" y="5419934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construction for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grpSp>
        <p:nvGrpSpPr>
          <p:cNvPr id="509" name="Group 508"/>
          <p:cNvGrpSpPr/>
          <p:nvPr/>
        </p:nvGrpSpPr>
        <p:grpSpPr>
          <a:xfrm>
            <a:off x="0" y="1617264"/>
            <a:ext cx="4849813" cy="4005263"/>
            <a:chOff x="0" y="1617264"/>
            <a:chExt cx="4849813" cy="4005263"/>
          </a:xfrm>
        </p:grpSpPr>
        <p:grpSp>
          <p:nvGrpSpPr>
            <p:cNvPr id="2" name="Group 74"/>
            <p:cNvGrpSpPr>
              <a:grpSpLocks/>
            </p:cNvGrpSpPr>
            <p:nvPr/>
          </p:nvGrpSpPr>
          <p:grpSpPr bwMode="auto">
            <a:xfrm>
              <a:off x="0" y="1617264"/>
              <a:ext cx="4849813" cy="4005263"/>
              <a:chOff x="1065213" y="161925"/>
              <a:chExt cx="7336128" cy="5768975"/>
            </a:xfrm>
          </p:grpSpPr>
          <p:sp>
            <p:nvSpPr>
              <p:cNvPr id="77" name="Freeform 76"/>
              <p:cNvSpPr/>
              <p:nvPr/>
            </p:nvSpPr>
            <p:spPr bwMode="auto">
              <a:xfrm>
                <a:off x="1510621" y="506254"/>
                <a:ext cx="6419112" cy="5329726"/>
              </a:xfrm>
              <a:custGeom>
                <a:avLst/>
                <a:gdLst>
                  <a:gd name="connsiteX0" fmla="*/ 0 w 7000875"/>
                  <a:gd name="connsiteY0" fmla="*/ 5057775 h 6457950"/>
                  <a:gd name="connsiteX1" fmla="*/ 800100 w 7000875"/>
                  <a:gd name="connsiteY1" fmla="*/ 3400425 h 6457950"/>
                  <a:gd name="connsiteX2" fmla="*/ 1285875 w 7000875"/>
                  <a:gd name="connsiteY2" fmla="*/ 2400300 h 6457950"/>
                  <a:gd name="connsiteX3" fmla="*/ 1857375 w 7000875"/>
                  <a:gd name="connsiteY3" fmla="*/ 1371600 h 6457950"/>
                  <a:gd name="connsiteX4" fmla="*/ 2771775 w 7000875"/>
                  <a:gd name="connsiteY4" fmla="*/ 0 h 6457950"/>
                  <a:gd name="connsiteX5" fmla="*/ 3800475 w 7000875"/>
                  <a:gd name="connsiteY5" fmla="*/ 571500 h 6457950"/>
                  <a:gd name="connsiteX6" fmla="*/ 4572000 w 7000875"/>
                  <a:gd name="connsiteY6" fmla="*/ 1114425 h 6457950"/>
                  <a:gd name="connsiteX7" fmla="*/ 5257800 w 7000875"/>
                  <a:gd name="connsiteY7" fmla="*/ 1885950 h 6457950"/>
                  <a:gd name="connsiteX8" fmla="*/ 6086475 w 7000875"/>
                  <a:gd name="connsiteY8" fmla="*/ 3457575 h 6457950"/>
                  <a:gd name="connsiteX9" fmla="*/ 7000875 w 7000875"/>
                  <a:gd name="connsiteY9" fmla="*/ 6057900 h 6457950"/>
                  <a:gd name="connsiteX10" fmla="*/ 7000875 w 7000875"/>
                  <a:gd name="connsiteY10" fmla="*/ 6200775 h 6457950"/>
                  <a:gd name="connsiteX11" fmla="*/ 6086475 w 7000875"/>
                  <a:gd name="connsiteY11" fmla="*/ 6343650 h 6457950"/>
                  <a:gd name="connsiteX12" fmla="*/ 4629150 w 7000875"/>
                  <a:gd name="connsiteY12" fmla="*/ 6457950 h 6457950"/>
                  <a:gd name="connsiteX13" fmla="*/ 3857625 w 7000875"/>
                  <a:gd name="connsiteY13" fmla="*/ 6457950 h 6457950"/>
                  <a:gd name="connsiteX14" fmla="*/ 3057525 w 7000875"/>
                  <a:gd name="connsiteY14" fmla="*/ 6372225 h 6457950"/>
                  <a:gd name="connsiteX15" fmla="*/ 1971675 w 7000875"/>
                  <a:gd name="connsiteY15" fmla="*/ 6029325 h 6457950"/>
                  <a:gd name="connsiteX16" fmla="*/ 800100 w 7000875"/>
                  <a:gd name="connsiteY16" fmla="*/ 5486400 h 6457950"/>
                  <a:gd name="connsiteX17" fmla="*/ 57150 w 7000875"/>
                  <a:gd name="connsiteY17" fmla="*/ 5086350 h 6457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000875" h="6457950">
                    <a:moveTo>
                      <a:pt x="0" y="5057775"/>
                    </a:moveTo>
                    <a:lnTo>
                      <a:pt x="800100" y="3400425"/>
                    </a:lnTo>
                    <a:lnTo>
                      <a:pt x="1285875" y="2400300"/>
                    </a:lnTo>
                    <a:lnTo>
                      <a:pt x="1857375" y="1371600"/>
                    </a:lnTo>
                    <a:lnTo>
                      <a:pt x="2771775" y="0"/>
                    </a:lnTo>
                    <a:lnTo>
                      <a:pt x="3800475" y="571500"/>
                    </a:lnTo>
                    <a:lnTo>
                      <a:pt x="4572000" y="1114425"/>
                    </a:lnTo>
                    <a:lnTo>
                      <a:pt x="5257800" y="1885950"/>
                    </a:lnTo>
                    <a:lnTo>
                      <a:pt x="6086475" y="3457575"/>
                    </a:lnTo>
                    <a:lnTo>
                      <a:pt x="7000875" y="6057900"/>
                    </a:lnTo>
                    <a:lnTo>
                      <a:pt x="7000875" y="6200775"/>
                    </a:lnTo>
                    <a:lnTo>
                      <a:pt x="6086475" y="6343650"/>
                    </a:lnTo>
                    <a:lnTo>
                      <a:pt x="4629150" y="6457950"/>
                    </a:lnTo>
                    <a:lnTo>
                      <a:pt x="3857625" y="6457950"/>
                    </a:lnTo>
                    <a:lnTo>
                      <a:pt x="3057525" y="6372225"/>
                    </a:lnTo>
                    <a:lnTo>
                      <a:pt x="1971675" y="6029325"/>
                    </a:lnTo>
                    <a:lnTo>
                      <a:pt x="800100" y="5486400"/>
                    </a:lnTo>
                    <a:lnTo>
                      <a:pt x="57150" y="5086350"/>
                    </a:lnTo>
                  </a:path>
                </a:pathLst>
              </a:custGeom>
              <a:gradFill flip="none" rotWithShape="1">
                <a:gsLst>
                  <a:gs pos="0">
                    <a:srgbClr val="FF0000">
                      <a:alpha val="37000"/>
                    </a:srgbClr>
                  </a:gs>
                  <a:gs pos="45000">
                    <a:srgbClr val="FF0000">
                      <a:alpha val="35000"/>
                    </a:srgbClr>
                  </a:gs>
                  <a:gs pos="70000">
                    <a:srgbClr val="FF0300">
                      <a:alpha val="27000"/>
                    </a:srgbClr>
                  </a:gs>
                  <a:gs pos="100000">
                    <a:srgbClr val="FF0000">
                      <a:alpha val="5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>
                  <a:solidFill>
                    <a:schemeClr val="dk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1437423" y="4611558"/>
                <a:ext cx="201713" cy="1806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3992461" y="429452"/>
                <a:ext cx="199311" cy="1760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 bwMode="auto">
              <a:xfrm>
                <a:off x="7798601" y="5503314"/>
                <a:ext cx="201713" cy="17606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>
                <a:off x="4393485" y="3678644"/>
                <a:ext cx="201713" cy="1783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1" name="Freeform 90"/>
              <p:cNvSpPr/>
              <p:nvPr/>
            </p:nvSpPr>
            <p:spPr bwMode="auto">
              <a:xfrm>
                <a:off x="1550286" y="507195"/>
                <a:ext cx="2521419" cy="4184393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" name="Freeform 91"/>
              <p:cNvSpPr/>
              <p:nvPr/>
            </p:nvSpPr>
            <p:spPr bwMode="auto">
              <a:xfrm>
                <a:off x="1550286" y="4728173"/>
                <a:ext cx="6380390" cy="1202727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3" name="Freeform 92"/>
              <p:cNvSpPr/>
              <p:nvPr/>
            </p:nvSpPr>
            <p:spPr bwMode="auto">
              <a:xfrm>
                <a:off x="4090915" y="541493"/>
                <a:ext cx="3839761" cy="5030418"/>
              </a:xfrm>
              <a:custGeom>
                <a:avLst/>
                <a:gdLst>
                  <a:gd name="connsiteX0" fmla="*/ 0 w 2920181"/>
                  <a:gd name="connsiteY0" fmla="*/ 0 h 4306529"/>
                  <a:gd name="connsiteX1" fmla="*/ 1725561 w 2920181"/>
                  <a:gd name="connsiteY1" fmla="*/ 1356851 h 4306529"/>
                  <a:gd name="connsiteX2" fmla="*/ 2920181 w 2920181"/>
                  <a:gd name="connsiteY2" fmla="*/ 4306529 h 430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20181" h="4306529">
                    <a:moveTo>
                      <a:pt x="0" y="0"/>
                    </a:moveTo>
                    <a:cubicBezTo>
                      <a:pt x="619432" y="319548"/>
                      <a:pt x="1238864" y="639096"/>
                      <a:pt x="1725561" y="1356851"/>
                    </a:cubicBezTo>
                    <a:cubicBezTo>
                      <a:pt x="2212258" y="2074606"/>
                      <a:pt x="2566219" y="3190567"/>
                      <a:pt x="2920181" y="43065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4" name="Freeform 93"/>
              <p:cNvSpPr/>
              <p:nvPr/>
            </p:nvSpPr>
            <p:spPr bwMode="auto">
              <a:xfrm>
                <a:off x="4477533" y="3797545"/>
                <a:ext cx="3491564" cy="1824670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5" name="Freeform 94"/>
              <p:cNvSpPr/>
              <p:nvPr/>
            </p:nvSpPr>
            <p:spPr bwMode="auto">
              <a:xfrm>
                <a:off x="1550286" y="3763247"/>
                <a:ext cx="2987281" cy="894042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6" name="Oval 95"/>
              <p:cNvSpPr/>
              <p:nvPr/>
            </p:nvSpPr>
            <p:spPr bwMode="auto">
              <a:xfrm>
                <a:off x="3190409" y="2386742"/>
                <a:ext cx="199311" cy="1783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7" name="Oval 96"/>
              <p:cNvSpPr/>
              <p:nvPr/>
            </p:nvSpPr>
            <p:spPr bwMode="auto">
              <a:xfrm>
                <a:off x="3039124" y="3321942"/>
                <a:ext cx="201713" cy="1783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9" name="Oval 98"/>
              <p:cNvSpPr/>
              <p:nvPr/>
            </p:nvSpPr>
            <p:spPr bwMode="auto">
              <a:xfrm>
                <a:off x="5495706" y="3989615"/>
                <a:ext cx="199311" cy="1783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 bwMode="auto">
              <a:xfrm>
                <a:off x="6196901" y="3411118"/>
                <a:ext cx="201713" cy="17835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 bwMode="auto">
              <a:xfrm>
                <a:off x="3992461" y="4792196"/>
                <a:ext cx="199311" cy="1760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>
                <a:off x="5344420" y="5013991"/>
                <a:ext cx="201713" cy="17606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" name="Freeform 134"/>
              <p:cNvSpPr/>
              <p:nvPr/>
            </p:nvSpPr>
            <p:spPr bwMode="auto">
              <a:xfrm>
                <a:off x="4071704" y="559785"/>
                <a:ext cx="1512851" cy="3512146"/>
              </a:xfrm>
              <a:custGeom>
                <a:avLst/>
                <a:gdLst>
                  <a:gd name="connsiteX0" fmla="*/ 0 w 1150374"/>
                  <a:gd name="connsiteY0" fmla="*/ 0 h 3008671"/>
                  <a:gd name="connsiteX1" fmla="*/ 471948 w 1150374"/>
                  <a:gd name="connsiteY1" fmla="*/ 2050026 h 3008671"/>
                  <a:gd name="connsiteX2" fmla="*/ 1150374 w 1150374"/>
                  <a:gd name="connsiteY2" fmla="*/ 3008671 h 3008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50374" h="3008671">
                    <a:moveTo>
                      <a:pt x="0" y="0"/>
                    </a:moveTo>
                    <a:cubicBezTo>
                      <a:pt x="140109" y="774290"/>
                      <a:pt x="280219" y="1548581"/>
                      <a:pt x="471948" y="2050026"/>
                    </a:cubicBezTo>
                    <a:cubicBezTo>
                      <a:pt x="663677" y="2551471"/>
                      <a:pt x="907025" y="2780071"/>
                      <a:pt x="1150374" y="3008671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" name="Freeform 135"/>
              <p:cNvSpPr/>
              <p:nvPr/>
            </p:nvSpPr>
            <p:spPr bwMode="auto">
              <a:xfrm>
                <a:off x="4083712" y="541493"/>
                <a:ext cx="393822" cy="3221754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7" name="Freeform 136"/>
              <p:cNvSpPr/>
              <p:nvPr/>
            </p:nvSpPr>
            <p:spPr bwMode="auto">
              <a:xfrm>
                <a:off x="4499145" y="3779253"/>
                <a:ext cx="1066200" cy="310971"/>
              </a:xfrm>
              <a:custGeom>
                <a:avLst/>
                <a:gdLst>
                  <a:gd name="connsiteX0" fmla="*/ 811161 w 811161"/>
                  <a:gd name="connsiteY0" fmla="*/ 265471 h 265471"/>
                  <a:gd name="connsiteX1" fmla="*/ 339213 w 811161"/>
                  <a:gd name="connsiteY1" fmla="*/ 103239 h 265471"/>
                  <a:gd name="connsiteX2" fmla="*/ 0 w 811161"/>
                  <a:gd name="connsiteY2" fmla="*/ 0 h 265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1161" h="265471">
                    <a:moveTo>
                      <a:pt x="811161" y="265471"/>
                    </a:moveTo>
                    <a:lnTo>
                      <a:pt x="339213" y="103239"/>
                    </a:lnTo>
                    <a:cubicBezTo>
                      <a:pt x="204020" y="58994"/>
                      <a:pt x="102010" y="29497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8" name="Freeform 137"/>
              <p:cNvSpPr/>
              <p:nvPr/>
            </p:nvSpPr>
            <p:spPr bwMode="auto">
              <a:xfrm>
                <a:off x="5603766" y="4124523"/>
                <a:ext cx="2250067" cy="1447388"/>
              </a:xfrm>
              <a:custGeom>
                <a:avLst/>
                <a:gdLst>
                  <a:gd name="connsiteX0" fmla="*/ 0 w 1710813"/>
                  <a:gd name="connsiteY0" fmla="*/ 0 h 1238865"/>
                  <a:gd name="connsiteX1" fmla="*/ 368710 w 1710813"/>
                  <a:gd name="connsiteY1" fmla="*/ 309716 h 1238865"/>
                  <a:gd name="connsiteX2" fmla="*/ 1710813 w 1710813"/>
                  <a:gd name="connsiteY2" fmla="*/ 1238865 h 1238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0813" h="1238865">
                    <a:moveTo>
                      <a:pt x="0" y="0"/>
                    </a:moveTo>
                    <a:cubicBezTo>
                      <a:pt x="41787" y="51619"/>
                      <a:pt x="83575" y="103239"/>
                      <a:pt x="368710" y="309716"/>
                    </a:cubicBezTo>
                    <a:cubicBezTo>
                      <a:pt x="653846" y="516194"/>
                      <a:pt x="1182329" y="877529"/>
                      <a:pt x="1710813" y="123886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0" name="Freeform 139"/>
              <p:cNvSpPr/>
              <p:nvPr/>
            </p:nvSpPr>
            <p:spPr bwMode="auto">
              <a:xfrm>
                <a:off x="6321771" y="3502580"/>
                <a:ext cx="1668938" cy="2156219"/>
              </a:xfrm>
              <a:custGeom>
                <a:avLst/>
                <a:gdLst>
                  <a:gd name="connsiteX0" fmla="*/ 0 w 1268362"/>
                  <a:gd name="connsiteY0" fmla="*/ 0 h 1843548"/>
                  <a:gd name="connsiteX1" fmla="*/ 280220 w 1268362"/>
                  <a:gd name="connsiteY1" fmla="*/ 324465 h 1843548"/>
                  <a:gd name="connsiteX2" fmla="*/ 1268362 w 1268362"/>
                  <a:gd name="connsiteY2" fmla="*/ 1843548 h 184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68362" h="1843548">
                    <a:moveTo>
                      <a:pt x="0" y="0"/>
                    </a:moveTo>
                    <a:cubicBezTo>
                      <a:pt x="34413" y="8603"/>
                      <a:pt x="68826" y="17207"/>
                      <a:pt x="280220" y="324465"/>
                    </a:cubicBezTo>
                    <a:cubicBezTo>
                      <a:pt x="491614" y="631723"/>
                      <a:pt x="879988" y="1237635"/>
                      <a:pt x="1268362" y="184354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1" name="Freeform 140"/>
              <p:cNvSpPr/>
              <p:nvPr/>
            </p:nvSpPr>
            <p:spPr bwMode="auto">
              <a:xfrm>
                <a:off x="5526923" y="3486574"/>
                <a:ext cx="833270" cy="637949"/>
              </a:xfrm>
              <a:custGeom>
                <a:avLst/>
                <a:gdLst>
                  <a:gd name="connsiteX0" fmla="*/ 634180 w 634180"/>
                  <a:gd name="connsiteY0" fmla="*/ 0 h 545690"/>
                  <a:gd name="connsiteX1" fmla="*/ 353961 w 634180"/>
                  <a:gd name="connsiteY1" fmla="*/ 353961 h 545690"/>
                  <a:gd name="connsiteX2" fmla="*/ 0 w 634180"/>
                  <a:gd name="connsiteY2" fmla="*/ 545690 h 545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545690">
                    <a:moveTo>
                      <a:pt x="634180" y="0"/>
                    </a:moveTo>
                    <a:cubicBezTo>
                      <a:pt x="546919" y="131506"/>
                      <a:pt x="459658" y="263013"/>
                      <a:pt x="353961" y="353961"/>
                    </a:cubicBezTo>
                    <a:cubicBezTo>
                      <a:pt x="248264" y="444909"/>
                      <a:pt x="124132" y="495299"/>
                      <a:pt x="0" y="54569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Freeform 147"/>
              <p:cNvSpPr/>
              <p:nvPr/>
            </p:nvSpPr>
            <p:spPr bwMode="auto">
              <a:xfrm>
                <a:off x="3120769" y="3436269"/>
                <a:ext cx="1337553" cy="342983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Freeform 148"/>
              <p:cNvSpPr/>
              <p:nvPr/>
            </p:nvSpPr>
            <p:spPr bwMode="auto">
              <a:xfrm>
                <a:off x="3101559" y="541493"/>
                <a:ext cx="970146" cy="2876484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Freeform 149"/>
              <p:cNvSpPr/>
              <p:nvPr/>
            </p:nvSpPr>
            <p:spPr bwMode="auto">
              <a:xfrm>
                <a:off x="1569497" y="3383679"/>
                <a:ext cx="1572886" cy="1291902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Freeform 153"/>
              <p:cNvSpPr/>
              <p:nvPr/>
            </p:nvSpPr>
            <p:spPr bwMode="auto">
              <a:xfrm>
                <a:off x="3111164" y="2434759"/>
                <a:ext cx="184905" cy="964926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5" name="Freeform 154"/>
              <p:cNvSpPr/>
              <p:nvPr/>
            </p:nvSpPr>
            <p:spPr bwMode="auto">
              <a:xfrm>
                <a:off x="3296069" y="488903"/>
                <a:ext cx="835670" cy="1929851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6" name="Freeform 155"/>
              <p:cNvSpPr/>
              <p:nvPr/>
            </p:nvSpPr>
            <p:spPr bwMode="auto">
              <a:xfrm>
                <a:off x="1569497" y="2453052"/>
                <a:ext cx="1726572" cy="2256829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7" name="Freeform 156"/>
              <p:cNvSpPr/>
              <p:nvPr/>
            </p:nvSpPr>
            <p:spPr bwMode="auto">
              <a:xfrm>
                <a:off x="1550286" y="4691588"/>
                <a:ext cx="2502208" cy="228655"/>
              </a:xfrm>
              <a:custGeom>
                <a:avLst/>
                <a:gdLst>
                  <a:gd name="connsiteX0" fmla="*/ 1902542 w 1902542"/>
                  <a:gd name="connsiteY0" fmla="*/ 191729 h 194187"/>
                  <a:gd name="connsiteX1" fmla="*/ 1032387 w 1902542"/>
                  <a:gd name="connsiteY1" fmla="*/ 162232 h 194187"/>
                  <a:gd name="connsiteX2" fmla="*/ 0 w 1902542"/>
                  <a:gd name="connsiteY2" fmla="*/ 0 h 194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2542" h="194187">
                    <a:moveTo>
                      <a:pt x="1902542" y="191729"/>
                    </a:moveTo>
                    <a:cubicBezTo>
                      <a:pt x="1626009" y="192958"/>
                      <a:pt x="1349477" y="194187"/>
                      <a:pt x="1032387" y="162232"/>
                    </a:cubicBezTo>
                    <a:cubicBezTo>
                      <a:pt x="715297" y="130277"/>
                      <a:pt x="357648" y="65138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Freeform 157"/>
              <p:cNvSpPr/>
              <p:nvPr/>
            </p:nvSpPr>
            <p:spPr bwMode="auto">
              <a:xfrm>
                <a:off x="4071704" y="3779253"/>
                <a:ext cx="465862" cy="1136418"/>
              </a:xfrm>
              <a:custGeom>
                <a:avLst/>
                <a:gdLst>
                  <a:gd name="connsiteX0" fmla="*/ 353961 w 353961"/>
                  <a:gd name="connsiteY0" fmla="*/ 0 h 973394"/>
                  <a:gd name="connsiteX1" fmla="*/ 221225 w 353961"/>
                  <a:gd name="connsiteY1" fmla="*/ 516194 h 973394"/>
                  <a:gd name="connsiteX2" fmla="*/ 0 w 353961"/>
                  <a:gd name="connsiteY2" fmla="*/ 973394 h 97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3961" h="973394">
                    <a:moveTo>
                      <a:pt x="353961" y="0"/>
                    </a:moveTo>
                    <a:cubicBezTo>
                      <a:pt x="317090" y="176981"/>
                      <a:pt x="280219" y="353962"/>
                      <a:pt x="221225" y="516194"/>
                    </a:cubicBezTo>
                    <a:cubicBezTo>
                      <a:pt x="162232" y="678426"/>
                      <a:pt x="81116" y="825910"/>
                      <a:pt x="0" y="97339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9" name="Freeform 158"/>
              <p:cNvSpPr/>
              <p:nvPr/>
            </p:nvSpPr>
            <p:spPr bwMode="auto">
              <a:xfrm>
                <a:off x="4090915" y="4881371"/>
                <a:ext cx="3820550" cy="761423"/>
              </a:xfrm>
              <a:custGeom>
                <a:avLst/>
                <a:gdLst>
                  <a:gd name="connsiteX0" fmla="*/ 0 w 2905432"/>
                  <a:gd name="connsiteY0" fmla="*/ 0 h 651387"/>
                  <a:gd name="connsiteX1" fmla="*/ 943897 w 2905432"/>
                  <a:gd name="connsiteY1" fmla="*/ 545690 h 651387"/>
                  <a:gd name="connsiteX2" fmla="*/ 2905432 w 2905432"/>
                  <a:gd name="connsiteY2" fmla="*/ 634181 h 651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5432" h="651387">
                    <a:moveTo>
                      <a:pt x="0" y="0"/>
                    </a:moveTo>
                    <a:cubicBezTo>
                      <a:pt x="229829" y="219996"/>
                      <a:pt x="459658" y="439993"/>
                      <a:pt x="943897" y="545690"/>
                    </a:cubicBezTo>
                    <a:cubicBezTo>
                      <a:pt x="1428136" y="651387"/>
                      <a:pt x="2166784" y="642784"/>
                      <a:pt x="2905432" y="634181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0" name="Freeform 159"/>
              <p:cNvSpPr/>
              <p:nvPr/>
            </p:nvSpPr>
            <p:spPr bwMode="auto">
              <a:xfrm>
                <a:off x="4131739" y="4881371"/>
                <a:ext cx="1335151" cy="226370"/>
              </a:xfrm>
              <a:custGeom>
                <a:avLst/>
                <a:gdLst>
                  <a:gd name="connsiteX0" fmla="*/ 0 w 1017638"/>
                  <a:gd name="connsiteY0" fmla="*/ 0 h 191729"/>
                  <a:gd name="connsiteX1" fmla="*/ 471948 w 1017638"/>
                  <a:gd name="connsiteY1" fmla="*/ 147484 h 191729"/>
                  <a:gd name="connsiteX2" fmla="*/ 1017638 w 1017638"/>
                  <a:gd name="connsiteY2" fmla="*/ 191729 h 19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191729">
                    <a:moveTo>
                      <a:pt x="0" y="0"/>
                    </a:moveTo>
                    <a:cubicBezTo>
                      <a:pt x="151171" y="57764"/>
                      <a:pt x="302342" y="115529"/>
                      <a:pt x="471948" y="147484"/>
                    </a:cubicBezTo>
                    <a:cubicBezTo>
                      <a:pt x="641554" y="179439"/>
                      <a:pt x="829596" y="185584"/>
                      <a:pt x="1017638" y="1917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1" name="Freeform 160"/>
              <p:cNvSpPr/>
              <p:nvPr/>
            </p:nvSpPr>
            <p:spPr bwMode="auto">
              <a:xfrm>
                <a:off x="4518356" y="3763247"/>
                <a:ext cx="948534" cy="1360499"/>
              </a:xfrm>
              <a:custGeom>
                <a:avLst/>
                <a:gdLst>
                  <a:gd name="connsiteX0" fmla="*/ 0 w 722671"/>
                  <a:gd name="connsiteY0" fmla="*/ 0 h 1165122"/>
                  <a:gd name="connsiteX1" fmla="*/ 235975 w 722671"/>
                  <a:gd name="connsiteY1" fmla="*/ 811161 h 1165122"/>
                  <a:gd name="connsiteX2" fmla="*/ 722671 w 722671"/>
                  <a:gd name="connsiteY2" fmla="*/ 1165122 h 116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2671" h="1165122">
                    <a:moveTo>
                      <a:pt x="0" y="0"/>
                    </a:moveTo>
                    <a:cubicBezTo>
                      <a:pt x="57765" y="308487"/>
                      <a:pt x="115530" y="616974"/>
                      <a:pt x="235975" y="811161"/>
                    </a:cubicBezTo>
                    <a:cubicBezTo>
                      <a:pt x="356420" y="1005348"/>
                      <a:pt x="539545" y="1085235"/>
                      <a:pt x="722671" y="116512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2" name="Freeform 161"/>
              <p:cNvSpPr/>
              <p:nvPr/>
            </p:nvSpPr>
            <p:spPr bwMode="auto">
              <a:xfrm>
                <a:off x="5447679" y="5139753"/>
                <a:ext cx="2543030" cy="466457"/>
              </a:xfrm>
              <a:custGeom>
                <a:avLst/>
                <a:gdLst>
                  <a:gd name="connsiteX0" fmla="*/ 0 w 1932039"/>
                  <a:gd name="connsiteY0" fmla="*/ 0 h 398206"/>
                  <a:gd name="connsiteX1" fmla="*/ 899652 w 1932039"/>
                  <a:gd name="connsiteY1" fmla="*/ 265471 h 398206"/>
                  <a:gd name="connsiteX2" fmla="*/ 1932039 w 1932039"/>
                  <a:gd name="connsiteY2" fmla="*/ 398206 h 398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32039" h="398206">
                    <a:moveTo>
                      <a:pt x="0" y="0"/>
                    </a:moveTo>
                    <a:cubicBezTo>
                      <a:pt x="288823" y="99551"/>
                      <a:pt x="577646" y="199103"/>
                      <a:pt x="899652" y="265471"/>
                    </a:cubicBezTo>
                    <a:cubicBezTo>
                      <a:pt x="1221658" y="331839"/>
                      <a:pt x="1576848" y="365022"/>
                      <a:pt x="1932039" y="398206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9" name="TextBox 60"/>
              <p:cNvSpPr txBox="1">
                <a:spLocks noChangeArrowheads="1"/>
              </p:cNvSpPr>
              <p:nvPr/>
            </p:nvSpPr>
            <p:spPr bwMode="auto">
              <a:xfrm>
                <a:off x="1065213" y="4523386"/>
                <a:ext cx="543509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70" name="TextBox 61"/>
              <p:cNvSpPr txBox="1">
                <a:spLocks noChangeArrowheads="1"/>
              </p:cNvSpPr>
              <p:nvPr/>
            </p:nvSpPr>
            <p:spPr bwMode="auto">
              <a:xfrm>
                <a:off x="3600967" y="161925"/>
                <a:ext cx="543509" cy="430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71" name="TextBox 62"/>
              <p:cNvSpPr txBox="1">
                <a:spLocks noChangeArrowheads="1"/>
              </p:cNvSpPr>
              <p:nvPr/>
            </p:nvSpPr>
            <p:spPr bwMode="auto">
              <a:xfrm>
                <a:off x="8000546" y="5235461"/>
                <a:ext cx="400795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172" name="TextBox 63"/>
              <p:cNvSpPr txBox="1">
                <a:spLocks noChangeArrowheads="1"/>
              </p:cNvSpPr>
              <p:nvPr/>
            </p:nvSpPr>
            <p:spPr bwMode="auto">
              <a:xfrm>
                <a:off x="4493241" y="3222551"/>
                <a:ext cx="400795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173" name="TextBox 64"/>
              <p:cNvSpPr txBox="1">
                <a:spLocks noChangeArrowheads="1"/>
              </p:cNvSpPr>
              <p:nvPr/>
            </p:nvSpPr>
            <p:spPr bwMode="auto">
              <a:xfrm>
                <a:off x="2630848" y="3080691"/>
                <a:ext cx="400793" cy="430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  <p:sp>
            <p:nvSpPr>
              <p:cNvPr id="174" name="TextBox 65"/>
              <p:cNvSpPr txBox="1">
                <a:spLocks noChangeArrowheads="1"/>
              </p:cNvSpPr>
              <p:nvPr/>
            </p:nvSpPr>
            <p:spPr bwMode="auto">
              <a:xfrm>
                <a:off x="5368160" y="4109226"/>
                <a:ext cx="400795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181" name="TextBox 66"/>
              <p:cNvSpPr txBox="1">
                <a:spLocks noChangeArrowheads="1"/>
              </p:cNvSpPr>
              <p:nvPr/>
            </p:nvSpPr>
            <p:spPr bwMode="auto">
              <a:xfrm>
                <a:off x="4217862" y="4358983"/>
                <a:ext cx="400795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g</a:t>
                </a:r>
              </a:p>
            </p:txBody>
          </p:sp>
          <p:sp>
            <p:nvSpPr>
              <p:cNvPr id="182" name="TextBox 67"/>
              <p:cNvSpPr txBox="1">
                <a:spLocks noChangeArrowheads="1"/>
              </p:cNvSpPr>
              <p:nvPr/>
            </p:nvSpPr>
            <p:spPr bwMode="auto">
              <a:xfrm>
                <a:off x="6167526" y="3528167"/>
                <a:ext cx="400793" cy="430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186" name="TextBox 70"/>
              <p:cNvSpPr txBox="1">
                <a:spLocks noChangeArrowheads="1"/>
              </p:cNvSpPr>
              <p:nvPr/>
            </p:nvSpPr>
            <p:spPr bwMode="auto">
              <a:xfrm>
                <a:off x="2801200" y="2075627"/>
                <a:ext cx="400793" cy="430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188" name="TextBox 72"/>
              <p:cNvSpPr txBox="1">
                <a:spLocks noChangeArrowheads="1"/>
              </p:cNvSpPr>
              <p:nvPr/>
            </p:nvSpPr>
            <p:spPr bwMode="auto">
              <a:xfrm>
                <a:off x="5048563" y="5012937"/>
                <a:ext cx="500995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</p:grpSp>
        <p:sp>
          <p:nvSpPr>
            <p:cNvPr id="508" name="Freeform 507"/>
            <p:cNvSpPr/>
            <p:nvPr/>
          </p:nvSpPr>
          <p:spPr>
            <a:xfrm>
              <a:off x="2019869" y="1869743"/>
              <a:ext cx="1433015" cy="2060812"/>
            </a:xfrm>
            <a:custGeom>
              <a:avLst/>
              <a:gdLst>
                <a:gd name="connsiteX0" fmla="*/ 1433015 w 1433015"/>
                <a:gd name="connsiteY0" fmla="*/ 2060812 h 2060812"/>
                <a:gd name="connsiteX1" fmla="*/ 846161 w 1433015"/>
                <a:gd name="connsiteY1" fmla="*/ 1132764 h 2060812"/>
                <a:gd name="connsiteX2" fmla="*/ 0 w 1433015"/>
                <a:gd name="connsiteY2" fmla="*/ 0 h 2060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3015" h="2060812">
                  <a:moveTo>
                    <a:pt x="1433015" y="2060812"/>
                  </a:moveTo>
                  <a:cubicBezTo>
                    <a:pt x="1259006" y="1768522"/>
                    <a:pt x="1084997" y="1476233"/>
                    <a:pt x="846161" y="1132764"/>
                  </a:cubicBezTo>
                  <a:cubicBezTo>
                    <a:pt x="607325" y="789295"/>
                    <a:pt x="303662" y="39464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1" name="Freeform 510"/>
          <p:cNvSpPr/>
          <p:nvPr/>
        </p:nvSpPr>
        <p:spPr>
          <a:xfrm>
            <a:off x="6277970" y="1719626"/>
            <a:ext cx="1433015" cy="2060812"/>
          </a:xfrm>
          <a:custGeom>
            <a:avLst/>
            <a:gdLst>
              <a:gd name="connsiteX0" fmla="*/ 1433015 w 1433015"/>
              <a:gd name="connsiteY0" fmla="*/ 2060812 h 2060812"/>
              <a:gd name="connsiteX1" fmla="*/ 846161 w 1433015"/>
              <a:gd name="connsiteY1" fmla="*/ 1132764 h 2060812"/>
              <a:gd name="connsiteX2" fmla="*/ 0 w 1433015"/>
              <a:gd name="connsiteY2" fmla="*/ 0 h 2060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3015" h="2060812">
                <a:moveTo>
                  <a:pt x="1433015" y="2060812"/>
                </a:moveTo>
                <a:cubicBezTo>
                  <a:pt x="1259006" y="1768522"/>
                  <a:pt x="1084997" y="1476233"/>
                  <a:pt x="846161" y="1132764"/>
                </a:cubicBezTo>
                <a:cubicBezTo>
                  <a:pt x="607325" y="789295"/>
                  <a:pt x="303662" y="394647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3" name="Group 313"/>
          <p:cNvGrpSpPr>
            <a:grpSpLocks/>
          </p:cNvGrpSpPr>
          <p:nvPr/>
        </p:nvGrpSpPr>
        <p:grpSpPr bwMode="auto">
          <a:xfrm>
            <a:off x="239073" y="1810939"/>
            <a:ext cx="2087563" cy="3097213"/>
            <a:chOff x="496585" y="1333504"/>
            <a:chExt cx="2087563" cy="3096827"/>
          </a:xfrm>
        </p:grpSpPr>
        <p:sp>
          <p:nvSpPr>
            <p:cNvPr id="514" name="Freeform 513"/>
            <p:cNvSpPr/>
            <p:nvPr/>
          </p:nvSpPr>
          <p:spPr>
            <a:xfrm>
              <a:off x="579549" y="1350134"/>
              <a:ext cx="1938271" cy="3080197"/>
            </a:xfrm>
            <a:custGeom>
              <a:avLst/>
              <a:gdLst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1648496 w 1938271"/>
                <a:gd name="connsiteY2" fmla="*/ 2487769 h 3080197"/>
                <a:gd name="connsiteX3" fmla="*/ 1906074 w 1938271"/>
                <a:gd name="connsiteY3" fmla="*/ 2294586 h 3080197"/>
                <a:gd name="connsiteX4" fmla="*/ 1841679 w 1938271"/>
                <a:gd name="connsiteY4" fmla="*/ 2088524 h 3080197"/>
                <a:gd name="connsiteX5" fmla="*/ 1738648 w 1938271"/>
                <a:gd name="connsiteY5" fmla="*/ 1766552 h 3080197"/>
                <a:gd name="connsiteX6" fmla="*/ 1674254 w 1938271"/>
                <a:gd name="connsiteY6" fmla="*/ 684727 h 3080197"/>
                <a:gd name="connsiteX7" fmla="*/ 1687133 w 1938271"/>
                <a:gd name="connsiteY7" fmla="*/ 92299 h 3080197"/>
                <a:gd name="connsiteX8" fmla="*/ 1622738 w 1938271"/>
                <a:gd name="connsiteY8" fmla="*/ 130936 h 3080197"/>
                <a:gd name="connsiteX9" fmla="*/ 1326524 w 1938271"/>
                <a:gd name="connsiteY9" fmla="*/ 517302 h 3080197"/>
                <a:gd name="connsiteX10" fmla="*/ 837127 w 1938271"/>
                <a:gd name="connsiteY10" fmla="*/ 1225640 h 3080197"/>
                <a:gd name="connsiteX11" fmla="*/ 476519 w 1938271"/>
                <a:gd name="connsiteY11" fmla="*/ 1921099 h 3080197"/>
                <a:gd name="connsiteX12" fmla="*/ 25758 w 1938271"/>
                <a:gd name="connsiteY12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540913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721217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38271" h="3080197">
                  <a:moveTo>
                    <a:pt x="25758" y="2925651"/>
                  </a:moveTo>
                  <a:cubicBezTo>
                    <a:pt x="0" y="3080197"/>
                    <a:pt x="51516" y="2844085"/>
                    <a:pt x="321972" y="2848378"/>
                  </a:cubicBezTo>
                  <a:cubicBezTo>
                    <a:pt x="371341" y="2833353"/>
                    <a:pt x="551646" y="2876283"/>
                    <a:pt x="489398" y="2835500"/>
                  </a:cubicBezTo>
                  <a:cubicBezTo>
                    <a:pt x="555939" y="2833354"/>
                    <a:pt x="528034" y="2893455"/>
                    <a:pt x="721217" y="2835500"/>
                  </a:cubicBezTo>
                  <a:cubicBezTo>
                    <a:pt x="914400" y="2777545"/>
                    <a:pt x="1451020" y="2577921"/>
                    <a:pt x="1648496" y="2487769"/>
                  </a:cubicBezTo>
                  <a:cubicBezTo>
                    <a:pt x="1845972" y="2397617"/>
                    <a:pt x="1873877" y="2361127"/>
                    <a:pt x="1906074" y="2294586"/>
                  </a:cubicBezTo>
                  <a:cubicBezTo>
                    <a:pt x="1938271" y="2228045"/>
                    <a:pt x="1869583" y="2176530"/>
                    <a:pt x="1841679" y="2088524"/>
                  </a:cubicBezTo>
                  <a:cubicBezTo>
                    <a:pt x="1813775" y="2000518"/>
                    <a:pt x="1766552" y="2000518"/>
                    <a:pt x="1738648" y="1766552"/>
                  </a:cubicBezTo>
                  <a:cubicBezTo>
                    <a:pt x="1710744" y="1532586"/>
                    <a:pt x="1682840" y="963769"/>
                    <a:pt x="1674254" y="684727"/>
                  </a:cubicBezTo>
                  <a:cubicBezTo>
                    <a:pt x="1665668" y="405685"/>
                    <a:pt x="1695719" y="184598"/>
                    <a:pt x="1687133" y="92299"/>
                  </a:cubicBezTo>
                  <a:cubicBezTo>
                    <a:pt x="1678547" y="0"/>
                    <a:pt x="1682839" y="60102"/>
                    <a:pt x="1622738" y="130936"/>
                  </a:cubicBezTo>
                  <a:cubicBezTo>
                    <a:pt x="1562637" y="201770"/>
                    <a:pt x="1457459" y="334851"/>
                    <a:pt x="1326524" y="517302"/>
                  </a:cubicBezTo>
                  <a:cubicBezTo>
                    <a:pt x="1195589" y="699753"/>
                    <a:pt x="978795" y="991674"/>
                    <a:pt x="837127" y="1225640"/>
                  </a:cubicBezTo>
                  <a:cubicBezTo>
                    <a:pt x="695460" y="1459606"/>
                    <a:pt x="616040" y="1635617"/>
                    <a:pt x="476519" y="1921099"/>
                  </a:cubicBezTo>
                  <a:cubicBezTo>
                    <a:pt x="336998" y="2206581"/>
                    <a:pt x="51516" y="2771105"/>
                    <a:pt x="25758" y="2925651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15" name="Group 407"/>
            <p:cNvGrpSpPr>
              <a:grpSpLocks/>
            </p:cNvGrpSpPr>
            <p:nvPr/>
          </p:nvGrpSpPr>
          <p:grpSpPr bwMode="auto">
            <a:xfrm>
              <a:off x="496585" y="1333504"/>
              <a:ext cx="2087563" cy="3028572"/>
              <a:chOff x="1281895" y="1503076"/>
              <a:chExt cx="2087563" cy="3028572"/>
            </a:xfrm>
          </p:grpSpPr>
          <p:sp>
            <p:nvSpPr>
              <p:cNvPr id="516" name="Freeform 515"/>
              <p:cNvSpPr/>
              <p:nvPr/>
            </p:nvSpPr>
            <p:spPr bwMode="auto">
              <a:xfrm>
                <a:off x="3032909" y="1526271"/>
                <a:ext cx="260350" cy="2234922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" name="Freeform 516"/>
              <p:cNvSpPr/>
              <p:nvPr/>
            </p:nvSpPr>
            <p:spPr bwMode="auto">
              <a:xfrm>
                <a:off x="1370795" y="2906251"/>
                <a:ext cx="1139825" cy="1568254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" name="Freeform 517"/>
              <p:cNvSpPr/>
              <p:nvPr/>
            </p:nvSpPr>
            <p:spPr bwMode="auto">
              <a:xfrm>
                <a:off x="1356508" y="1557044"/>
                <a:ext cx="1666875" cy="2904762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9" name="Oval 518"/>
              <p:cNvSpPr/>
              <p:nvPr/>
            </p:nvSpPr>
            <p:spPr bwMode="auto">
              <a:xfrm>
                <a:off x="2442358" y="2861806"/>
                <a:ext cx="131762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0" name="Freeform 519"/>
              <p:cNvSpPr/>
              <p:nvPr/>
            </p:nvSpPr>
            <p:spPr bwMode="auto">
              <a:xfrm>
                <a:off x="2383620" y="1580854"/>
                <a:ext cx="639763" cy="1996826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1" name="Freeform 520"/>
              <p:cNvSpPr/>
              <p:nvPr/>
            </p:nvSpPr>
            <p:spPr bwMode="auto">
              <a:xfrm>
                <a:off x="2388383" y="2895140"/>
                <a:ext cx="122237" cy="669841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2" name="Freeform 521"/>
              <p:cNvSpPr/>
              <p:nvPr/>
            </p:nvSpPr>
            <p:spPr bwMode="auto">
              <a:xfrm>
                <a:off x="2510620" y="1544346"/>
                <a:ext cx="552450" cy="1339683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3" name="TextBox 70"/>
              <p:cNvSpPr txBox="1">
                <a:spLocks noChangeArrowheads="1"/>
              </p:cNvSpPr>
              <p:nvPr/>
            </p:nvSpPr>
            <p:spPr bwMode="auto">
              <a:xfrm>
                <a:off x="2183595" y="2646076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524" name="Oval 523"/>
              <p:cNvSpPr/>
              <p:nvPr/>
            </p:nvSpPr>
            <p:spPr bwMode="auto">
              <a:xfrm>
                <a:off x="2970995" y="1503076"/>
                <a:ext cx="131763" cy="12222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5" name="Freeform 524"/>
              <p:cNvSpPr/>
              <p:nvPr/>
            </p:nvSpPr>
            <p:spPr bwMode="auto">
              <a:xfrm>
                <a:off x="1371743" y="3815777"/>
                <a:ext cx="1973263" cy="622223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6" name="Freeform 525"/>
              <p:cNvSpPr/>
              <p:nvPr/>
            </p:nvSpPr>
            <p:spPr bwMode="auto">
              <a:xfrm>
                <a:off x="1370795" y="3552283"/>
                <a:ext cx="1038225" cy="896825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8" name="Oval 527"/>
              <p:cNvSpPr/>
              <p:nvPr/>
            </p:nvSpPr>
            <p:spPr bwMode="auto">
              <a:xfrm>
                <a:off x="1281895" y="4406252"/>
                <a:ext cx="133350" cy="1253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0" name="Freeform 529"/>
              <p:cNvSpPr/>
              <p:nvPr/>
            </p:nvSpPr>
            <p:spPr bwMode="auto">
              <a:xfrm>
                <a:off x="2394733" y="3588791"/>
                <a:ext cx="885825" cy="239683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4" name="Oval 533"/>
              <p:cNvSpPr/>
              <p:nvPr/>
            </p:nvSpPr>
            <p:spPr bwMode="auto">
              <a:xfrm>
                <a:off x="3236108" y="3757045"/>
                <a:ext cx="133350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5" name="Oval 534"/>
              <p:cNvSpPr/>
              <p:nvPr/>
            </p:nvSpPr>
            <p:spPr bwMode="auto">
              <a:xfrm>
                <a:off x="2342345" y="3509426"/>
                <a:ext cx="133350" cy="1253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6" name="TextBox 64"/>
              <p:cNvSpPr txBox="1">
                <a:spLocks noChangeArrowheads="1"/>
              </p:cNvSpPr>
              <p:nvPr/>
            </p:nvSpPr>
            <p:spPr bwMode="auto">
              <a:xfrm>
                <a:off x="2070883" y="3342988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</p:grpSp>
      </p:grpSp>
      <p:grpSp>
        <p:nvGrpSpPr>
          <p:cNvPr id="539" name="Group 249"/>
          <p:cNvGrpSpPr>
            <a:grpSpLocks/>
          </p:cNvGrpSpPr>
          <p:nvPr/>
        </p:nvGrpSpPr>
        <p:grpSpPr bwMode="auto">
          <a:xfrm>
            <a:off x="246063" y="4051493"/>
            <a:ext cx="4603750" cy="1565262"/>
            <a:chOff x="1498689" y="4386095"/>
            <a:chExt cx="4603750" cy="1565424"/>
          </a:xfrm>
        </p:grpSpPr>
        <p:sp>
          <p:nvSpPr>
            <p:cNvPr id="540" name="Freeform 539"/>
            <p:cNvSpPr/>
            <p:nvPr/>
          </p:nvSpPr>
          <p:spPr>
            <a:xfrm>
              <a:off x="1518938" y="4478325"/>
              <a:ext cx="4419600" cy="1433848"/>
            </a:xfrm>
            <a:custGeom>
              <a:avLst/>
              <a:gdLst>
                <a:gd name="connsiteX0" fmla="*/ 0 w 4419600"/>
                <a:gd name="connsiteY0" fmla="*/ 609600 h 1433848"/>
                <a:gd name="connsiteX1" fmla="*/ 811369 w 4419600"/>
                <a:gd name="connsiteY1" fmla="*/ 506569 h 1433848"/>
                <a:gd name="connsiteX2" fmla="*/ 1635617 w 4419600"/>
                <a:gd name="connsiteY2" fmla="*/ 171718 h 1433848"/>
                <a:gd name="connsiteX3" fmla="*/ 1957589 w 4419600"/>
                <a:gd name="connsiteY3" fmla="*/ 17172 h 1433848"/>
                <a:gd name="connsiteX4" fmla="*/ 2021983 w 4419600"/>
                <a:gd name="connsiteY4" fmla="*/ 68687 h 1433848"/>
                <a:gd name="connsiteX5" fmla="*/ 2189408 w 4419600"/>
                <a:gd name="connsiteY5" fmla="*/ 326265 h 1433848"/>
                <a:gd name="connsiteX6" fmla="*/ 2550017 w 4419600"/>
                <a:gd name="connsiteY6" fmla="*/ 609600 h 1433848"/>
                <a:gd name="connsiteX7" fmla="*/ 3052293 w 4419600"/>
                <a:gd name="connsiteY7" fmla="*/ 841420 h 1433848"/>
                <a:gd name="connsiteX8" fmla="*/ 4224270 w 4419600"/>
                <a:gd name="connsiteY8" fmla="*/ 1227786 h 1433848"/>
                <a:gd name="connsiteX9" fmla="*/ 4224270 w 4419600"/>
                <a:gd name="connsiteY9" fmla="*/ 1266422 h 1433848"/>
                <a:gd name="connsiteX10" fmla="*/ 3902298 w 4419600"/>
                <a:gd name="connsiteY10" fmla="*/ 1292180 h 1433848"/>
                <a:gd name="connsiteX11" fmla="*/ 3464417 w 4419600"/>
                <a:gd name="connsiteY11" fmla="*/ 1356575 h 1433848"/>
                <a:gd name="connsiteX12" fmla="*/ 2434107 w 4419600"/>
                <a:gd name="connsiteY12" fmla="*/ 1420969 h 1433848"/>
                <a:gd name="connsiteX13" fmla="*/ 1532586 w 4419600"/>
                <a:gd name="connsiteY13" fmla="*/ 1279301 h 1433848"/>
                <a:gd name="connsiteX14" fmla="*/ 850005 w 4419600"/>
                <a:gd name="connsiteY14" fmla="*/ 1008845 h 1433848"/>
                <a:gd name="connsiteX15" fmla="*/ 193183 w 4419600"/>
                <a:gd name="connsiteY15" fmla="*/ 712631 h 1433848"/>
                <a:gd name="connsiteX16" fmla="*/ 51515 w 4419600"/>
                <a:gd name="connsiteY16" fmla="*/ 596721 h 143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19600" h="1433848">
                  <a:moveTo>
                    <a:pt x="0" y="609600"/>
                  </a:moveTo>
                  <a:cubicBezTo>
                    <a:pt x="269383" y="594574"/>
                    <a:pt x="538766" y="579549"/>
                    <a:pt x="811369" y="506569"/>
                  </a:cubicBezTo>
                  <a:cubicBezTo>
                    <a:pt x="1083972" y="433589"/>
                    <a:pt x="1444580" y="253284"/>
                    <a:pt x="1635617" y="171718"/>
                  </a:cubicBezTo>
                  <a:cubicBezTo>
                    <a:pt x="1826654" y="90152"/>
                    <a:pt x="1893195" y="34344"/>
                    <a:pt x="1957589" y="17172"/>
                  </a:cubicBezTo>
                  <a:cubicBezTo>
                    <a:pt x="2021983" y="0"/>
                    <a:pt x="1983347" y="17172"/>
                    <a:pt x="2021983" y="68687"/>
                  </a:cubicBezTo>
                  <a:cubicBezTo>
                    <a:pt x="2060619" y="120202"/>
                    <a:pt x="2101403" y="236113"/>
                    <a:pt x="2189408" y="326265"/>
                  </a:cubicBezTo>
                  <a:cubicBezTo>
                    <a:pt x="2277413" y="416417"/>
                    <a:pt x="2406203" y="523741"/>
                    <a:pt x="2550017" y="609600"/>
                  </a:cubicBezTo>
                  <a:cubicBezTo>
                    <a:pt x="2693831" y="695459"/>
                    <a:pt x="2773251" y="738389"/>
                    <a:pt x="3052293" y="841420"/>
                  </a:cubicBezTo>
                  <a:cubicBezTo>
                    <a:pt x="3331335" y="944451"/>
                    <a:pt x="4028941" y="1156952"/>
                    <a:pt x="4224270" y="1227786"/>
                  </a:cubicBezTo>
                  <a:cubicBezTo>
                    <a:pt x="4419600" y="1298620"/>
                    <a:pt x="4277932" y="1255690"/>
                    <a:pt x="4224270" y="1266422"/>
                  </a:cubicBezTo>
                  <a:cubicBezTo>
                    <a:pt x="4170608" y="1277154"/>
                    <a:pt x="4028940" y="1277155"/>
                    <a:pt x="3902298" y="1292180"/>
                  </a:cubicBezTo>
                  <a:cubicBezTo>
                    <a:pt x="3775656" y="1307205"/>
                    <a:pt x="3709116" y="1335110"/>
                    <a:pt x="3464417" y="1356575"/>
                  </a:cubicBezTo>
                  <a:cubicBezTo>
                    <a:pt x="3219718" y="1378040"/>
                    <a:pt x="2756079" y="1433848"/>
                    <a:pt x="2434107" y="1420969"/>
                  </a:cubicBezTo>
                  <a:cubicBezTo>
                    <a:pt x="2112135" y="1408090"/>
                    <a:pt x="1796603" y="1347988"/>
                    <a:pt x="1532586" y="1279301"/>
                  </a:cubicBezTo>
                  <a:cubicBezTo>
                    <a:pt x="1268569" y="1210614"/>
                    <a:pt x="1073239" y="1103290"/>
                    <a:pt x="850005" y="1008845"/>
                  </a:cubicBezTo>
                  <a:cubicBezTo>
                    <a:pt x="626771" y="914400"/>
                    <a:pt x="326265" y="781318"/>
                    <a:pt x="193183" y="712631"/>
                  </a:cubicBezTo>
                  <a:cubicBezTo>
                    <a:pt x="60101" y="643944"/>
                    <a:pt x="55808" y="620332"/>
                    <a:pt x="51515" y="596721"/>
                  </a:cubicBez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41" name="Group 357"/>
            <p:cNvGrpSpPr>
              <a:grpSpLocks/>
            </p:cNvGrpSpPr>
            <p:nvPr/>
          </p:nvGrpSpPr>
          <p:grpSpPr bwMode="auto">
            <a:xfrm>
              <a:off x="1498689" y="4386095"/>
              <a:ext cx="4603750" cy="1565424"/>
              <a:chOff x="1281895" y="3757177"/>
              <a:chExt cx="4603750" cy="1565424"/>
            </a:xfrm>
          </p:grpSpPr>
          <p:sp>
            <p:nvSpPr>
              <p:cNvPr id="542" name="Freeform 541"/>
              <p:cNvSpPr/>
              <p:nvPr/>
            </p:nvSpPr>
            <p:spPr bwMode="auto">
              <a:xfrm>
                <a:off x="1345738" y="3829570"/>
                <a:ext cx="1973262" cy="622359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3" name="Freeform 542"/>
              <p:cNvSpPr/>
              <p:nvPr/>
            </p:nvSpPr>
            <p:spPr bwMode="auto">
              <a:xfrm>
                <a:off x="1358095" y="4462094"/>
                <a:ext cx="1652587" cy="157178"/>
              </a:xfrm>
              <a:custGeom>
                <a:avLst/>
                <a:gdLst>
                  <a:gd name="connsiteX0" fmla="*/ 1902542 w 1902542"/>
                  <a:gd name="connsiteY0" fmla="*/ 191729 h 194187"/>
                  <a:gd name="connsiteX1" fmla="*/ 1032387 w 1902542"/>
                  <a:gd name="connsiteY1" fmla="*/ 162232 h 194187"/>
                  <a:gd name="connsiteX2" fmla="*/ 0 w 1902542"/>
                  <a:gd name="connsiteY2" fmla="*/ 0 h 194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2542" h="194187">
                    <a:moveTo>
                      <a:pt x="1902542" y="191729"/>
                    </a:moveTo>
                    <a:cubicBezTo>
                      <a:pt x="1626009" y="192958"/>
                      <a:pt x="1349477" y="194187"/>
                      <a:pt x="1032387" y="162232"/>
                    </a:cubicBezTo>
                    <a:cubicBezTo>
                      <a:pt x="715297" y="130277"/>
                      <a:pt x="357648" y="65138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6" name="Oval 545"/>
              <p:cNvSpPr/>
              <p:nvPr/>
            </p:nvSpPr>
            <p:spPr bwMode="auto">
              <a:xfrm>
                <a:off x="1281895" y="4406527"/>
                <a:ext cx="133350" cy="12542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7" name="Freeform 546"/>
              <p:cNvSpPr/>
              <p:nvPr/>
            </p:nvSpPr>
            <p:spPr bwMode="auto">
              <a:xfrm>
                <a:off x="1356507" y="4487497"/>
                <a:ext cx="4217988" cy="835104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2" name="Oval 551"/>
              <p:cNvSpPr/>
              <p:nvPr/>
            </p:nvSpPr>
            <p:spPr bwMode="auto">
              <a:xfrm>
                <a:off x="5487182" y="5025711"/>
                <a:ext cx="133350" cy="1222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3" name="TextBox 62"/>
              <p:cNvSpPr txBox="1">
                <a:spLocks noChangeArrowheads="1"/>
              </p:cNvSpPr>
              <p:nvPr/>
            </p:nvSpPr>
            <p:spPr bwMode="auto">
              <a:xfrm>
                <a:off x="5620685" y="4839775"/>
                <a:ext cx="264960" cy="299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554" name="Freeform 553"/>
              <p:cNvSpPr/>
              <p:nvPr/>
            </p:nvSpPr>
            <p:spPr bwMode="auto">
              <a:xfrm>
                <a:off x="3334200" y="3880715"/>
                <a:ext cx="2306638" cy="1268544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5" name="Oval 554"/>
              <p:cNvSpPr/>
              <p:nvPr/>
            </p:nvSpPr>
            <p:spPr bwMode="auto">
              <a:xfrm>
                <a:off x="2970995" y="4530364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7" name="Freeform 556"/>
              <p:cNvSpPr/>
              <p:nvPr/>
            </p:nvSpPr>
            <p:spPr bwMode="auto">
              <a:xfrm>
                <a:off x="3023382" y="3828622"/>
                <a:ext cx="307975" cy="789062"/>
              </a:xfrm>
              <a:custGeom>
                <a:avLst/>
                <a:gdLst>
                  <a:gd name="connsiteX0" fmla="*/ 353961 w 353961"/>
                  <a:gd name="connsiteY0" fmla="*/ 0 h 973394"/>
                  <a:gd name="connsiteX1" fmla="*/ 221225 w 353961"/>
                  <a:gd name="connsiteY1" fmla="*/ 516194 h 973394"/>
                  <a:gd name="connsiteX2" fmla="*/ 0 w 353961"/>
                  <a:gd name="connsiteY2" fmla="*/ 973394 h 97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3961" h="973394">
                    <a:moveTo>
                      <a:pt x="353961" y="0"/>
                    </a:moveTo>
                    <a:cubicBezTo>
                      <a:pt x="317090" y="176981"/>
                      <a:pt x="280219" y="353962"/>
                      <a:pt x="221225" y="516194"/>
                    </a:cubicBezTo>
                    <a:cubicBezTo>
                      <a:pt x="162232" y="678426"/>
                      <a:pt x="81116" y="825910"/>
                      <a:pt x="0" y="97339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8" name="Freeform 557"/>
              <p:cNvSpPr/>
              <p:nvPr/>
            </p:nvSpPr>
            <p:spPr bwMode="auto">
              <a:xfrm>
                <a:off x="3036082" y="4593870"/>
                <a:ext cx="2525713" cy="528687"/>
              </a:xfrm>
              <a:custGeom>
                <a:avLst/>
                <a:gdLst>
                  <a:gd name="connsiteX0" fmla="*/ 0 w 2905432"/>
                  <a:gd name="connsiteY0" fmla="*/ 0 h 651387"/>
                  <a:gd name="connsiteX1" fmla="*/ 943897 w 2905432"/>
                  <a:gd name="connsiteY1" fmla="*/ 545690 h 651387"/>
                  <a:gd name="connsiteX2" fmla="*/ 2905432 w 2905432"/>
                  <a:gd name="connsiteY2" fmla="*/ 634181 h 651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5432" h="651387">
                    <a:moveTo>
                      <a:pt x="0" y="0"/>
                    </a:moveTo>
                    <a:cubicBezTo>
                      <a:pt x="229829" y="219996"/>
                      <a:pt x="459658" y="439993"/>
                      <a:pt x="943897" y="545690"/>
                    </a:cubicBezTo>
                    <a:cubicBezTo>
                      <a:pt x="1428136" y="651387"/>
                      <a:pt x="2166784" y="642784"/>
                      <a:pt x="2905432" y="634181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1" name="TextBox 66"/>
              <p:cNvSpPr txBox="1">
                <a:spLocks noChangeArrowheads="1"/>
              </p:cNvSpPr>
              <p:nvPr/>
            </p:nvSpPr>
            <p:spPr bwMode="auto">
              <a:xfrm>
                <a:off x="3120220" y="4230401"/>
                <a:ext cx="265113" cy="300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g</a:t>
                </a:r>
              </a:p>
            </p:txBody>
          </p:sp>
          <p:sp>
            <p:nvSpPr>
              <p:cNvPr id="562" name="Oval 561"/>
              <p:cNvSpPr/>
              <p:nvPr/>
            </p:nvSpPr>
            <p:spPr bwMode="auto">
              <a:xfrm>
                <a:off x="3866345" y="4684365"/>
                <a:ext cx="131762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3" name="Freeform 562"/>
              <p:cNvSpPr/>
              <p:nvPr/>
            </p:nvSpPr>
            <p:spPr bwMode="auto">
              <a:xfrm>
                <a:off x="3063070" y="4592282"/>
                <a:ext cx="884237" cy="157178"/>
              </a:xfrm>
              <a:custGeom>
                <a:avLst/>
                <a:gdLst>
                  <a:gd name="connsiteX0" fmla="*/ 0 w 1017638"/>
                  <a:gd name="connsiteY0" fmla="*/ 0 h 191729"/>
                  <a:gd name="connsiteX1" fmla="*/ 471948 w 1017638"/>
                  <a:gd name="connsiteY1" fmla="*/ 147484 h 191729"/>
                  <a:gd name="connsiteX2" fmla="*/ 1017638 w 1017638"/>
                  <a:gd name="connsiteY2" fmla="*/ 191729 h 19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191729">
                    <a:moveTo>
                      <a:pt x="0" y="0"/>
                    </a:moveTo>
                    <a:cubicBezTo>
                      <a:pt x="151171" y="57764"/>
                      <a:pt x="302342" y="115529"/>
                      <a:pt x="471948" y="147484"/>
                    </a:cubicBezTo>
                    <a:cubicBezTo>
                      <a:pt x="641554" y="179439"/>
                      <a:pt x="829596" y="185584"/>
                      <a:pt x="1017638" y="1917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4" name="Freeform 563"/>
              <p:cNvSpPr/>
              <p:nvPr/>
            </p:nvSpPr>
            <p:spPr bwMode="auto">
              <a:xfrm>
                <a:off x="3318657" y="3815921"/>
                <a:ext cx="628650" cy="944652"/>
              </a:xfrm>
              <a:custGeom>
                <a:avLst/>
                <a:gdLst>
                  <a:gd name="connsiteX0" fmla="*/ 0 w 722671"/>
                  <a:gd name="connsiteY0" fmla="*/ 0 h 1165122"/>
                  <a:gd name="connsiteX1" fmla="*/ 235975 w 722671"/>
                  <a:gd name="connsiteY1" fmla="*/ 811161 h 1165122"/>
                  <a:gd name="connsiteX2" fmla="*/ 722671 w 722671"/>
                  <a:gd name="connsiteY2" fmla="*/ 1165122 h 116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2671" h="1165122">
                    <a:moveTo>
                      <a:pt x="0" y="0"/>
                    </a:moveTo>
                    <a:cubicBezTo>
                      <a:pt x="57765" y="308487"/>
                      <a:pt x="115530" y="616974"/>
                      <a:pt x="235975" y="811161"/>
                    </a:cubicBezTo>
                    <a:cubicBezTo>
                      <a:pt x="356420" y="1005348"/>
                      <a:pt x="539545" y="1085235"/>
                      <a:pt x="722671" y="116512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5" name="Freeform 564"/>
              <p:cNvSpPr/>
              <p:nvPr/>
            </p:nvSpPr>
            <p:spPr bwMode="auto">
              <a:xfrm>
                <a:off x="3934607" y="4773274"/>
                <a:ext cx="1679575" cy="322294"/>
              </a:xfrm>
              <a:custGeom>
                <a:avLst/>
                <a:gdLst>
                  <a:gd name="connsiteX0" fmla="*/ 0 w 1932039"/>
                  <a:gd name="connsiteY0" fmla="*/ 0 h 398206"/>
                  <a:gd name="connsiteX1" fmla="*/ 899652 w 1932039"/>
                  <a:gd name="connsiteY1" fmla="*/ 265471 h 398206"/>
                  <a:gd name="connsiteX2" fmla="*/ 1932039 w 1932039"/>
                  <a:gd name="connsiteY2" fmla="*/ 398206 h 398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32039" h="398206">
                    <a:moveTo>
                      <a:pt x="0" y="0"/>
                    </a:moveTo>
                    <a:cubicBezTo>
                      <a:pt x="288823" y="99551"/>
                      <a:pt x="577646" y="199103"/>
                      <a:pt x="899652" y="265471"/>
                    </a:cubicBezTo>
                    <a:cubicBezTo>
                      <a:pt x="1221658" y="331839"/>
                      <a:pt x="1576848" y="365022"/>
                      <a:pt x="1932039" y="398206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6" name="TextBox 72"/>
              <p:cNvSpPr txBox="1">
                <a:spLocks noChangeArrowheads="1"/>
              </p:cNvSpPr>
              <p:nvPr/>
            </p:nvSpPr>
            <p:spPr bwMode="auto">
              <a:xfrm>
                <a:off x="3669835" y="4684239"/>
                <a:ext cx="331181" cy="299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  <p:sp>
            <p:nvSpPr>
              <p:cNvPr id="568" name="Oval 567"/>
              <p:cNvSpPr/>
              <p:nvPr/>
            </p:nvSpPr>
            <p:spPr bwMode="auto">
              <a:xfrm>
                <a:off x="3236107" y="3757177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73" name="Rectangle 572"/>
          <p:cNvSpPr/>
          <p:nvPr/>
        </p:nvSpPr>
        <p:spPr>
          <a:xfrm>
            <a:off x="177419" y="791571"/>
            <a:ext cx="8802808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Nishat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et al. (2010),  Durocher et al. (2011),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Moosa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Rahman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Point-set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embeddability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can be tested for  plane 3-trees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4/3 + 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time.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500"/>
                            </p:stCondLst>
                            <p:childTnLst>
                              <p:par>
                                <p:cTn id="1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" grpId="0" animBg="1"/>
      <p:bldP spid="197" grpId="0" animBg="1"/>
      <p:bldP spid="198" grpId="0" animBg="1"/>
      <p:bldP spid="200" grpId="0" animBg="1"/>
      <p:bldP spid="202" grpId="0" animBg="1"/>
      <p:bldP spid="204" grpId="0" animBg="1"/>
      <p:bldP spid="207" grpId="0" animBg="1"/>
      <p:bldP spid="208" grpId="0" animBg="1"/>
      <p:bldP spid="209" grpId="0" animBg="1"/>
      <p:bldP spid="210" grpId="0" animBg="1"/>
      <p:bldP spid="212" grpId="0" animBg="1"/>
      <p:bldP spid="213" grpId="0" animBg="1"/>
      <p:bldP spid="220" grpId="0" animBg="1"/>
      <p:bldP spid="221" grpId="0" animBg="1"/>
      <p:bldP spid="222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46" grpId="0"/>
      <p:bldP spid="247" grpId="0"/>
      <p:bldP spid="251" grpId="0"/>
      <p:bldP spid="254" grpId="0"/>
      <p:bldP spid="256" grpId="0" animBg="1"/>
      <p:bldP spid="257" grpId="0" animBg="1"/>
      <p:bldP spid="258" grpId="0" animBg="1"/>
      <p:bldP spid="259" grpId="0" animBg="1"/>
      <p:bldP spid="260" grpId="0"/>
      <p:bldP spid="273" grpId="0" animBg="1"/>
      <p:bldP spid="275" grpId="0" animBg="1"/>
      <p:bldP spid="276" grpId="0"/>
      <p:bldP spid="277" grpId="0" animBg="1"/>
      <p:bldP spid="278" grpId="0"/>
      <p:bldP spid="5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Graphs with 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lane 3-Trees as Weak Dual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23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24" name="Oval 223"/>
          <p:cNvSpPr/>
          <p:nvPr/>
        </p:nvSpPr>
        <p:spPr bwMode="auto">
          <a:xfrm>
            <a:off x="327949" y="289657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Oval 224"/>
          <p:cNvSpPr/>
          <p:nvPr/>
        </p:nvSpPr>
        <p:spPr bwMode="auto">
          <a:xfrm>
            <a:off x="938875" y="1316873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" name="Oval 234"/>
          <p:cNvSpPr/>
          <p:nvPr/>
        </p:nvSpPr>
        <p:spPr bwMode="auto">
          <a:xfrm>
            <a:off x="1667207" y="2901556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9" name="Oval 238"/>
          <p:cNvSpPr/>
          <p:nvPr/>
        </p:nvSpPr>
        <p:spPr bwMode="auto">
          <a:xfrm>
            <a:off x="930749" y="2161853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0" name="Straight Connector 239"/>
          <p:cNvCxnSpPr>
            <a:stCxn id="224" idx="6"/>
            <a:endCxn id="235" idx="2"/>
          </p:cNvCxnSpPr>
          <p:nvPr/>
        </p:nvCxnSpPr>
        <p:spPr>
          <a:xfrm>
            <a:off x="461299" y="2959285"/>
            <a:ext cx="1205908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03" name="Group 302"/>
          <p:cNvGrpSpPr/>
          <p:nvPr/>
        </p:nvGrpSpPr>
        <p:grpSpPr>
          <a:xfrm>
            <a:off x="191069" y="1077858"/>
            <a:ext cx="1776349" cy="2153937"/>
            <a:chOff x="191069" y="1077858"/>
            <a:chExt cx="1776349" cy="2153937"/>
          </a:xfrm>
        </p:grpSpPr>
        <p:sp>
          <p:nvSpPr>
            <p:cNvPr id="233" name="TextBox 60"/>
            <p:cNvSpPr txBox="1">
              <a:spLocks noChangeArrowheads="1"/>
            </p:cNvSpPr>
            <p:nvPr/>
          </p:nvSpPr>
          <p:spPr bwMode="auto">
            <a:xfrm>
              <a:off x="191069" y="2889951"/>
              <a:ext cx="359305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34" name="TextBox 61"/>
            <p:cNvSpPr txBox="1">
              <a:spLocks noChangeArrowheads="1"/>
            </p:cNvSpPr>
            <p:nvPr/>
          </p:nvSpPr>
          <p:spPr bwMode="auto">
            <a:xfrm>
              <a:off x="1608113" y="2932641"/>
              <a:ext cx="359305" cy="299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36" name="TextBox 62"/>
            <p:cNvSpPr txBox="1">
              <a:spLocks noChangeArrowheads="1"/>
            </p:cNvSpPr>
            <p:nvPr/>
          </p:nvSpPr>
          <p:spPr bwMode="auto">
            <a:xfrm>
              <a:off x="667945" y="1077858"/>
              <a:ext cx="264960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43" name="TextBox 62"/>
            <p:cNvSpPr txBox="1">
              <a:spLocks noChangeArrowheads="1"/>
            </p:cNvSpPr>
            <p:nvPr/>
          </p:nvSpPr>
          <p:spPr bwMode="auto">
            <a:xfrm>
              <a:off x="1009139" y="1855780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8" name="Freeform 247"/>
          <p:cNvSpPr/>
          <p:nvPr/>
        </p:nvSpPr>
        <p:spPr>
          <a:xfrm>
            <a:off x="318447" y="1378423"/>
            <a:ext cx="677839" cy="1528550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Freeform 248"/>
          <p:cNvSpPr/>
          <p:nvPr/>
        </p:nvSpPr>
        <p:spPr>
          <a:xfrm>
            <a:off x="1023582" y="1364776"/>
            <a:ext cx="787020" cy="1610436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3" name="Straight Connector 252"/>
          <p:cNvCxnSpPr>
            <a:stCxn id="224" idx="7"/>
            <a:endCxn id="239" idx="3"/>
          </p:cNvCxnSpPr>
          <p:nvPr/>
        </p:nvCxnSpPr>
        <p:spPr>
          <a:xfrm rot="5400000" flipH="1" flipV="1">
            <a:off x="373001" y="2337668"/>
            <a:ext cx="646046" cy="50850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35" idx="1"/>
            <a:endCxn id="239" idx="5"/>
          </p:cNvCxnSpPr>
          <p:nvPr/>
        </p:nvCxnSpPr>
        <p:spPr>
          <a:xfrm rot="16200000" flipV="1">
            <a:off x="1040374" y="2273095"/>
            <a:ext cx="650558" cy="642166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stCxn id="239" idx="0"/>
            <a:endCxn id="248" idx="2"/>
          </p:cNvCxnSpPr>
          <p:nvPr/>
        </p:nvCxnSpPr>
        <p:spPr>
          <a:xfrm rot="16200000" flipV="1">
            <a:off x="605140" y="1769569"/>
            <a:ext cx="783430" cy="113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4" name="Oval 283"/>
          <p:cNvSpPr/>
          <p:nvPr/>
        </p:nvSpPr>
        <p:spPr bwMode="auto">
          <a:xfrm>
            <a:off x="2309147" y="295344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5" name="Oval 284"/>
          <p:cNvSpPr/>
          <p:nvPr/>
        </p:nvSpPr>
        <p:spPr bwMode="auto">
          <a:xfrm>
            <a:off x="2920073" y="1373739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" name="Oval 285"/>
          <p:cNvSpPr/>
          <p:nvPr/>
        </p:nvSpPr>
        <p:spPr bwMode="auto">
          <a:xfrm>
            <a:off x="3648405" y="2958422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8" name="Straight Connector 287"/>
          <p:cNvCxnSpPr>
            <a:stCxn id="284" idx="6"/>
            <a:endCxn id="286" idx="2"/>
          </p:cNvCxnSpPr>
          <p:nvPr/>
        </p:nvCxnSpPr>
        <p:spPr>
          <a:xfrm>
            <a:off x="2442497" y="3016151"/>
            <a:ext cx="1205908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9" name="Freeform 288"/>
          <p:cNvSpPr/>
          <p:nvPr/>
        </p:nvSpPr>
        <p:spPr>
          <a:xfrm>
            <a:off x="2299645" y="1435289"/>
            <a:ext cx="677839" cy="1528550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Freeform 289"/>
          <p:cNvSpPr/>
          <p:nvPr/>
        </p:nvSpPr>
        <p:spPr>
          <a:xfrm>
            <a:off x="3004780" y="1421642"/>
            <a:ext cx="787020" cy="1610436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Straight Connector 290"/>
          <p:cNvCxnSpPr>
            <a:stCxn id="284" idx="7"/>
            <a:endCxn id="296" idx="3"/>
          </p:cNvCxnSpPr>
          <p:nvPr/>
        </p:nvCxnSpPr>
        <p:spPr>
          <a:xfrm rot="5400000" flipH="1" flipV="1">
            <a:off x="2386039" y="2667494"/>
            <a:ext cx="341246" cy="26738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>
            <a:stCxn id="286" idx="1"/>
            <a:endCxn id="294" idx="5"/>
          </p:cNvCxnSpPr>
          <p:nvPr/>
        </p:nvCxnSpPr>
        <p:spPr>
          <a:xfrm rot="16200000" flipV="1">
            <a:off x="3289980" y="2598369"/>
            <a:ext cx="375326" cy="38058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>
            <a:stCxn id="295" idx="0"/>
            <a:endCxn id="289" idx="2"/>
          </p:cNvCxnSpPr>
          <p:nvPr/>
        </p:nvCxnSpPr>
        <p:spPr>
          <a:xfrm rot="16200000" flipV="1">
            <a:off x="2763762" y="1649011"/>
            <a:ext cx="446774" cy="1933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4" name="Oval 293"/>
          <p:cNvSpPr/>
          <p:nvPr/>
        </p:nvSpPr>
        <p:spPr bwMode="auto">
          <a:xfrm>
            <a:off x="3173531" y="2493951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5" name="Oval 294"/>
          <p:cNvSpPr/>
          <p:nvPr/>
        </p:nvSpPr>
        <p:spPr bwMode="auto">
          <a:xfrm>
            <a:off x="2930139" y="1882063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" name="Oval 295"/>
          <p:cNvSpPr/>
          <p:nvPr/>
        </p:nvSpPr>
        <p:spPr bwMode="auto">
          <a:xfrm>
            <a:off x="2670827" y="252351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0" name="Freeform 299"/>
          <p:cNvSpPr/>
          <p:nvPr/>
        </p:nvSpPr>
        <p:spPr>
          <a:xfrm>
            <a:off x="2690881" y="1937982"/>
            <a:ext cx="270681" cy="627797"/>
          </a:xfrm>
          <a:custGeom>
            <a:avLst/>
            <a:gdLst>
              <a:gd name="connsiteX0" fmla="*/ 38669 w 270681"/>
              <a:gd name="connsiteY0" fmla="*/ 627797 h 627797"/>
              <a:gd name="connsiteX1" fmla="*/ 38669 w 270681"/>
              <a:gd name="connsiteY1" fmla="*/ 313899 h 627797"/>
              <a:gd name="connsiteX2" fmla="*/ 270681 w 270681"/>
              <a:gd name="connsiteY2" fmla="*/ 0 h 62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681" h="627797">
                <a:moveTo>
                  <a:pt x="38669" y="627797"/>
                </a:moveTo>
                <a:cubicBezTo>
                  <a:pt x="19334" y="523164"/>
                  <a:pt x="0" y="418532"/>
                  <a:pt x="38669" y="313899"/>
                </a:cubicBezTo>
                <a:cubicBezTo>
                  <a:pt x="77338" y="209266"/>
                  <a:pt x="174009" y="104633"/>
                  <a:pt x="2706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Freeform 300"/>
          <p:cNvSpPr/>
          <p:nvPr/>
        </p:nvSpPr>
        <p:spPr>
          <a:xfrm>
            <a:off x="2756845" y="2579427"/>
            <a:ext cx="464024" cy="111457"/>
          </a:xfrm>
          <a:custGeom>
            <a:avLst/>
            <a:gdLst>
              <a:gd name="connsiteX0" fmla="*/ 0 w 464024"/>
              <a:gd name="connsiteY0" fmla="*/ 13648 h 111457"/>
              <a:gd name="connsiteX1" fmla="*/ 313899 w 464024"/>
              <a:gd name="connsiteY1" fmla="*/ 109182 h 111457"/>
              <a:gd name="connsiteX2" fmla="*/ 464024 w 464024"/>
              <a:gd name="connsiteY2" fmla="*/ 0 h 11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24" h="111457">
                <a:moveTo>
                  <a:pt x="0" y="13648"/>
                </a:moveTo>
                <a:cubicBezTo>
                  <a:pt x="118281" y="62552"/>
                  <a:pt x="236562" y="111457"/>
                  <a:pt x="313899" y="109182"/>
                </a:cubicBezTo>
                <a:cubicBezTo>
                  <a:pt x="391236" y="106907"/>
                  <a:pt x="427630" y="53453"/>
                  <a:pt x="464024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Freeform 301"/>
          <p:cNvSpPr/>
          <p:nvPr/>
        </p:nvSpPr>
        <p:spPr>
          <a:xfrm>
            <a:off x="3002505" y="1924334"/>
            <a:ext cx="302526" cy="655093"/>
          </a:xfrm>
          <a:custGeom>
            <a:avLst/>
            <a:gdLst>
              <a:gd name="connsiteX0" fmla="*/ 0 w 302526"/>
              <a:gd name="connsiteY0" fmla="*/ 0 h 655093"/>
              <a:gd name="connsiteX1" fmla="*/ 259308 w 302526"/>
              <a:gd name="connsiteY1" fmla="*/ 300251 h 655093"/>
              <a:gd name="connsiteX2" fmla="*/ 259308 w 302526"/>
              <a:gd name="connsiteY2" fmla="*/ 655093 h 65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2526" h="655093">
                <a:moveTo>
                  <a:pt x="0" y="0"/>
                </a:moveTo>
                <a:cubicBezTo>
                  <a:pt x="108045" y="95534"/>
                  <a:pt x="216090" y="191069"/>
                  <a:pt x="259308" y="300251"/>
                </a:cubicBezTo>
                <a:cubicBezTo>
                  <a:pt x="302526" y="409433"/>
                  <a:pt x="259308" y="655093"/>
                  <a:pt x="259308" y="655093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4" name="Group 303"/>
          <p:cNvGrpSpPr/>
          <p:nvPr/>
        </p:nvGrpSpPr>
        <p:grpSpPr>
          <a:xfrm>
            <a:off x="2156343" y="1146097"/>
            <a:ext cx="1776349" cy="2153937"/>
            <a:chOff x="191069" y="1077858"/>
            <a:chExt cx="1776349" cy="2153937"/>
          </a:xfrm>
        </p:grpSpPr>
        <p:sp>
          <p:nvSpPr>
            <p:cNvPr id="305" name="TextBox 60"/>
            <p:cNvSpPr txBox="1">
              <a:spLocks noChangeArrowheads="1"/>
            </p:cNvSpPr>
            <p:nvPr/>
          </p:nvSpPr>
          <p:spPr bwMode="auto">
            <a:xfrm>
              <a:off x="191069" y="2889951"/>
              <a:ext cx="359305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06" name="TextBox 61"/>
            <p:cNvSpPr txBox="1">
              <a:spLocks noChangeArrowheads="1"/>
            </p:cNvSpPr>
            <p:nvPr/>
          </p:nvSpPr>
          <p:spPr bwMode="auto">
            <a:xfrm>
              <a:off x="1608113" y="2932641"/>
              <a:ext cx="359305" cy="299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07" name="TextBox 62"/>
            <p:cNvSpPr txBox="1">
              <a:spLocks noChangeArrowheads="1"/>
            </p:cNvSpPr>
            <p:nvPr/>
          </p:nvSpPr>
          <p:spPr bwMode="auto">
            <a:xfrm>
              <a:off x="667945" y="1077858"/>
              <a:ext cx="264960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08" name="TextBox 62"/>
            <p:cNvSpPr txBox="1">
              <a:spLocks noChangeArrowheads="1"/>
            </p:cNvSpPr>
            <p:nvPr/>
          </p:nvSpPr>
          <p:spPr bwMode="auto">
            <a:xfrm>
              <a:off x="449580" y="2237918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" name="TextBox 62"/>
            <p:cNvSpPr txBox="1">
              <a:spLocks noChangeArrowheads="1"/>
            </p:cNvSpPr>
            <p:nvPr/>
          </p:nvSpPr>
          <p:spPr bwMode="auto">
            <a:xfrm>
              <a:off x="1295742" y="219697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" name="TextBox 62"/>
            <p:cNvSpPr txBox="1">
              <a:spLocks noChangeArrowheads="1"/>
            </p:cNvSpPr>
            <p:nvPr/>
          </p:nvSpPr>
          <p:spPr bwMode="auto">
            <a:xfrm>
              <a:off x="1050082" y="1528234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1" name="Oval 310"/>
          <p:cNvSpPr/>
          <p:nvPr/>
        </p:nvSpPr>
        <p:spPr bwMode="auto">
          <a:xfrm>
            <a:off x="4274422" y="295344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2" name="Oval 311"/>
          <p:cNvSpPr/>
          <p:nvPr/>
        </p:nvSpPr>
        <p:spPr bwMode="auto">
          <a:xfrm>
            <a:off x="5199252" y="1087131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Oval 312"/>
          <p:cNvSpPr/>
          <p:nvPr/>
        </p:nvSpPr>
        <p:spPr bwMode="auto">
          <a:xfrm>
            <a:off x="6309728" y="2958422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" name="Straight Connector 313"/>
          <p:cNvCxnSpPr>
            <a:stCxn id="311" idx="6"/>
            <a:endCxn id="313" idx="2"/>
          </p:cNvCxnSpPr>
          <p:nvPr/>
        </p:nvCxnSpPr>
        <p:spPr>
          <a:xfrm>
            <a:off x="4407772" y="3016151"/>
            <a:ext cx="1901956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5" name="Freeform 314"/>
          <p:cNvSpPr/>
          <p:nvPr/>
        </p:nvSpPr>
        <p:spPr>
          <a:xfrm>
            <a:off x="4258102" y="1119117"/>
            <a:ext cx="998562" cy="1844722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Freeform 315"/>
          <p:cNvSpPr/>
          <p:nvPr/>
        </p:nvSpPr>
        <p:spPr>
          <a:xfrm>
            <a:off x="5283959" y="1132764"/>
            <a:ext cx="1185080" cy="1899314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7" name="Straight Connector 316"/>
          <p:cNvCxnSpPr>
            <a:stCxn id="311" idx="7"/>
            <a:endCxn id="322" idx="3"/>
          </p:cNvCxnSpPr>
          <p:nvPr/>
        </p:nvCxnSpPr>
        <p:spPr>
          <a:xfrm rot="5400000" flipH="1" flipV="1">
            <a:off x="4508266" y="2510542"/>
            <a:ext cx="341246" cy="58129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>
            <a:stCxn id="313" idx="1"/>
            <a:endCxn id="320" idx="5"/>
          </p:cNvCxnSpPr>
          <p:nvPr/>
        </p:nvCxnSpPr>
        <p:spPr>
          <a:xfrm rot="16200000" flipV="1">
            <a:off x="5760231" y="2407297"/>
            <a:ext cx="375326" cy="762726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>
            <a:stCxn id="337" idx="0"/>
            <a:endCxn id="315" idx="2"/>
          </p:cNvCxnSpPr>
          <p:nvPr/>
        </p:nvCxnSpPr>
        <p:spPr>
          <a:xfrm rot="16200000" flipV="1">
            <a:off x="5048650" y="1327131"/>
            <a:ext cx="439938" cy="2391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0" name="Oval 319"/>
          <p:cNvSpPr/>
          <p:nvPr/>
        </p:nvSpPr>
        <p:spPr bwMode="auto">
          <a:xfrm>
            <a:off x="5452710" y="2493951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2" name="Oval 321"/>
          <p:cNvSpPr/>
          <p:nvPr/>
        </p:nvSpPr>
        <p:spPr bwMode="auto">
          <a:xfrm>
            <a:off x="4950006" y="252351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4" name="Freeform 323"/>
          <p:cNvSpPr/>
          <p:nvPr/>
        </p:nvSpPr>
        <p:spPr>
          <a:xfrm>
            <a:off x="5036024" y="2579427"/>
            <a:ext cx="464024" cy="111457"/>
          </a:xfrm>
          <a:custGeom>
            <a:avLst/>
            <a:gdLst>
              <a:gd name="connsiteX0" fmla="*/ 0 w 464024"/>
              <a:gd name="connsiteY0" fmla="*/ 13648 h 111457"/>
              <a:gd name="connsiteX1" fmla="*/ 313899 w 464024"/>
              <a:gd name="connsiteY1" fmla="*/ 109182 h 111457"/>
              <a:gd name="connsiteX2" fmla="*/ 464024 w 464024"/>
              <a:gd name="connsiteY2" fmla="*/ 0 h 11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24" h="111457">
                <a:moveTo>
                  <a:pt x="0" y="13648"/>
                </a:moveTo>
                <a:cubicBezTo>
                  <a:pt x="118281" y="62552"/>
                  <a:pt x="236562" y="111457"/>
                  <a:pt x="313899" y="109182"/>
                </a:cubicBezTo>
                <a:cubicBezTo>
                  <a:pt x="391236" y="106907"/>
                  <a:pt x="427630" y="53453"/>
                  <a:pt x="464024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6" name="Group 325"/>
          <p:cNvGrpSpPr/>
          <p:nvPr/>
        </p:nvGrpSpPr>
        <p:grpSpPr>
          <a:xfrm>
            <a:off x="4217154" y="832193"/>
            <a:ext cx="2404157" cy="2467841"/>
            <a:chOff x="-27299" y="763954"/>
            <a:chExt cx="2404157" cy="2467841"/>
          </a:xfrm>
        </p:grpSpPr>
        <p:sp>
          <p:nvSpPr>
            <p:cNvPr id="327" name="TextBox 60"/>
            <p:cNvSpPr txBox="1">
              <a:spLocks noChangeArrowheads="1"/>
            </p:cNvSpPr>
            <p:nvPr/>
          </p:nvSpPr>
          <p:spPr bwMode="auto">
            <a:xfrm>
              <a:off x="-27299" y="2889951"/>
              <a:ext cx="359305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28" name="TextBox 61"/>
            <p:cNvSpPr txBox="1">
              <a:spLocks noChangeArrowheads="1"/>
            </p:cNvSpPr>
            <p:nvPr/>
          </p:nvSpPr>
          <p:spPr bwMode="auto">
            <a:xfrm>
              <a:off x="2017553" y="2932641"/>
              <a:ext cx="359305" cy="299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29" name="TextBox 62"/>
            <p:cNvSpPr txBox="1">
              <a:spLocks noChangeArrowheads="1"/>
            </p:cNvSpPr>
            <p:nvPr/>
          </p:nvSpPr>
          <p:spPr bwMode="auto">
            <a:xfrm>
              <a:off x="667945" y="763954"/>
              <a:ext cx="264960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0" name="TextBox 62"/>
            <p:cNvSpPr txBox="1">
              <a:spLocks noChangeArrowheads="1"/>
            </p:cNvSpPr>
            <p:nvPr/>
          </p:nvSpPr>
          <p:spPr bwMode="auto">
            <a:xfrm>
              <a:off x="449580" y="2237918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1" name="TextBox 62"/>
            <p:cNvSpPr txBox="1">
              <a:spLocks noChangeArrowheads="1"/>
            </p:cNvSpPr>
            <p:nvPr/>
          </p:nvSpPr>
          <p:spPr bwMode="auto">
            <a:xfrm>
              <a:off x="1295742" y="219697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2" name="TextBox 62"/>
            <p:cNvSpPr txBox="1">
              <a:spLocks noChangeArrowheads="1"/>
            </p:cNvSpPr>
            <p:nvPr/>
          </p:nvSpPr>
          <p:spPr bwMode="auto">
            <a:xfrm>
              <a:off x="1295741" y="170565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4" name="TextBox 62"/>
            <p:cNvSpPr txBox="1">
              <a:spLocks noChangeArrowheads="1"/>
            </p:cNvSpPr>
            <p:nvPr/>
          </p:nvSpPr>
          <p:spPr bwMode="auto">
            <a:xfrm>
              <a:off x="695240" y="1255279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5" name="TextBox 62"/>
            <p:cNvSpPr txBox="1">
              <a:spLocks noChangeArrowheads="1"/>
            </p:cNvSpPr>
            <p:nvPr/>
          </p:nvSpPr>
          <p:spPr bwMode="auto">
            <a:xfrm>
              <a:off x="463228" y="1637416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5" name="Oval 334"/>
          <p:cNvSpPr/>
          <p:nvPr/>
        </p:nvSpPr>
        <p:spPr bwMode="auto">
          <a:xfrm>
            <a:off x="4963691" y="1950303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6" name="Oval 335"/>
          <p:cNvSpPr/>
          <p:nvPr/>
        </p:nvSpPr>
        <p:spPr bwMode="auto">
          <a:xfrm>
            <a:off x="5443643" y="2007167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" name="Oval 336"/>
          <p:cNvSpPr/>
          <p:nvPr/>
        </p:nvSpPr>
        <p:spPr bwMode="auto">
          <a:xfrm>
            <a:off x="5213899" y="155905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9" name="Freeform 338"/>
          <p:cNvSpPr/>
          <p:nvPr/>
        </p:nvSpPr>
        <p:spPr>
          <a:xfrm>
            <a:off x="4951862" y="2019869"/>
            <a:ext cx="84162" cy="559558"/>
          </a:xfrm>
          <a:custGeom>
            <a:avLst/>
            <a:gdLst>
              <a:gd name="connsiteX0" fmla="*/ 70514 w 84162"/>
              <a:gd name="connsiteY0" fmla="*/ 559558 h 559558"/>
              <a:gd name="connsiteX1" fmla="*/ 2275 w 84162"/>
              <a:gd name="connsiteY1" fmla="*/ 218364 h 559558"/>
              <a:gd name="connsiteX2" fmla="*/ 84162 w 84162"/>
              <a:gd name="connsiteY2" fmla="*/ 0 h 55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162" h="559558">
                <a:moveTo>
                  <a:pt x="70514" y="559558"/>
                </a:moveTo>
                <a:cubicBezTo>
                  <a:pt x="35257" y="435591"/>
                  <a:pt x="0" y="311624"/>
                  <a:pt x="2275" y="218364"/>
                </a:cubicBezTo>
                <a:cubicBezTo>
                  <a:pt x="4550" y="125104"/>
                  <a:pt x="44356" y="62552"/>
                  <a:pt x="8416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Freeform 339"/>
          <p:cNvSpPr/>
          <p:nvPr/>
        </p:nvSpPr>
        <p:spPr>
          <a:xfrm>
            <a:off x="5513696" y="2074460"/>
            <a:ext cx="70513" cy="464024"/>
          </a:xfrm>
          <a:custGeom>
            <a:avLst/>
            <a:gdLst>
              <a:gd name="connsiteX0" fmla="*/ 0 w 70513"/>
              <a:gd name="connsiteY0" fmla="*/ 464024 h 464024"/>
              <a:gd name="connsiteX1" fmla="*/ 68238 w 70513"/>
              <a:gd name="connsiteY1" fmla="*/ 259307 h 464024"/>
              <a:gd name="connsiteX2" fmla="*/ 13647 w 70513"/>
              <a:gd name="connsiteY2" fmla="*/ 0 h 46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513" h="464024">
                <a:moveTo>
                  <a:pt x="0" y="464024"/>
                </a:moveTo>
                <a:cubicBezTo>
                  <a:pt x="32982" y="400334"/>
                  <a:pt x="65964" y="336644"/>
                  <a:pt x="68238" y="259307"/>
                </a:cubicBezTo>
                <a:cubicBezTo>
                  <a:pt x="70513" y="181970"/>
                  <a:pt x="42080" y="90985"/>
                  <a:pt x="13647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Freeform 340"/>
          <p:cNvSpPr/>
          <p:nvPr/>
        </p:nvSpPr>
        <p:spPr>
          <a:xfrm>
            <a:off x="5036024" y="2006221"/>
            <a:ext cx="477672" cy="131928"/>
          </a:xfrm>
          <a:custGeom>
            <a:avLst/>
            <a:gdLst>
              <a:gd name="connsiteX0" fmla="*/ 0 w 477672"/>
              <a:gd name="connsiteY0" fmla="*/ 0 h 131928"/>
              <a:gd name="connsiteX1" fmla="*/ 204716 w 477672"/>
              <a:gd name="connsiteY1" fmla="*/ 122830 h 131928"/>
              <a:gd name="connsiteX2" fmla="*/ 477672 w 477672"/>
              <a:gd name="connsiteY2" fmla="*/ 54591 h 13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131928">
                <a:moveTo>
                  <a:pt x="0" y="0"/>
                </a:moveTo>
                <a:cubicBezTo>
                  <a:pt x="62552" y="56866"/>
                  <a:pt x="125104" y="113732"/>
                  <a:pt x="204716" y="122830"/>
                </a:cubicBezTo>
                <a:cubicBezTo>
                  <a:pt x="284328" y="131928"/>
                  <a:pt x="381000" y="93259"/>
                  <a:pt x="477672" y="545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Freeform 341"/>
          <p:cNvSpPr/>
          <p:nvPr/>
        </p:nvSpPr>
        <p:spPr>
          <a:xfrm>
            <a:off x="5036024" y="1610436"/>
            <a:ext cx="232012" cy="409433"/>
          </a:xfrm>
          <a:custGeom>
            <a:avLst/>
            <a:gdLst>
              <a:gd name="connsiteX0" fmla="*/ 0 w 232012"/>
              <a:gd name="connsiteY0" fmla="*/ 409433 h 409433"/>
              <a:gd name="connsiteX1" fmla="*/ 54591 w 232012"/>
              <a:gd name="connsiteY1" fmla="*/ 163773 h 409433"/>
              <a:gd name="connsiteX2" fmla="*/ 232012 w 23201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09433">
                <a:moveTo>
                  <a:pt x="0" y="409433"/>
                </a:moveTo>
                <a:cubicBezTo>
                  <a:pt x="7961" y="320722"/>
                  <a:pt x="15922" y="232012"/>
                  <a:pt x="54591" y="163773"/>
                </a:cubicBezTo>
                <a:cubicBezTo>
                  <a:pt x="93260" y="95534"/>
                  <a:pt x="162636" y="47767"/>
                  <a:pt x="23201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Freeform 342"/>
          <p:cNvSpPr/>
          <p:nvPr/>
        </p:nvSpPr>
        <p:spPr>
          <a:xfrm>
            <a:off x="5295331" y="1610436"/>
            <a:ext cx="243386" cy="450376"/>
          </a:xfrm>
          <a:custGeom>
            <a:avLst/>
            <a:gdLst>
              <a:gd name="connsiteX0" fmla="*/ 232012 w 243386"/>
              <a:gd name="connsiteY0" fmla="*/ 450376 h 450376"/>
              <a:gd name="connsiteX1" fmla="*/ 204717 w 243386"/>
              <a:gd name="connsiteY1" fmla="*/ 150125 h 450376"/>
              <a:gd name="connsiteX2" fmla="*/ 0 w 243386"/>
              <a:gd name="connsiteY2" fmla="*/ 0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450376">
                <a:moveTo>
                  <a:pt x="232012" y="450376"/>
                </a:moveTo>
                <a:cubicBezTo>
                  <a:pt x="237699" y="337782"/>
                  <a:pt x="243386" y="225188"/>
                  <a:pt x="204717" y="150125"/>
                </a:cubicBezTo>
                <a:cubicBezTo>
                  <a:pt x="166048" y="75062"/>
                  <a:pt x="83024" y="3753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 bwMode="auto">
          <a:xfrm>
            <a:off x="6797111" y="299438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7" name="Oval 346"/>
          <p:cNvSpPr/>
          <p:nvPr/>
        </p:nvSpPr>
        <p:spPr bwMode="auto">
          <a:xfrm>
            <a:off x="7721941" y="1128075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" name="Oval 347"/>
          <p:cNvSpPr/>
          <p:nvPr/>
        </p:nvSpPr>
        <p:spPr bwMode="auto">
          <a:xfrm>
            <a:off x="8832417" y="2999366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9" name="Straight Connector 348"/>
          <p:cNvCxnSpPr>
            <a:stCxn id="346" idx="6"/>
            <a:endCxn id="348" idx="2"/>
          </p:cNvCxnSpPr>
          <p:nvPr/>
        </p:nvCxnSpPr>
        <p:spPr>
          <a:xfrm>
            <a:off x="6930461" y="3057095"/>
            <a:ext cx="1901956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0" name="Freeform 349"/>
          <p:cNvSpPr/>
          <p:nvPr/>
        </p:nvSpPr>
        <p:spPr>
          <a:xfrm>
            <a:off x="6780791" y="1160061"/>
            <a:ext cx="998562" cy="1844722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Freeform 350"/>
          <p:cNvSpPr/>
          <p:nvPr/>
        </p:nvSpPr>
        <p:spPr>
          <a:xfrm>
            <a:off x="7806648" y="1173708"/>
            <a:ext cx="1185080" cy="1899314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2" name="Straight Connector 351"/>
          <p:cNvCxnSpPr>
            <a:stCxn id="346" idx="7"/>
            <a:endCxn id="376" idx="3"/>
          </p:cNvCxnSpPr>
          <p:nvPr/>
        </p:nvCxnSpPr>
        <p:spPr>
          <a:xfrm rot="5400000" flipH="1" flipV="1">
            <a:off x="6908139" y="2810770"/>
            <a:ext cx="204778" cy="19919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>
            <a:stCxn id="348" idx="1"/>
            <a:endCxn id="355" idx="5"/>
          </p:cNvCxnSpPr>
          <p:nvPr/>
        </p:nvCxnSpPr>
        <p:spPr>
          <a:xfrm rot="16200000" flipV="1">
            <a:off x="8282920" y="2448241"/>
            <a:ext cx="375326" cy="762726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>
            <a:stCxn id="369" idx="0"/>
            <a:endCxn id="350" idx="2"/>
          </p:cNvCxnSpPr>
          <p:nvPr/>
        </p:nvCxnSpPr>
        <p:spPr>
          <a:xfrm rot="16200000" flipV="1">
            <a:off x="7571339" y="1368075"/>
            <a:ext cx="439938" cy="2391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5" name="Oval 354"/>
          <p:cNvSpPr/>
          <p:nvPr/>
        </p:nvSpPr>
        <p:spPr bwMode="auto">
          <a:xfrm>
            <a:off x="7975399" y="253489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8" name="Group 357"/>
          <p:cNvGrpSpPr/>
          <p:nvPr/>
        </p:nvGrpSpPr>
        <p:grpSpPr>
          <a:xfrm>
            <a:off x="6739843" y="873137"/>
            <a:ext cx="2404157" cy="2467841"/>
            <a:chOff x="-27299" y="763954"/>
            <a:chExt cx="2404157" cy="2467841"/>
          </a:xfrm>
        </p:grpSpPr>
        <p:sp>
          <p:nvSpPr>
            <p:cNvPr id="359" name="TextBox 60"/>
            <p:cNvSpPr txBox="1">
              <a:spLocks noChangeArrowheads="1"/>
            </p:cNvSpPr>
            <p:nvPr/>
          </p:nvSpPr>
          <p:spPr bwMode="auto">
            <a:xfrm>
              <a:off x="-27299" y="2889951"/>
              <a:ext cx="359305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60" name="TextBox 61"/>
            <p:cNvSpPr txBox="1">
              <a:spLocks noChangeArrowheads="1"/>
            </p:cNvSpPr>
            <p:nvPr/>
          </p:nvSpPr>
          <p:spPr bwMode="auto">
            <a:xfrm>
              <a:off x="2017553" y="2932641"/>
              <a:ext cx="359305" cy="299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61" name="TextBox 62"/>
            <p:cNvSpPr txBox="1">
              <a:spLocks noChangeArrowheads="1"/>
            </p:cNvSpPr>
            <p:nvPr/>
          </p:nvSpPr>
          <p:spPr bwMode="auto">
            <a:xfrm>
              <a:off x="667945" y="763954"/>
              <a:ext cx="264960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63" name="TextBox 62"/>
            <p:cNvSpPr txBox="1">
              <a:spLocks noChangeArrowheads="1"/>
            </p:cNvSpPr>
            <p:nvPr/>
          </p:nvSpPr>
          <p:spPr bwMode="auto">
            <a:xfrm>
              <a:off x="1295742" y="219697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4" name="TextBox 62"/>
            <p:cNvSpPr txBox="1">
              <a:spLocks noChangeArrowheads="1"/>
            </p:cNvSpPr>
            <p:nvPr/>
          </p:nvSpPr>
          <p:spPr bwMode="auto">
            <a:xfrm>
              <a:off x="1295741" y="170565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TextBox 62"/>
            <p:cNvSpPr txBox="1">
              <a:spLocks noChangeArrowheads="1"/>
            </p:cNvSpPr>
            <p:nvPr/>
          </p:nvSpPr>
          <p:spPr bwMode="auto">
            <a:xfrm>
              <a:off x="749832" y="1227983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6" name="TextBox 62"/>
            <p:cNvSpPr txBox="1">
              <a:spLocks noChangeArrowheads="1"/>
            </p:cNvSpPr>
            <p:nvPr/>
          </p:nvSpPr>
          <p:spPr bwMode="auto">
            <a:xfrm>
              <a:off x="545116" y="1623768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" name="TextBox 62"/>
            <p:cNvSpPr txBox="1">
              <a:spLocks noChangeArrowheads="1"/>
            </p:cNvSpPr>
            <p:nvPr/>
          </p:nvSpPr>
          <p:spPr bwMode="auto">
            <a:xfrm>
              <a:off x="94740" y="2237917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1" name="TextBox 62"/>
            <p:cNvSpPr txBox="1">
              <a:spLocks noChangeArrowheads="1"/>
            </p:cNvSpPr>
            <p:nvPr/>
          </p:nvSpPr>
          <p:spPr bwMode="auto">
            <a:xfrm>
              <a:off x="367696" y="1937667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2" name="TextBox 62"/>
            <p:cNvSpPr txBox="1">
              <a:spLocks noChangeArrowheads="1"/>
            </p:cNvSpPr>
            <p:nvPr/>
          </p:nvSpPr>
          <p:spPr bwMode="auto">
            <a:xfrm>
              <a:off x="531467" y="237439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7" name="Oval 366"/>
          <p:cNvSpPr/>
          <p:nvPr/>
        </p:nvSpPr>
        <p:spPr bwMode="auto">
          <a:xfrm>
            <a:off x="7486380" y="1991247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" name="Oval 367"/>
          <p:cNvSpPr/>
          <p:nvPr/>
        </p:nvSpPr>
        <p:spPr bwMode="auto">
          <a:xfrm>
            <a:off x="7966332" y="2048111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" name="Oval 368"/>
          <p:cNvSpPr/>
          <p:nvPr/>
        </p:nvSpPr>
        <p:spPr bwMode="auto">
          <a:xfrm>
            <a:off x="7736588" y="159999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1" name="Freeform 370"/>
          <p:cNvSpPr/>
          <p:nvPr/>
        </p:nvSpPr>
        <p:spPr>
          <a:xfrm>
            <a:off x="8036385" y="2115404"/>
            <a:ext cx="70513" cy="464024"/>
          </a:xfrm>
          <a:custGeom>
            <a:avLst/>
            <a:gdLst>
              <a:gd name="connsiteX0" fmla="*/ 0 w 70513"/>
              <a:gd name="connsiteY0" fmla="*/ 464024 h 464024"/>
              <a:gd name="connsiteX1" fmla="*/ 68238 w 70513"/>
              <a:gd name="connsiteY1" fmla="*/ 259307 h 464024"/>
              <a:gd name="connsiteX2" fmla="*/ 13647 w 70513"/>
              <a:gd name="connsiteY2" fmla="*/ 0 h 46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513" h="464024">
                <a:moveTo>
                  <a:pt x="0" y="464024"/>
                </a:moveTo>
                <a:cubicBezTo>
                  <a:pt x="32982" y="400334"/>
                  <a:pt x="65964" y="336644"/>
                  <a:pt x="68238" y="259307"/>
                </a:cubicBezTo>
                <a:cubicBezTo>
                  <a:pt x="70513" y="181970"/>
                  <a:pt x="42080" y="90985"/>
                  <a:pt x="13647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Freeform 371"/>
          <p:cNvSpPr/>
          <p:nvPr/>
        </p:nvSpPr>
        <p:spPr>
          <a:xfrm>
            <a:off x="7558713" y="2047165"/>
            <a:ext cx="477672" cy="131928"/>
          </a:xfrm>
          <a:custGeom>
            <a:avLst/>
            <a:gdLst>
              <a:gd name="connsiteX0" fmla="*/ 0 w 477672"/>
              <a:gd name="connsiteY0" fmla="*/ 0 h 131928"/>
              <a:gd name="connsiteX1" fmla="*/ 204716 w 477672"/>
              <a:gd name="connsiteY1" fmla="*/ 122830 h 131928"/>
              <a:gd name="connsiteX2" fmla="*/ 477672 w 477672"/>
              <a:gd name="connsiteY2" fmla="*/ 54591 h 13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131928">
                <a:moveTo>
                  <a:pt x="0" y="0"/>
                </a:moveTo>
                <a:cubicBezTo>
                  <a:pt x="62552" y="56866"/>
                  <a:pt x="125104" y="113732"/>
                  <a:pt x="204716" y="122830"/>
                </a:cubicBezTo>
                <a:cubicBezTo>
                  <a:pt x="284328" y="131928"/>
                  <a:pt x="381000" y="93259"/>
                  <a:pt x="477672" y="545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Freeform 372"/>
          <p:cNvSpPr/>
          <p:nvPr/>
        </p:nvSpPr>
        <p:spPr>
          <a:xfrm>
            <a:off x="7558713" y="1651380"/>
            <a:ext cx="232012" cy="409433"/>
          </a:xfrm>
          <a:custGeom>
            <a:avLst/>
            <a:gdLst>
              <a:gd name="connsiteX0" fmla="*/ 0 w 232012"/>
              <a:gd name="connsiteY0" fmla="*/ 409433 h 409433"/>
              <a:gd name="connsiteX1" fmla="*/ 54591 w 232012"/>
              <a:gd name="connsiteY1" fmla="*/ 163773 h 409433"/>
              <a:gd name="connsiteX2" fmla="*/ 232012 w 23201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09433">
                <a:moveTo>
                  <a:pt x="0" y="409433"/>
                </a:moveTo>
                <a:cubicBezTo>
                  <a:pt x="7961" y="320722"/>
                  <a:pt x="15922" y="232012"/>
                  <a:pt x="54591" y="163773"/>
                </a:cubicBezTo>
                <a:cubicBezTo>
                  <a:pt x="93260" y="95534"/>
                  <a:pt x="162636" y="47767"/>
                  <a:pt x="23201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Freeform 373"/>
          <p:cNvSpPr/>
          <p:nvPr/>
        </p:nvSpPr>
        <p:spPr>
          <a:xfrm>
            <a:off x="7818020" y="1651380"/>
            <a:ext cx="243386" cy="450376"/>
          </a:xfrm>
          <a:custGeom>
            <a:avLst/>
            <a:gdLst>
              <a:gd name="connsiteX0" fmla="*/ 232012 w 243386"/>
              <a:gd name="connsiteY0" fmla="*/ 450376 h 450376"/>
              <a:gd name="connsiteX1" fmla="*/ 204717 w 243386"/>
              <a:gd name="connsiteY1" fmla="*/ 150125 h 450376"/>
              <a:gd name="connsiteX2" fmla="*/ 0 w 243386"/>
              <a:gd name="connsiteY2" fmla="*/ 0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450376">
                <a:moveTo>
                  <a:pt x="232012" y="450376"/>
                </a:moveTo>
                <a:cubicBezTo>
                  <a:pt x="237699" y="337782"/>
                  <a:pt x="243386" y="225188"/>
                  <a:pt x="204717" y="150125"/>
                </a:cubicBezTo>
                <a:cubicBezTo>
                  <a:pt x="166048" y="75062"/>
                  <a:pt x="83024" y="3753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 bwMode="auto">
          <a:xfrm>
            <a:off x="7090595" y="2700931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7" name="Oval 376"/>
          <p:cNvSpPr/>
          <p:nvPr/>
        </p:nvSpPr>
        <p:spPr bwMode="auto">
          <a:xfrm>
            <a:off x="7570547" y="275779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" name="Oval 377"/>
          <p:cNvSpPr/>
          <p:nvPr/>
        </p:nvSpPr>
        <p:spPr bwMode="auto">
          <a:xfrm>
            <a:off x="7340803" y="2309683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" name="Freeform 378"/>
          <p:cNvSpPr/>
          <p:nvPr/>
        </p:nvSpPr>
        <p:spPr>
          <a:xfrm>
            <a:off x="7162928" y="2756849"/>
            <a:ext cx="477672" cy="131928"/>
          </a:xfrm>
          <a:custGeom>
            <a:avLst/>
            <a:gdLst>
              <a:gd name="connsiteX0" fmla="*/ 0 w 477672"/>
              <a:gd name="connsiteY0" fmla="*/ 0 h 131928"/>
              <a:gd name="connsiteX1" fmla="*/ 204716 w 477672"/>
              <a:gd name="connsiteY1" fmla="*/ 122830 h 131928"/>
              <a:gd name="connsiteX2" fmla="*/ 477672 w 477672"/>
              <a:gd name="connsiteY2" fmla="*/ 54591 h 13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131928">
                <a:moveTo>
                  <a:pt x="0" y="0"/>
                </a:moveTo>
                <a:cubicBezTo>
                  <a:pt x="62552" y="56866"/>
                  <a:pt x="125104" y="113732"/>
                  <a:pt x="204716" y="122830"/>
                </a:cubicBezTo>
                <a:cubicBezTo>
                  <a:pt x="284328" y="131928"/>
                  <a:pt x="381000" y="93259"/>
                  <a:pt x="477672" y="545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Freeform 379"/>
          <p:cNvSpPr/>
          <p:nvPr/>
        </p:nvSpPr>
        <p:spPr>
          <a:xfrm>
            <a:off x="7162928" y="2361064"/>
            <a:ext cx="232012" cy="409433"/>
          </a:xfrm>
          <a:custGeom>
            <a:avLst/>
            <a:gdLst>
              <a:gd name="connsiteX0" fmla="*/ 0 w 232012"/>
              <a:gd name="connsiteY0" fmla="*/ 409433 h 409433"/>
              <a:gd name="connsiteX1" fmla="*/ 54591 w 232012"/>
              <a:gd name="connsiteY1" fmla="*/ 163773 h 409433"/>
              <a:gd name="connsiteX2" fmla="*/ 232012 w 23201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09433">
                <a:moveTo>
                  <a:pt x="0" y="409433"/>
                </a:moveTo>
                <a:cubicBezTo>
                  <a:pt x="7961" y="320722"/>
                  <a:pt x="15922" y="232012"/>
                  <a:pt x="54591" y="163773"/>
                </a:cubicBezTo>
                <a:cubicBezTo>
                  <a:pt x="93260" y="95534"/>
                  <a:pt x="162636" y="47767"/>
                  <a:pt x="23201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Freeform 380"/>
          <p:cNvSpPr/>
          <p:nvPr/>
        </p:nvSpPr>
        <p:spPr>
          <a:xfrm>
            <a:off x="7422235" y="2361064"/>
            <a:ext cx="243386" cy="450376"/>
          </a:xfrm>
          <a:custGeom>
            <a:avLst/>
            <a:gdLst>
              <a:gd name="connsiteX0" fmla="*/ 232012 w 243386"/>
              <a:gd name="connsiteY0" fmla="*/ 450376 h 450376"/>
              <a:gd name="connsiteX1" fmla="*/ 204717 w 243386"/>
              <a:gd name="connsiteY1" fmla="*/ 150125 h 450376"/>
              <a:gd name="connsiteX2" fmla="*/ 0 w 243386"/>
              <a:gd name="connsiteY2" fmla="*/ 0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450376">
                <a:moveTo>
                  <a:pt x="232012" y="450376"/>
                </a:moveTo>
                <a:cubicBezTo>
                  <a:pt x="237699" y="337782"/>
                  <a:pt x="243386" y="225188"/>
                  <a:pt x="204717" y="150125"/>
                </a:cubicBezTo>
                <a:cubicBezTo>
                  <a:pt x="166048" y="75062"/>
                  <a:pt x="83024" y="3753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3" name="Straight Connector 382"/>
          <p:cNvCxnSpPr>
            <a:stCxn id="378" idx="0"/>
            <a:endCxn id="367" idx="3"/>
          </p:cNvCxnSpPr>
          <p:nvPr/>
        </p:nvCxnSpPr>
        <p:spPr>
          <a:xfrm rot="5400000" flipH="1" flipV="1">
            <a:off x="7350998" y="2154773"/>
            <a:ext cx="211390" cy="98431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>
            <a:stCxn id="377" idx="6"/>
            <a:endCxn id="355" idx="3"/>
          </p:cNvCxnSpPr>
          <p:nvPr/>
        </p:nvCxnSpPr>
        <p:spPr>
          <a:xfrm flipV="1">
            <a:off x="7703897" y="2641941"/>
            <a:ext cx="291031" cy="17856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6" name="Oval 395"/>
          <p:cNvSpPr/>
          <p:nvPr/>
        </p:nvSpPr>
        <p:spPr bwMode="auto">
          <a:xfrm>
            <a:off x="300654" y="5544244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7" name="Oval 396"/>
          <p:cNvSpPr/>
          <p:nvPr/>
        </p:nvSpPr>
        <p:spPr bwMode="auto">
          <a:xfrm>
            <a:off x="911580" y="3964538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8" name="Oval 397"/>
          <p:cNvSpPr/>
          <p:nvPr/>
        </p:nvSpPr>
        <p:spPr bwMode="auto">
          <a:xfrm>
            <a:off x="1639912" y="5549221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" name="Oval 398"/>
          <p:cNvSpPr/>
          <p:nvPr/>
        </p:nvSpPr>
        <p:spPr bwMode="auto">
          <a:xfrm>
            <a:off x="903454" y="4809518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0" name="Straight Connector 399"/>
          <p:cNvCxnSpPr>
            <a:stCxn id="396" idx="6"/>
            <a:endCxn id="398" idx="2"/>
          </p:cNvCxnSpPr>
          <p:nvPr/>
        </p:nvCxnSpPr>
        <p:spPr>
          <a:xfrm>
            <a:off x="434004" y="5606950"/>
            <a:ext cx="1205908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6" name="Freeform 405"/>
          <p:cNvSpPr/>
          <p:nvPr/>
        </p:nvSpPr>
        <p:spPr>
          <a:xfrm>
            <a:off x="291152" y="4026088"/>
            <a:ext cx="677839" cy="1528550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Freeform 406"/>
          <p:cNvSpPr/>
          <p:nvPr/>
        </p:nvSpPr>
        <p:spPr>
          <a:xfrm>
            <a:off x="996287" y="4012441"/>
            <a:ext cx="787020" cy="1610436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8" name="Straight Connector 407"/>
          <p:cNvCxnSpPr>
            <a:stCxn id="396" idx="7"/>
            <a:endCxn id="399" idx="3"/>
          </p:cNvCxnSpPr>
          <p:nvPr/>
        </p:nvCxnSpPr>
        <p:spPr>
          <a:xfrm rot="5400000" flipH="1" flipV="1">
            <a:off x="345706" y="4985333"/>
            <a:ext cx="646046" cy="50850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>
            <a:stCxn id="398" idx="1"/>
            <a:endCxn id="399" idx="5"/>
          </p:cNvCxnSpPr>
          <p:nvPr/>
        </p:nvCxnSpPr>
        <p:spPr>
          <a:xfrm rot="16200000" flipV="1">
            <a:off x="1013079" y="4920760"/>
            <a:ext cx="650558" cy="642166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>
            <a:stCxn id="399" idx="0"/>
            <a:endCxn id="406" idx="2"/>
          </p:cNvCxnSpPr>
          <p:nvPr/>
        </p:nvCxnSpPr>
        <p:spPr>
          <a:xfrm rot="16200000" flipV="1">
            <a:off x="577845" y="4417234"/>
            <a:ext cx="783430" cy="113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1" name="Oval 410"/>
          <p:cNvSpPr/>
          <p:nvPr/>
        </p:nvSpPr>
        <p:spPr bwMode="auto">
          <a:xfrm>
            <a:off x="2281852" y="5601110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" name="Oval 411"/>
          <p:cNvSpPr/>
          <p:nvPr/>
        </p:nvSpPr>
        <p:spPr bwMode="auto">
          <a:xfrm>
            <a:off x="2892778" y="4021404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" name="Oval 412"/>
          <p:cNvSpPr/>
          <p:nvPr/>
        </p:nvSpPr>
        <p:spPr bwMode="auto">
          <a:xfrm>
            <a:off x="3621110" y="5606087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4" name="Straight Connector 413"/>
          <p:cNvCxnSpPr>
            <a:stCxn id="411" idx="6"/>
            <a:endCxn id="413" idx="2"/>
          </p:cNvCxnSpPr>
          <p:nvPr/>
        </p:nvCxnSpPr>
        <p:spPr>
          <a:xfrm>
            <a:off x="2415202" y="5663816"/>
            <a:ext cx="1205908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5" name="Freeform 414"/>
          <p:cNvSpPr/>
          <p:nvPr/>
        </p:nvSpPr>
        <p:spPr>
          <a:xfrm>
            <a:off x="2272350" y="4082954"/>
            <a:ext cx="677839" cy="1528550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Freeform 415"/>
          <p:cNvSpPr/>
          <p:nvPr/>
        </p:nvSpPr>
        <p:spPr>
          <a:xfrm>
            <a:off x="2977485" y="4069307"/>
            <a:ext cx="787020" cy="1610436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7" name="Straight Connector 416"/>
          <p:cNvCxnSpPr>
            <a:stCxn id="411" idx="7"/>
            <a:endCxn id="422" idx="3"/>
          </p:cNvCxnSpPr>
          <p:nvPr/>
        </p:nvCxnSpPr>
        <p:spPr>
          <a:xfrm rot="5400000" flipH="1" flipV="1">
            <a:off x="2358744" y="5315159"/>
            <a:ext cx="341246" cy="26738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8" name="Straight Connector 417"/>
          <p:cNvCxnSpPr>
            <a:stCxn id="413" idx="1"/>
            <a:endCxn id="420" idx="5"/>
          </p:cNvCxnSpPr>
          <p:nvPr/>
        </p:nvCxnSpPr>
        <p:spPr>
          <a:xfrm rot="16200000" flipV="1">
            <a:off x="3262685" y="5246034"/>
            <a:ext cx="375326" cy="38058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>
            <a:stCxn id="421" idx="0"/>
            <a:endCxn id="415" idx="2"/>
          </p:cNvCxnSpPr>
          <p:nvPr/>
        </p:nvCxnSpPr>
        <p:spPr>
          <a:xfrm rot="16200000" flipV="1">
            <a:off x="2736467" y="4296676"/>
            <a:ext cx="446774" cy="1933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0" name="Oval 419"/>
          <p:cNvSpPr/>
          <p:nvPr/>
        </p:nvSpPr>
        <p:spPr bwMode="auto">
          <a:xfrm>
            <a:off x="3146236" y="5141616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1" name="Oval 420"/>
          <p:cNvSpPr/>
          <p:nvPr/>
        </p:nvSpPr>
        <p:spPr bwMode="auto">
          <a:xfrm>
            <a:off x="2902844" y="4529728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2" name="Oval 421"/>
          <p:cNvSpPr/>
          <p:nvPr/>
        </p:nvSpPr>
        <p:spPr bwMode="auto">
          <a:xfrm>
            <a:off x="2643532" y="5171184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3" name="Freeform 422"/>
          <p:cNvSpPr/>
          <p:nvPr/>
        </p:nvSpPr>
        <p:spPr>
          <a:xfrm>
            <a:off x="2663586" y="4585647"/>
            <a:ext cx="270681" cy="627797"/>
          </a:xfrm>
          <a:custGeom>
            <a:avLst/>
            <a:gdLst>
              <a:gd name="connsiteX0" fmla="*/ 38669 w 270681"/>
              <a:gd name="connsiteY0" fmla="*/ 627797 h 627797"/>
              <a:gd name="connsiteX1" fmla="*/ 38669 w 270681"/>
              <a:gd name="connsiteY1" fmla="*/ 313899 h 627797"/>
              <a:gd name="connsiteX2" fmla="*/ 270681 w 270681"/>
              <a:gd name="connsiteY2" fmla="*/ 0 h 62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681" h="627797">
                <a:moveTo>
                  <a:pt x="38669" y="627797"/>
                </a:moveTo>
                <a:cubicBezTo>
                  <a:pt x="19334" y="523164"/>
                  <a:pt x="0" y="418532"/>
                  <a:pt x="38669" y="313899"/>
                </a:cubicBezTo>
                <a:cubicBezTo>
                  <a:pt x="77338" y="209266"/>
                  <a:pt x="174009" y="104633"/>
                  <a:pt x="2706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Freeform 423"/>
          <p:cNvSpPr/>
          <p:nvPr/>
        </p:nvSpPr>
        <p:spPr>
          <a:xfrm>
            <a:off x="2729550" y="5227092"/>
            <a:ext cx="464024" cy="111457"/>
          </a:xfrm>
          <a:custGeom>
            <a:avLst/>
            <a:gdLst>
              <a:gd name="connsiteX0" fmla="*/ 0 w 464024"/>
              <a:gd name="connsiteY0" fmla="*/ 13648 h 111457"/>
              <a:gd name="connsiteX1" fmla="*/ 313899 w 464024"/>
              <a:gd name="connsiteY1" fmla="*/ 109182 h 111457"/>
              <a:gd name="connsiteX2" fmla="*/ 464024 w 464024"/>
              <a:gd name="connsiteY2" fmla="*/ 0 h 11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24" h="111457">
                <a:moveTo>
                  <a:pt x="0" y="13648"/>
                </a:moveTo>
                <a:cubicBezTo>
                  <a:pt x="118281" y="62552"/>
                  <a:pt x="236562" y="111457"/>
                  <a:pt x="313899" y="109182"/>
                </a:cubicBezTo>
                <a:cubicBezTo>
                  <a:pt x="391236" y="106907"/>
                  <a:pt x="427630" y="53453"/>
                  <a:pt x="464024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Freeform 424"/>
          <p:cNvSpPr/>
          <p:nvPr/>
        </p:nvSpPr>
        <p:spPr>
          <a:xfrm>
            <a:off x="2975210" y="4571999"/>
            <a:ext cx="302526" cy="655093"/>
          </a:xfrm>
          <a:custGeom>
            <a:avLst/>
            <a:gdLst>
              <a:gd name="connsiteX0" fmla="*/ 0 w 302526"/>
              <a:gd name="connsiteY0" fmla="*/ 0 h 655093"/>
              <a:gd name="connsiteX1" fmla="*/ 259308 w 302526"/>
              <a:gd name="connsiteY1" fmla="*/ 300251 h 655093"/>
              <a:gd name="connsiteX2" fmla="*/ 259308 w 302526"/>
              <a:gd name="connsiteY2" fmla="*/ 655093 h 65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2526" h="655093">
                <a:moveTo>
                  <a:pt x="0" y="0"/>
                </a:moveTo>
                <a:cubicBezTo>
                  <a:pt x="108045" y="95534"/>
                  <a:pt x="216090" y="191069"/>
                  <a:pt x="259308" y="300251"/>
                </a:cubicBezTo>
                <a:cubicBezTo>
                  <a:pt x="302526" y="409433"/>
                  <a:pt x="259308" y="655093"/>
                  <a:pt x="259308" y="655093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 bwMode="auto">
          <a:xfrm>
            <a:off x="4247127" y="5601110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4" name="Oval 433"/>
          <p:cNvSpPr/>
          <p:nvPr/>
        </p:nvSpPr>
        <p:spPr bwMode="auto">
          <a:xfrm>
            <a:off x="5171957" y="3734796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5" name="Oval 434"/>
          <p:cNvSpPr/>
          <p:nvPr/>
        </p:nvSpPr>
        <p:spPr bwMode="auto">
          <a:xfrm>
            <a:off x="6282433" y="5606087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6" name="Straight Connector 435"/>
          <p:cNvCxnSpPr>
            <a:stCxn id="433" idx="6"/>
            <a:endCxn id="435" idx="2"/>
          </p:cNvCxnSpPr>
          <p:nvPr/>
        </p:nvCxnSpPr>
        <p:spPr>
          <a:xfrm>
            <a:off x="4380477" y="5663816"/>
            <a:ext cx="1901956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7" name="Freeform 436"/>
          <p:cNvSpPr/>
          <p:nvPr/>
        </p:nvSpPr>
        <p:spPr>
          <a:xfrm>
            <a:off x="4230807" y="3766782"/>
            <a:ext cx="998562" cy="1844722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Freeform 437"/>
          <p:cNvSpPr/>
          <p:nvPr/>
        </p:nvSpPr>
        <p:spPr>
          <a:xfrm>
            <a:off x="5256664" y="3780429"/>
            <a:ext cx="1185080" cy="1899314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9" name="Straight Connector 438"/>
          <p:cNvCxnSpPr>
            <a:stCxn id="433" idx="7"/>
            <a:endCxn id="443" idx="3"/>
          </p:cNvCxnSpPr>
          <p:nvPr/>
        </p:nvCxnSpPr>
        <p:spPr>
          <a:xfrm rot="5400000" flipH="1" flipV="1">
            <a:off x="4480971" y="5158207"/>
            <a:ext cx="341246" cy="58129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0" name="Straight Connector 439"/>
          <p:cNvCxnSpPr>
            <a:stCxn id="435" idx="1"/>
            <a:endCxn id="442" idx="5"/>
          </p:cNvCxnSpPr>
          <p:nvPr/>
        </p:nvCxnSpPr>
        <p:spPr>
          <a:xfrm rot="16200000" flipV="1">
            <a:off x="5732936" y="5054962"/>
            <a:ext cx="375326" cy="762726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>
            <a:stCxn id="447" idx="0"/>
            <a:endCxn id="437" idx="2"/>
          </p:cNvCxnSpPr>
          <p:nvPr/>
        </p:nvCxnSpPr>
        <p:spPr>
          <a:xfrm rot="16200000" flipV="1">
            <a:off x="5021355" y="3974796"/>
            <a:ext cx="439938" cy="2391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2" name="Oval 441"/>
          <p:cNvSpPr/>
          <p:nvPr/>
        </p:nvSpPr>
        <p:spPr bwMode="auto">
          <a:xfrm>
            <a:off x="5425415" y="5141616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3" name="Oval 442"/>
          <p:cNvSpPr/>
          <p:nvPr/>
        </p:nvSpPr>
        <p:spPr bwMode="auto">
          <a:xfrm>
            <a:off x="4922711" y="5171184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4" name="Freeform 443"/>
          <p:cNvSpPr/>
          <p:nvPr/>
        </p:nvSpPr>
        <p:spPr>
          <a:xfrm>
            <a:off x="5008729" y="5227092"/>
            <a:ext cx="464024" cy="111457"/>
          </a:xfrm>
          <a:custGeom>
            <a:avLst/>
            <a:gdLst>
              <a:gd name="connsiteX0" fmla="*/ 0 w 464024"/>
              <a:gd name="connsiteY0" fmla="*/ 13648 h 111457"/>
              <a:gd name="connsiteX1" fmla="*/ 313899 w 464024"/>
              <a:gd name="connsiteY1" fmla="*/ 109182 h 111457"/>
              <a:gd name="connsiteX2" fmla="*/ 464024 w 464024"/>
              <a:gd name="connsiteY2" fmla="*/ 0 h 11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24" h="111457">
                <a:moveTo>
                  <a:pt x="0" y="13648"/>
                </a:moveTo>
                <a:cubicBezTo>
                  <a:pt x="118281" y="62552"/>
                  <a:pt x="236562" y="111457"/>
                  <a:pt x="313899" y="109182"/>
                </a:cubicBezTo>
                <a:cubicBezTo>
                  <a:pt x="391236" y="106907"/>
                  <a:pt x="427630" y="53453"/>
                  <a:pt x="464024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Oval 444"/>
          <p:cNvSpPr/>
          <p:nvPr/>
        </p:nvSpPr>
        <p:spPr bwMode="auto">
          <a:xfrm>
            <a:off x="4936396" y="4597968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6" name="Oval 445"/>
          <p:cNvSpPr/>
          <p:nvPr/>
        </p:nvSpPr>
        <p:spPr bwMode="auto">
          <a:xfrm>
            <a:off x="5416348" y="4654832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7" name="Oval 446"/>
          <p:cNvSpPr/>
          <p:nvPr/>
        </p:nvSpPr>
        <p:spPr bwMode="auto">
          <a:xfrm>
            <a:off x="5186604" y="4206720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8" name="Freeform 447"/>
          <p:cNvSpPr/>
          <p:nvPr/>
        </p:nvSpPr>
        <p:spPr>
          <a:xfrm>
            <a:off x="4924567" y="4667534"/>
            <a:ext cx="84162" cy="559558"/>
          </a:xfrm>
          <a:custGeom>
            <a:avLst/>
            <a:gdLst>
              <a:gd name="connsiteX0" fmla="*/ 70514 w 84162"/>
              <a:gd name="connsiteY0" fmla="*/ 559558 h 559558"/>
              <a:gd name="connsiteX1" fmla="*/ 2275 w 84162"/>
              <a:gd name="connsiteY1" fmla="*/ 218364 h 559558"/>
              <a:gd name="connsiteX2" fmla="*/ 84162 w 84162"/>
              <a:gd name="connsiteY2" fmla="*/ 0 h 55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162" h="559558">
                <a:moveTo>
                  <a:pt x="70514" y="559558"/>
                </a:moveTo>
                <a:cubicBezTo>
                  <a:pt x="35257" y="435591"/>
                  <a:pt x="0" y="311624"/>
                  <a:pt x="2275" y="218364"/>
                </a:cubicBezTo>
                <a:cubicBezTo>
                  <a:pt x="4550" y="125104"/>
                  <a:pt x="44356" y="62552"/>
                  <a:pt x="8416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Freeform 448"/>
          <p:cNvSpPr/>
          <p:nvPr/>
        </p:nvSpPr>
        <p:spPr>
          <a:xfrm>
            <a:off x="5486401" y="4722125"/>
            <a:ext cx="70513" cy="464024"/>
          </a:xfrm>
          <a:custGeom>
            <a:avLst/>
            <a:gdLst>
              <a:gd name="connsiteX0" fmla="*/ 0 w 70513"/>
              <a:gd name="connsiteY0" fmla="*/ 464024 h 464024"/>
              <a:gd name="connsiteX1" fmla="*/ 68238 w 70513"/>
              <a:gd name="connsiteY1" fmla="*/ 259307 h 464024"/>
              <a:gd name="connsiteX2" fmla="*/ 13647 w 70513"/>
              <a:gd name="connsiteY2" fmla="*/ 0 h 46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513" h="464024">
                <a:moveTo>
                  <a:pt x="0" y="464024"/>
                </a:moveTo>
                <a:cubicBezTo>
                  <a:pt x="32982" y="400334"/>
                  <a:pt x="65964" y="336644"/>
                  <a:pt x="68238" y="259307"/>
                </a:cubicBezTo>
                <a:cubicBezTo>
                  <a:pt x="70513" y="181970"/>
                  <a:pt x="42080" y="90985"/>
                  <a:pt x="13647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Freeform 449"/>
          <p:cNvSpPr/>
          <p:nvPr/>
        </p:nvSpPr>
        <p:spPr>
          <a:xfrm>
            <a:off x="5008729" y="4653886"/>
            <a:ext cx="477672" cy="131928"/>
          </a:xfrm>
          <a:custGeom>
            <a:avLst/>
            <a:gdLst>
              <a:gd name="connsiteX0" fmla="*/ 0 w 477672"/>
              <a:gd name="connsiteY0" fmla="*/ 0 h 131928"/>
              <a:gd name="connsiteX1" fmla="*/ 204716 w 477672"/>
              <a:gd name="connsiteY1" fmla="*/ 122830 h 131928"/>
              <a:gd name="connsiteX2" fmla="*/ 477672 w 477672"/>
              <a:gd name="connsiteY2" fmla="*/ 54591 h 13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131928">
                <a:moveTo>
                  <a:pt x="0" y="0"/>
                </a:moveTo>
                <a:cubicBezTo>
                  <a:pt x="62552" y="56866"/>
                  <a:pt x="125104" y="113732"/>
                  <a:pt x="204716" y="122830"/>
                </a:cubicBezTo>
                <a:cubicBezTo>
                  <a:pt x="284328" y="131928"/>
                  <a:pt x="381000" y="93259"/>
                  <a:pt x="477672" y="545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Freeform 450"/>
          <p:cNvSpPr/>
          <p:nvPr/>
        </p:nvSpPr>
        <p:spPr>
          <a:xfrm>
            <a:off x="5008729" y="4258101"/>
            <a:ext cx="232012" cy="409433"/>
          </a:xfrm>
          <a:custGeom>
            <a:avLst/>
            <a:gdLst>
              <a:gd name="connsiteX0" fmla="*/ 0 w 232012"/>
              <a:gd name="connsiteY0" fmla="*/ 409433 h 409433"/>
              <a:gd name="connsiteX1" fmla="*/ 54591 w 232012"/>
              <a:gd name="connsiteY1" fmla="*/ 163773 h 409433"/>
              <a:gd name="connsiteX2" fmla="*/ 232012 w 23201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09433">
                <a:moveTo>
                  <a:pt x="0" y="409433"/>
                </a:moveTo>
                <a:cubicBezTo>
                  <a:pt x="7961" y="320722"/>
                  <a:pt x="15922" y="232012"/>
                  <a:pt x="54591" y="163773"/>
                </a:cubicBezTo>
                <a:cubicBezTo>
                  <a:pt x="93260" y="95534"/>
                  <a:pt x="162636" y="47767"/>
                  <a:pt x="23201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Freeform 451"/>
          <p:cNvSpPr/>
          <p:nvPr/>
        </p:nvSpPr>
        <p:spPr>
          <a:xfrm>
            <a:off x="5268036" y="4258101"/>
            <a:ext cx="243386" cy="450376"/>
          </a:xfrm>
          <a:custGeom>
            <a:avLst/>
            <a:gdLst>
              <a:gd name="connsiteX0" fmla="*/ 232012 w 243386"/>
              <a:gd name="connsiteY0" fmla="*/ 450376 h 450376"/>
              <a:gd name="connsiteX1" fmla="*/ 204717 w 243386"/>
              <a:gd name="connsiteY1" fmla="*/ 150125 h 450376"/>
              <a:gd name="connsiteX2" fmla="*/ 0 w 243386"/>
              <a:gd name="connsiteY2" fmla="*/ 0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450376">
                <a:moveTo>
                  <a:pt x="232012" y="450376"/>
                </a:moveTo>
                <a:cubicBezTo>
                  <a:pt x="237699" y="337782"/>
                  <a:pt x="243386" y="225188"/>
                  <a:pt x="204717" y="150125"/>
                </a:cubicBezTo>
                <a:cubicBezTo>
                  <a:pt x="166048" y="75062"/>
                  <a:pt x="83024" y="3753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val 452"/>
          <p:cNvSpPr/>
          <p:nvPr/>
        </p:nvSpPr>
        <p:spPr bwMode="auto">
          <a:xfrm>
            <a:off x="6769816" y="5642054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4" name="Oval 453"/>
          <p:cNvSpPr/>
          <p:nvPr/>
        </p:nvSpPr>
        <p:spPr bwMode="auto">
          <a:xfrm>
            <a:off x="7694646" y="3775740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5" name="Oval 454"/>
          <p:cNvSpPr/>
          <p:nvPr/>
        </p:nvSpPr>
        <p:spPr bwMode="auto">
          <a:xfrm>
            <a:off x="8805122" y="5647031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6" name="Straight Connector 455"/>
          <p:cNvCxnSpPr>
            <a:stCxn id="453" idx="6"/>
            <a:endCxn id="455" idx="2"/>
          </p:cNvCxnSpPr>
          <p:nvPr/>
        </p:nvCxnSpPr>
        <p:spPr>
          <a:xfrm>
            <a:off x="6903166" y="5704760"/>
            <a:ext cx="1901956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7" name="Freeform 456"/>
          <p:cNvSpPr/>
          <p:nvPr/>
        </p:nvSpPr>
        <p:spPr>
          <a:xfrm>
            <a:off x="6753496" y="3807726"/>
            <a:ext cx="998562" cy="1844722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Freeform 457"/>
          <p:cNvSpPr/>
          <p:nvPr/>
        </p:nvSpPr>
        <p:spPr>
          <a:xfrm>
            <a:off x="7779353" y="3821373"/>
            <a:ext cx="1185080" cy="1899314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9" name="Straight Connector 458"/>
          <p:cNvCxnSpPr>
            <a:stCxn id="453" idx="7"/>
            <a:endCxn id="470" idx="3"/>
          </p:cNvCxnSpPr>
          <p:nvPr/>
        </p:nvCxnSpPr>
        <p:spPr>
          <a:xfrm rot="5400000" flipH="1" flipV="1">
            <a:off x="6880844" y="5458435"/>
            <a:ext cx="204778" cy="19919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0" name="Straight Connector 459"/>
          <p:cNvCxnSpPr>
            <a:stCxn id="455" idx="1"/>
            <a:endCxn id="462" idx="5"/>
          </p:cNvCxnSpPr>
          <p:nvPr/>
        </p:nvCxnSpPr>
        <p:spPr>
          <a:xfrm rot="16200000" flipV="1">
            <a:off x="8255625" y="5095906"/>
            <a:ext cx="375326" cy="762726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>
            <a:stCxn id="465" idx="0"/>
            <a:endCxn id="457" idx="2"/>
          </p:cNvCxnSpPr>
          <p:nvPr/>
        </p:nvCxnSpPr>
        <p:spPr>
          <a:xfrm rot="16200000" flipV="1">
            <a:off x="7544044" y="4015740"/>
            <a:ext cx="439938" cy="2391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2" name="Oval 461"/>
          <p:cNvSpPr/>
          <p:nvPr/>
        </p:nvSpPr>
        <p:spPr bwMode="auto">
          <a:xfrm>
            <a:off x="7948104" y="5182560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3" name="Oval 462"/>
          <p:cNvSpPr/>
          <p:nvPr/>
        </p:nvSpPr>
        <p:spPr bwMode="auto">
          <a:xfrm>
            <a:off x="7459085" y="4638912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" name="Oval 463"/>
          <p:cNvSpPr/>
          <p:nvPr/>
        </p:nvSpPr>
        <p:spPr bwMode="auto">
          <a:xfrm>
            <a:off x="7939037" y="4695776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5" name="Oval 464"/>
          <p:cNvSpPr/>
          <p:nvPr/>
        </p:nvSpPr>
        <p:spPr bwMode="auto">
          <a:xfrm>
            <a:off x="7709293" y="4247664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6" name="Freeform 465"/>
          <p:cNvSpPr/>
          <p:nvPr/>
        </p:nvSpPr>
        <p:spPr>
          <a:xfrm>
            <a:off x="8009090" y="4763069"/>
            <a:ext cx="70513" cy="464024"/>
          </a:xfrm>
          <a:custGeom>
            <a:avLst/>
            <a:gdLst>
              <a:gd name="connsiteX0" fmla="*/ 0 w 70513"/>
              <a:gd name="connsiteY0" fmla="*/ 464024 h 464024"/>
              <a:gd name="connsiteX1" fmla="*/ 68238 w 70513"/>
              <a:gd name="connsiteY1" fmla="*/ 259307 h 464024"/>
              <a:gd name="connsiteX2" fmla="*/ 13647 w 70513"/>
              <a:gd name="connsiteY2" fmla="*/ 0 h 46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513" h="464024">
                <a:moveTo>
                  <a:pt x="0" y="464024"/>
                </a:moveTo>
                <a:cubicBezTo>
                  <a:pt x="32982" y="400334"/>
                  <a:pt x="65964" y="336644"/>
                  <a:pt x="68238" y="259307"/>
                </a:cubicBezTo>
                <a:cubicBezTo>
                  <a:pt x="70513" y="181970"/>
                  <a:pt x="42080" y="90985"/>
                  <a:pt x="13647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Freeform 466"/>
          <p:cNvSpPr/>
          <p:nvPr/>
        </p:nvSpPr>
        <p:spPr>
          <a:xfrm>
            <a:off x="7531418" y="4694830"/>
            <a:ext cx="477672" cy="131928"/>
          </a:xfrm>
          <a:custGeom>
            <a:avLst/>
            <a:gdLst>
              <a:gd name="connsiteX0" fmla="*/ 0 w 477672"/>
              <a:gd name="connsiteY0" fmla="*/ 0 h 131928"/>
              <a:gd name="connsiteX1" fmla="*/ 204716 w 477672"/>
              <a:gd name="connsiteY1" fmla="*/ 122830 h 131928"/>
              <a:gd name="connsiteX2" fmla="*/ 477672 w 477672"/>
              <a:gd name="connsiteY2" fmla="*/ 54591 h 13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131928">
                <a:moveTo>
                  <a:pt x="0" y="0"/>
                </a:moveTo>
                <a:cubicBezTo>
                  <a:pt x="62552" y="56866"/>
                  <a:pt x="125104" y="113732"/>
                  <a:pt x="204716" y="122830"/>
                </a:cubicBezTo>
                <a:cubicBezTo>
                  <a:pt x="284328" y="131928"/>
                  <a:pt x="381000" y="93259"/>
                  <a:pt x="477672" y="545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Freeform 467"/>
          <p:cNvSpPr/>
          <p:nvPr/>
        </p:nvSpPr>
        <p:spPr>
          <a:xfrm>
            <a:off x="7531418" y="4299045"/>
            <a:ext cx="232012" cy="409433"/>
          </a:xfrm>
          <a:custGeom>
            <a:avLst/>
            <a:gdLst>
              <a:gd name="connsiteX0" fmla="*/ 0 w 232012"/>
              <a:gd name="connsiteY0" fmla="*/ 409433 h 409433"/>
              <a:gd name="connsiteX1" fmla="*/ 54591 w 232012"/>
              <a:gd name="connsiteY1" fmla="*/ 163773 h 409433"/>
              <a:gd name="connsiteX2" fmla="*/ 232012 w 23201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09433">
                <a:moveTo>
                  <a:pt x="0" y="409433"/>
                </a:moveTo>
                <a:cubicBezTo>
                  <a:pt x="7961" y="320722"/>
                  <a:pt x="15922" y="232012"/>
                  <a:pt x="54591" y="163773"/>
                </a:cubicBezTo>
                <a:cubicBezTo>
                  <a:pt x="93260" y="95534"/>
                  <a:pt x="162636" y="47767"/>
                  <a:pt x="23201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Freeform 468"/>
          <p:cNvSpPr/>
          <p:nvPr/>
        </p:nvSpPr>
        <p:spPr>
          <a:xfrm>
            <a:off x="7790725" y="4299045"/>
            <a:ext cx="243386" cy="450376"/>
          </a:xfrm>
          <a:custGeom>
            <a:avLst/>
            <a:gdLst>
              <a:gd name="connsiteX0" fmla="*/ 232012 w 243386"/>
              <a:gd name="connsiteY0" fmla="*/ 450376 h 450376"/>
              <a:gd name="connsiteX1" fmla="*/ 204717 w 243386"/>
              <a:gd name="connsiteY1" fmla="*/ 150125 h 450376"/>
              <a:gd name="connsiteX2" fmla="*/ 0 w 243386"/>
              <a:gd name="connsiteY2" fmla="*/ 0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450376">
                <a:moveTo>
                  <a:pt x="232012" y="450376"/>
                </a:moveTo>
                <a:cubicBezTo>
                  <a:pt x="237699" y="337782"/>
                  <a:pt x="243386" y="225188"/>
                  <a:pt x="204717" y="150125"/>
                </a:cubicBezTo>
                <a:cubicBezTo>
                  <a:pt x="166048" y="75062"/>
                  <a:pt x="83024" y="3753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/>
        </p:nvSpPr>
        <p:spPr bwMode="auto">
          <a:xfrm>
            <a:off x="7063300" y="5348596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" name="Oval 470"/>
          <p:cNvSpPr/>
          <p:nvPr/>
        </p:nvSpPr>
        <p:spPr bwMode="auto">
          <a:xfrm>
            <a:off x="7543252" y="5405460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2" name="Oval 471"/>
          <p:cNvSpPr/>
          <p:nvPr/>
        </p:nvSpPr>
        <p:spPr bwMode="auto">
          <a:xfrm>
            <a:off x="7313508" y="4957348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3" name="Freeform 472"/>
          <p:cNvSpPr/>
          <p:nvPr/>
        </p:nvSpPr>
        <p:spPr>
          <a:xfrm>
            <a:off x="7135633" y="5404514"/>
            <a:ext cx="477672" cy="131928"/>
          </a:xfrm>
          <a:custGeom>
            <a:avLst/>
            <a:gdLst>
              <a:gd name="connsiteX0" fmla="*/ 0 w 477672"/>
              <a:gd name="connsiteY0" fmla="*/ 0 h 131928"/>
              <a:gd name="connsiteX1" fmla="*/ 204716 w 477672"/>
              <a:gd name="connsiteY1" fmla="*/ 122830 h 131928"/>
              <a:gd name="connsiteX2" fmla="*/ 477672 w 477672"/>
              <a:gd name="connsiteY2" fmla="*/ 54591 h 13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131928">
                <a:moveTo>
                  <a:pt x="0" y="0"/>
                </a:moveTo>
                <a:cubicBezTo>
                  <a:pt x="62552" y="56866"/>
                  <a:pt x="125104" y="113732"/>
                  <a:pt x="204716" y="122830"/>
                </a:cubicBezTo>
                <a:cubicBezTo>
                  <a:pt x="284328" y="131928"/>
                  <a:pt x="381000" y="93259"/>
                  <a:pt x="477672" y="545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Freeform 473"/>
          <p:cNvSpPr/>
          <p:nvPr/>
        </p:nvSpPr>
        <p:spPr>
          <a:xfrm>
            <a:off x="7135633" y="5008729"/>
            <a:ext cx="232012" cy="409433"/>
          </a:xfrm>
          <a:custGeom>
            <a:avLst/>
            <a:gdLst>
              <a:gd name="connsiteX0" fmla="*/ 0 w 232012"/>
              <a:gd name="connsiteY0" fmla="*/ 409433 h 409433"/>
              <a:gd name="connsiteX1" fmla="*/ 54591 w 232012"/>
              <a:gd name="connsiteY1" fmla="*/ 163773 h 409433"/>
              <a:gd name="connsiteX2" fmla="*/ 232012 w 23201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09433">
                <a:moveTo>
                  <a:pt x="0" y="409433"/>
                </a:moveTo>
                <a:cubicBezTo>
                  <a:pt x="7961" y="320722"/>
                  <a:pt x="15922" y="232012"/>
                  <a:pt x="54591" y="163773"/>
                </a:cubicBezTo>
                <a:cubicBezTo>
                  <a:pt x="93260" y="95534"/>
                  <a:pt x="162636" y="47767"/>
                  <a:pt x="23201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Freeform 474"/>
          <p:cNvSpPr/>
          <p:nvPr/>
        </p:nvSpPr>
        <p:spPr>
          <a:xfrm>
            <a:off x="7394940" y="5008729"/>
            <a:ext cx="243386" cy="450376"/>
          </a:xfrm>
          <a:custGeom>
            <a:avLst/>
            <a:gdLst>
              <a:gd name="connsiteX0" fmla="*/ 232012 w 243386"/>
              <a:gd name="connsiteY0" fmla="*/ 450376 h 450376"/>
              <a:gd name="connsiteX1" fmla="*/ 204717 w 243386"/>
              <a:gd name="connsiteY1" fmla="*/ 150125 h 450376"/>
              <a:gd name="connsiteX2" fmla="*/ 0 w 243386"/>
              <a:gd name="connsiteY2" fmla="*/ 0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450376">
                <a:moveTo>
                  <a:pt x="232012" y="450376"/>
                </a:moveTo>
                <a:cubicBezTo>
                  <a:pt x="237699" y="337782"/>
                  <a:pt x="243386" y="225188"/>
                  <a:pt x="204717" y="150125"/>
                </a:cubicBezTo>
                <a:cubicBezTo>
                  <a:pt x="166048" y="75062"/>
                  <a:pt x="83024" y="3753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6" name="Straight Connector 475"/>
          <p:cNvCxnSpPr>
            <a:stCxn id="472" idx="0"/>
            <a:endCxn id="463" idx="3"/>
          </p:cNvCxnSpPr>
          <p:nvPr/>
        </p:nvCxnSpPr>
        <p:spPr>
          <a:xfrm rot="5400000" flipH="1" flipV="1">
            <a:off x="7323703" y="4802438"/>
            <a:ext cx="211390" cy="98431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>
            <a:stCxn id="471" idx="6"/>
            <a:endCxn id="462" idx="3"/>
          </p:cNvCxnSpPr>
          <p:nvPr/>
        </p:nvCxnSpPr>
        <p:spPr>
          <a:xfrm flipV="1">
            <a:off x="7676602" y="5289606"/>
            <a:ext cx="291031" cy="17856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2" name="Rectangle 481"/>
          <p:cNvSpPr/>
          <p:nvPr/>
        </p:nvSpPr>
        <p:spPr>
          <a:xfrm>
            <a:off x="0" y="3575714"/>
            <a:ext cx="9362364" cy="2402006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Oval 477"/>
          <p:cNvSpPr/>
          <p:nvPr/>
        </p:nvSpPr>
        <p:spPr>
          <a:xfrm>
            <a:off x="532263" y="4763068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/>
        </p:nvSpPr>
        <p:spPr>
          <a:xfrm>
            <a:off x="889383" y="5215724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val 479"/>
          <p:cNvSpPr/>
          <p:nvPr/>
        </p:nvSpPr>
        <p:spPr>
          <a:xfrm>
            <a:off x="1342039" y="4794908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Freeform 482"/>
          <p:cNvSpPr/>
          <p:nvPr/>
        </p:nvSpPr>
        <p:spPr>
          <a:xfrm>
            <a:off x="573206" y="4610669"/>
            <a:ext cx="791570" cy="220638"/>
          </a:xfrm>
          <a:custGeom>
            <a:avLst/>
            <a:gdLst>
              <a:gd name="connsiteX0" fmla="*/ 0 w 791570"/>
              <a:gd name="connsiteY0" fmla="*/ 206991 h 220638"/>
              <a:gd name="connsiteX1" fmla="*/ 395785 w 791570"/>
              <a:gd name="connsiteY1" fmla="*/ 2274 h 220638"/>
              <a:gd name="connsiteX2" fmla="*/ 791570 w 791570"/>
              <a:gd name="connsiteY2" fmla="*/ 220638 h 22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1570" h="220638">
                <a:moveTo>
                  <a:pt x="0" y="206991"/>
                </a:moveTo>
                <a:cubicBezTo>
                  <a:pt x="131928" y="103495"/>
                  <a:pt x="263857" y="0"/>
                  <a:pt x="395785" y="2274"/>
                </a:cubicBezTo>
                <a:cubicBezTo>
                  <a:pt x="527713" y="4548"/>
                  <a:pt x="659641" y="112593"/>
                  <a:pt x="791570" y="220638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Freeform 483"/>
          <p:cNvSpPr/>
          <p:nvPr/>
        </p:nvSpPr>
        <p:spPr>
          <a:xfrm>
            <a:off x="559558" y="4817660"/>
            <a:ext cx="368490" cy="464024"/>
          </a:xfrm>
          <a:custGeom>
            <a:avLst/>
            <a:gdLst>
              <a:gd name="connsiteX0" fmla="*/ 0 w 368490"/>
              <a:gd name="connsiteY0" fmla="*/ 0 h 464024"/>
              <a:gd name="connsiteX1" fmla="*/ 368490 w 368490"/>
              <a:gd name="connsiteY1" fmla="*/ 464024 h 46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8490" h="464024">
                <a:moveTo>
                  <a:pt x="0" y="0"/>
                </a:moveTo>
                <a:lnTo>
                  <a:pt x="368490" y="464024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Freeform 484"/>
          <p:cNvSpPr/>
          <p:nvPr/>
        </p:nvSpPr>
        <p:spPr>
          <a:xfrm>
            <a:off x="878006" y="4872251"/>
            <a:ext cx="500418" cy="484495"/>
          </a:xfrm>
          <a:custGeom>
            <a:avLst/>
            <a:gdLst>
              <a:gd name="connsiteX0" fmla="*/ 36394 w 500418"/>
              <a:gd name="connsiteY0" fmla="*/ 368489 h 484495"/>
              <a:gd name="connsiteX1" fmla="*/ 77337 w 500418"/>
              <a:gd name="connsiteY1" fmla="*/ 423080 h 484495"/>
              <a:gd name="connsiteX2" fmla="*/ 500418 w 500418"/>
              <a:gd name="connsiteY2" fmla="*/ 0 h 484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418" h="484495">
                <a:moveTo>
                  <a:pt x="36394" y="368489"/>
                </a:moveTo>
                <a:cubicBezTo>
                  <a:pt x="18197" y="426492"/>
                  <a:pt x="0" y="484495"/>
                  <a:pt x="77337" y="423080"/>
                </a:cubicBezTo>
                <a:cubicBezTo>
                  <a:pt x="154674" y="361665"/>
                  <a:pt x="327546" y="180832"/>
                  <a:pt x="500418" y="0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val 485"/>
          <p:cNvSpPr/>
          <p:nvPr/>
        </p:nvSpPr>
        <p:spPr>
          <a:xfrm>
            <a:off x="2472551" y="4915468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val 486"/>
          <p:cNvSpPr/>
          <p:nvPr/>
        </p:nvSpPr>
        <p:spPr>
          <a:xfrm>
            <a:off x="2895639" y="4915468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/>
        </p:nvSpPr>
        <p:spPr>
          <a:xfrm>
            <a:off x="3402887" y="4931388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val 488"/>
          <p:cNvSpPr/>
          <p:nvPr/>
        </p:nvSpPr>
        <p:spPr>
          <a:xfrm>
            <a:off x="2884263" y="5436364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Oval 489"/>
          <p:cNvSpPr/>
          <p:nvPr/>
        </p:nvSpPr>
        <p:spPr>
          <a:xfrm>
            <a:off x="4603911" y="4781260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/>
          <p:cNvSpPr/>
          <p:nvPr/>
        </p:nvSpPr>
        <p:spPr>
          <a:xfrm>
            <a:off x="5111159" y="4933660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Oval 492"/>
          <p:cNvSpPr/>
          <p:nvPr/>
        </p:nvSpPr>
        <p:spPr>
          <a:xfrm>
            <a:off x="5875447" y="4810828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/>
        </p:nvSpPr>
        <p:spPr>
          <a:xfrm>
            <a:off x="5220343" y="4428684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val 494"/>
          <p:cNvSpPr/>
          <p:nvPr/>
        </p:nvSpPr>
        <p:spPr>
          <a:xfrm>
            <a:off x="5152103" y="5465932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Oval 495"/>
          <p:cNvSpPr/>
          <p:nvPr/>
        </p:nvSpPr>
        <p:spPr>
          <a:xfrm>
            <a:off x="6967287" y="4810828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/>
        </p:nvSpPr>
        <p:spPr>
          <a:xfrm>
            <a:off x="7608743" y="5561468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val 497"/>
          <p:cNvSpPr/>
          <p:nvPr/>
        </p:nvSpPr>
        <p:spPr>
          <a:xfrm>
            <a:off x="7747495" y="5004172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val 498"/>
          <p:cNvSpPr/>
          <p:nvPr/>
        </p:nvSpPr>
        <p:spPr>
          <a:xfrm>
            <a:off x="7299383" y="5211164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/>
        </p:nvSpPr>
        <p:spPr>
          <a:xfrm>
            <a:off x="7697447" y="4531036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val 500"/>
          <p:cNvSpPr/>
          <p:nvPr/>
        </p:nvSpPr>
        <p:spPr>
          <a:xfrm>
            <a:off x="8450359" y="4847212"/>
            <a:ext cx="95535" cy="109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Freeform 502"/>
          <p:cNvSpPr/>
          <p:nvPr/>
        </p:nvSpPr>
        <p:spPr>
          <a:xfrm>
            <a:off x="2524836" y="4483289"/>
            <a:ext cx="928048" cy="498144"/>
          </a:xfrm>
          <a:custGeom>
            <a:avLst/>
            <a:gdLst>
              <a:gd name="connsiteX0" fmla="*/ 0 w 928048"/>
              <a:gd name="connsiteY0" fmla="*/ 457201 h 498144"/>
              <a:gd name="connsiteX1" fmla="*/ 450376 w 928048"/>
              <a:gd name="connsiteY1" fmla="*/ 6824 h 498144"/>
              <a:gd name="connsiteX2" fmla="*/ 928048 w 928048"/>
              <a:gd name="connsiteY2" fmla="*/ 498144 h 49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8048" h="498144">
                <a:moveTo>
                  <a:pt x="0" y="457201"/>
                </a:moveTo>
                <a:cubicBezTo>
                  <a:pt x="147850" y="228600"/>
                  <a:pt x="295701" y="0"/>
                  <a:pt x="450376" y="6824"/>
                </a:cubicBezTo>
                <a:cubicBezTo>
                  <a:pt x="605051" y="13648"/>
                  <a:pt x="766549" y="255896"/>
                  <a:pt x="928048" y="498144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Freeform 503"/>
          <p:cNvSpPr/>
          <p:nvPr/>
        </p:nvSpPr>
        <p:spPr>
          <a:xfrm>
            <a:off x="2511188" y="4981433"/>
            <a:ext cx="423081" cy="518615"/>
          </a:xfrm>
          <a:custGeom>
            <a:avLst/>
            <a:gdLst>
              <a:gd name="connsiteX0" fmla="*/ 0 w 423081"/>
              <a:gd name="connsiteY0" fmla="*/ 0 h 518615"/>
              <a:gd name="connsiteX1" fmla="*/ 109182 w 423081"/>
              <a:gd name="connsiteY1" fmla="*/ 395785 h 518615"/>
              <a:gd name="connsiteX2" fmla="*/ 423081 w 423081"/>
              <a:gd name="connsiteY2" fmla="*/ 518615 h 51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3081" h="518615">
                <a:moveTo>
                  <a:pt x="0" y="0"/>
                </a:moveTo>
                <a:cubicBezTo>
                  <a:pt x="19334" y="154674"/>
                  <a:pt x="38668" y="309349"/>
                  <a:pt x="109182" y="395785"/>
                </a:cubicBezTo>
                <a:cubicBezTo>
                  <a:pt x="179696" y="482221"/>
                  <a:pt x="301388" y="500418"/>
                  <a:pt x="423081" y="518615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Freeform 504"/>
          <p:cNvSpPr/>
          <p:nvPr/>
        </p:nvSpPr>
        <p:spPr>
          <a:xfrm>
            <a:off x="2934269" y="4981433"/>
            <a:ext cx="518615" cy="518615"/>
          </a:xfrm>
          <a:custGeom>
            <a:avLst/>
            <a:gdLst>
              <a:gd name="connsiteX0" fmla="*/ 0 w 518615"/>
              <a:gd name="connsiteY0" fmla="*/ 518615 h 518615"/>
              <a:gd name="connsiteX1" fmla="*/ 395785 w 518615"/>
              <a:gd name="connsiteY1" fmla="*/ 354842 h 518615"/>
              <a:gd name="connsiteX2" fmla="*/ 518615 w 518615"/>
              <a:gd name="connsiteY2" fmla="*/ 0 h 51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8615" h="518615">
                <a:moveTo>
                  <a:pt x="0" y="518615"/>
                </a:moveTo>
                <a:cubicBezTo>
                  <a:pt x="154674" y="479946"/>
                  <a:pt x="309349" y="441278"/>
                  <a:pt x="395785" y="354842"/>
                </a:cubicBezTo>
                <a:cubicBezTo>
                  <a:pt x="482221" y="268406"/>
                  <a:pt x="500418" y="134203"/>
                  <a:pt x="518615" y="0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Freeform 506"/>
          <p:cNvSpPr/>
          <p:nvPr/>
        </p:nvSpPr>
        <p:spPr>
          <a:xfrm>
            <a:off x="2511188" y="4965510"/>
            <a:ext cx="941696" cy="29571"/>
          </a:xfrm>
          <a:custGeom>
            <a:avLst/>
            <a:gdLst>
              <a:gd name="connsiteX0" fmla="*/ 0 w 941696"/>
              <a:gd name="connsiteY0" fmla="*/ 15923 h 29571"/>
              <a:gd name="connsiteX1" fmla="*/ 423081 w 941696"/>
              <a:gd name="connsiteY1" fmla="*/ 2275 h 29571"/>
              <a:gd name="connsiteX2" fmla="*/ 941696 w 941696"/>
              <a:gd name="connsiteY2" fmla="*/ 29571 h 29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696" h="29571">
                <a:moveTo>
                  <a:pt x="0" y="15923"/>
                </a:moveTo>
                <a:cubicBezTo>
                  <a:pt x="133066" y="7961"/>
                  <a:pt x="266132" y="0"/>
                  <a:pt x="423081" y="2275"/>
                </a:cubicBezTo>
                <a:cubicBezTo>
                  <a:pt x="580030" y="4550"/>
                  <a:pt x="760863" y="17060"/>
                  <a:pt x="941696" y="29571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0" name="Straight Connector 509"/>
          <p:cNvCxnSpPr>
            <a:stCxn id="504" idx="2"/>
            <a:endCxn id="507" idx="1"/>
          </p:cNvCxnSpPr>
          <p:nvPr/>
        </p:nvCxnSpPr>
        <p:spPr>
          <a:xfrm flipV="1">
            <a:off x="2934269" y="4967785"/>
            <a:ext cx="1588" cy="53226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" name="Freeform 512"/>
          <p:cNvSpPr/>
          <p:nvPr/>
        </p:nvSpPr>
        <p:spPr>
          <a:xfrm>
            <a:off x="4640239" y="4415051"/>
            <a:ext cx="668740" cy="402609"/>
          </a:xfrm>
          <a:custGeom>
            <a:avLst/>
            <a:gdLst>
              <a:gd name="connsiteX0" fmla="*/ 0 w 668740"/>
              <a:gd name="connsiteY0" fmla="*/ 402609 h 402609"/>
              <a:gd name="connsiteX1" fmla="*/ 259307 w 668740"/>
              <a:gd name="connsiteY1" fmla="*/ 61415 h 402609"/>
              <a:gd name="connsiteX2" fmla="*/ 668740 w 668740"/>
              <a:gd name="connsiteY2" fmla="*/ 34119 h 402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8740" h="402609">
                <a:moveTo>
                  <a:pt x="0" y="402609"/>
                </a:moveTo>
                <a:cubicBezTo>
                  <a:pt x="73925" y="262719"/>
                  <a:pt x="147850" y="122830"/>
                  <a:pt x="259307" y="61415"/>
                </a:cubicBezTo>
                <a:cubicBezTo>
                  <a:pt x="370764" y="0"/>
                  <a:pt x="519752" y="17059"/>
                  <a:pt x="668740" y="34119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Freeform 514"/>
          <p:cNvSpPr/>
          <p:nvPr/>
        </p:nvSpPr>
        <p:spPr>
          <a:xfrm>
            <a:off x="4626591" y="4844955"/>
            <a:ext cx="600502" cy="696036"/>
          </a:xfrm>
          <a:custGeom>
            <a:avLst/>
            <a:gdLst>
              <a:gd name="connsiteX0" fmla="*/ 0 w 600502"/>
              <a:gd name="connsiteY0" fmla="*/ 0 h 696036"/>
              <a:gd name="connsiteX1" fmla="*/ 232012 w 600502"/>
              <a:gd name="connsiteY1" fmla="*/ 532263 h 696036"/>
              <a:gd name="connsiteX2" fmla="*/ 600502 w 600502"/>
              <a:gd name="connsiteY2" fmla="*/ 696036 h 69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0502" h="696036">
                <a:moveTo>
                  <a:pt x="0" y="0"/>
                </a:moveTo>
                <a:cubicBezTo>
                  <a:pt x="65964" y="208128"/>
                  <a:pt x="131928" y="416257"/>
                  <a:pt x="232012" y="532263"/>
                </a:cubicBezTo>
                <a:cubicBezTo>
                  <a:pt x="332096" y="648269"/>
                  <a:pt x="466299" y="672152"/>
                  <a:pt x="600502" y="696036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Freeform 526"/>
          <p:cNvSpPr/>
          <p:nvPr/>
        </p:nvSpPr>
        <p:spPr>
          <a:xfrm>
            <a:off x="5281684" y="4462818"/>
            <a:ext cx="641444" cy="382137"/>
          </a:xfrm>
          <a:custGeom>
            <a:avLst/>
            <a:gdLst>
              <a:gd name="connsiteX0" fmla="*/ 0 w 641444"/>
              <a:gd name="connsiteY0" fmla="*/ 0 h 382137"/>
              <a:gd name="connsiteX1" fmla="*/ 436728 w 641444"/>
              <a:gd name="connsiteY1" fmla="*/ 95534 h 382137"/>
              <a:gd name="connsiteX2" fmla="*/ 641444 w 641444"/>
              <a:gd name="connsiteY2" fmla="*/ 382137 h 382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4" h="382137">
                <a:moveTo>
                  <a:pt x="0" y="0"/>
                </a:moveTo>
                <a:cubicBezTo>
                  <a:pt x="164910" y="15922"/>
                  <a:pt x="329821" y="31845"/>
                  <a:pt x="436728" y="95534"/>
                </a:cubicBezTo>
                <a:cubicBezTo>
                  <a:pt x="543635" y="159223"/>
                  <a:pt x="592539" y="270680"/>
                  <a:pt x="641444" y="382137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Freeform 528"/>
          <p:cNvSpPr/>
          <p:nvPr/>
        </p:nvSpPr>
        <p:spPr>
          <a:xfrm>
            <a:off x="5213445" y="4885899"/>
            <a:ext cx="696036" cy="641444"/>
          </a:xfrm>
          <a:custGeom>
            <a:avLst/>
            <a:gdLst>
              <a:gd name="connsiteX0" fmla="*/ 0 w 696036"/>
              <a:gd name="connsiteY0" fmla="*/ 641444 h 641444"/>
              <a:gd name="connsiteX1" fmla="*/ 477671 w 696036"/>
              <a:gd name="connsiteY1" fmla="*/ 504967 h 641444"/>
              <a:gd name="connsiteX2" fmla="*/ 696036 w 696036"/>
              <a:gd name="connsiteY2" fmla="*/ 0 h 64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641444">
                <a:moveTo>
                  <a:pt x="0" y="641444"/>
                </a:moveTo>
                <a:cubicBezTo>
                  <a:pt x="180832" y="626659"/>
                  <a:pt x="361665" y="611874"/>
                  <a:pt x="477671" y="504967"/>
                </a:cubicBezTo>
                <a:cubicBezTo>
                  <a:pt x="593677" y="398060"/>
                  <a:pt x="644856" y="199030"/>
                  <a:pt x="696036" y="0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Freeform 530"/>
          <p:cNvSpPr/>
          <p:nvPr/>
        </p:nvSpPr>
        <p:spPr>
          <a:xfrm>
            <a:off x="4653887" y="4844955"/>
            <a:ext cx="518614" cy="136478"/>
          </a:xfrm>
          <a:custGeom>
            <a:avLst/>
            <a:gdLst>
              <a:gd name="connsiteX0" fmla="*/ 0 w 518614"/>
              <a:gd name="connsiteY0" fmla="*/ 0 h 136478"/>
              <a:gd name="connsiteX1" fmla="*/ 518614 w 518614"/>
              <a:gd name="connsiteY1" fmla="*/ 136478 h 136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8614" h="136478">
                <a:moveTo>
                  <a:pt x="0" y="0"/>
                </a:moveTo>
                <a:lnTo>
                  <a:pt x="518614" y="136478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Freeform 531"/>
          <p:cNvSpPr/>
          <p:nvPr/>
        </p:nvSpPr>
        <p:spPr>
          <a:xfrm>
            <a:off x="5172501" y="4476466"/>
            <a:ext cx="109183" cy="518615"/>
          </a:xfrm>
          <a:custGeom>
            <a:avLst/>
            <a:gdLst>
              <a:gd name="connsiteX0" fmla="*/ 0 w 109183"/>
              <a:gd name="connsiteY0" fmla="*/ 518615 h 518615"/>
              <a:gd name="connsiteX1" fmla="*/ 109183 w 109183"/>
              <a:gd name="connsiteY1" fmla="*/ 0 h 51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9183" h="518615">
                <a:moveTo>
                  <a:pt x="0" y="518615"/>
                </a:moveTo>
                <a:lnTo>
                  <a:pt x="109183" y="0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Freeform 532"/>
          <p:cNvSpPr/>
          <p:nvPr/>
        </p:nvSpPr>
        <p:spPr>
          <a:xfrm>
            <a:off x="5158854" y="4858603"/>
            <a:ext cx="777922" cy="136478"/>
          </a:xfrm>
          <a:custGeom>
            <a:avLst/>
            <a:gdLst>
              <a:gd name="connsiteX0" fmla="*/ 0 w 777922"/>
              <a:gd name="connsiteY0" fmla="*/ 136478 h 136478"/>
              <a:gd name="connsiteX1" fmla="*/ 777922 w 777922"/>
              <a:gd name="connsiteY1" fmla="*/ 0 h 136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7922" h="136478">
                <a:moveTo>
                  <a:pt x="0" y="136478"/>
                </a:moveTo>
                <a:lnTo>
                  <a:pt x="777922" y="0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Freeform 536"/>
          <p:cNvSpPr/>
          <p:nvPr/>
        </p:nvSpPr>
        <p:spPr>
          <a:xfrm>
            <a:off x="4612943" y="4039738"/>
            <a:ext cx="1360227" cy="805217"/>
          </a:xfrm>
          <a:custGeom>
            <a:avLst/>
            <a:gdLst>
              <a:gd name="connsiteX0" fmla="*/ 0 w 1360227"/>
              <a:gd name="connsiteY0" fmla="*/ 764274 h 805217"/>
              <a:gd name="connsiteX1" fmla="*/ 245660 w 1360227"/>
              <a:gd name="connsiteY1" fmla="*/ 286602 h 805217"/>
              <a:gd name="connsiteX2" fmla="*/ 723332 w 1360227"/>
              <a:gd name="connsiteY2" fmla="*/ 27295 h 805217"/>
              <a:gd name="connsiteX3" fmla="*/ 1255594 w 1360227"/>
              <a:gd name="connsiteY3" fmla="*/ 450375 h 805217"/>
              <a:gd name="connsiteX4" fmla="*/ 1351129 w 1360227"/>
              <a:gd name="connsiteY4" fmla="*/ 805217 h 805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227" h="805217">
                <a:moveTo>
                  <a:pt x="0" y="764274"/>
                </a:moveTo>
                <a:cubicBezTo>
                  <a:pt x="62552" y="586853"/>
                  <a:pt x="125105" y="409432"/>
                  <a:pt x="245660" y="286602"/>
                </a:cubicBezTo>
                <a:cubicBezTo>
                  <a:pt x="366215" y="163772"/>
                  <a:pt x="555010" y="0"/>
                  <a:pt x="723332" y="27295"/>
                </a:cubicBezTo>
                <a:cubicBezTo>
                  <a:pt x="891654" y="54590"/>
                  <a:pt x="1150961" y="320721"/>
                  <a:pt x="1255594" y="450375"/>
                </a:cubicBezTo>
                <a:cubicBezTo>
                  <a:pt x="1360227" y="580029"/>
                  <a:pt x="1351129" y="805217"/>
                  <a:pt x="1351129" y="805217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9" name="Straight Connector 538"/>
          <p:cNvCxnSpPr>
            <a:stCxn id="495" idx="7"/>
            <a:endCxn id="492" idx="4"/>
          </p:cNvCxnSpPr>
          <p:nvPr/>
        </p:nvCxnSpPr>
        <p:spPr>
          <a:xfrm rot="16200000" flipV="1">
            <a:off x="4976748" y="5225022"/>
            <a:ext cx="439079" cy="7472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1" name="Freeform 540"/>
          <p:cNvSpPr/>
          <p:nvPr/>
        </p:nvSpPr>
        <p:spPr>
          <a:xfrm>
            <a:off x="7028597" y="4128448"/>
            <a:ext cx="1487606" cy="730155"/>
          </a:xfrm>
          <a:custGeom>
            <a:avLst/>
            <a:gdLst>
              <a:gd name="connsiteX0" fmla="*/ 0 w 1487606"/>
              <a:gd name="connsiteY0" fmla="*/ 689212 h 730155"/>
              <a:gd name="connsiteX1" fmla="*/ 709684 w 1487606"/>
              <a:gd name="connsiteY1" fmla="*/ 6824 h 730155"/>
              <a:gd name="connsiteX2" fmla="*/ 1487606 w 1487606"/>
              <a:gd name="connsiteY2" fmla="*/ 730155 h 73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7606" h="730155">
                <a:moveTo>
                  <a:pt x="0" y="689212"/>
                </a:moveTo>
                <a:cubicBezTo>
                  <a:pt x="230875" y="344606"/>
                  <a:pt x="461750" y="0"/>
                  <a:pt x="709684" y="6824"/>
                </a:cubicBezTo>
                <a:cubicBezTo>
                  <a:pt x="957618" y="13648"/>
                  <a:pt x="1222612" y="371901"/>
                  <a:pt x="1487606" y="730155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Freeform 543"/>
          <p:cNvSpPr/>
          <p:nvPr/>
        </p:nvSpPr>
        <p:spPr>
          <a:xfrm>
            <a:off x="6946711" y="4844955"/>
            <a:ext cx="723331" cy="805218"/>
          </a:xfrm>
          <a:custGeom>
            <a:avLst/>
            <a:gdLst>
              <a:gd name="connsiteX0" fmla="*/ 68238 w 723331"/>
              <a:gd name="connsiteY0" fmla="*/ 0 h 805218"/>
              <a:gd name="connsiteX1" fmla="*/ 109182 w 723331"/>
              <a:gd name="connsiteY1" fmla="*/ 586854 h 805218"/>
              <a:gd name="connsiteX2" fmla="*/ 723331 w 723331"/>
              <a:gd name="connsiteY2" fmla="*/ 805218 h 805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3331" h="805218">
                <a:moveTo>
                  <a:pt x="68238" y="0"/>
                </a:moveTo>
                <a:cubicBezTo>
                  <a:pt x="34119" y="226325"/>
                  <a:pt x="0" y="452651"/>
                  <a:pt x="109182" y="586854"/>
                </a:cubicBezTo>
                <a:cubicBezTo>
                  <a:pt x="218364" y="721057"/>
                  <a:pt x="470847" y="763137"/>
                  <a:pt x="723331" y="805218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Freeform 544"/>
          <p:cNvSpPr/>
          <p:nvPr/>
        </p:nvSpPr>
        <p:spPr>
          <a:xfrm>
            <a:off x="7683690" y="4913194"/>
            <a:ext cx="832513" cy="723331"/>
          </a:xfrm>
          <a:custGeom>
            <a:avLst/>
            <a:gdLst>
              <a:gd name="connsiteX0" fmla="*/ 0 w 832513"/>
              <a:gd name="connsiteY0" fmla="*/ 723331 h 723331"/>
              <a:gd name="connsiteX1" fmla="*/ 627797 w 832513"/>
              <a:gd name="connsiteY1" fmla="*/ 504967 h 723331"/>
              <a:gd name="connsiteX2" fmla="*/ 832513 w 832513"/>
              <a:gd name="connsiteY2" fmla="*/ 0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2513" h="723331">
                <a:moveTo>
                  <a:pt x="0" y="723331"/>
                </a:moveTo>
                <a:cubicBezTo>
                  <a:pt x="244522" y="674426"/>
                  <a:pt x="489045" y="625522"/>
                  <a:pt x="627797" y="504967"/>
                </a:cubicBezTo>
                <a:cubicBezTo>
                  <a:pt x="766549" y="384412"/>
                  <a:pt x="799531" y="192206"/>
                  <a:pt x="832513" y="0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Freeform 547"/>
          <p:cNvSpPr/>
          <p:nvPr/>
        </p:nvSpPr>
        <p:spPr>
          <a:xfrm>
            <a:off x="7014949" y="4840406"/>
            <a:ext cx="805218" cy="236561"/>
          </a:xfrm>
          <a:custGeom>
            <a:avLst/>
            <a:gdLst>
              <a:gd name="connsiteX0" fmla="*/ 0 w 805218"/>
              <a:gd name="connsiteY0" fmla="*/ 45493 h 236561"/>
              <a:gd name="connsiteX1" fmla="*/ 423081 w 805218"/>
              <a:gd name="connsiteY1" fmla="*/ 31845 h 236561"/>
              <a:gd name="connsiteX2" fmla="*/ 805218 w 805218"/>
              <a:gd name="connsiteY2" fmla="*/ 236561 h 236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5218" h="236561">
                <a:moveTo>
                  <a:pt x="0" y="45493"/>
                </a:moveTo>
                <a:cubicBezTo>
                  <a:pt x="144439" y="22746"/>
                  <a:pt x="288878" y="0"/>
                  <a:pt x="423081" y="31845"/>
                </a:cubicBezTo>
                <a:cubicBezTo>
                  <a:pt x="557284" y="63690"/>
                  <a:pt x="681251" y="150125"/>
                  <a:pt x="805218" y="236561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Freeform 548"/>
          <p:cNvSpPr/>
          <p:nvPr/>
        </p:nvSpPr>
        <p:spPr>
          <a:xfrm>
            <a:off x="7806519" y="4913194"/>
            <a:ext cx="696036" cy="150125"/>
          </a:xfrm>
          <a:custGeom>
            <a:avLst/>
            <a:gdLst>
              <a:gd name="connsiteX0" fmla="*/ 0 w 696036"/>
              <a:gd name="connsiteY0" fmla="*/ 150125 h 150125"/>
              <a:gd name="connsiteX1" fmla="*/ 300251 w 696036"/>
              <a:gd name="connsiteY1" fmla="*/ 40943 h 150125"/>
              <a:gd name="connsiteX2" fmla="*/ 696036 w 696036"/>
              <a:gd name="connsiteY2" fmla="*/ 0 h 15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150125">
                <a:moveTo>
                  <a:pt x="0" y="150125"/>
                </a:moveTo>
                <a:cubicBezTo>
                  <a:pt x="92122" y="108044"/>
                  <a:pt x="184245" y="65964"/>
                  <a:pt x="300251" y="40943"/>
                </a:cubicBezTo>
                <a:cubicBezTo>
                  <a:pt x="416257" y="15922"/>
                  <a:pt x="556146" y="7961"/>
                  <a:pt x="696036" y="0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Freeform 549"/>
          <p:cNvSpPr/>
          <p:nvPr/>
        </p:nvSpPr>
        <p:spPr>
          <a:xfrm>
            <a:off x="7656394" y="5076967"/>
            <a:ext cx="150125" cy="532263"/>
          </a:xfrm>
          <a:custGeom>
            <a:avLst/>
            <a:gdLst>
              <a:gd name="connsiteX0" fmla="*/ 0 w 150125"/>
              <a:gd name="connsiteY0" fmla="*/ 532263 h 532263"/>
              <a:gd name="connsiteX1" fmla="*/ 150125 w 150125"/>
              <a:gd name="connsiteY1" fmla="*/ 0 h 532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125" h="532263">
                <a:moveTo>
                  <a:pt x="0" y="532263"/>
                </a:moveTo>
                <a:lnTo>
                  <a:pt x="150125" y="0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Freeform 550"/>
          <p:cNvSpPr/>
          <p:nvPr/>
        </p:nvSpPr>
        <p:spPr>
          <a:xfrm>
            <a:off x="7001301" y="4844955"/>
            <a:ext cx="368490" cy="423081"/>
          </a:xfrm>
          <a:custGeom>
            <a:avLst/>
            <a:gdLst>
              <a:gd name="connsiteX0" fmla="*/ 0 w 368490"/>
              <a:gd name="connsiteY0" fmla="*/ 0 h 423081"/>
              <a:gd name="connsiteX1" fmla="*/ 177421 w 368490"/>
              <a:gd name="connsiteY1" fmla="*/ 327546 h 423081"/>
              <a:gd name="connsiteX2" fmla="*/ 368490 w 368490"/>
              <a:gd name="connsiteY2" fmla="*/ 423081 h 423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490" h="423081">
                <a:moveTo>
                  <a:pt x="0" y="0"/>
                </a:moveTo>
                <a:cubicBezTo>
                  <a:pt x="58003" y="128516"/>
                  <a:pt x="116006" y="257033"/>
                  <a:pt x="177421" y="327546"/>
                </a:cubicBezTo>
                <a:cubicBezTo>
                  <a:pt x="238836" y="398059"/>
                  <a:pt x="303663" y="410570"/>
                  <a:pt x="368490" y="423081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Freeform 555"/>
          <p:cNvSpPr/>
          <p:nvPr/>
        </p:nvSpPr>
        <p:spPr>
          <a:xfrm>
            <a:off x="7369791" y="5063319"/>
            <a:ext cx="423081" cy="204717"/>
          </a:xfrm>
          <a:custGeom>
            <a:avLst/>
            <a:gdLst>
              <a:gd name="connsiteX0" fmla="*/ 0 w 423081"/>
              <a:gd name="connsiteY0" fmla="*/ 204717 h 204717"/>
              <a:gd name="connsiteX1" fmla="*/ 423081 w 423081"/>
              <a:gd name="connsiteY1" fmla="*/ 0 h 204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3081" h="204717">
                <a:moveTo>
                  <a:pt x="0" y="204717"/>
                </a:moveTo>
                <a:lnTo>
                  <a:pt x="423081" y="0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Freeform 558"/>
          <p:cNvSpPr/>
          <p:nvPr/>
        </p:nvSpPr>
        <p:spPr>
          <a:xfrm>
            <a:off x="7383439" y="5295331"/>
            <a:ext cx="272955" cy="327547"/>
          </a:xfrm>
          <a:custGeom>
            <a:avLst/>
            <a:gdLst>
              <a:gd name="connsiteX0" fmla="*/ 272955 w 272955"/>
              <a:gd name="connsiteY0" fmla="*/ 327547 h 327547"/>
              <a:gd name="connsiteX1" fmla="*/ 0 w 272955"/>
              <a:gd name="connsiteY1" fmla="*/ 0 h 327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2955" h="327547">
                <a:moveTo>
                  <a:pt x="272955" y="327547"/>
                </a:moveTo>
                <a:lnTo>
                  <a:pt x="0" y="0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Freeform 559"/>
          <p:cNvSpPr/>
          <p:nvPr/>
        </p:nvSpPr>
        <p:spPr>
          <a:xfrm>
            <a:off x="7028597" y="4597021"/>
            <a:ext cx="709684" cy="261582"/>
          </a:xfrm>
          <a:custGeom>
            <a:avLst/>
            <a:gdLst>
              <a:gd name="connsiteX0" fmla="*/ 0 w 709684"/>
              <a:gd name="connsiteY0" fmla="*/ 261582 h 261582"/>
              <a:gd name="connsiteX1" fmla="*/ 545910 w 709684"/>
              <a:gd name="connsiteY1" fmla="*/ 43218 h 261582"/>
              <a:gd name="connsiteX2" fmla="*/ 709684 w 709684"/>
              <a:gd name="connsiteY2" fmla="*/ 2275 h 261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9684" h="261582">
                <a:moveTo>
                  <a:pt x="0" y="261582"/>
                </a:moveTo>
                <a:lnTo>
                  <a:pt x="545910" y="43218"/>
                </a:lnTo>
                <a:cubicBezTo>
                  <a:pt x="664191" y="0"/>
                  <a:pt x="686937" y="1137"/>
                  <a:pt x="709684" y="2275"/>
                </a:cubicBez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Freeform 566"/>
          <p:cNvSpPr/>
          <p:nvPr/>
        </p:nvSpPr>
        <p:spPr>
          <a:xfrm>
            <a:off x="7751928" y="4572000"/>
            <a:ext cx="750627" cy="300251"/>
          </a:xfrm>
          <a:custGeom>
            <a:avLst/>
            <a:gdLst>
              <a:gd name="connsiteX0" fmla="*/ 0 w 750627"/>
              <a:gd name="connsiteY0" fmla="*/ 0 h 300251"/>
              <a:gd name="connsiteX1" fmla="*/ 750627 w 750627"/>
              <a:gd name="connsiteY1" fmla="*/ 300251 h 300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0627" h="300251">
                <a:moveTo>
                  <a:pt x="0" y="0"/>
                </a:moveTo>
                <a:lnTo>
                  <a:pt x="750627" y="300251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Freeform 568"/>
          <p:cNvSpPr/>
          <p:nvPr/>
        </p:nvSpPr>
        <p:spPr>
          <a:xfrm>
            <a:off x="7738281" y="4599296"/>
            <a:ext cx="68238" cy="491319"/>
          </a:xfrm>
          <a:custGeom>
            <a:avLst/>
            <a:gdLst>
              <a:gd name="connsiteX0" fmla="*/ 68238 w 68238"/>
              <a:gd name="connsiteY0" fmla="*/ 491319 h 491319"/>
              <a:gd name="connsiteX1" fmla="*/ 0 w 68238"/>
              <a:gd name="connsiteY1" fmla="*/ 0 h 49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238" h="491319">
                <a:moveTo>
                  <a:pt x="68238" y="491319"/>
                </a:moveTo>
                <a:lnTo>
                  <a:pt x="0" y="0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Graphs with 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lane 3-Trees as Weak Dual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24" name="Oval 223"/>
          <p:cNvSpPr/>
          <p:nvPr/>
        </p:nvSpPr>
        <p:spPr bwMode="auto">
          <a:xfrm>
            <a:off x="327949" y="289657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Oval 224"/>
          <p:cNvSpPr/>
          <p:nvPr/>
        </p:nvSpPr>
        <p:spPr bwMode="auto">
          <a:xfrm>
            <a:off x="938875" y="1316873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" name="Oval 234"/>
          <p:cNvSpPr/>
          <p:nvPr/>
        </p:nvSpPr>
        <p:spPr bwMode="auto">
          <a:xfrm>
            <a:off x="1667207" y="2901556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9" name="Oval 238"/>
          <p:cNvSpPr/>
          <p:nvPr/>
        </p:nvSpPr>
        <p:spPr bwMode="auto">
          <a:xfrm>
            <a:off x="930749" y="2161853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0" name="Straight Connector 239"/>
          <p:cNvCxnSpPr>
            <a:stCxn id="224" idx="6"/>
            <a:endCxn id="235" idx="2"/>
          </p:cNvCxnSpPr>
          <p:nvPr/>
        </p:nvCxnSpPr>
        <p:spPr>
          <a:xfrm>
            <a:off x="461299" y="2959285"/>
            <a:ext cx="1205908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302"/>
          <p:cNvGrpSpPr/>
          <p:nvPr/>
        </p:nvGrpSpPr>
        <p:grpSpPr>
          <a:xfrm>
            <a:off x="191069" y="1077858"/>
            <a:ext cx="1776349" cy="2153937"/>
            <a:chOff x="191069" y="1077858"/>
            <a:chExt cx="1776349" cy="2153937"/>
          </a:xfrm>
        </p:grpSpPr>
        <p:sp>
          <p:nvSpPr>
            <p:cNvPr id="233" name="TextBox 60"/>
            <p:cNvSpPr txBox="1">
              <a:spLocks noChangeArrowheads="1"/>
            </p:cNvSpPr>
            <p:nvPr/>
          </p:nvSpPr>
          <p:spPr bwMode="auto">
            <a:xfrm>
              <a:off x="191069" y="2889951"/>
              <a:ext cx="359305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34" name="TextBox 61"/>
            <p:cNvSpPr txBox="1">
              <a:spLocks noChangeArrowheads="1"/>
            </p:cNvSpPr>
            <p:nvPr/>
          </p:nvSpPr>
          <p:spPr bwMode="auto">
            <a:xfrm>
              <a:off x="1608113" y="2932641"/>
              <a:ext cx="359305" cy="299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36" name="TextBox 62"/>
            <p:cNvSpPr txBox="1">
              <a:spLocks noChangeArrowheads="1"/>
            </p:cNvSpPr>
            <p:nvPr/>
          </p:nvSpPr>
          <p:spPr bwMode="auto">
            <a:xfrm>
              <a:off x="667945" y="1077858"/>
              <a:ext cx="264960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43" name="TextBox 62"/>
            <p:cNvSpPr txBox="1">
              <a:spLocks noChangeArrowheads="1"/>
            </p:cNvSpPr>
            <p:nvPr/>
          </p:nvSpPr>
          <p:spPr bwMode="auto">
            <a:xfrm>
              <a:off x="1009139" y="1855780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8" name="Freeform 247"/>
          <p:cNvSpPr/>
          <p:nvPr/>
        </p:nvSpPr>
        <p:spPr>
          <a:xfrm>
            <a:off x="318447" y="1378423"/>
            <a:ext cx="677839" cy="1528550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Freeform 248"/>
          <p:cNvSpPr/>
          <p:nvPr/>
        </p:nvSpPr>
        <p:spPr>
          <a:xfrm>
            <a:off x="1023582" y="1364776"/>
            <a:ext cx="787020" cy="1610436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3" name="Straight Connector 252"/>
          <p:cNvCxnSpPr>
            <a:stCxn id="224" idx="7"/>
            <a:endCxn id="239" idx="3"/>
          </p:cNvCxnSpPr>
          <p:nvPr/>
        </p:nvCxnSpPr>
        <p:spPr>
          <a:xfrm rot="5400000" flipH="1" flipV="1">
            <a:off x="373001" y="2337668"/>
            <a:ext cx="646046" cy="50850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35" idx="1"/>
            <a:endCxn id="239" idx="5"/>
          </p:cNvCxnSpPr>
          <p:nvPr/>
        </p:nvCxnSpPr>
        <p:spPr>
          <a:xfrm rot="16200000" flipV="1">
            <a:off x="1040374" y="2273095"/>
            <a:ext cx="650558" cy="642166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stCxn id="239" idx="0"/>
            <a:endCxn id="248" idx="2"/>
          </p:cNvCxnSpPr>
          <p:nvPr/>
        </p:nvCxnSpPr>
        <p:spPr>
          <a:xfrm rot="16200000" flipV="1">
            <a:off x="605140" y="1769569"/>
            <a:ext cx="783430" cy="113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4" name="Oval 283"/>
          <p:cNvSpPr/>
          <p:nvPr/>
        </p:nvSpPr>
        <p:spPr bwMode="auto">
          <a:xfrm>
            <a:off x="2309147" y="295344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5" name="Oval 284"/>
          <p:cNvSpPr/>
          <p:nvPr/>
        </p:nvSpPr>
        <p:spPr bwMode="auto">
          <a:xfrm>
            <a:off x="2920073" y="1373739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" name="Oval 285"/>
          <p:cNvSpPr/>
          <p:nvPr/>
        </p:nvSpPr>
        <p:spPr bwMode="auto">
          <a:xfrm>
            <a:off x="3648405" y="2958422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8" name="Straight Connector 287"/>
          <p:cNvCxnSpPr>
            <a:stCxn id="284" idx="6"/>
            <a:endCxn id="286" idx="2"/>
          </p:cNvCxnSpPr>
          <p:nvPr/>
        </p:nvCxnSpPr>
        <p:spPr>
          <a:xfrm>
            <a:off x="2442497" y="3016151"/>
            <a:ext cx="1205908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9" name="Freeform 288"/>
          <p:cNvSpPr/>
          <p:nvPr/>
        </p:nvSpPr>
        <p:spPr>
          <a:xfrm>
            <a:off x="2299645" y="1435289"/>
            <a:ext cx="677839" cy="1528550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Freeform 289"/>
          <p:cNvSpPr/>
          <p:nvPr/>
        </p:nvSpPr>
        <p:spPr>
          <a:xfrm>
            <a:off x="3004780" y="1421642"/>
            <a:ext cx="787020" cy="1610436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Straight Connector 290"/>
          <p:cNvCxnSpPr>
            <a:stCxn id="284" idx="7"/>
            <a:endCxn id="296" idx="3"/>
          </p:cNvCxnSpPr>
          <p:nvPr/>
        </p:nvCxnSpPr>
        <p:spPr>
          <a:xfrm rot="5400000" flipH="1" flipV="1">
            <a:off x="2386039" y="2667494"/>
            <a:ext cx="341246" cy="26738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>
            <a:stCxn id="286" idx="1"/>
            <a:endCxn id="294" idx="5"/>
          </p:cNvCxnSpPr>
          <p:nvPr/>
        </p:nvCxnSpPr>
        <p:spPr>
          <a:xfrm rot="16200000" flipV="1">
            <a:off x="3289980" y="2598369"/>
            <a:ext cx="375326" cy="38058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>
            <a:stCxn id="295" idx="0"/>
            <a:endCxn id="289" idx="2"/>
          </p:cNvCxnSpPr>
          <p:nvPr/>
        </p:nvCxnSpPr>
        <p:spPr>
          <a:xfrm rot="16200000" flipV="1">
            <a:off x="2763762" y="1649011"/>
            <a:ext cx="446774" cy="1933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4" name="Oval 293"/>
          <p:cNvSpPr/>
          <p:nvPr/>
        </p:nvSpPr>
        <p:spPr bwMode="auto">
          <a:xfrm>
            <a:off x="3173531" y="2493951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5" name="Oval 294"/>
          <p:cNvSpPr/>
          <p:nvPr/>
        </p:nvSpPr>
        <p:spPr bwMode="auto">
          <a:xfrm>
            <a:off x="2930139" y="1882063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" name="Oval 295"/>
          <p:cNvSpPr/>
          <p:nvPr/>
        </p:nvSpPr>
        <p:spPr bwMode="auto">
          <a:xfrm>
            <a:off x="2670827" y="252351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0" name="Freeform 299"/>
          <p:cNvSpPr/>
          <p:nvPr/>
        </p:nvSpPr>
        <p:spPr>
          <a:xfrm>
            <a:off x="2690881" y="1937982"/>
            <a:ext cx="270681" cy="627797"/>
          </a:xfrm>
          <a:custGeom>
            <a:avLst/>
            <a:gdLst>
              <a:gd name="connsiteX0" fmla="*/ 38669 w 270681"/>
              <a:gd name="connsiteY0" fmla="*/ 627797 h 627797"/>
              <a:gd name="connsiteX1" fmla="*/ 38669 w 270681"/>
              <a:gd name="connsiteY1" fmla="*/ 313899 h 627797"/>
              <a:gd name="connsiteX2" fmla="*/ 270681 w 270681"/>
              <a:gd name="connsiteY2" fmla="*/ 0 h 62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681" h="627797">
                <a:moveTo>
                  <a:pt x="38669" y="627797"/>
                </a:moveTo>
                <a:cubicBezTo>
                  <a:pt x="19334" y="523164"/>
                  <a:pt x="0" y="418532"/>
                  <a:pt x="38669" y="313899"/>
                </a:cubicBezTo>
                <a:cubicBezTo>
                  <a:pt x="77338" y="209266"/>
                  <a:pt x="174009" y="104633"/>
                  <a:pt x="2706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Freeform 300"/>
          <p:cNvSpPr/>
          <p:nvPr/>
        </p:nvSpPr>
        <p:spPr>
          <a:xfrm>
            <a:off x="2756845" y="2579427"/>
            <a:ext cx="464024" cy="111457"/>
          </a:xfrm>
          <a:custGeom>
            <a:avLst/>
            <a:gdLst>
              <a:gd name="connsiteX0" fmla="*/ 0 w 464024"/>
              <a:gd name="connsiteY0" fmla="*/ 13648 h 111457"/>
              <a:gd name="connsiteX1" fmla="*/ 313899 w 464024"/>
              <a:gd name="connsiteY1" fmla="*/ 109182 h 111457"/>
              <a:gd name="connsiteX2" fmla="*/ 464024 w 464024"/>
              <a:gd name="connsiteY2" fmla="*/ 0 h 11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24" h="111457">
                <a:moveTo>
                  <a:pt x="0" y="13648"/>
                </a:moveTo>
                <a:cubicBezTo>
                  <a:pt x="118281" y="62552"/>
                  <a:pt x="236562" y="111457"/>
                  <a:pt x="313899" y="109182"/>
                </a:cubicBezTo>
                <a:cubicBezTo>
                  <a:pt x="391236" y="106907"/>
                  <a:pt x="427630" y="53453"/>
                  <a:pt x="464024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Freeform 301"/>
          <p:cNvSpPr/>
          <p:nvPr/>
        </p:nvSpPr>
        <p:spPr>
          <a:xfrm>
            <a:off x="3002505" y="1924334"/>
            <a:ext cx="302526" cy="655093"/>
          </a:xfrm>
          <a:custGeom>
            <a:avLst/>
            <a:gdLst>
              <a:gd name="connsiteX0" fmla="*/ 0 w 302526"/>
              <a:gd name="connsiteY0" fmla="*/ 0 h 655093"/>
              <a:gd name="connsiteX1" fmla="*/ 259308 w 302526"/>
              <a:gd name="connsiteY1" fmla="*/ 300251 h 655093"/>
              <a:gd name="connsiteX2" fmla="*/ 259308 w 302526"/>
              <a:gd name="connsiteY2" fmla="*/ 655093 h 65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2526" h="655093">
                <a:moveTo>
                  <a:pt x="0" y="0"/>
                </a:moveTo>
                <a:cubicBezTo>
                  <a:pt x="108045" y="95534"/>
                  <a:pt x="216090" y="191069"/>
                  <a:pt x="259308" y="300251"/>
                </a:cubicBezTo>
                <a:cubicBezTo>
                  <a:pt x="302526" y="409433"/>
                  <a:pt x="259308" y="655093"/>
                  <a:pt x="259308" y="655093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03"/>
          <p:cNvGrpSpPr/>
          <p:nvPr/>
        </p:nvGrpSpPr>
        <p:grpSpPr>
          <a:xfrm>
            <a:off x="2156343" y="1146097"/>
            <a:ext cx="1776349" cy="2153937"/>
            <a:chOff x="191069" y="1077858"/>
            <a:chExt cx="1776349" cy="2153937"/>
          </a:xfrm>
        </p:grpSpPr>
        <p:sp>
          <p:nvSpPr>
            <p:cNvPr id="305" name="TextBox 60"/>
            <p:cNvSpPr txBox="1">
              <a:spLocks noChangeArrowheads="1"/>
            </p:cNvSpPr>
            <p:nvPr/>
          </p:nvSpPr>
          <p:spPr bwMode="auto">
            <a:xfrm>
              <a:off x="191069" y="2889951"/>
              <a:ext cx="359305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06" name="TextBox 61"/>
            <p:cNvSpPr txBox="1">
              <a:spLocks noChangeArrowheads="1"/>
            </p:cNvSpPr>
            <p:nvPr/>
          </p:nvSpPr>
          <p:spPr bwMode="auto">
            <a:xfrm>
              <a:off x="1608113" y="2932641"/>
              <a:ext cx="359305" cy="299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07" name="TextBox 62"/>
            <p:cNvSpPr txBox="1">
              <a:spLocks noChangeArrowheads="1"/>
            </p:cNvSpPr>
            <p:nvPr/>
          </p:nvSpPr>
          <p:spPr bwMode="auto">
            <a:xfrm>
              <a:off x="667945" y="1077858"/>
              <a:ext cx="264960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08" name="TextBox 62"/>
            <p:cNvSpPr txBox="1">
              <a:spLocks noChangeArrowheads="1"/>
            </p:cNvSpPr>
            <p:nvPr/>
          </p:nvSpPr>
          <p:spPr bwMode="auto">
            <a:xfrm>
              <a:off x="449580" y="2237918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" name="TextBox 62"/>
            <p:cNvSpPr txBox="1">
              <a:spLocks noChangeArrowheads="1"/>
            </p:cNvSpPr>
            <p:nvPr/>
          </p:nvSpPr>
          <p:spPr bwMode="auto">
            <a:xfrm>
              <a:off x="1295742" y="219697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0" name="TextBox 62"/>
            <p:cNvSpPr txBox="1">
              <a:spLocks noChangeArrowheads="1"/>
            </p:cNvSpPr>
            <p:nvPr/>
          </p:nvSpPr>
          <p:spPr bwMode="auto">
            <a:xfrm>
              <a:off x="1050082" y="1528234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1" name="Oval 310"/>
          <p:cNvSpPr/>
          <p:nvPr/>
        </p:nvSpPr>
        <p:spPr bwMode="auto">
          <a:xfrm>
            <a:off x="4274422" y="295344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2" name="Oval 311"/>
          <p:cNvSpPr/>
          <p:nvPr/>
        </p:nvSpPr>
        <p:spPr bwMode="auto">
          <a:xfrm>
            <a:off x="5199252" y="1087131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Oval 312"/>
          <p:cNvSpPr/>
          <p:nvPr/>
        </p:nvSpPr>
        <p:spPr bwMode="auto">
          <a:xfrm>
            <a:off x="6309728" y="2958422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" name="Straight Connector 313"/>
          <p:cNvCxnSpPr>
            <a:stCxn id="311" idx="6"/>
            <a:endCxn id="313" idx="2"/>
          </p:cNvCxnSpPr>
          <p:nvPr/>
        </p:nvCxnSpPr>
        <p:spPr>
          <a:xfrm>
            <a:off x="4407772" y="3016151"/>
            <a:ext cx="1901956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5" name="Freeform 314"/>
          <p:cNvSpPr/>
          <p:nvPr/>
        </p:nvSpPr>
        <p:spPr>
          <a:xfrm>
            <a:off x="4258102" y="1119117"/>
            <a:ext cx="998562" cy="1844722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Freeform 315"/>
          <p:cNvSpPr/>
          <p:nvPr/>
        </p:nvSpPr>
        <p:spPr>
          <a:xfrm>
            <a:off x="5283959" y="1132764"/>
            <a:ext cx="1185080" cy="1899314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7" name="Straight Connector 316"/>
          <p:cNvCxnSpPr>
            <a:stCxn id="311" idx="7"/>
            <a:endCxn id="322" idx="3"/>
          </p:cNvCxnSpPr>
          <p:nvPr/>
        </p:nvCxnSpPr>
        <p:spPr>
          <a:xfrm rot="5400000" flipH="1" flipV="1">
            <a:off x="4508266" y="2510542"/>
            <a:ext cx="341246" cy="58129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>
            <a:stCxn id="313" idx="1"/>
            <a:endCxn id="320" idx="5"/>
          </p:cNvCxnSpPr>
          <p:nvPr/>
        </p:nvCxnSpPr>
        <p:spPr>
          <a:xfrm rot="16200000" flipV="1">
            <a:off x="5760231" y="2407297"/>
            <a:ext cx="375326" cy="762726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>
            <a:stCxn id="337" idx="0"/>
            <a:endCxn id="315" idx="2"/>
          </p:cNvCxnSpPr>
          <p:nvPr/>
        </p:nvCxnSpPr>
        <p:spPr>
          <a:xfrm rot="16200000" flipV="1">
            <a:off x="5048650" y="1327131"/>
            <a:ext cx="439938" cy="2391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0" name="Oval 319"/>
          <p:cNvSpPr/>
          <p:nvPr/>
        </p:nvSpPr>
        <p:spPr bwMode="auto">
          <a:xfrm>
            <a:off x="5452710" y="2493951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2" name="Oval 321"/>
          <p:cNvSpPr/>
          <p:nvPr/>
        </p:nvSpPr>
        <p:spPr bwMode="auto">
          <a:xfrm>
            <a:off x="4950006" y="252351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4" name="Freeform 323"/>
          <p:cNvSpPr/>
          <p:nvPr/>
        </p:nvSpPr>
        <p:spPr>
          <a:xfrm>
            <a:off x="5036024" y="2579427"/>
            <a:ext cx="464024" cy="111457"/>
          </a:xfrm>
          <a:custGeom>
            <a:avLst/>
            <a:gdLst>
              <a:gd name="connsiteX0" fmla="*/ 0 w 464024"/>
              <a:gd name="connsiteY0" fmla="*/ 13648 h 111457"/>
              <a:gd name="connsiteX1" fmla="*/ 313899 w 464024"/>
              <a:gd name="connsiteY1" fmla="*/ 109182 h 111457"/>
              <a:gd name="connsiteX2" fmla="*/ 464024 w 464024"/>
              <a:gd name="connsiteY2" fmla="*/ 0 h 111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24" h="111457">
                <a:moveTo>
                  <a:pt x="0" y="13648"/>
                </a:moveTo>
                <a:cubicBezTo>
                  <a:pt x="118281" y="62552"/>
                  <a:pt x="236562" y="111457"/>
                  <a:pt x="313899" y="109182"/>
                </a:cubicBezTo>
                <a:cubicBezTo>
                  <a:pt x="391236" y="106907"/>
                  <a:pt x="427630" y="53453"/>
                  <a:pt x="464024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25"/>
          <p:cNvGrpSpPr/>
          <p:nvPr/>
        </p:nvGrpSpPr>
        <p:grpSpPr>
          <a:xfrm>
            <a:off x="4217154" y="832193"/>
            <a:ext cx="2404157" cy="2467841"/>
            <a:chOff x="-27299" y="763954"/>
            <a:chExt cx="2404157" cy="2467841"/>
          </a:xfrm>
        </p:grpSpPr>
        <p:sp>
          <p:nvSpPr>
            <p:cNvPr id="327" name="TextBox 60"/>
            <p:cNvSpPr txBox="1">
              <a:spLocks noChangeArrowheads="1"/>
            </p:cNvSpPr>
            <p:nvPr/>
          </p:nvSpPr>
          <p:spPr bwMode="auto">
            <a:xfrm>
              <a:off x="-27299" y="2889951"/>
              <a:ext cx="359305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28" name="TextBox 61"/>
            <p:cNvSpPr txBox="1">
              <a:spLocks noChangeArrowheads="1"/>
            </p:cNvSpPr>
            <p:nvPr/>
          </p:nvSpPr>
          <p:spPr bwMode="auto">
            <a:xfrm>
              <a:off x="2017553" y="2932641"/>
              <a:ext cx="359305" cy="299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29" name="TextBox 62"/>
            <p:cNvSpPr txBox="1">
              <a:spLocks noChangeArrowheads="1"/>
            </p:cNvSpPr>
            <p:nvPr/>
          </p:nvSpPr>
          <p:spPr bwMode="auto">
            <a:xfrm>
              <a:off x="667945" y="763954"/>
              <a:ext cx="264960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0" name="TextBox 62"/>
            <p:cNvSpPr txBox="1">
              <a:spLocks noChangeArrowheads="1"/>
            </p:cNvSpPr>
            <p:nvPr/>
          </p:nvSpPr>
          <p:spPr bwMode="auto">
            <a:xfrm>
              <a:off x="449580" y="2237918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1" name="TextBox 62"/>
            <p:cNvSpPr txBox="1">
              <a:spLocks noChangeArrowheads="1"/>
            </p:cNvSpPr>
            <p:nvPr/>
          </p:nvSpPr>
          <p:spPr bwMode="auto">
            <a:xfrm>
              <a:off x="1295742" y="219697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2" name="TextBox 62"/>
            <p:cNvSpPr txBox="1">
              <a:spLocks noChangeArrowheads="1"/>
            </p:cNvSpPr>
            <p:nvPr/>
          </p:nvSpPr>
          <p:spPr bwMode="auto">
            <a:xfrm>
              <a:off x="1295741" y="170565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4" name="TextBox 62"/>
            <p:cNvSpPr txBox="1">
              <a:spLocks noChangeArrowheads="1"/>
            </p:cNvSpPr>
            <p:nvPr/>
          </p:nvSpPr>
          <p:spPr bwMode="auto">
            <a:xfrm>
              <a:off x="695240" y="1255279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5" name="TextBox 62"/>
            <p:cNvSpPr txBox="1">
              <a:spLocks noChangeArrowheads="1"/>
            </p:cNvSpPr>
            <p:nvPr/>
          </p:nvSpPr>
          <p:spPr bwMode="auto">
            <a:xfrm>
              <a:off x="463228" y="1637416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5" name="Oval 334"/>
          <p:cNvSpPr/>
          <p:nvPr/>
        </p:nvSpPr>
        <p:spPr bwMode="auto">
          <a:xfrm>
            <a:off x="4963691" y="1950303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6" name="Oval 335"/>
          <p:cNvSpPr/>
          <p:nvPr/>
        </p:nvSpPr>
        <p:spPr bwMode="auto">
          <a:xfrm>
            <a:off x="5443643" y="2007167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" name="Oval 336"/>
          <p:cNvSpPr/>
          <p:nvPr/>
        </p:nvSpPr>
        <p:spPr bwMode="auto">
          <a:xfrm>
            <a:off x="5213899" y="155905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9" name="Freeform 338"/>
          <p:cNvSpPr/>
          <p:nvPr/>
        </p:nvSpPr>
        <p:spPr>
          <a:xfrm>
            <a:off x="4951862" y="2019869"/>
            <a:ext cx="84162" cy="559558"/>
          </a:xfrm>
          <a:custGeom>
            <a:avLst/>
            <a:gdLst>
              <a:gd name="connsiteX0" fmla="*/ 70514 w 84162"/>
              <a:gd name="connsiteY0" fmla="*/ 559558 h 559558"/>
              <a:gd name="connsiteX1" fmla="*/ 2275 w 84162"/>
              <a:gd name="connsiteY1" fmla="*/ 218364 h 559558"/>
              <a:gd name="connsiteX2" fmla="*/ 84162 w 84162"/>
              <a:gd name="connsiteY2" fmla="*/ 0 h 55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162" h="559558">
                <a:moveTo>
                  <a:pt x="70514" y="559558"/>
                </a:moveTo>
                <a:cubicBezTo>
                  <a:pt x="35257" y="435591"/>
                  <a:pt x="0" y="311624"/>
                  <a:pt x="2275" y="218364"/>
                </a:cubicBezTo>
                <a:cubicBezTo>
                  <a:pt x="4550" y="125104"/>
                  <a:pt x="44356" y="62552"/>
                  <a:pt x="8416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Freeform 339"/>
          <p:cNvSpPr/>
          <p:nvPr/>
        </p:nvSpPr>
        <p:spPr>
          <a:xfrm>
            <a:off x="5513696" y="2074460"/>
            <a:ext cx="70513" cy="464024"/>
          </a:xfrm>
          <a:custGeom>
            <a:avLst/>
            <a:gdLst>
              <a:gd name="connsiteX0" fmla="*/ 0 w 70513"/>
              <a:gd name="connsiteY0" fmla="*/ 464024 h 464024"/>
              <a:gd name="connsiteX1" fmla="*/ 68238 w 70513"/>
              <a:gd name="connsiteY1" fmla="*/ 259307 h 464024"/>
              <a:gd name="connsiteX2" fmla="*/ 13647 w 70513"/>
              <a:gd name="connsiteY2" fmla="*/ 0 h 46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513" h="464024">
                <a:moveTo>
                  <a:pt x="0" y="464024"/>
                </a:moveTo>
                <a:cubicBezTo>
                  <a:pt x="32982" y="400334"/>
                  <a:pt x="65964" y="336644"/>
                  <a:pt x="68238" y="259307"/>
                </a:cubicBezTo>
                <a:cubicBezTo>
                  <a:pt x="70513" y="181970"/>
                  <a:pt x="42080" y="90985"/>
                  <a:pt x="13647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Freeform 340"/>
          <p:cNvSpPr/>
          <p:nvPr/>
        </p:nvSpPr>
        <p:spPr>
          <a:xfrm>
            <a:off x="5036024" y="2006221"/>
            <a:ext cx="477672" cy="131928"/>
          </a:xfrm>
          <a:custGeom>
            <a:avLst/>
            <a:gdLst>
              <a:gd name="connsiteX0" fmla="*/ 0 w 477672"/>
              <a:gd name="connsiteY0" fmla="*/ 0 h 131928"/>
              <a:gd name="connsiteX1" fmla="*/ 204716 w 477672"/>
              <a:gd name="connsiteY1" fmla="*/ 122830 h 131928"/>
              <a:gd name="connsiteX2" fmla="*/ 477672 w 477672"/>
              <a:gd name="connsiteY2" fmla="*/ 54591 h 13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131928">
                <a:moveTo>
                  <a:pt x="0" y="0"/>
                </a:moveTo>
                <a:cubicBezTo>
                  <a:pt x="62552" y="56866"/>
                  <a:pt x="125104" y="113732"/>
                  <a:pt x="204716" y="122830"/>
                </a:cubicBezTo>
                <a:cubicBezTo>
                  <a:pt x="284328" y="131928"/>
                  <a:pt x="381000" y="93259"/>
                  <a:pt x="477672" y="545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Freeform 341"/>
          <p:cNvSpPr/>
          <p:nvPr/>
        </p:nvSpPr>
        <p:spPr>
          <a:xfrm>
            <a:off x="5036024" y="1610436"/>
            <a:ext cx="232012" cy="409433"/>
          </a:xfrm>
          <a:custGeom>
            <a:avLst/>
            <a:gdLst>
              <a:gd name="connsiteX0" fmla="*/ 0 w 232012"/>
              <a:gd name="connsiteY0" fmla="*/ 409433 h 409433"/>
              <a:gd name="connsiteX1" fmla="*/ 54591 w 232012"/>
              <a:gd name="connsiteY1" fmla="*/ 163773 h 409433"/>
              <a:gd name="connsiteX2" fmla="*/ 232012 w 23201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09433">
                <a:moveTo>
                  <a:pt x="0" y="409433"/>
                </a:moveTo>
                <a:cubicBezTo>
                  <a:pt x="7961" y="320722"/>
                  <a:pt x="15922" y="232012"/>
                  <a:pt x="54591" y="163773"/>
                </a:cubicBezTo>
                <a:cubicBezTo>
                  <a:pt x="93260" y="95534"/>
                  <a:pt x="162636" y="47767"/>
                  <a:pt x="23201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Freeform 342"/>
          <p:cNvSpPr/>
          <p:nvPr/>
        </p:nvSpPr>
        <p:spPr>
          <a:xfrm>
            <a:off x="5295331" y="1610436"/>
            <a:ext cx="243386" cy="450376"/>
          </a:xfrm>
          <a:custGeom>
            <a:avLst/>
            <a:gdLst>
              <a:gd name="connsiteX0" fmla="*/ 232012 w 243386"/>
              <a:gd name="connsiteY0" fmla="*/ 450376 h 450376"/>
              <a:gd name="connsiteX1" fmla="*/ 204717 w 243386"/>
              <a:gd name="connsiteY1" fmla="*/ 150125 h 450376"/>
              <a:gd name="connsiteX2" fmla="*/ 0 w 243386"/>
              <a:gd name="connsiteY2" fmla="*/ 0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450376">
                <a:moveTo>
                  <a:pt x="232012" y="450376"/>
                </a:moveTo>
                <a:cubicBezTo>
                  <a:pt x="237699" y="337782"/>
                  <a:pt x="243386" y="225188"/>
                  <a:pt x="204717" y="150125"/>
                </a:cubicBezTo>
                <a:cubicBezTo>
                  <a:pt x="166048" y="75062"/>
                  <a:pt x="83024" y="3753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 bwMode="auto">
          <a:xfrm>
            <a:off x="6797111" y="299438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7" name="Oval 346"/>
          <p:cNvSpPr/>
          <p:nvPr/>
        </p:nvSpPr>
        <p:spPr bwMode="auto">
          <a:xfrm>
            <a:off x="7721941" y="1128075"/>
            <a:ext cx="131763" cy="1222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" name="Oval 347"/>
          <p:cNvSpPr/>
          <p:nvPr/>
        </p:nvSpPr>
        <p:spPr bwMode="auto">
          <a:xfrm>
            <a:off x="8832417" y="2999366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9" name="Straight Connector 348"/>
          <p:cNvCxnSpPr>
            <a:stCxn id="346" idx="6"/>
            <a:endCxn id="348" idx="2"/>
          </p:cNvCxnSpPr>
          <p:nvPr/>
        </p:nvCxnSpPr>
        <p:spPr>
          <a:xfrm>
            <a:off x="6930461" y="3057095"/>
            <a:ext cx="1901956" cy="339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0" name="Freeform 349"/>
          <p:cNvSpPr/>
          <p:nvPr/>
        </p:nvSpPr>
        <p:spPr>
          <a:xfrm>
            <a:off x="6780791" y="1160061"/>
            <a:ext cx="998562" cy="1844722"/>
          </a:xfrm>
          <a:custGeom>
            <a:avLst/>
            <a:gdLst>
              <a:gd name="connsiteX0" fmla="*/ 50042 w 677839"/>
              <a:gd name="connsiteY0" fmla="*/ 1528550 h 1528550"/>
              <a:gd name="connsiteX1" fmla="*/ 104633 w 677839"/>
              <a:gd name="connsiteY1" fmla="*/ 586854 h 1528550"/>
              <a:gd name="connsiteX2" fmla="*/ 677839 w 677839"/>
              <a:gd name="connsiteY2" fmla="*/ 0 h 152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839" h="1528550">
                <a:moveTo>
                  <a:pt x="50042" y="1528550"/>
                </a:moveTo>
                <a:cubicBezTo>
                  <a:pt x="25021" y="1185081"/>
                  <a:pt x="0" y="841612"/>
                  <a:pt x="104633" y="586854"/>
                </a:cubicBezTo>
                <a:cubicBezTo>
                  <a:pt x="209266" y="332096"/>
                  <a:pt x="443552" y="166048"/>
                  <a:pt x="67783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Freeform 350"/>
          <p:cNvSpPr/>
          <p:nvPr/>
        </p:nvSpPr>
        <p:spPr>
          <a:xfrm>
            <a:off x="7806648" y="1173708"/>
            <a:ext cx="1185080" cy="1899314"/>
          </a:xfrm>
          <a:custGeom>
            <a:avLst/>
            <a:gdLst>
              <a:gd name="connsiteX0" fmla="*/ 709683 w 787020"/>
              <a:gd name="connsiteY0" fmla="*/ 1460310 h 1460310"/>
              <a:gd name="connsiteX1" fmla="*/ 668740 w 787020"/>
              <a:gd name="connsiteY1" fmla="*/ 545910 h 1460310"/>
              <a:gd name="connsiteX2" fmla="*/ 0 w 787020"/>
              <a:gd name="connsiteY2" fmla="*/ 0 h 1460310"/>
              <a:gd name="connsiteX3" fmla="*/ 0 w 787020"/>
              <a:gd name="connsiteY3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020" h="1460310">
                <a:moveTo>
                  <a:pt x="709683" y="1460310"/>
                </a:moveTo>
                <a:cubicBezTo>
                  <a:pt x="748351" y="1124802"/>
                  <a:pt x="787020" y="789295"/>
                  <a:pt x="668740" y="545910"/>
                </a:cubicBezTo>
                <a:cubicBezTo>
                  <a:pt x="550460" y="3025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2" name="Straight Connector 351"/>
          <p:cNvCxnSpPr>
            <a:stCxn id="346" idx="7"/>
            <a:endCxn id="376" idx="3"/>
          </p:cNvCxnSpPr>
          <p:nvPr/>
        </p:nvCxnSpPr>
        <p:spPr>
          <a:xfrm rot="5400000" flipH="1" flipV="1">
            <a:off x="6908139" y="2810770"/>
            <a:ext cx="204778" cy="199192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>
            <a:stCxn id="348" idx="1"/>
            <a:endCxn id="355" idx="5"/>
          </p:cNvCxnSpPr>
          <p:nvPr/>
        </p:nvCxnSpPr>
        <p:spPr>
          <a:xfrm rot="16200000" flipV="1">
            <a:off x="8282920" y="2448241"/>
            <a:ext cx="375326" cy="762726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>
            <a:stCxn id="369" idx="0"/>
            <a:endCxn id="350" idx="2"/>
          </p:cNvCxnSpPr>
          <p:nvPr/>
        </p:nvCxnSpPr>
        <p:spPr>
          <a:xfrm rot="16200000" flipV="1">
            <a:off x="7571339" y="1368075"/>
            <a:ext cx="439938" cy="2391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5" name="Oval 354"/>
          <p:cNvSpPr/>
          <p:nvPr/>
        </p:nvSpPr>
        <p:spPr bwMode="auto">
          <a:xfrm>
            <a:off x="7975399" y="253489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357"/>
          <p:cNvGrpSpPr/>
          <p:nvPr/>
        </p:nvGrpSpPr>
        <p:grpSpPr>
          <a:xfrm>
            <a:off x="6739843" y="873137"/>
            <a:ext cx="2404157" cy="2467841"/>
            <a:chOff x="-27299" y="763954"/>
            <a:chExt cx="2404157" cy="2467841"/>
          </a:xfrm>
        </p:grpSpPr>
        <p:sp>
          <p:nvSpPr>
            <p:cNvPr id="359" name="TextBox 60"/>
            <p:cNvSpPr txBox="1">
              <a:spLocks noChangeArrowheads="1"/>
            </p:cNvSpPr>
            <p:nvPr/>
          </p:nvSpPr>
          <p:spPr bwMode="auto">
            <a:xfrm>
              <a:off x="-27299" y="2889951"/>
              <a:ext cx="359305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60" name="TextBox 61"/>
            <p:cNvSpPr txBox="1">
              <a:spLocks noChangeArrowheads="1"/>
            </p:cNvSpPr>
            <p:nvPr/>
          </p:nvSpPr>
          <p:spPr bwMode="auto">
            <a:xfrm>
              <a:off x="2017553" y="2932641"/>
              <a:ext cx="359305" cy="299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61" name="TextBox 62"/>
            <p:cNvSpPr txBox="1">
              <a:spLocks noChangeArrowheads="1"/>
            </p:cNvSpPr>
            <p:nvPr/>
          </p:nvSpPr>
          <p:spPr bwMode="auto">
            <a:xfrm>
              <a:off x="667945" y="763954"/>
              <a:ext cx="264960" cy="299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63" name="TextBox 62"/>
            <p:cNvSpPr txBox="1">
              <a:spLocks noChangeArrowheads="1"/>
            </p:cNvSpPr>
            <p:nvPr/>
          </p:nvSpPr>
          <p:spPr bwMode="auto">
            <a:xfrm>
              <a:off x="1295742" y="219697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4" name="TextBox 62"/>
            <p:cNvSpPr txBox="1">
              <a:spLocks noChangeArrowheads="1"/>
            </p:cNvSpPr>
            <p:nvPr/>
          </p:nvSpPr>
          <p:spPr bwMode="auto">
            <a:xfrm>
              <a:off x="1295741" y="170565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TextBox 62"/>
            <p:cNvSpPr txBox="1">
              <a:spLocks noChangeArrowheads="1"/>
            </p:cNvSpPr>
            <p:nvPr/>
          </p:nvSpPr>
          <p:spPr bwMode="auto">
            <a:xfrm>
              <a:off x="749832" y="1227983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6" name="TextBox 62"/>
            <p:cNvSpPr txBox="1">
              <a:spLocks noChangeArrowheads="1"/>
            </p:cNvSpPr>
            <p:nvPr/>
          </p:nvSpPr>
          <p:spPr bwMode="auto">
            <a:xfrm>
              <a:off x="545116" y="1623768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" name="TextBox 62"/>
            <p:cNvSpPr txBox="1">
              <a:spLocks noChangeArrowheads="1"/>
            </p:cNvSpPr>
            <p:nvPr/>
          </p:nvSpPr>
          <p:spPr bwMode="auto">
            <a:xfrm>
              <a:off x="94740" y="2237917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1" name="TextBox 62"/>
            <p:cNvSpPr txBox="1">
              <a:spLocks noChangeArrowheads="1"/>
            </p:cNvSpPr>
            <p:nvPr/>
          </p:nvSpPr>
          <p:spPr bwMode="auto">
            <a:xfrm>
              <a:off x="367696" y="1937667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2" name="TextBox 62"/>
            <p:cNvSpPr txBox="1">
              <a:spLocks noChangeArrowheads="1"/>
            </p:cNvSpPr>
            <p:nvPr/>
          </p:nvSpPr>
          <p:spPr bwMode="auto">
            <a:xfrm>
              <a:off x="531467" y="2374395"/>
              <a:ext cx="26496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7" name="Oval 366"/>
          <p:cNvSpPr/>
          <p:nvPr/>
        </p:nvSpPr>
        <p:spPr bwMode="auto">
          <a:xfrm>
            <a:off x="7486380" y="1991247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" name="Oval 367"/>
          <p:cNvSpPr/>
          <p:nvPr/>
        </p:nvSpPr>
        <p:spPr bwMode="auto">
          <a:xfrm>
            <a:off x="7966332" y="2048111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" name="Oval 368"/>
          <p:cNvSpPr/>
          <p:nvPr/>
        </p:nvSpPr>
        <p:spPr bwMode="auto">
          <a:xfrm>
            <a:off x="7736588" y="1599999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1" name="Freeform 370"/>
          <p:cNvSpPr/>
          <p:nvPr/>
        </p:nvSpPr>
        <p:spPr>
          <a:xfrm>
            <a:off x="8036385" y="2115404"/>
            <a:ext cx="70513" cy="464024"/>
          </a:xfrm>
          <a:custGeom>
            <a:avLst/>
            <a:gdLst>
              <a:gd name="connsiteX0" fmla="*/ 0 w 70513"/>
              <a:gd name="connsiteY0" fmla="*/ 464024 h 464024"/>
              <a:gd name="connsiteX1" fmla="*/ 68238 w 70513"/>
              <a:gd name="connsiteY1" fmla="*/ 259307 h 464024"/>
              <a:gd name="connsiteX2" fmla="*/ 13647 w 70513"/>
              <a:gd name="connsiteY2" fmla="*/ 0 h 46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513" h="464024">
                <a:moveTo>
                  <a:pt x="0" y="464024"/>
                </a:moveTo>
                <a:cubicBezTo>
                  <a:pt x="32982" y="400334"/>
                  <a:pt x="65964" y="336644"/>
                  <a:pt x="68238" y="259307"/>
                </a:cubicBezTo>
                <a:cubicBezTo>
                  <a:pt x="70513" y="181970"/>
                  <a:pt x="42080" y="90985"/>
                  <a:pt x="13647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Freeform 371"/>
          <p:cNvSpPr/>
          <p:nvPr/>
        </p:nvSpPr>
        <p:spPr>
          <a:xfrm>
            <a:off x="7558713" y="2047165"/>
            <a:ext cx="477672" cy="131928"/>
          </a:xfrm>
          <a:custGeom>
            <a:avLst/>
            <a:gdLst>
              <a:gd name="connsiteX0" fmla="*/ 0 w 477672"/>
              <a:gd name="connsiteY0" fmla="*/ 0 h 131928"/>
              <a:gd name="connsiteX1" fmla="*/ 204716 w 477672"/>
              <a:gd name="connsiteY1" fmla="*/ 122830 h 131928"/>
              <a:gd name="connsiteX2" fmla="*/ 477672 w 477672"/>
              <a:gd name="connsiteY2" fmla="*/ 54591 h 13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131928">
                <a:moveTo>
                  <a:pt x="0" y="0"/>
                </a:moveTo>
                <a:cubicBezTo>
                  <a:pt x="62552" y="56866"/>
                  <a:pt x="125104" y="113732"/>
                  <a:pt x="204716" y="122830"/>
                </a:cubicBezTo>
                <a:cubicBezTo>
                  <a:pt x="284328" y="131928"/>
                  <a:pt x="381000" y="93259"/>
                  <a:pt x="477672" y="545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Freeform 372"/>
          <p:cNvSpPr/>
          <p:nvPr/>
        </p:nvSpPr>
        <p:spPr>
          <a:xfrm>
            <a:off x="7558713" y="1651380"/>
            <a:ext cx="232012" cy="409433"/>
          </a:xfrm>
          <a:custGeom>
            <a:avLst/>
            <a:gdLst>
              <a:gd name="connsiteX0" fmla="*/ 0 w 232012"/>
              <a:gd name="connsiteY0" fmla="*/ 409433 h 409433"/>
              <a:gd name="connsiteX1" fmla="*/ 54591 w 232012"/>
              <a:gd name="connsiteY1" fmla="*/ 163773 h 409433"/>
              <a:gd name="connsiteX2" fmla="*/ 232012 w 23201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09433">
                <a:moveTo>
                  <a:pt x="0" y="409433"/>
                </a:moveTo>
                <a:cubicBezTo>
                  <a:pt x="7961" y="320722"/>
                  <a:pt x="15922" y="232012"/>
                  <a:pt x="54591" y="163773"/>
                </a:cubicBezTo>
                <a:cubicBezTo>
                  <a:pt x="93260" y="95534"/>
                  <a:pt x="162636" y="47767"/>
                  <a:pt x="23201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Freeform 373"/>
          <p:cNvSpPr/>
          <p:nvPr/>
        </p:nvSpPr>
        <p:spPr>
          <a:xfrm>
            <a:off x="7818020" y="1651380"/>
            <a:ext cx="243386" cy="450376"/>
          </a:xfrm>
          <a:custGeom>
            <a:avLst/>
            <a:gdLst>
              <a:gd name="connsiteX0" fmla="*/ 232012 w 243386"/>
              <a:gd name="connsiteY0" fmla="*/ 450376 h 450376"/>
              <a:gd name="connsiteX1" fmla="*/ 204717 w 243386"/>
              <a:gd name="connsiteY1" fmla="*/ 150125 h 450376"/>
              <a:gd name="connsiteX2" fmla="*/ 0 w 243386"/>
              <a:gd name="connsiteY2" fmla="*/ 0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450376">
                <a:moveTo>
                  <a:pt x="232012" y="450376"/>
                </a:moveTo>
                <a:cubicBezTo>
                  <a:pt x="237699" y="337782"/>
                  <a:pt x="243386" y="225188"/>
                  <a:pt x="204717" y="150125"/>
                </a:cubicBezTo>
                <a:cubicBezTo>
                  <a:pt x="166048" y="75062"/>
                  <a:pt x="83024" y="3753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 bwMode="auto">
          <a:xfrm>
            <a:off x="7090595" y="2700931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7" name="Oval 376"/>
          <p:cNvSpPr/>
          <p:nvPr/>
        </p:nvSpPr>
        <p:spPr bwMode="auto">
          <a:xfrm>
            <a:off x="7570547" y="2757795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" name="Oval 377"/>
          <p:cNvSpPr/>
          <p:nvPr/>
        </p:nvSpPr>
        <p:spPr bwMode="auto">
          <a:xfrm>
            <a:off x="7340803" y="2309683"/>
            <a:ext cx="133350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" name="Freeform 378"/>
          <p:cNvSpPr/>
          <p:nvPr/>
        </p:nvSpPr>
        <p:spPr>
          <a:xfrm>
            <a:off x="7162928" y="2756849"/>
            <a:ext cx="477672" cy="131928"/>
          </a:xfrm>
          <a:custGeom>
            <a:avLst/>
            <a:gdLst>
              <a:gd name="connsiteX0" fmla="*/ 0 w 477672"/>
              <a:gd name="connsiteY0" fmla="*/ 0 h 131928"/>
              <a:gd name="connsiteX1" fmla="*/ 204716 w 477672"/>
              <a:gd name="connsiteY1" fmla="*/ 122830 h 131928"/>
              <a:gd name="connsiteX2" fmla="*/ 477672 w 477672"/>
              <a:gd name="connsiteY2" fmla="*/ 54591 h 13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7672" h="131928">
                <a:moveTo>
                  <a:pt x="0" y="0"/>
                </a:moveTo>
                <a:cubicBezTo>
                  <a:pt x="62552" y="56866"/>
                  <a:pt x="125104" y="113732"/>
                  <a:pt x="204716" y="122830"/>
                </a:cubicBezTo>
                <a:cubicBezTo>
                  <a:pt x="284328" y="131928"/>
                  <a:pt x="381000" y="93259"/>
                  <a:pt x="477672" y="5459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Freeform 379"/>
          <p:cNvSpPr/>
          <p:nvPr/>
        </p:nvSpPr>
        <p:spPr>
          <a:xfrm>
            <a:off x="7162928" y="2361064"/>
            <a:ext cx="232012" cy="409433"/>
          </a:xfrm>
          <a:custGeom>
            <a:avLst/>
            <a:gdLst>
              <a:gd name="connsiteX0" fmla="*/ 0 w 232012"/>
              <a:gd name="connsiteY0" fmla="*/ 409433 h 409433"/>
              <a:gd name="connsiteX1" fmla="*/ 54591 w 232012"/>
              <a:gd name="connsiteY1" fmla="*/ 163773 h 409433"/>
              <a:gd name="connsiteX2" fmla="*/ 232012 w 232012"/>
              <a:gd name="connsiteY2" fmla="*/ 0 h 40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012" h="409433">
                <a:moveTo>
                  <a:pt x="0" y="409433"/>
                </a:moveTo>
                <a:cubicBezTo>
                  <a:pt x="7961" y="320722"/>
                  <a:pt x="15922" y="232012"/>
                  <a:pt x="54591" y="163773"/>
                </a:cubicBezTo>
                <a:cubicBezTo>
                  <a:pt x="93260" y="95534"/>
                  <a:pt x="162636" y="47767"/>
                  <a:pt x="23201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Freeform 380"/>
          <p:cNvSpPr/>
          <p:nvPr/>
        </p:nvSpPr>
        <p:spPr>
          <a:xfrm>
            <a:off x="7422235" y="2361064"/>
            <a:ext cx="243386" cy="450376"/>
          </a:xfrm>
          <a:custGeom>
            <a:avLst/>
            <a:gdLst>
              <a:gd name="connsiteX0" fmla="*/ 232012 w 243386"/>
              <a:gd name="connsiteY0" fmla="*/ 450376 h 450376"/>
              <a:gd name="connsiteX1" fmla="*/ 204717 w 243386"/>
              <a:gd name="connsiteY1" fmla="*/ 150125 h 450376"/>
              <a:gd name="connsiteX2" fmla="*/ 0 w 243386"/>
              <a:gd name="connsiteY2" fmla="*/ 0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450376">
                <a:moveTo>
                  <a:pt x="232012" y="450376"/>
                </a:moveTo>
                <a:cubicBezTo>
                  <a:pt x="237699" y="337782"/>
                  <a:pt x="243386" y="225188"/>
                  <a:pt x="204717" y="150125"/>
                </a:cubicBezTo>
                <a:cubicBezTo>
                  <a:pt x="166048" y="75062"/>
                  <a:pt x="83024" y="3753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3" name="Straight Connector 382"/>
          <p:cNvCxnSpPr>
            <a:stCxn id="378" idx="0"/>
            <a:endCxn id="367" idx="3"/>
          </p:cNvCxnSpPr>
          <p:nvPr/>
        </p:nvCxnSpPr>
        <p:spPr>
          <a:xfrm rot="5400000" flipH="1" flipV="1">
            <a:off x="7350998" y="2154773"/>
            <a:ext cx="211390" cy="98431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>
            <a:stCxn id="377" idx="6"/>
            <a:endCxn id="355" idx="3"/>
          </p:cNvCxnSpPr>
          <p:nvPr/>
        </p:nvCxnSpPr>
        <p:spPr>
          <a:xfrm flipV="1">
            <a:off x="7703897" y="2641941"/>
            <a:ext cx="291031" cy="17856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82" name="Group 328"/>
          <p:cNvGrpSpPr/>
          <p:nvPr/>
        </p:nvGrpSpPr>
        <p:grpSpPr>
          <a:xfrm>
            <a:off x="2192020" y="4148923"/>
            <a:ext cx="1881793" cy="1612962"/>
            <a:chOff x="2524830" y="4285396"/>
            <a:chExt cx="1881793" cy="1612962"/>
          </a:xfrm>
        </p:grpSpPr>
        <p:grpSp>
          <p:nvGrpSpPr>
            <p:cNvPr id="557" name="Group 310"/>
            <p:cNvGrpSpPr>
              <a:grpSpLocks noChangeAspect="1"/>
            </p:cNvGrpSpPr>
            <p:nvPr/>
          </p:nvGrpSpPr>
          <p:grpSpPr>
            <a:xfrm>
              <a:off x="2524833" y="4285396"/>
              <a:ext cx="1881790" cy="1612962"/>
              <a:chOff x="2456597" y="4599296"/>
              <a:chExt cx="859809" cy="736979"/>
            </a:xfrm>
          </p:grpSpPr>
          <p:sp>
            <p:nvSpPr>
              <p:cNvPr id="561" name="Freeform 560"/>
              <p:cNvSpPr/>
              <p:nvPr/>
            </p:nvSpPr>
            <p:spPr>
              <a:xfrm>
                <a:off x="2456597" y="4681182"/>
                <a:ext cx="436729" cy="655093"/>
              </a:xfrm>
              <a:custGeom>
                <a:avLst/>
                <a:gdLst>
                  <a:gd name="connsiteX0" fmla="*/ 95534 w 409433"/>
                  <a:gd name="connsiteY0" fmla="*/ 0 h 655093"/>
                  <a:gd name="connsiteX1" fmla="*/ 0 w 409433"/>
                  <a:gd name="connsiteY1" fmla="*/ 477672 h 655093"/>
                  <a:gd name="connsiteX2" fmla="*/ 395785 w 409433"/>
                  <a:gd name="connsiteY2" fmla="*/ 655093 h 655093"/>
                  <a:gd name="connsiteX3" fmla="*/ 409433 w 409433"/>
                  <a:gd name="connsiteY3" fmla="*/ 95534 h 655093"/>
                  <a:gd name="connsiteX4" fmla="*/ 95534 w 409433"/>
                  <a:gd name="connsiteY4" fmla="*/ 0 h 6550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09433" h="655093">
                    <a:moveTo>
                      <a:pt x="95534" y="0"/>
                    </a:moveTo>
                    <a:lnTo>
                      <a:pt x="0" y="477672"/>
                    </a:lnTo>
                    <a:lnTo>
                      <a:pt x="395785" y="655093"/>
                    </a:lnTo>
                    <a:lnTo>
                      <a:pt x="409433" y="95534"/>
                    </a:lnTo>
                    <a:lnTo>
                      <a:pt x="9553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2" name="Freeform 561"/>
              <p:cNvSpPr/>
              <p:nvPr/>
            </p:nvSpPr>
            <p:spPr>
              <a:xfrm>
                <a:off x="2879678" y="4599296"/>
                <a:ext cx="436728" cy="736979"/>
              </a:xfrm>
              <a:custGeom>
                <a:avLst/>
                <a:gdLst>
                  <a:gd name="connsiteX0" fmla="*/ 0 w 436728"/>
                  <a:gd name="connsiteY0" fmla="*/ 163773 h 736979"/>
                  <a:gd name="connsiteX1" fmla="*/ 0 w 436728"/>
                  <a:gd name="connsiteY1" fmla="*/ 736979 h 736979"/>
                  <a:gd name="connsiteX2" fmla="*/ 436728 w 436728"/>
                  <a:gd name="connsiteY2" fmla="*/ 341194 h 736979"/>
                  <a:gd name="connsiteX3" fmla="*/ 218364 w 436728"/>
                  <a:gd name="connsiteY3" fmla="*/ 0 h 736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6728" h="736979">
                    <a:moveTo>
                      <a:pt x="0" y="163773"/>
                    </a:moveTo>
                    <a:lnTo>
                      <a:pt x="0" y="736979"/>
                    </a:lnTo>
                    <a:lnTo>
                      <a:pt x="436728" y="341194"/>
                    </a:lnTo>
                    <a:lnTo>
                      <a:pt x="218364" y="0"/>
                    </a:lnTo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563" name="Freeform 562"/>
              <p:cNvSpPr/>
              <p:nvPr/>
            </p:nvSpPr>
            <p:spPr>
              <a:xfrm>
                <a:off x="2565779" y="4599296"/>
                <a:ext cx="532263" cy="163773"/>
              </a:xfrm>
              <a:custGeom>
                <a:avLst/>
                <a:gdLst>
                  <a:gd name="connsiteX0" fmla="*/ 0 w 532263"/>
                  <a:gd name="connsiteY0" fmla="*/ 81886 h 163773"/>
                  <a:gd name="connsiteX1" fmla="*/ 313899 w 532263"/>
                  <a:gd name="connsiteY1" fmla="*/ 163773 h 163773"/>
                  <a:gd name="connsiteX2" fmla="*/ 532263 w 532263"/>
                  <a:gd name="connsiteY2" fmla="*/ 0 h 163773"/>
                  <a:gd name="connsiteX3" fmla="*/ 0 w 532263"/>
                  <a:gd name="connsiteY3" fmla="*/ 81886 h 163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32263" h="163773">
                    <a:moveTo>
                      <a:pt x="0" y="81886"/>
                    </a:moveTo>
                    <a:lnTo>
                      <a:pt x="313899" y="163773"/>
                    </a:lnTo>
                    <a:lnTo>
                      <a:pt x="532263" y="0"/>
                    </a:lnTo>
                    <a:lnTo>
                      <a:pt x="0" y="8188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58" name="Straight Connector 557"/>
            <p:cNvCxnSpPr>
              <a:stCxn id="561" idx="1"/>
              <a:endCxn id="562" idx="2"/>
            </p:cNvCxnSpPr>
            <p:nvPr/>
          </p:nvCxnSpPr>
          <p:spPr>
            <a:xfrm flipV="1">
              <a:off x="2524830" y="5032138"/>
              <a:ext cx="1881789" cy="47791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4" name="Group 327"/>
          <p:cNvGrpSpPr/>
          <p:nvPr/>
        </p:nvGrpSpPr>
        <p:grpSpPr>
          <a:xfrm>
            <a:off x="4525791" y="4121628"/>
            <a:ext cx="1909081" cy="1612962"/>
            <a:chOff x="5076965" y="4299044"/>
            <a:chExt cx="1909081" cy="1612962"/>
          </a:xfrm>
        </p:grpSpPr>
        <p:grpSp>
          <p:nvGrpSpPr>
            <p:cNvPr id="543" name="Group 325"/>
            <p:cNvGrpSpPr/>
            <p:nvPr/>
          </p:nvGrpSpPr>
          <p:grpSpPr>
            <a:xfrm>
              <a:off x="5076965" y="4299044"/>
              <a:ext cx="1881790" cy="1612962"/>
              <a:chOff x="5076965" y="4299044"/>
              <a:chExt cx="1881790" cy="1612962"/>
            </a:xfrm>
          </p:grpSpPr>
          <p:grpSp>
            <p:nvGrpSpPr>
              <p:cNvPr id="547" name="Group 320"/>
              <p:cNvGrpSpPr>
                <a:grpSpLocks noChangeAspect="1"/>
              </p:cNvGrpSpPr>
              <p:nvPr/>
            </p:nvGrpSpPr>
            <p:grpSpPr>
              <a:xfrm>
                <a:off x="5076965" y="4299044"/>
                <a:ext cx="1881790" cy="1612962"/>
                <a:chOff x="2456597" y="4599296"/>
                <a:chExt cx="859809" cy="736979"/>
              </a:xfrm>
            </p:grpSpPr>
            <p:sp>
              <p:nvSpPr>
                <p:cNvPr id="553" name="Freeform 552"/>
                <p:cNvSpPr/>
                <p:nvPr/>
              </p:nvSpPr>
              <p:spPr>
                <a:xfrm>
                  <a:off x="2456597" y="4681182"/>
                  <a:ext cx="436729" cy="655093"/>
                </a:xfrm>
                <a:custGeom>
                  <a:avLst/>
                  <a:gdLst>
                    <a:gd name="connsiteX0" fmla="*/ 95534 w 409433"/>
                    <a:gd name="connsiteY0" fmla="*/ 0 h 655093"/>
                    <a:gd name="connsiteX1" fmla="*/ 0 w 409433"/>
                    <a:gd name="connsiteY1" fmla="*/ 477672 h 655093"/>
                    <a:gd name="connsiteX2" fmla="*/ 395785 w 409433"/>
                    <a:gd name="connsiteY2" fmla="*/ 655093 h 655093"/>
                    <a:gd name="connsiteX3" fmla="*/ 409433 w 409433"/>
                    <a:gd name="connsiteY3" fmla="*/ 95534 h 655093"/>
                    <a:gd name="connsiteX4" fmla="*/ 95534 w 409433"/>
                    <a:gd name="connsiteY4" fmla="*/ 0 h 6550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9433" h="655093">
                      <a:moveTo>
                        <a:pt x="95534" y="0"/>
                      </a:moveTo>
                      <a:lnTo>
                        <a:pt x="0" y="477672"/>
                      </a:lnTo>
                      <a:lnTo>
                        <a:pt x="395785" y="655093"/>
                      </a:lnTo>
                      <a:lnTo>
                        <a:pt x="409433" y="95534"/>
                      </a:lnTo>
                      <a:lnTo>
                        <a:pt x="95534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4" name="Freeform 553"/>
                <p:cNvSpPr/>
                <p:nvPr/>
              </p:nvSpPr>
              <p:spPr>
                <a:xfrm>
                  <a:off x="2879678" y="4599296"/>
                  <a:ext cx="436728" cy="736979"/>
                </a:xfrm>
                <a:custGeom>
                  <a:avLst/>
                  <a:gdLst>
                    <a:gd name="connsiteX0" fmla="*/ 0 w 436728"/>
                    <a:gd name="connsiteY0" fmla="*/ 163773 h 736979"/>
                    <a:gd name="connsiteX1" fmla="*/ 0 w 436728"/>
                    <a:gd name="connsiteY1" fmla="*/ 736979 h 736979"/>
                    <a:gd name="connsiteX2" fmla="*/ 436728 w 436728"/>
                    <a:gd name="connsiteY2" fmla="*/ 341194 h 736979"/>
                    <a:gd name="connsiteX3" fmla="*/ 218364 w 436728"/>
                    <a:gd name="connsiteY3" fmla="*/ 0 h 736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6728" h="736979">
                      <a:moveTo>
                        <a:pt x="0" y="163773"/>
                      </a:moveTo>
                      <a:lnTo>
                        <a:pt x="0" y="736979"/>
                      </a:lnTo>
                      <a:lnTo>
                        <a:pt x="436728" y="341194"/>
                      </a:lnTo>
                      <a:lnTo>
                        <a:pt x="218364" y="0"/>
                      </a:lnTo>
                    </a:path>
                  </a:pathLst>
                </a:cu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555" name="Freeform 554"/>
                <p:cNvSpPr/>
                <p:nvPr/>
              </p:nvSpPr>
              <p:spPr>
                <a:xfrm>
                  <a:off x="2565779" y="4599296"/>
                  <a:ext cx="532263" cy="163773"/>
                </a:xfrm>
                <a:custGeom>
                  <a:avLst/>
                  <a:gdLst>
                    <a:gd name="connsiteX0" fmla="*/ 0 w 532263"/>
                    <a:gd name="connsiteY0" fmla="*/ 81886 h 163773"/>
                    <a:gd name="connsiteX1" fmla="*/ 313899 w 532263"/>
                    <a:gd name="connsiteY1" fmla="*/ 163773 h 163773"/>
                    <a:gd name="connsiteX2" fmla="*/ 532263 w 532263"/>
                    <a:gd name="connsiteY2" fmla="*/ 0 h 163773"/>
                    <a:gd name="connsiteX3" fmla="*/ 0 w 532263"/>
                    <a:gd name="connsiteY3" fmla="*/ 81886 h 163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32263" h="163773">
                      <a:moveTo>
                        <a:pt x="0" y="81886"/>
                      </a:moveTo>
                      <a:lnTo>
                        <a:pt x="313899" y="163773"/>
                      </a:lnTo>
                      <a:lnTo>
                        <a:pt x="532263" y="0"/>
                      </a:lnTo>
                      <a:lnTo>
                        <a:pt x="0" y="81886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52" name="Freeform 551"/>
              <p:cNvSpPr/>
              <p:nvPr/>
            </p:nvSpPr>
            <p:spPr>
              <a:xfrm>
                <a:off x="5786653" y="4531058"/>
                <a:ext cx="354850" cy="532262"/>
              </a:xfrm>
              <a:custGeom>
                <a:avLst/>
                <a:gdLst>
                  <a:gd name="connsiteX0" fmla="*/ 0 w 559558"/>
                  <a:gd name="connsiteY0" fmla="*/ 81886 h 532262"/>
                  <a:gd name="connsiteX1" fmla="*/ 341194 w 559558"/>
                  <a:gd name="connsiteY1" fmla="*/ 532262 h 532262"/>
                  <a:gd name="connsiteX2" fmla="*/ 559558 w 559558"/>
                  <a:gd name="connsiteY2" fmla="*/ 0 h 532262"/>
                  <a:gd name="connsiteX3" fmla="*/ 0 w 559558"/>
                  <a:gd name="connsiteY3" fmla="*/ 81886 h 532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9558" h="532262">
                    <a:moveTo>
                      <a:pt x="0" y="81886"/>
                    </a:moveTo>
                    <a:lnTo>
                      <a:pt x="341194" y="532262"/>
                    </a:lnTo>
                    <a:lnTo>
                      <a:pt x="559558" y="0"/>
                    </a:lnTo>
                    <a:lnTo>
                      <a:pt x="0" y="8188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46" name="Straight Connector 545"/>
            <p:cNvCxnSpPr/>
            <p:nvPr/>
          </p:nvCxnSpPr>
          <p:spPr>
            <a:xfrm flipV="1">
              <a:off x="5104257" y="5018490"/>
              <a:ext cx="1881789" cy="47791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6" name="Group 338"/>
          <p:cNvGrpSpPr/>
          <p:nvPr/>
        </p:nvGrpSpPr>
        <p:grpSpPr>
          <a:xfrm>
            <a:off x="6982379" y="4067034"/>
            <a:ext cx="2042719" cy="1725869"/>
            <a:chOff x="5076962" y="4299044"/>
            <a:chExt cx="1909084" cy="1612962"/>
          </a:xfrm>
        </p:grpSpPr>
        <p:grpSp>
          <p:nvGrpSpPr>
            <p:cNvPr id="530" name="Group 339"/>
            <p:cNvGrpSpPr/>
            <p:nvPr/>
          </p:nvGrpSpPr>
          <p:grpSpPr>
            <a:xfrm>
              <a:off x="5076962" y="4299044"/>
              <a:ext cx="1881789" cy="1612962"/>
              <a:chOff x="5076962" y="4299044"/>
              <a:chExt cx="1881789" cy="1612962"/>
            </a:xfrm>
          </p:grpSpPr>
          <p:grpSp>
            <p:nvGrpSpPr>
              <p:cNvPr id="535" name="Group 341"/>
              <p:cNvGrpSpPr>
                <a:grpSpLocks noChangeAspect="1"/>
              </p:cNvGrpSpPr>
              <p:nvPr/>
            </p:nvGrpSpPr>
            <p:grpSpPr>
              <a:xfrm>
                <a:off x="5076962" y="4299044"/>
                <a:ext cx="1881789" cy="1612962"/>
                <a:chOff x="2456597" y="4599296"/>
                <a:chExt cx="859809" cy="736979"/>
              </a:xfrm>
            </p:grpSpPr>
            <p:sp>
              <p:nvSpPr>
                <p:cNvPr id="538" name="Freeform 537"/>
                <p:cNvSpPr/>
                <p:nvPr/>
              </p:nvSpPr>
              <p:spPr>
                <a:xfrm>
                  <a:off x="2456597" y="4681182"/>
                  <a:ext cx="442747" cy="655093"/>
                </a:xfrm>
                <a:custGeom>
                  <a:avLst/>
                  <a:gdLst>
                    <a:gd name="connsiteX0" fmla="*/ 95534 w 409433"/>
                    <a:gd name="connsiteY0" fmla="*/ 0 h 655093"/>
                    <a:gd name="connsiteX1" fmla="*/ 0 w 409433"/>
                    <a:gd name="connsiteY1" fmla="*/ 477672 h 655093"/>
                    <a:gd name="connsiteX2" fmla="*/ 395785 w 409433"/>
                    <a:gd name="connsiteY2" fmla="*/ 655093 h 655093"/>
                    <a:gd name="connsiteX3" fmla="*/ 409433 w 409433"/>
                    <a:gd name="connsiteY3" fmla="*/ 95534 h 655093"/>
                    <a:gd name="connsiteX4" fmla="*/ 95534 w 409433"/>
                    <a:gd name="connsiteY4" fmla="*/ 0 h 655093"/>
                    <a:gd name="connsiteX0" fmla="*/ 95534 w 409433"/>
                    <a:gd name="connsiteY0" fmla="*/ 0 h 655093"/>
                    <a:gd name="connsiteX1" fmla="*/ 0 w 409433"/>
                    <a:gd name="connsiteY1" fmla="*/ 477672 h 655093"/>
                    <a:gd name="connsiteX2" fmla="*/ 395785 w 409433"/>
                    <a:gd name="connsiteY2" fmla="*/ 655093 h 655093"/>
                    <a:gd name="connsiteX3" fmla="*/ 409433 w 409433"/>
                    <a:gd name="connsiteY3" fmla="*/ 95534 h 655093"/>
                    <a:gd name="connsiteX4" fmla="*/ 95534 w 409433"/>
                    <a:gd name="connsiteY4" fmla="*/ 0 h 6550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09433" h="655093">
                      <a:moveTo>
                        <a:pt x="95534" y="0"/>
                      </a:moveTo>
                      <a:lnTo>
                        <a:pt x="0" y="477672"/>
                      </a:lnTo>
                      <a:lnTo>
                        <a:pt x="395785" y="655093"/>
                      </a:lnTo>
                      <a:lnTo>
                        <a:pt x="409433" y="95534"/>
                      </a:lnTo>
                      <a:lnTo>
                        <a:pt x="95534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0" name="Freeform 539"/>
                <p:cNvSpPr/>
                <p:nvPr/>
              </p:nvSpPr>
              <p:spPr>
                <a:xfrm>
                  <a:off x="2893108" y="4599296"/>
                  <a:ext cx="423298" cy="736979"/>
                </a:xfrm>
                <a:custGeom>
                  <a:avLst/>
                  <a:gdLst>
                    <a:gd name="connsiteX0" fmla="*/ 0 w 436728"/>
                    <a:gd name="connsiteY0" fmla="*/ 163773 h 736979"/>
                    <a:gd name="connsiteX1" fmla="*/ 0 w 436728"/>
                    <a:gd name="connsiteY1" fmla="*/ 736979 h 736979"/>
                    <a:gd name="connsiteX2" fmla="*/ 436728 w 436728"/>
                    <a:gd name="connsiteY2" fmla="*/ 341194 h 736979"/>
                    <a:gd name="connsiteX3" fmla="*/ 218364 w 436728"/>
                    <a:gd name="connsiteY3" fmla="*/ 0 h 736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6728" h="736979">
                      <a:moveTo>
                        <a:pt x="0" y="163773"/>
                      </a:moveTo>
                      <a:lnTo>
                        <a:pt x="0" y="736979"/>
                      </a:lnTo>
                      <a:lnTo>
                        <a:pt x="436728" y="341194"/>
                      </a:lnTo>
                      <a:lnTo>
                        <a:pt x="218364" y="0"/>
                      </a:lnTo>
                    </a:path>
                  </a:pathLst>
                </a:cu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542" name="Freeform 541"/>
                <p:cNvSpPr/>
                <p:nvPr/>
              </p:nvSpPr>
              <p:spPr>
                <a:xfrm>
                  <a:off x="2565779" y="4599296"/>
                  <a:ext cx="532263" cy="163773"/>
                </a:xfrm>
                <a:custGeom>
                  <a:avLst/>
                  <a:gdLst>
                    <a:gd name="connsiteX0" fmla="*/ 0 w 532263"/>
                    <a:gd name="connsiteY0" fmla="*/ 81886 h 163773"/>
                    <a:gd name="connsiteX1" fmla="*/ 313899 w 532263"/>
                    <a:gd name="connsiteY1" fmla="*/ 163773 h 163773"/>
                    <a:gd name="connsiteX2" fmla="*/ 532263 w 532263"/>
                    <a:gd name="connsiteY2" fmla="*/ 0 h 163773"/>
                    <a:gd name="connsiteX3" fmla="*/ 0 w 532263"/>
                    <a:gd name="connsiteY3" fmla="*/ 81886 h 163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32263" h="163773">
                      <a:moveTo>
                        <a:pt x="0" y="81886"/>
                      </a:moveTo>
                      <a:lnTo>
                        <a:pt x="313899" y="163773"/>
                      </a:lnTo>
                      <a:lnTo>
                        <a:pt x="532263" y="0"/>
                      </a:lnTo>
                      <a:lnTo>
                        <a:pt x="0" y="81886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36" name="Freeform 535"/>
              <p:cNvSpPr/>
              <p:nvPr/>
            </p:nvSpPr>
            <p:spPr>
              <a:xfrm>
                <a:off x="5800300" y="4517408"/>
                <a:ext cx="382143" cy="545912"/>
              </a:xfrm>
              <a:custGeom>
                <a:avLst/>
                <a:gdLst>
                  <a:gd name="connsiteX0" fmla="*/ 0 w 559558"/>
                  <a:gd name="connsiteY0" fmla="*/ 81886 h 532262"/>
                  <a:gd name="connsiteX1" fmla="*/ 341194 w 559558"/>
                  <a:gd name="connsiteY1" fmla="*/ 532262 h 532262"/>
                  <a:gd name="connsiteX2" fmla="*/ 559558 w 559558"/>
                  <a:gd name="connsiteY2" fmla="*/ 0 h 532262"/>
                  <a:gd name="connsiteX3" fmla="*/ 0 w 559558"/>
                  <a:gd name="connsiteY3" fmla="*/ 81886 h 532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9558" h="532262">
                    <a:moveTo>
                      <a:pt x="0" y="81886"/>
                    </a:moveTo>
                    <a:lnTo>
                      <a:pt x="341194" y="532262"/>
                    </a:lnTo>
                    <a:lnTo>
                      <a:pt x="559558" y="0"/>
                    </a:lnTo>
                    <a:lnTo>
                      <a:pt x="0" y="8188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34" name="Straight Connector 533"/>
            <p:cNvCxnSpPr/>
            <p:nvPr/>
          </p:nvCxnSpPr>
          <p:spPr>
            <a:xfrm flipV="1">
              <a:off x="5104257" y="5018490"/>
              <a:ext cx="1881789" cy="47791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7" name="Group 311"/>
          <p:cNvGrpSpPr>
            <a:grpSpLocks noChangeAspect="1"/>
          </p:cNvGrpSpPr>
          <p:nvPr/>
        </p:nvGrpSpPr>
        <p:grpSpPr>
          <a:xfrm>
            <a:off x="185807" y="4135276"/>
            <a:ext cx="1539057" cy="1688500"/>
            <a:chOff x="504967" y="4289819"/>
            <a:chExt cx="859809" cy="943296"/>
          </a:xfrm>
        </p:grpSpPr>
        <p:sp>
          <p:nvSpPr>
            <p:cNvPr id="523" name="Freeform 522"/>
            <p:cNvSpPr/>
            <p:nvPr/>
          </p:nvSpPr>
          <p:spPr>
            <a:xfrm>
              <a:off x="504967" y="4289819"/>
              <a:ext cx="396470" cy="930183"/>
            </a:xfrm>
            <a:custGeom>
              <a:avLst/>
              <a:gdLst>
                <a:gd name="connsiteX0" fmla="*/ 382137 w 382137"/>
                <a:gd name="connsiteY0" fmla="*/ 0 h 914400"/>
                <a:gd name="connsiteX1" fmla="*/ 382137 w 382137"/>
                <a:gd name="connsiteY1" fmla="*/ 914400 h 914400"/>
                <a:gd name="connsiteX2" fmla="*/ 0 w 382137"/>
                <a:gd name="connsiteY2" fmla="*/ 641445 h 914400"/>
                <a:gd name="connsiteX3" fmla="*/ 382137 w 382137"/>
                <a:gd name="connsiteY3" fmla="*/ 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2137" h="914400">
                  <a:moveTo>
                    <a:pt x="382137" y="0"/>
                  </a:moveTo>
                  <a:lnTo>
                    <a:pt x="382137" y="914400"/>
                  </a:lnTo>
                  <a:lnTo>
                    <a:pt x="0" y="641445"/>
                  </a:lnTo>
                  <a:lnTo>
                    <a:pt x="382137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Freeform 523"/>
            <p:cNvSpPr/>
            <p:nvPr/>
          </p:nvSpPr>
          <p:spPr>
            <a:xfrm>
              <a:off x="893813" y="4289819"/>
              <a:ext cx="470963" cy="943296"/>
            </a:xfrm>
            <a:custGeom>
              <a:avLst/>
              <a:gdLst>
                <a:gd name="connsiteX0" fmla="*/ 0 w 477672"/>
                <a:gd name="connsiteY0" fmla="*/ 0 h 928047"/>
                <a:gd name="connsiteX1" fmla="*/ 13648 w 477672"/>
                <a:gd name="connsiteY1" fmla="*/ 928047 h 928047"/>
                <a:gd name="connsiteX2" fmla="*/ 477672 w 477672"/>
                <a:gd name="connsiteY2" fmla="*/ 436728 h 928047"/>
                <a:gd name="connsiteX3" fmla="*/ 0 w 477672"/>
                <a:gd name="connsiteY3" fmla="*/ 0 h 928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7672" h="928047">
                  <a:moveTo>
                    <a:pt x="0" y="0"/>
                  </a:moveTo>
                  <a:lnTo>
                    <a:pt x="13648" y="928047"/>
                  </a:lnTo>
                  <a:lnTo>
                    <a:pt x="477672" y="436728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5" name="Straight Connector 524"/>
            <p:cNvCxnSpPr>
              <a:stCxn id="523" idx="2"/>
              <a:endCxn id="524" idx="2"/>
            </p:cNvCxnSpPr>
            <p:nvPr/>
          </p:nvCxnSpPr>
          <p:spPr>
            <a:xfrm flipV="1">
              <a:off x="504967" y="4733723"/>
              <a:ext cx="859809" cy="20861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5" name="Group 363"/>
          <p:cNvGrpSpPr/>
          <p:nvPr/>
        </p:nvGrpSpPr>
        <p:grpSpPr>
          <a:xfrm>
            <a:off x="-122832" y="3890655"/>
            <a:ext cx="2167446" cy="2049862"/>
            <a:chOff x="-294998" y="4027128"/>
            <a:chExt cx="2167446" cy="2049862"/>
          </a:xfrm>
        </p:grpSpPr>
        <p:sp>
          <p:nvSpPr>
            <p:cNvPr id="519" name="Rectangle 518"/>
            <p:cNvSpPr/>
            <p:nvPr/>
          </p:nvSpPr>
          <p:spPr>
            <a:xfrm>
              <a:off x="-294998" y="5418062"/>
              <a:ext cx="589996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0" name="Rectangle 519"/>
            <p:cNvSpPr/>
            <p:nvPr/>
          </p:nvSpPr>
          <p:spPr>
            <a:xfrm>
              <a:off x="1282452" y="5105305"/>
              <a:ext cx="589996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1" name="Rectangle 520"/>
            <p:cNvSpPr/>
            <p:nvPr/>
          </p:nvSpPr>
          <p:spPr>
            <a:xfrm>
              <a:off x="603762" y="5821808"/>
              <a:ext cx="589996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2" name="Rectangle 521"/>
            <p:cNvSpPr/>
            <p:nvPr/>
          </p:nvSpPr>
          <p:spPr>
            <a:xfrm>
              <a:off x="545474" y="4027128"/>
              <a:ext cx="589996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1" name="Rectangle 400"/>
          <p:cNvSpPr/>
          <p:nvPr/>
        </p:nvSpPr>
        <p:spPr>
          <a:xfrm>
            <a:off x="1856091" y="5336182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2" name="Rectangle 401"/>
          <p:cNvSpPr/>
          <p:nvPr/>
        </p:nvSpPr>
        <p:spPr>
          <a:xfrm>
            <a:off x="2996807" y="5651218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3" name="Rectangle 402"/>
          <p:cNvSpPr/>
          <p:nvPr/>
        </p:nvSpPr>
        <p:spPr>
          <a:xfrm>
            <a:off x="3792080" y="4852822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4" name="Rectangle 403"/>
          <p:cNvSpPr/>
          <p:nvPr/>
        </p:nvSpPr>
        <p:spPr>
          <a:xfrm>
            <a:off x="2983164" y="4394584"/>
            <a:ext cx="589996" cy="269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5" name="Rectangle 404"/>
          <p:cNvSpPr/>
          <p:nvPr/>
        </p:nvSpPr>
        <p:spPr>
          <a:xfrm>
            <a:off x="3447186" y="3957856"/>
            <a:ext cx="589996" cy="269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6" name="Rectangle 425"/>
          <p:cNvSpPr/>
          <p:nvPr/>
        </p:nvSpPr>
        <p:spPr>
          <a:xfrm>
            <a:off x="2014169" y="4094334"/>
            <a:ext cx="589996" cy="2698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7" name="Rectangle 426"/>
          <p:cNvSpPr/>
          <p:nvPr/>
        </p:nvSpPr>
        <p:spPr>
          <a:xfrm>
            <a:off x="4217154" y="5336182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8" name="Rectangle 427"/>
          <p:cNvSpPr/>
          <p:nvPr/>
        </p:nvSpPr>
        <p:spPr>
          <a:xfrm>
            <a:off x="5320627" y="5630745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9" name="Rectangle 428"/>
          <p:cNvSpPr/>
          <p:nvPr/>
        </p:nvSpPr>
        <p:spPr>
          <a:xfrm>
            <a:off x="6149446" y="4914240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" name="Rectangle 429"/>
          <p:cNvSpPr/>
          <p:nvPr/>
        </p:nvSpPr>
        <p:spPr>
          <a:xfrm>
            <a:off x="5794604" y="3904306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" name="Rectangle 430"/>
          <p:cNvSpPr/>
          <p:nvPr/>
        </p:nvSpPr>
        <p:spPr>
          <a:xfrm>
            <a:off x="4361589" y="4040783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2" name="Rectangle 431"/>
          <p:cNvSpPr/>
          <p:nvPr/>
        </p:nvSpPr>
        <p:spPr>
          <a:xfrm>
            <a:off x="5398817" y="4327387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" name="Rectangle 480"/>
          <p:cNvSpPr/>
          <p:nvPr/>
        </p:nvSpPr>
        <p:spPr>
          <a:xfrm>
            <a:off x="4852908" y="4436570"/>
            <a:ext cx="589996" cy="2855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" name="Rectangle 490"/>
          <p:cNvSpPr/>
          <p:nvPr/>
        </p:nvSpPr>
        <p:spPr>
          <a:xfrm>
            <a:off x="5043978" y="4791412"/>
            <a:ext cx="589996" cy="2855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" name="Rectangle 501"/>
          <p:cNvSpPr/>
          <p:nvPr/>
        </p:nvSpPr>
        <p:spPr>
          <a:xfrm>
            <a:off x="6660102" y="5336182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6" name="Rectangle 505"/>
          <p:cNvSpPr/>
          <p:nvPr/>
        </p:nvSpPr>
        <p:spPr>
          <a:xfrm>
            <a:off x="7900053" y="5658040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8" name="Rectangle 507"/>
          <p:cNvSpPr/>
          <p:nvPr/>
        </p:nvSpPr>
        <p:spPr>
          <a:xfrm>
            <a:off x="8726170" y="4873297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9" name="Rectangle 508"/>
          <p:cNvSpPr/>
          <p:nvPr/>
        </p:nvSpPr>
        <p:spPr>
          <a:xfrm>
            <a:off x="8414975" y="3904306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" name="Rectangle 511"/>
          <p:cNvSpPr/>
          <p:nvPr/>
        </p:nvSpPr>
        <p:spPr>
          <a:xfrm>
            <a:off x="7811769" y="4736819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" name="Rectangle 513"/>
          <p:cNvSpPr/>
          <p:nvPr/>
        </p:nvSpPr>
        <p:spPr>
          <a:xfrm>
            <a:off x="7436029" y="4429740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" name="Rectangle 515"/>
          <p:cNvSpPr/>
          <p:nvPr/>
        </p:nvSpPr>
        <p:spPr>
          <a:xfrm>
            <a:off x="7176722" y="4347855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8" name="Rectangle 517"/>
          <p:cNvSpPr/>
          <p:nvPr/>
        </p:nvSpPr>
        <p:spPr>
          <a:xfrm>
            <a:off x="7954644" y="4238673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4" name="Freeform 563"/>
          <p:cNvSpPr/>
          <p:nvPr/>
        </p:nvSpPr>
        <p:spPr>
          <a:xfrm>
            <a:off x="7151427" y="4217163"/>
            <a:ext cx="327546" cy="341194"/>
          </a:xfrm>
          <a:custGeom>
            <a:avLst/>
            <a:gdLst>
              <a:gd name="connsiteX0" fmla="*/ 0 w 327546"/>
              <a:gd name="connsiteY0" fmla="*/ 341194 h 341194"/>
              <a:gd name="connsiteX1" fmla="*/ 327546 w 327546"/>
              <a:gd name="connsiteY1" fmla="*/ 109182 h 341194"/>
              <a:gd name="connsiteX2" fmla="*/ 327546 w 327546"/>
              <a:gd name="connsiteY2" fmla="*/ 0 h 341194"/>
              <a:gd name="connsiteX3" fmla="*/ 0 w 327546"/>
              <a:gd name="connsiteY3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546" h="341194">
                <a:moveTo>
                  <a:pt x="0" y="341194"/>
                </a:moveTo>
                <a:lnTo>
                  <a:pt x="327546" y="109182"/>
                </a:lnTo>
                <a:lnTo>
                  <a:pt x="327546" y="0"/>
                </a:lnTo>
                <a:lnTo>
                  <a:pt x="0" y="34119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Freeform 564"/>
          <p:cNvSpPr/>
          <p:nvPr/>
        </p:nvSpPr>
        <p:spPr>
          <a:xfrm rot="190035">
            <a:off x="6960360" y="3916912"/>
            <a:ext cx="627797" cy="668741"/>
          </a:xfrm>
          <a:custGeom>
            <a:avLst/>
            <a:gdLst>
              <a:gd name="connsiteX0" fmla="*/ 163773 w 627797"/>
              <a:gd name="connsiteY0" fmla="*/ 668741 h 668741"/>
              <a:gd name="connsiteX1" fmla="*/ 627797 w 627797"/>
              <a:gd name="connsiteY1" fmla="*/ 150126 h 668741"/>
              <a:gd name="connsiteX2" fmla="*/ 313898 w 627797"/>
              <a:gd name="connsiteY2" fmla="*/ 0 h 668741"/>
              <a:gd name="connsiteX3" fmla="*/ 0 w 627797"/>
              <a:gd name="connsiteY3" fmla="*/ 504967 h 668741"/>
              <a:gd name="connsiteX4" fmla="*/ 163773 w 627797"/>
              <a:gd name="connsiteY4" fmla="*/ 668741 h 66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797" h="668741">
                <a:moveTo>
                  <a:pt x="163773" y="668741"/>
                </a:moveTo>
                <a:lnTo>
                  <a:pt x="627797" y="150126"/>
                </a:lnTo>
                <a:lnTo>
                  <a:pt x="313898" y="0"/>
                </a:lnTo>
                <a:lnTo>
                  <a:pt x="0" y="504967"/>
                </a:lnTo>
                <a:lnTo>
                  <a:pt x="163773" y="66874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Rectangle 510"/>
          <p:cNvSpPr/>
          <p:nvPr/>
        </p:nvSpPr>
        <p:spPr>
          <a:xfrm>
            <a:off x="6709003" y="4409271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" name="Rectangle 516"/>
          <p:cNvSpPr/>
          <p:nvPr/>
        </p:nvSpPr>
        <p:spPr>
          <a:xfrm>
            <a:off x="7190370" y="3952069"/>
            <a:ext cx="589996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Convex PSE of Klee Graphs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Rounded Rectangle 194"/>
          <p:cNvSpPr/>
          <p:nvPr/>
        </p:nvSpPr>
        <p:spPr bwMode="auto">
          <a:xfrm>
            <a:off x="191067" y="4123389"/>
            <a:ext cx="3138985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klee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graph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25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62" name="Freeform 461"/>
          <p:cNvSpPr/>
          <p:nvPr/>
        </p:nvSpPr>
        <p:spPr>
          <a:xfrm rot="7252125">
            <a:off x="1044718" y="2488040"/>
            <a:ext cx="1365610" cy="2299367"/>
          </a:xfrm>
          <a:custGeom>
            <a:avLst/>
            <a:gdLst>
              <a:gd name="connsiteX0" fmla="*/ 0 w 1365662"/>
              <a:gd name="connsiteY0" fmla="*/ 0 h 2422566"/>
              <a:gd name="connsiteX1" fmla="*/ 736270 w 1365662"/>
              <a:gd name="connsiteY1" fmla="*/ 273132 h 2422566"/>
              <a:gd name="connsiteX2" fmla="*/ 1246909 w 1365662"/>
              <a:gd name="connsiteY2" fmla="*/ 866899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736270 w 1365662"/>
              <a:gd name="connsiteY1" fmla="*/ 273132 h 2422566"/>
              <a:gd name="connsiteX2" fmla="*/ 1073625 w 1365662"/>
              <a:gd name="connsiteY2" fmla="*/ 976862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662811 w 1365662"/>
              <a:gd name="connsiteY1" fmla="*/ 363812 h 2422566"/>
              <a:gd name="connsiteX2" fmla="*/ 1073625 w 1365662"/>
              <a:gd name="connsiteY2" fmla="*/ 976862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662811 w 1365662"/>
              <a:gd name="connsiteY1" fmla="*/ 363812 h 2422566"/>
              <a:gd name="connsiteX2" fmla="*/ 1181048 w 1365662"/>
              <a:gd name="connsiteY2" fmla="*/ 1079651 h 2422566"/>
              <a:gd name="connsiteX3" fmla="*/ 1365662 w 1365662"/>
              <a:gd name="connsiteY3" fmla="*/ 2422566 h 2422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5662" h="2422566">
                <a:moveTo>
                  <a:pt x="0" y="0"/>
                </a:moveTo>
                <a:cubicBezTo>
                  <a:pt x="264226" y="64324"/>
                  <a:pt x="465970" y="183870"/>
                  <a:pt x="662811" y="363812"/>
                </a:cubicBezTo>
                <a:cubicBezTo>
                  <a:pt x="859652" y="543754"/>
                  <a:pt x="1063906" y="736525"/>
                  <a:pt x="1181048" y="1079651"/>
                </a:cubicBezTo>
                <a:cubicBezTo>
                  <a:pt x="1298190" y="1422777"/>
                  <a:pt x="1358735" y="1823852"/>
                  <a:pt x="1365662" y="24225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63" name="Oval 462"/>
          <p:cNvSpPr/>
          <p:nvPr/>
        </p:nvSpPr>
        <p:spPr>
          <a:xfrm rot="7252125">
            <a:off x="360015" y="355561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64" name="Rectangle 463"/>
          <p:cNvSpPr/>
          <p:nvPr/>
        </p:nvSpPr>
        <p:spPr>
          <a:xfrm>
            <a:off x="220249" y="368551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7" name="Straight Connector 466"/>
          <p:cNvCxnSpPr>
            <a:stCxn id="497" idx="0"/>
            <a:endCxn id="487" idx="3"/>
          </p:cNvCxnSpPr>
          <p:nvPr/>
        </p:nvCxnSpPr>
        <p:spPr>
          <a:xfrm rot="1852125" flipV="1">
            <a:off x="2020887" y="2609746"/>
            <a:ext cx="261977" cy="6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>
            <a:stCxn id="498" idx="3"/>
            <a:endCxn id="497" idx="6"/>
          </p:cNvCxnSpPr>
          <p:nvPr/>
        </p:nvCxnSpPr>
        <p:spPr>
          <a:xfrm rot="10800000" flipH="1">
            <a:off x="1859612" y="2560270"/>
            <a:ext cx="113650" cy="415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>
            <a:stCxn id="495" idx="3"/>
            <a:endCxn id="494" idx="7"/>
          </p:cNvCxnSpPr>
          <p:nvPr/>
        </p:nvCxnSpPr>
        <p:spPr>
          <a:xfrm rot="12652125">
            <a:off x="1452320" y="1946703"/>
            <a:ext cx="211977" cy="204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>
            <a:stCxn id="494" idx="6"/>
            <a:endCxn id="504" idx="3"/>
          </p:cNvCxnSpPr>
          <p:nvPr/>
        </p:nvCxnSpPr>
        <p:spPr>
          <a:xfrm rot="5400000">
            <a:off x="1197131" y="1979893"/>
            <a:ext cx="366404" cy="2059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>
            <a:stCxn id="495" idx="5"/>
            <a:endCxn id="504" idx="1"/>
          </p:cNvCxnSpPr>
          <p:nvPr/>
        </p:nvCxnSpPr>
        <p:spPr>
          <a:xfrm rot="10800000" flipV="1">
            <a:off x="1337371" y="2243067"/>
            <a:ext cx="228338" cy="58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>
            <a:stCxn id="496" idx="5"/>
            <a:endCxn id="495" idx="1"/>
          </p:cNvCxnSpPr>
          <p:nvPr/>
        </p:nvCxnSpPr>
        <p:spPr>
          <a:xfrm rot="10800000">
            <a:off x="1656870" y="2226815"/>
            <a:ext cx="241441" cy="12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>
            <a:endCxn id="496" idx="7"/>
          </p:cNvCxnSpPr>
          <p:nvPr/>
        </p:nvCxnSpPr>
        <p:spPr>
          <a:xfrm rot="16200000" flipV="1">
            <a:off x="1873752" y="2359270"/>
            <a:ext cx="206096" cy="36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>
            <a:stCxn id="487" idx="1"/>
            <a:endCxn id="505" idx="4"/>
          </p:cNvCxnSpPr>
          <p:nvPr/>
        </p:nvCxnSpPr>
        <p:spPr>
          <a:xfrm rot="1852125" flipV="1">
            <a:off x="2360763" y="2587510"/>
            <a:ext cx="245777" cy="203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>
            <a:stCxn id="498" idx="1"/>
            <a:endCxn id="487" idx="6"/>
          </p:cNvCxnSpPr>
          <p:nvPr/>
        </p:nvCxnSpPr>
        <p:spPr>
          <a:xfrm flipV="1">
            <a:off x="1919617" y="2758277"/>
            <a:ext cx="338809" cy="252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>
            <a:stCxn id="486" idx="3"/>
            <a:endCxn id="499" idx="0"/>
          </p:cNvCxnSpPr>
          <p:nvPr/>
        </p:nvCxnSpPr>
        <p:spPr>
          <a:xfrm rot="10800000">
            <a:off x="1825343" y="3446784"/>
            <a:ext cx="162146" cy="26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>
            <a:stCxn id="499" idx="2"/>
            <a:endCxn id="498" idx="6"/>
          </p:cNvCxnSpPr>
          <p:nvPr/>
        </p:nvCxnSpPr>
        <p:spPr>
          <a:xfrm rot="5400000" flipH="1" flipV="1">
            <a:off x="1664257" y="3196816"/>
            <a:ext cx="328437" cy="47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>
            <a:stCxn id="500" idx="2"/>
            <a:endCxn id="499" idx="5"/>
          </p:cNvCxnSpPr>
          <p:nvPr/>
        </p:nvCxnSpPr>
        <p:spPr>
          <a:xfrm rot="5400000" flipH="1" flipV="1">
            <a:off x="1523749" y="3498253"/>
            <a:ext cx="282290" cy="144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>
            <a:endCxn id="486" idx="5"/>
          </p:cNvCxnSpPr>
          <p:nvPr/>
        </p:nvCxnSpPr>
        <p:spPr>
          <a:xfrm rot="1852125" flipV="1">
            <a:off x="1649704" y="3677008"/>
            <a:ext cx="287376" cy="154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>
            <a:stCxn id="503" idx="2"/>
            <a:endCxn id="504" idx="6"/>
          </p:cNvCxnSpPr>
          <p:nvPr/>
        </p:nvCxnSpPr>
        <p:spPr>
          <a:xfrm rot="5400000" flipH="1" flipV="1">
            <a:off x="869424" y="2568489"/>
            <a:ext cx="621916" cy="1787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/>
          <p:cNvCxnSpPr>
            <a:stCxn id="501" idx="0"/>
            <a:endCxn id="500" idx="4"/>
          </p:cNvCxnSpPr>
          <p:nvPr/>
        </p:nvCxnSpPr>
        <p:spPr>
          <a:xfrm rot="1852125" flipV="1">
            <a:off x="1001116" y="3577864"/>
            <a:ext cx="551697" cy="55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Connector 481"/>
          <p:cNvCxnSpPr>
            <a:stCxn id="503" idx="7"/>
            <a:endCxn id="501" idx="2"/>
          </p:cNvCxnSpPr>
          <p:nvPr/>
        </p:nvCxnSpPr>
        <p:spPr>
          <a:xfrm rot="12652125" flipH="1" flipV="1">
            <a:off x="981403" y="3056336"/>
            <a:ext cx="126124" cy="362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Connector 482"/>
          <p:cNvCxnSpPr>
            <a:stCxn id="502" idx="0"/>
            <a:endCxn id="501" idx="5"/>
          </p:cNvCxnSpPr>
          <p:nvPr/>
        </p:nvCxnSpPr>
        <p:spPr>
          <a:xfrm rot="1852125" flipV="1">
            <a:off x="755232" y="3420300"/>
            <a:ext cx="181392" cy="5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>
            <a:stCxn id="502" idx="2"/>
            <a:endCxn id="503" idx="6"/>
          </p:cNvCxnSpPr>
          <p:nvPr/>
        </p:nvCxnSpPr>
        <p:spPr>
          <a:xfrm rot="18052125">
            <a:off x="672392" y="3150314"/>
            <a:ext cx="435690" cy="104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Straight Connector 484"/>
          <p:cNvCxnSpPr>
            <a:stCxn id="488" idx="3"/>
            <a:endCxn id="505" idx="0"/>
          </p:cNvCxnSpPr>
          <p:nvPr/>
        </p:nvCxnSpPr>
        <p:spPr>
          <a:xfrm rot="12652125">
            <a:off x="2593198" y="2746246"/>
            <a:ext cx="243639" cy="450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Oval 485"/>
          <p:cNvSpPr/>
          <p:nvPr/>
        </p:nvSpPr>
        <p:spPr>
          <a:xfrm rot="7252125">
            <a:off x="1958977" y="3704108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87" name="Oval 486"/>
          <p:cNvSpPr/>
          <p:nvPr/>
        </p:nvSpPr>
        <p:spPr>
          <a:xfrm rot="7252125">
            <a:off x="2237519" y="267199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88" name="Oval 487"/>
          <p:cNvSpPr/>
          <p:nvPr/>
        </p:nvSpPr>
        <p:spPr>
          <a:xfrm rot="7252125">
            <a:off x="2675395" y="3222277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89" name="Oval 488"/>
          <p:cNvSpPr/>
          <p:nvPr/>
        </p:nvSpPr>
        <p:spPr>
          <a:xfrm rot="7252125">
            <a:off x="1472091" y="1370907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0" name="Oval 489"/>
          <p:cNvSpPr/>
          <p:nvPr/>
        </p:nvSpPr>
        <p:spPr>
          <a:xfrm rot="7252125">
            <a:off x="2999283" y="354804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491" name="Straight Connector 490"/>
          <p:cNvCxnSpPr>
            <a:stCxn id="502" idx="5"/>
            <a:endCxn id="463" idx="1"/>
          </p:cNvCxnSpPr>
          <p:nvPr/>
        </p:nvCxnSpPr>
        <p:spPr>
          <a:xfrm rot="10800000" flipV="1">
            <a:off x="448533" y="3407770"/>
            <a:ext cx="217391" cy="189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>
            <a:stCxn id="489" idx="7"/>
            <a:endCxn id="494" idx="2"/>
          </p:cNvCxnSpPr>
          <p:nvPr/>
        </p:nvCxnSpPr>
        <p:spPr>
          <a:xfrm rot="12652125" flipH="1" flipV="1">
            <a:off x="1436537" y="1489408"/>
            <a:ext cx="183737" cy="311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>
            <a:stCxn id="488" idx="0"/>
            <a:endCxn id="490" idx="4"/>
          </p:cNvCxnSpPr>
          <p:nvPr/>
        </p:nvCxnSpPr>
        <p:spPr>
          <a:xfrm rot="12652125" flipH="1" flipV="1">
            <a:off x="2707134" y="3377871"/>
            <a:ext cx="346284" cy="113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Oval 493"/>
          <p:cNvSpPr/>
          <p:nvPr/>
        </p:nvSpPr>
        <p:spPr>
          <a:xfrm rot="7252125">
            <a:off x="1462392" y="181337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5" name="Oval 494"/>
          <p:cNvSpPr/>
          <p:nvPr/>
        </p:nvSpPr>
        <p:spPr>
          <a:xfrm rot="7252125">
            <a:off x="1568352" y="218550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6" name="Oval 495"/>
          <p:cNvSpPr/>
          <p:nvPr/>
        </p:nvSpPr>
        <p:spPr>
          <a:xfrm rot="7252125">
            <a:off x="1900953" y="218128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7" name="Oval 496"/>
          <p:cNvSpPr/>
          <p:nvPr/>
        </p:nvSpPr>
        <p:spPr>
          <a:xfrm rot="7252125">
            <a:off x="1952355" y="247398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8" name="Oval 497"/>
          <p:cNvSpPr/>
          <p:nvPr/>
        </p:nvSpPr>
        <p:spPr>
          <a:xfrm rot="7252125">
            <a:off x="1831100" y="296984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9" name="Oval 498"/>
          <p:cNvSpPr/>
          <p:nvPr/>
        </p:nvSpPr>
        <p:spPr>
          <a:xfrm rot="7252125">
            <a:off x="1739976" y="337198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0" name="Oval 499"/>
          <p:cNvSpPr/>
          <p:nvPr/>
        </p:nvSpPr>
        <p:spPr>
          <a:xfrm rot="7252125">
            <a:off x="1527488" y="369926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1" name="Oval 500"/>
          <p:cNvSpPr/>
          <p:nvPr/>
        </p:nvSpPr>
        <p:spPr>
          <a:xfrm rot="7252125">
            <a:off x="940567" y="341318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2" name="Oval 501"/>
          <p:cNvSpPr/>
          <p:nvPr/>
        </p:nvSpPr>
        <p:spPr>
          <a:xfrm rot="7252125">
            <a:off x="668566" y="335021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3" name="Oval 502"/>
          <p:cNvSpPr/>
          <p:nvPr/>
        </p:nvSpPr>
        <p:spPr>
          <a:xfrm rot="7252125">
            <a:off x="1026036" y="295624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4" name="Oval 503"/>
          <p:cNvSpPr/>
          <p:nvPr/>
        </p:nvSpPr>
        <p:spPr>
          <a:xfrm rot="7252125">
            <a:off x="1248854" y="226062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5" name="Oval 504"/>
          <p:cNvSpPr/>
          <p:nvPr/>
        </p:nvSpPr>
        <p:spPr>
          <a:xfrm rot="7252125">
            <a:off x="2640761" y="2640885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506" name="Straight Connector 505"/>
          <p:cNvCxnSpPr>
            <a:stCxn id="488" idx="6"/>
            <a:endCxn id="486" idx="1"/>
          </p:cNvCxnSpPr>
          <p:nvPr/>
        </p:nvCxnSpPr>
        <p:spPr>
          <a:xfrm rot="7252125">
            <a:off x="2017970" y="3360605"/>
            <a:ext cx="707854" cy="3327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Freeform 506"/>
          <p:cNvSpPr/>
          <p:nvPr/>
        </p:nvSpPr>
        <p:spPr>
          <a:xfrm rot="7252125">
            <a:off x="2246976" y="1912505"/>
            <a:ext cx="153190" cy="942025"/>
          </a:xfrm>
          <a:custGeom>
            <a:avLst/>
            <a:gdLst>
              <a:gd name="connsiteX0" fmla="*/ 93023 w 152400"/>
              <a:gd name="connsiteY0" fmla="*/ 819397 h 819397"/>
              <a:gd name="connsiteX1" fmla="*/ 9896 w 152400"/>
              <a:gd name="connsiteY1" fmla="*/ 498764 h 819397"/>
              <a:gd name="connsiteX2" fmla="*/ 152400 w 152400"/>
              <a:gd name="connsiteY2" fmla="*/ 0 h 819397"/>
              <a:gd name="connsiteX0" fmla="*/ 83761 w 153190"/>
              <a:gd name="connsiteY0" fmla="*/ 819397 h 1000084"/>
              <a:gd name="connsiteX1" fmla="*/ 139336 w 153190"/>
              <a:gd name="connsiteY1" fmla="*/ 946644 h 1000084"/>
              <a:gd name="connsiteX2" fmla="*/ 634 w 153190"/>
              <a:gd name="connsiteY2" fmla="*/ 498764 h 1000084"/>
              <a:gd name="connsiteX3" fmla="*/ 143138 w 153190"/>
              <a:gd name="connsiteY3" fmla="*/ 0 h 100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190" h="1000084">
                <a:moveTo>
                  <a:pt x="83761" y="819397"/>
                </a:moveTo>
                <a:cubicBezTo>
                  <a:pt x="80838" y="818962"/>
                  <a:pt x="153190" y="1000083"/>
                  <a:pt x="139336" y="946644"/>
                </a:cubicBezTo>
                <a:cubicBezTo>
                  <a:pt x="125482" y="893205"/>
                  <a:pt x="0" y="656538"/>
                  <a:pt x="634" y="498764"/>
                </a:cubicBezTo>
                <a:cubicBezTo>
                  <a:pt x="1268" y="340990"/>
                  <a:pt x="143138" y="0"/>
                  <a:pt x="14313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8" name="Freeform 507"/>
          <p:cNvSpPr/>
          <p:nvPr/>
        </p:nvSpPr>
        <p:spPr>
          <a:xfrm>
            <a:off x="398379" y="1414012"/>
            <a:ext cx="1092530" cy="2149434"/>
          </a:xfrm>
          <a:custGeom>
            <a:avLst/>
            <a:gdLst>
              <a:gd name="connsiteX0" fmla="*/ 0 w 1092530"/>
              <a:gd name="connsiteY0" fmla="*/ 2149434 h 2149434"/>
              <a:gd name="connsiteX1" fmla="*/ 332509 w 1092530"/>
              <a:gd name="connsiteY1" fmla="*/ 926275 h 2149434"/>
              <a:gd name="connsiteX2" fmla="*/ 1092530 w 1092530"/>
              <a:gd name="connsiteY2" fmla="*/ 0 h 214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530" h="2149434">
                <a:moveTo>
                  <a:pt x="0" y="2149434"/>
                </a:moveTo>
                <a:cubicBezTo>
                  <a:pt x="75210" y="1716974"/>
                  <a:pt x="150421" y="1284514"/>
                  <a:pt x="332509" y="926275"/>
                </a:cubicBezTo>
                <a:cubicBezTo>
                  <a:pt x="514597" y="568036"/>
                  <a:pt x="803563" y="284018"/>
                  <a:pt x="109253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9" name="Freeform 508"/>
          <p:cNvSpPr/>
          <p:nvPr/>
        </p:nvSpPr>
        <p:spPr>
          <a:xfrm>
            <a:off x="1526535" y="1425887"/>
            <a:ext cx="1561605" cy="2161309"/>
          </a:xfrm>
          <a:custGeom>
            <a:avLst/>
            <a:gdLst>
              <a:gd name="connsiteX0" fmla="*/ 1531917 w 1561605"/>
              <a:gd name="connsiteY0" fmla="*/ 2161309 h 2161309"/>
              <a:gd name="connsiteX1" fmla="*/ 1306285 w 1561605"/>
              <a:gd name="connsiteY1" fmla="*/ 712520 h 2161309"/>
              <a:gd name="connsiteX2" fmla="*/ 0 w 1561605"/>
              <a:gd name="connsiteY2" fmla="*/ 0 h 216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1605" h="2161309">
                <a:moveTo>
                  <a:pt x="1531917" y="2161309"/>
                </a:moveTo>
                <a:cubicBezTo>
                  <a:pt x="1546761" y="1617023"/>
                  <a:pt x="1561605" y="1072738"/>
                  <a:pt x="1306285" y="712520"/>
                </a:cubicBezTo>
                <a:cubicBezTo>
                  <a:pt x="1050965" y="352302"/>
                  <a:pt x="525482" y="176151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10" name="Rectangle 509"/>
          <p:cNvSpPr/>
          <p:nvPr/>
        </p:nvSpPr>
        <p:spPr>
          <a:xfrm>
            <a:off x="1149882" y="123097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1" name="Rectangle 510"/>
          <p:cNvSpPr/>
          <p:nvPr/>
        </p:nvSpPr>
        <p:spPr>
          <a:xfrm>
            <a:off x="2916314" y="363694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" name="Rectangle 511"/>
          <p:cNvSpPr/>
          <p:nvPr/>
        </p:nvSpPr>
        <p:spPr>
          <a:xfrm>
            <a:off x="1156504" y="165101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" name="Rectangle 512"/>
          <p:cNvSpPr/>
          <p:nvPr/>
        </p:nvSpPr>
        <p:spPr>
          <a:xfrm>
            <a:off x="945439" y="2162597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" name="Rectangle 513"/>
          <p:cNvSpPr/>
          <p:nvPr/>
        </p:nvSpPr>
        <p:spPr>
          <a:xfrm>
            <a:off x="1555531" y="1856050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" name="Rectangle 514"/>
          <p:cNvSpPr/>
          <p:nvPr/>
        </p:nvSpPr>
        <p:spPr>
          <a:xfrm>
            <a:off x="1890753" y="190921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" name="Rectangle 515"/>
          <p:cNvSpPr/>
          <p:nvPr/>
        </p:nvSpPr>
        <p:spPr>
          <a:xfrm>
            <a:off x="2583762" y="232016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" name="Rectangle 516"/>
          <p:cNvSpPr/>
          <p:nvPr/>
        </p:nvSpPr>
        <p:spPr>
          <a:xfrm>
            <a:off x="2160989" y="2396009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8" name="Rectangle 517"/>
          <p:cNvSpPr/>
          <p:nvPr/>
        </p:nvSpPr>
        <p:spPr>
          <a:xfrm>
            <a:off x="1671480" y="242161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9" name="Rectangle 518"/>
          <p:cNvSpPr/>
          <p:nvPr/>
        </p:nvSpPr>
        <p:spPr>
          <a:xfrm>
            <a:off x="1541872" y="283667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0" name="Rectangle 519"/>
          <p:cNvSpPr/>
          <p:nvPr/>
        </p:nvSpPr>
        <p:spPr>
          <a:xfrm>
            <a:off x="1464441" y="322387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1" name="Rectangle 520"/>
          <p:cNvSpPr/>
          <p:nvPr/>
        </p:nvSpPr>
        <p:spPr>
          <a:xfrm>
            <a:off x="1366767" y="3721549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" name="Rectangle 521"/>
          <p:cNvSpPr/>
          <p:nvPr/>
        </p:nvSpPr>
        <p:spPr>
          <a:xfrm>
            <a:off x="1896983" y="339717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" name="Rectangle 522"/>
          <p:cNvSpPr/>
          <p:nvPr/>
        </p:nvSpPr>
        <p:spPr>
          <a:xfrm>
            <a:off x="860968" y="3459080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4" name="Rectangle 523"/>
          <p:cNvSpPr/>
          <p:nvPr/>
        </p:nvSpPr>
        <p:spPr>
          <a:xfrm>
            <a:off x="1021709" y="286517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5" name="Rectangle 524"/>
          <p:cNvSpPr/>
          <p:nvPr/>
        </p:nvSpPr>
        <p:spPr>
          <a:xfrm>
            <a:off x="507510" y="301942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6" name="Rectangle 525"/>
          <p:cNvSpPr/>
          <p:nvPr/>
        </p:nvSpPr>
        <p:spPr>
          <a:xfrm>
            <a:off x="2713101" y="299816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7" name="Oval 576"/>
          <p:cNvSpPr/>
          <p:nvPr/>
        </p:nvSpPr>
        <p:spPr>
          <a:xfrm>
            <a:off x="8642473" y="3793058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78" name="Oval 577"/>
          <p:cNvSpPr/>
          <p:nvPr/>
        </p:nvSpPr>
        <p:spPr>
          <a:xfrm>
            <a:off x="7551642" y="2564206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Oval 578"/>
          <p:cNvSpPr/>
          <p:nvPr/>
        </p:nvSpPr>
        <p:spPr>
          <a:xfrm>
            <a:off x="7140852" y="2558573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val 579"/>
          <p:cNvSpPr/>
          <p:nvPr/>
        </p:nvSpPr>
        <p:spPr>
          <a:xfrm>
            <a:off x="7293526" y="1863571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/>
        </p:nvSpPr>
        <p:spPr>
          <a:xfrm>
            <a:off x="5803795" y="3793057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Oval 581"/>
          <p:cNvSpPr/>
          <p:nvPr/>
        </p:nvSpPr>
        <p:spPr>
          <a:xfrm>
            <a:off x="7300090" y="139352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Oval 582"/>
          <p:cNvSpPr/>
          <p:nvPr/>
        </p:nvSpPr>
        <p:spPr>
          <a:xfrm>
            <a:off x="6188557" y="3562134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/>
        </p:nvSpPr>
        <p:spPr>
          <a:xfrm>
            <a:off x="6453616" y="3264482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Oval 584"/>
          <p:cNvSpPr/>
          <p:nvPr/>
        </p:nvSpPr>
        <p:spPr>
          <a:xfrm>
            <a:off x="6641721" y="3043369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val 585"/>
          <p:cNvSpPr/>
          <p:nvPr/>
        </p:nvSpPr>
        <p:spPr>
          <a:xfrm>
            <a:off x="6915328" y="2924307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/>
        </p:nvSpPr>
        <p:spPr>
          <a:xfrm>
            <a:off x="7248785" y="2907299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Oval 587"/>
          <p:cNvSpPr/>
          <p:nvPr/>
        </p:nvSpPr>
        <p:spPr>
          <a:xfrm>
            <a:off x="7548041" y="291580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Oval 588"/>
          <p:cNvSpPr/>
          <p:nvPr/>
        </p:nvSpPr>
        <p:spPr>
          <a:xfrm>
            <a:off x="7864402" y="309439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/>
        </p:nvSpPr>
        <p:spPr>
          <a:xfrm>
            <a:off x="8067800" y="3332516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Oval 590"/>
          <p:cNvSpPr/>
          <p:nvPr/>
        </p:nvSpPr>
        <p:spPr>
          <a:xfrm>
            <a:off x="8326114" y="3613159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Oval 591"/>
          <p:cNvSpPr/>
          <p:nvPr/>
        </p:nvSpPr>
        <p:spPr>
          <a:xfrm>
            <a:off x="7804549" y="3502603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/>
        </p:nvSpPr>
        <p:spPr>
          <a:xfrm>
            <a:off x="6675922" y="3502603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Oval 593"/>
          <p:cNvSpPr/>
          <p:nvPr/>
        </p:nvSpPr>
        <p:spPr>
          <a:xfrm>
            <a:off x="7180386" y="2209943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9" name="Group 608"/>
          <p:cNvGrpSpPr/>
          <p:nvPr/>
        </p:nvGrpSpPr>
        <p:grpSpPr>
          <a:xfrm>
            <a:off x="5420348" y="1149112"/>
            <a:ext cx="3403354" cy="2991184"/>
            <a:chOff x="4192051" y="3319106"/>
            <a:chExt cx="3403354" cy="2991184"/>
          </a:xfrm>
        </p:grpSpPr>
        <p:sp>
          <p:nvSpPr>
            <p:cNvPr id="465" name="Oval 464"/>
            <p:cNvSpPr/>
            <p:nvPr/>
          </p:nvSpPr>
          <p:spPr>
            <a:xfrm>
              <a:off x="7414147" y="5963051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66" name="Rectangle 465"/>
            <p:cNvSpPr/>
            <p:nvPr/>
          </p:nvSpPr>
          <p:spPr>
            <a:xfrm>
              <a:off x="7195355" y="6055108"/>
              <a:ext cx="400050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6323316" y="4734199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28" name="Oval 527"/>
            <p:cNvSpPr/>
            <p:nvPr/>
          </p:nvSpPr>
          <p:spPr>
            <a:xfrm>
              <a:off x="5912526" y="4728566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29" name="Oval 528"/>
            <p:cNvSpPr/>
            <p:nvPr/>
          </p:nvSpPr>
          <p:spPr>
            <a:xfrm>
              <a:off x="6065200" y="4033564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30" name="Oval 529"/>
            <p:cNvSpPr/>
            <p:nvPr/>
          </p:nvSpPr>
          <p:spPr>
            <a:xfrm>
              <a:off x="4575469" y="5963050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31" name="Oval 530"/>
            <p:cNvSpPr/>
            <p:nvPr/>
          </p:nvSpPr>
          <p:spPr>
            <a:xfrm>
              <a:off x="6071764" y="3563518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532" name="Straight Connector 531"/>
            <p:cNvCxnSpPr>
              <a:stCxn id="531" idx="2"/>
              <a:endCxn id="530" idx="0"/>
            </p:cNvCxnSpPr>
            <p:nvPr/>
          </p:nvCxnSpPr>
          <p:spPr>
            <a:xfrm rot="10800000" flipV="1">
              <a:off x="4618406" y="3615715"/>
              <a:ext cx="1453358" cy="23473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>
              <a:stCxn id="531" idx="6"/>
              <a:endCxn id="465" idx="0"/>
            </p:cNvCxnSpPr>
            <p:nvPr/>
          </p:nvCxnSpPr>
          <p:spPr>
            <a:xfrm>
              <a:off x="6157638" y="3615715"/>
              <a:ext cx="1299445" cy="2347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>
              <a:stCxn id="530" idx="6"/>
              <a:endCxn id="465" idx="2"/>
            </p:cNvCxnSpPr>
            <p:nvPr/>
          </p:nvCxnSpPr>
          <p:spPr>
            <a:xfrm>
              <a:off x="4661343" y="6015247"/>
              <a:ext cx="2752803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>
              <a:stCxn id="546" idx="5"/>
              <a:endCxn id="465" idx="1"/>
            </p:cNvCxnSpPr>
            <p:nvPr/>
          </p:nvCxnSpPr>
          <p:spPr>
            <a:xfrm rot="16200000" flipH="1">
              <a:off x="7245864" y="5797480"/>
              <a:ext cx="106081" cy="2556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>
              <a:stCxn id="530" idx="7"/>
              <a:endCxn id="538" idx="2"/>
            </p:cNvCxnSpPr>
            <p:nvPr/>
          </p:nvCxnSpPr>
          <p:spPr>
            <a:xfrm rot="5400000" flipH="1" flipV="1">
              <a:off x="4707492" y="5725599"/>
              <a:ext cx="194014" cy="3114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Straight Connector 536"/>
            <p:cNvCxnSpPr>
              <a:stCxn id="529" idx="0"/>
              <a:endCxn id="531" idx="4"/>
            </p:cNvCxnSpPr>
            <p:nvPr/>
          </p:nvCxnSpPr>
          <p:spPr>
            <a:xfrm rot="5400000" flipH="1" flipV="1">
              <a:off x="5928593" y="3847456"/>
              <a:ext cx="365652" cy="65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8" name="Oval 537"/>
            <p:cNvSpPr/>
            <p:nvPr/>
          </p:nvSpPr>
          <p:spPr>
            <a:xfrm>
              <a:off x="4960231" y="5732127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39" name="Oval 538"/>
            <p:cNvSpPr/>
            <p:nvPr/>
          </p:nvSpPr>
          <p:spPr>
            <a:xfrm>
              <a:off x="5225290" y="5434475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0" name="Oval 539"/>
            <p:cNvSpPr/>
            <p:nvPr/>
          </p:nvSpPr>
          <p:spPr>
            <a:xfrm>
              <a:off x="5413395" y="5213362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1" name="Oval 540"/>
            <p:cNvSpPr/>
            <p:nvPr/>
          </p:nvSpPr>
          <p:spPr>
            <a:xfrm>
              <a:off x="5687002" y="5094300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2" name="Oval 541"/>
            <p:cNvSpPr/>
            <p:nvPr/>
          </p:nvSpPr>
          <p:spPr>
            <a:xfrm>
              <a:off x="6020459" y="5077292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3" name="Oval 542"/>
            <p:cNvSpPr/>
            <p:nvPr/>
          </p:nvSpPr>
          <p:spPr>
            <a:xfrm>
              <a:off x="6319715" y="5085798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4" name="Oval 543"/>
            <p:cNvSpPr/>
            <p:nvPr/>
          </p:nvSpPr>
          <p:spPr>
            <a:xfrm>
              <a:off x="6636076" y="5264388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5" name="Oval 544"/>
            <p:cNvSpPr/>
            <p:nvPr/>
          </p:nvSpPr>
          <p:spPr>
            <a:xfrm>
              <a:off x="6839474" y="5502509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6" name="Oval 545"/>
            <p:cNvSpPr/>
            <p:nvPr/>
          </p:nvSpPr>
          <p:spPr>
            <a:xfrm>
              <a:off x="7097788" y="5783152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7" name="Oval 546"/>
            <p:cNvSpPr/>
            <p:nvPr/>
          </p:nvSpPr>
          <p:spPr>
            <a:xfrm>
              <a:off x="6576223" y="5672596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8" name="Oval 547"/>
            <p:cNvSpPr/>
            <p:nvPr/>
          </p:nvSpPr>
          <p:spPr>
            <a:xfrm>
              <a:off x="5447596" y="5672596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9" name="Oval 548"/>
            <p:cNvSpPr/>
            <p:nvPr/>
          </p:nvSpPr>
          <p:spPr>
            <a:xfrm>
              <a:off x="5952060" y="4379936"/>
              <a:ext cx="85874" cy="1043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50" name="Rectangle 549"/>
            <p:cNvSpPr/>
            <p:nvPr/>
          </p:nvSpPr>
          <p:spPr>
            <a:xfrm>
              <a:off x="5727553" y="3319106"/>
              <a:ext cx="951915" cy="2270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1" name="Rectangle 550"/>
            <p:cNvSpPr/>
            <p:nvPr/>
          </p:nvSpPr>
          <p:spPr>
            <a:xfrm>
              <a:off x="4192051" y="6010547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6960360" y="5438275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dirty="0"/>
            </a:p>
          </p:txBody>
        </p:sp>
        <p:cxnSp>
          <p:nvCxnSpPr>
            <p:cNvPr id="556" name="Straight Connector 555"/>
            <p:cNvCxnSpPr>
              <a:stCxn id="547" idx="6"/>
              <a:endCxn id="546" idx="2"/>
            </p:cNvCxnSpPr>
            <p:nvPr/>
          </p:nvCxnSpPr>
          <p:spPr>
            <a:xfrm>
              <a:off x="6662097" y="5724793"/>
              <a:ext cx="435691" cy="110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Straight Connector 556"/>
            <p:cNvCxnSpPr>
              <a:stCxn id="545" idx="5"/>
              <a:endCxn id="546" idx="1"/>
            </p:cNvCxnSpPr>
            <p:nvPr/>
          </p:nvCxnSpPr>
          <p:spPr>
            <a:xfrm rot="16200000" flipH="1">
              <a:off x="6908156" y="5596231"/>
              <a:ext cx="206825" cy="1975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Straight Connector 557"/>
            <p:cNvCxnSpPr>
              <a:stCxn id="529" idx="5"/>
              <a:endCxn id="527" idx="0"/>
            </p:cNvCxnSpPr>
            <p:nvPr/>
          </p:nvCxnSpPr>
          <p:spPr>
            <a:xfrm rot="16200000" flipH="1">
              <a:off x="5946611" y="4314556"/>
              <a:ext cx="611529" cy="2277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Straight Connector 558"/>
            <p:cNvCxnSpPr>
              <a:stCxn id="547" idx="7"/>
              <a:endCxn id="545" idx="3"/>
            </p:cNvCxnSpPr>
            <p:nvPr/>
          </p:nvCxnSpPr>
          <p:spPr>
            <a:xfrm rot="5400000" flipH="1" flipV="1">
              <a:off x="6702651" y="5538486"/>
              <a:ext cx="96269" cy="2025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Straight Connector 559"/>
            <p:cNvCxnSpPr>
              <a:stCxn id="544" idx="5"/>
              <a:endCxn id="545" idx="1"/>
            </p:cNvCxnSpPr>
            <p:nvPr/>
          </p:nvCxnSpPr>
          <p:spPr>
            <a:xfrm rot="16200000" flipH="1">
              <a:off x="6698561" y="5364307"/>
              <a:ext cx="164303" cy="142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Straight Connector 560"/>
            <p:cNvCxnSpPr>
              <a:stCxn id="540" idx="6"/>
              <a:endCxn id="541" idx="2"/>
            </p:cNvCxnSpPr>
            <p:nvPr/>
          </p:nvCxnSpPr>
          <p:spPr>
            <a:xfrm flipV="1">
              <a:off x="5499269" y="5146497"/>
              <a:ext cx="187733" cy="1190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Straight Connector 561"/>
            <p:cNvCxnSpPr>
              <a:stCxn id="548" idx="6"/>
              <a:endCxn id="547" idx="2"/>
            </p:cNvCxnSpPr>
            <p:nvPr/>
          </p:nvCxnSpPr>
          <p:spPr>
            <a:xfrm>
              <a:off x="5533470" y="5724793"/>
              <a:ext cx="104275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Straight Connector 562"/>
            <p:cNvCxnSpPr>
              <a:stCxn id="538" idx="6"/>
              <a:endCxn id="548" idx="2"/>
            </p:cNvCxnSpPr>
            <p:nvPr/>
          </p:nvCxnSpPr>
          <p:spPr>
            <a:xfrm flipV="1">
              <a:off x="5046105" y="5724793"/>
              <a:ext cx="401491" cy="595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4" name="Straight Connector 563"/>
            <p:cNvCxnSpPr>
              <a:stCxn id="538" idx="7"/>
              <a:endCxn id="539" idx="3"/>
            </p:cNvCxnSpPr>
            <p:nvPr/>
          </p:nvCxnSpPr>
          <p:spPr>
            <a:xfrm rot="5400000" flipH="1" flipV="1">
              <a:off x="5023780" y="5533330"/>
              <a:ext cx="223834" cy="2043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5" name="Straight Connector 564"/>
            <p:cNvCxnSpPr>
              <a:stCxn id="539" idx="7"/>
              <a:endCxn id="540" idx="3"/>
            </p:cNvCxnSpPr>
            <p:nvPr/>
          </p:nvCxnSpPr>
          <p:spPr>
            <a:xfrm rot="5400000" flipH="1" flipV="1">
              <a:off x="5288632" y="5312425"/>
              <a:ext cx="147295" cy="1273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6" name="Straight Connector 565"/>
            <p:cNvCxnSpPr>
              <a:stCxn id="540" idx="7"/>
              <a:endCxn id="549" idx="3"/>
            </p:cNvCxnSpPr>
            <p:nvPr/>
          </p:nvCxnSpPr>
          <p:spPr>
            <a:xfrm rot="5400000" flipH="1" flipV="1">
              <a:off x="5345860" y="4609875"/>
              <a:ext cx="759608" cy="4779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7" name="Straight Connector 566"/>
            <p:cNvCxnSpPr>
              <a:stCxn id="549" idx="0"/>
              <a:endCxn id="529" idx="3"/>
            </p:cNvCxnSpPr>
            <p:nvPr/>
          </p:nvCxnSpPr>
          <p:spPr>
            <a:xfrm rot="5400000" flipH="1" flipV="1">
              <a:off x="5907753" y="4209914"/>
              <a:ext cx="257266" cy="827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Straight Connector 567"/>
            <p:cNvCxnSpPr>
              <a:stCxn id="542" idx="6"/>
              <a:endCxn id="543" idx="2"/>
            </p:cNvCxnSpPr>
            <p:nvPr/>
          </p:nvCxnSpPr>
          <p:spPr>
            <a:xfrm>
              <a:off x="6106333" y="5129489"/>
              <a:ext cx="213382" cy="85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Straight Connector 568"/>
            <p:cNvCxnSpPr>
              <a:stCxn id="541" idx="6"/>
              <a:endCxn id="542" idx="2"/>
            </p:cNvCxnSpPr>
            <p:nvPr/>
          </p:nvCxnSpPr>
          <p:spPr>
            <a:xfrm flipV="1">
              <a:off x="5772876" y="5129489"/>
              <a:ext cx="247583" cy="17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Straight Connector 569"/>
            <p:cNvCxnSpPr>
              <a:stCxn id="543" idx="5"/>
              <a:endCxn id="544" idx="1"/>
            </p:cNvCxnSpPr>
            <p:nvPr/>
          </p:nvCxnSpPr>
          <p:spPr>
            <a:xfrm rot="16200000" flipH="1">
              <a:off x="6468446" y="5099470"/>
              <a:ext cx="104772" cy="2556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Straight Connector 570"/>
            <p:cNvCxnSpPr>
              <a:stCxn id="548" idx="1"/>
              <a:endCxn id="539" idx="5"/>
            </p:cNvCxnSpPr>
            <p:nvPr/>
          </p:nvCxnSpPr>
          <p:spPr>
            <a:xfrm rot="16200000" flipV="1">
              <a:off x="5297229" y="5524941"/>
              <a:ext cx="164303" cy="1615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Straight Connector 571"/>
            <p:cNvCxnSpPr>
              <a:stCxn id="541" idx="7"/>
              <a:endCxn id="528" idx="3"/>
            </p:cNvCxnSpPr>
            <p:nvPr/>
          </p:nvCxnSpPr>
          <p:spPr>
            <a:xfrm rot="5400000" flipH="1" flipV="1">
              <a:off x="5696743" y="4881229"/>
              <a:ext cx="291916" cy="1648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Straight Connector 572"/>
            <p:cNvCxnSpPr>
              <a:stCxn id="542" idx="0"/>
              <a:endCxn id="528" idx="5"/>
            </p:cNvCxnSpPr>
            <p:nvPr/>
          </p:nvCxnSpPr>
          <p:spPr>
            <a:xfrm rot="16200000" flipV="1">
              <a:off x="5894800" y="4908696"/>
              <a:ext cx="259620" cy="775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Straight Connector 573"/>
            <p:cNvCxnSpPr>
              <a:stCxn id="528" idx="0"/>
              <a:endCxn id="549" idx="3"/>
            </p:cNvCxnSpPr>
            <p:nvPr/>
          </p:nvCxnSpPr>
          <p:spPr>
            <a:xfrm rot="5400000" flipH="1" flipV="1">
              <a:off x="5830287" y="4594218"/>
              <a:ext cx="259524" cy="91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Straight Connector 574"/>
            <p:cNvCxnSpPr>
              <a:stCxn id="543" idx="0"/>
              <a:endCxn id="527" idx="4"/>
            </p:cNvCxnSpPr>
            <p:nvPr/>
          </p:nvCxnSpPr>
          <p:spPr>
            <a:xfrm rot="5400000" flipH="1" flipV="1">
              <a:off x="6240850" y="4960396"/>
              <a:ext cx="247205" cy="36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Straight Connector 575"/>
            <p:cNvCxnSpPr>
              <a:stCxn id="544" idx="1"/>
              <a:endCxn id="527" idx="5"/>
            </p:cNvCxnSpPr>
            <p:nvPr/>
          </p:nvCxnSpPr>
          <p:spPr>
            <a:xfrm rot="16200000" flipV="1">
              <a:off x="6294448" y="4925472"/>
              <a:ext cx="456371" cy="2520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5" name="Rectangle 594"/>
            <p:cNvSpPr/>
            <p:nvPr/>
          </p:nvSpPr>
          <p:spPr>
            <a:xfrm>
              <a:off x="4628780" y="5723943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6" name="Rectangle 595"/>
            <p:cNvSpPr/>
            <p:nvPr/>
          </p:nvSpPr>
          <p:spPr>
            <a:xfrm>
              <a:off x="5979906" y="5710295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7" name="Rectangle 596"/>
            <p:cNvSpPr/>
            <p:nvPr/>
          </p:nvSpPr>
          <p:spPr>
            <a:xfrm>
              <a:off x="5051859" y="5710295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8" name="Rectangle 597"/>
            <p:cNvSpPr/>
            <p:nvPr/>
          </p:nvSpPr>
          <p:spPr>
            <a:xfrm>
              <a:off x="4642428" y="5232623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9" name="Rectangle 598"/>
            <p:cNvSpPr/>
            <p:nvPr/>
          </p:nvSpPr>
          <p:spPr>
            <a:xfrm>
              <a:off x="4847146" y="5014258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0" name="Rectangle 599"/>
            <p:cNvSpPr/>
            <p:nvPr/>
          </p:nvSpPr>
          <p:spPr>
            <a:xfrm>
              <a:off x="5311172" y="4236335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1" name="Rectangle 600"/>
            <p:cNvSpPr/>
            <p:nvPr/>
          </p:nvSpPr>
          <p:spPr>
            <a:xfrm>
              <a:off x="5488594" y="3881493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2" name="Rectangle 601"/>
            <p:cNvSpPr/>
            <p:nvPr/>
          </p:nvSpPr>
          <p:spPr>
            <a:xfrm>
              <a:off x="5951841" y="4413756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3" name="Rectangle 602"/>
            <p:cNvSpPr/>
            <p:nvPr/>
          </p:nvSpPr>
          <p:spPr>
            <a:xfrm>
              <a:off x="6306685" y="4959666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4" name="Rectangle 603"/>
            <p:cNvSpPr/>
            <p:nvPr/>
          </p:nvSpPr>
          <p:spPr>
            <a:xfrm>
              <a:off x="6525048" y="5246269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5" name="Rectangle 604"/>
            <p:cNvSpPr/>
            <p:nvPr/>
          </p:nvSpPr>
          <p:spPr>
            <a:xfrm>
              <a:off x="5842662" y="5164381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6" name="Rectangle 605"/>
            <p:cNvSpPr/>
            <p:nvPr/>
          </p:nvSpPr>
          <p:spPr>
            <a:xfrm>
              <a:off x="5569706" y="5164381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7" name="Rectangle 606"/>
            <p:cNvSpPr/>
            <p:nvPr/>
          </p:nvSpPr>
          <p:spPr>
            <a:xfrm>
              <a:off x="5242158" y="5191677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8" name="Rectangle 607"/>
            <p:cNvSpPr/>
            <p:nvPr/>
          </p:nvSpPr>
          <p:spPr>
            <a:xfrm>
              <a:off x="5637944" y="4577528"/>
              <a:ext cx="940279" cy="2728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0" name="Rounded Rectangle 609"/>
          <p:cNvSpPr/>
          <p:nvPr/>
        </p:nvSpPr>
        <p:spPr bwMode="auto">
          <a:xfrm>
            <a:off x="586855" y="5472752"/>
            <a:ext cx="7847461" cy="556319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admits a convex point-set embedding on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3" name="Rounded Rectangle 612"/>
          <p:cNvSpPr/>
          <p:nvPr/>
        </p:nvSpPr>
        <p:spPr bwMode="auto">
          <a:xfrm>
            <a:off x="5800297" y="4096093"/>
            <a:ext cx="3138985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" name="Freeform 613"/>
          <p:cNvSpPr/>
          <p:nvPr/>
        </p:nvSpPr>
        <p:spPr>
          <a:xfrm>
            <a:off x="6509982" y="2975211"/>
            <a:ext cx="1624084" cy="614150"/>
          </a:xfrm>
          <a:custGeom>
            <a:avLst/>
            <a:gdLst>
              <a:gd name="connsiteX0" fmla="*/ 204717 w 1624084"/>
              <a:gd name="connsiteY0" fmla="*/ 586854 h 586854"/>
              <a:gd name="connsiteX1" fmla="*/ 0 w 1624084"/>
              <a:gd name="connsiteY1" fmla="*/ 354842 h 586854"/>
              <a:gd name="connsiteX2" fmla="*/ 163773 w 1624084"/>
              <a:gd name="connsiteY2" fmla="*/ 136478 h 586854"/>
              <a:gd name="connsiteX3" fmla="*/ 436728 w 1624084"/>
              <a:gd name="connsiteY3" fmla="*/ 27295 h 586854"/>
              <a:gd name="connsiteX4" fmla="*/ 805218 w 1624084"/>
              <a:gd name="connsiteY4" fmla="*/ 0 h 586854"/>
              <a:gd name="connsiteX5" fmla="*/ 1064525 w 1624084"/>
              <a:gd name="connsiteY5" fmla="*/ 13648 h 586854"/>
              <a:gd name="connsiteX6" fmla="*/ 1419367 w 1624084"/>
              <a:gd name="connsiteY6" fmla="*/ 177421 h 586854"/>
              <a:gd name="connsiteX7" fmla="*/ 1624084 w 1624084"/>
              <a:gd name="connsiteY7" fmla="*/ 436728 h 586854"/>
              <a:gd name="connsiteX8" fmla="*/ 1392072 w 1624084"/>
              <a:gd name="connsiteY8" fmla="*/ 559558 h 586854"/>
              <a:gd name="connsiteX9" fmla="*/ 204717 w 1624084"/>
              <a:gd name="connsiteY9" fmla="*/ 586854 h 586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24084" h="586854">
                <a:moveTo>
                  <a:pt x="204717" y="586854"/>
                </a:moveTo>
                <a:lnTo>
                  <a:pt x="0" y="354842"/>
                </a:lnTo>
                <a:lnTo>
                  <a:pt x="163773" y="136478"/>
                </a:lnTo>
                <a:lnTo>
                  <a:pt x="436728" y="27295"/>
                </a:lnTo>
                <a:lnTo>
                  <a:pt x="805218" y="0"/>
                </a:lnTo>
                <a:lnTo>
                  <a:pt x="1064525" y="13648"/>
                </a:lnTo>
                <a:lnTo>
                  <a:pt x="1419367" y="177421"/>
                </a:lnTo>
                <a:lnTo>
                  <a:pt x="1624084" y="436728"/>
                </a:lnTo>
                <a:lnTo>
                  <a:pt x="1392072" y="559558"/>
                </a:lnTo>
                <a:lnTo>
                  <a:pt x="204717" y="586854"/>
                </a:lnTo>
                <a:close/>
              </a:path>
            </a:pathLst>
          </a:cu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Freeform 614"/>
          <p:cNvSpPr/>
          <p:nvPr/>
        </p:nvSpPr>
        <p:spPr>
          <a:xfrm>
            <a:off x="7356143" y="1419367"/>
            <a:ext cx="1337481" cy="2415654"/>
          </a:xfrm>
          <a:custGeom>
            <a:avLst/>
            <a:gdLst>
              <a:gd name="connsiteX0" fmla="*/ 0 w 1337481"/>
              <a:gd name="connsiteY0" fmla="*/ 0 h 2415654"/>
              <a:gd name="connsiteX1" fmla="*/ 0 w 1337481"/>
              <a:gd name="connsiteY1" fmla="*/ 477672 h 2415654"/>
              <a:gd name="connsiteX2" fmla="*/ 272956 w 1337481"/>
              <a:gd name="connsiteY2" fmla="*/ 1228299 h 2415654"/>
              <a:gd name="connsiteX3" fmla="*/ 573206 w 1337481"/>
              <a:gd name="connsiteY3" fmla="*/ 1746914 h 2415654"/>
              <a:gd name="connsiteX4" fmla="*/ 764275 w 1337481"/>
              <a:gd name="connsiteY4" fmla="*/ 1978926 h 2415654"/>
              <a:gd name="connsiteX5" fmla="*/ 1037230 w 1337481"/>
              <a:gd name="connsiteY5" fmla="*/ 2279176 h 2415654"/>
              <a:gd name="connsiteX6" fmla="*/ 1337481 w 1337481"/>
              <a:gd name="connsiteY6" fmla="*/ 2415654 h 2415654"/>
              <a:gd name="connsiteX7" fmla="*/ 0 w 1337481"/>
              <a:gd name="connsiteY7" fmla="*/ 0 h 241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7481" h="2415654">
                <a:moveTo>
                  <a:pt x="0" y="0"/>
                </a:moveTo>
                <a:lnTo>
                  <a:pt x="0" y="477672"/>
                </a:lnTo>
                <a:lnTo>
                  <a:pt x="272956" y="1228299"/>
                </a:lnTo>
                <a:lnTo>
                  <a:pt x="573206" y="1746914"/>
                </a:lnTo>
                <a:lnTo>
                  <a:pt x="764275" y="1978926"/>
                </a:lnTo>
                <a:lnTo>
                  <a:pt x="1037230" y="2279176"/>
                </a:lnTo>
                <a:lnTo>
                  <a:pt x="1337481" y="2415654"/>
                </a:lnTo>
                <a:lnTo>
                  <a:pt x="0" y="0"/>
                </a:lnTo>
                <a:close/>
              </a:path>
            </a:pathLst>
          </a:custGeom>
          <a:solidFill>
            <a:srgbClr val="00D05E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" grpId="0" animBg="1"/>
      <p:bldP spid="6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Convex PSE of Klee Graphs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Rounded Rectangle 194"/>
          <p:cNvSpPr/>
          <p:nvPr/>
        </p:nvSpPr>
        <p:spPr bwMode="auto">
          <a:xfrm>
            <a:off x="191067" y="4123389"/>
            <a:ext cx="3138985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klee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graph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26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62" name="Freeform 461"/>
          <p:cNvSpPr/>
          <p:nvPr/>
        </p:nvSpPr>
        <p:spPr>
          <a:xfrm rot="7252125">
            <a:off x="1044718" y="2488040"/>
            <a:ext cx="1365610" cy="2299367"/>
          </a:xfrm>
          <a:custGeom>
            <a:avLst/>
            <a:gdLst>
              <a:gd name="connsiteX0" fmla="*/ 0 w 1365662"/>
              <a:gd name="connsiteY0" fmla="*/ 0 h 2422566"/>
              <a:gd name="connsiteX1" fmla="*/ 736270 w 1365662"/>
              <a:gd name="connsiteY1" fmla="*/ 273132 h 2422566"/>
              <a:gd name="connsiteX2" fmla="*/ 1246909 w 1365662"/>
              <a:gd name="connsiteY2" fmla="*/ 866899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736270 w 1365662"/>
              <a:gd name="connsiteY1" fmla="*/ 273132 h 2422566"/>
              <a:gd name="connsiteX2" fmla="*/ 1073625 w 1365662"/>
              <a:gd name="connsiteY2" fmla="*/ 976862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662811 w 1365662"/>
              <a:gd name="connsiteY1" fmla="*/ 363812 h 2422566"/>
              <a:gd name="connsiteX2" fmla="*/ 1073625 w 1365662"/>
              <a:gd name="connsiteY2" fmla="*/ 976862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662811 w 1365662"/>
              <a:gd name="connsiteY1" fmla="*/ 363812 h 2422566"/>
              <a:gd name="connsiteX2" fmla="*/ 1181048 w 1365662"/>
              <a:gd name="connsiteY2" fmla="*/ 1079651 h 2422566"/>
              <a:gd name="connsiteX3" fmla="*/ 1365662 w 1365662"/>
              <a:gd name="connsiteY3" fmla="*/ 2422566 h 2422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5662" h="2422566">
                <a:moveTo>
                  <a:pt x="0" y="0"/>
                </a:moveTo>
                <a:cubicBezTo>
                  <a:pt x="264226" y="64324"/>
                  <a:pt x="465970" y="183870"/>
                  <a:pt x="662811" y="363812"/>
                </a:cubicBezTo>
                <a:cubicBezTo>
                  <a:pt x="859652" y="543754"/>
                  <a:pt x="1063906" y="736525"/>
                  <a:pt x="1181048" y="1079651"/>
                </a:cubicBezTo>
                <a:cubicBezTo>
                  <a:pt x="1298190" y="1422777"/>
                  <a:pt x="1358735" y="1823852"/>
                  <a:pt x="1365662" y="24225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63" name="Oval 462"/>
          <p:cNvSpPr/>
          <p:nvPr/>
        </p:nvSpPr>
        <p:spPr>
          <a:xfrm rot="7252125">
            <a:off x="360015" y="355561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64" name="Rectangle 463"/>
          <p:cNvSpPr/>
          <p:nvPr/>
        </p:nvSpPr>
        <p:spPr>
          <a:xfrm>
            <a:off x="220249" y="368551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7" name="Straight Connector 466"/>
          <p:cNvCxnSpPr>
            <a:stCxn id="497" idx="0"/>
            <a:endCxn id="487" idx="3"/>
          </p:cNvCxnSpPr>
          <p:nvPr/>
        </p:nvCxnSpPr>
        <p:spPr>
          <a:xfrm rot="1852125" flipV="1">
            <a:off x="2020887" y="2609746"/>
            <a:ext cx="261977" cy="6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>
            <a:stCxn id="498" idx="3"/>
            <a:endCxn id="497" idx="6"/>
          </p:cNvCxnSpPr>
          <p:nvPr/>
        </p:nvCxnSpPr>
        <p:spPr>
          <a:xfrm rot="10800000" flipH="1">
            <a:off x="1859612" y="2560270"/>
            <a:ext cx="113650" cy="415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/>
          <p:cNvCxnSpPr>
            <a:stCxn id="495" idx="3"/>
            <a:endCxn id="494" idx="7"/>
          </p:cNvCxnSpPr>
          <p:nvPr/>
        </p:nvCxnSpPr>
        <p:spPr>
          <a:xfrm rot="12652125">
            <a:off x="1452320" y="1946703"/>
            <a:ext cx="211977" cy="204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>
            <a:stCxn id="494" idx="6"/>
            <a:endCxn id="504" idx="3"/>
          </p:cNvCxnSpPr>
          <p:nvPr/>
        </p:nvCxnSpPr>
        <p:spPr>
          <a:xfrm rot="5400000">
            <a:off x="1197131" y="1979893"/>
            <a:ext cx="366404" cy="2059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>
            <a:stCxn id="495" idx="5"/>
            <a:endCxn id="504" idx="1"/>
          </p:cNvCxnSpPr>
          <p:nvPr/>
        </p:nvCxnSpPr>
        <p:spPr>
          <a:xfrm rot="10800000" flipV="1">
            <a:off x="1337371" y="2243067"/>
            <a:ext cx="228338" cy="58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>
            <a:stCxn id="496" idx="5"/>
            <a:endCxn id="495" idx="1"/>
          </p:cNvCxnSpPr>
          <p:nvPr/>
        </p:nvCxnSpPr>
        <p:spPr>
          <a:xfrm rot="10800000">
            <a:off x="1656870" y="2226815"/>
            <a:ext cx="241441" cy="12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>
            <a:endCxn id="496" idx="7"/>
          </p:cNvCxnSpPr>
          <p:nvPr/>
        </p:nvCxnSpPr>
        <p:spPr>
          <a:xfrm rot="16200000" flipV="1">
            <a:off x="1873752" y="2359270"/>
            <a:ext cx="206096" cy="36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>
            <a:stCxn id="487" idx="1"/>
            <a:endCxn id="505" idx="4"/>
          </p:cNvCxnSpPr>
          <p:nvPr/>
        </p:nvCxnSpPr>
        <p:spPr>
          <a:xfrm rot="1852125" flipV="1">
            <a:off x="2360763" y="2587510"/>
            <a:ext cx="245777" cy="203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/>
          <p:cNvCxnSpPr>
            <a:stCxn id="498" idx="1"/>
            <a:endCxn id="487" idx="6"/>
          </p:cNvCxnSpPr>
          <p:nvPr/>
        </p:nvCxnSpPr>
        <p:spPr>
          <a:xfrm flipV="1">
            <a:off x="1919617" y="2758277"/>
            <a:ext cx="338809" cy="252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/>
          <p:cNvCxnSpPr>
            <a:stCxn id="486" idx="3"/>
            <a:endCxn id="499" idx="0"/>
          </p:cNvCxnSpPr>
          <p:nvPr/>
        </p:nvCxnSpPr>
        <p:spPr>
          <a:xfrm rot="10800000">
            <a:off x="1825343" y="3446784"/>
            <a:ext cx="162146" cy="26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/>
          <p:cNvCxnSpPr>
            <a:stCxn id="499" idx="2"/>
            <a:endCxn id="498" idx="6"/>
          </p:cNvCxnSpPr>
          <p:nvPr/>
        </p:nvCxnSpPr>
        <p:spPr>
          <a:xfrm rot="5400000" flipH="1" flipV="1">
            <a:off x="1664257" y="3196816"/>
            <a:ext cx="328437" cy="47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>
            <a:stCxn id="500" idx="2"/>
            <a:endCxn id="499" idx="5"/>
          </p:cNvCxnSpPr>
          <p:nvPr/>
        </p:nvCxnSpPr>
        <p:spPr>
          <a:xfrm rot="5400000" flipH="1" flipV="1">
            <a:off x="1523749" y="3498253"/>
            <a:ext cx="282290" cy="144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>
            <a:endCxn id="486" idx="5"/>
          </p:cNvCxnSpPr>
          <p:nvPr/>
        </p:nvCxnSpPr>
        <p:spPr>
          <a:xfrm rot="1852125" flipV="1">
            <a:off x="1649704" y="3677008"/>
            <a:ext cx="287376" cy="154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>
            <a:stCxn id="503" idx="2"/>
            <a:endCxn id="504" idx="6"/>
          </p:cNvCxnSpPr>
          <p:nvPr/>
        </p:nvCxnSpPr>
        <p:spPr>
          <a:xfrm rot="5400000" flipH="1" flipV="1">
            <a:off x="869424" y="2568489"/>
            <a:ext cx="621916" cy="1787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/>
          <p:cNvCxnSpPr>
            <a:stCxn id="501" idx="0"/>
            <a:endCxn id="500" idx="4"/>
          </p:cNvCxnSpPr>
          <p:nvPr/>
        </p:nvCxnSpPr>
        <p:spPr>
          <a:xfrm rot="1852125" flipV="1">
            <a:off x="1001116" y="3577864"/>
            <a:ext cx="551697" cy="55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Connector 481"/>
          <p:cNvCxnSpPr>
            <a:stCxn id="503" idx="7"/>
            <a:endCxn id="501" idx="2"/>
          </p:cNvCxnSpPr>
          <p:nvPr/>
        </p:nvCxnSpPr>
        <p:spPr>
          <a:xfrm rot="12652125" flipH="1" flipV="1">
            <a:off x="981403" y="3056336"/>
            <a:ext cx="126124" cy="362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Connector 482"/>
          <p:cNvCxnSpPr>
            <a:stCxn id="502" idx="0"/>
            <a:endCxn id="501" idx="5"/>
          </p:cNvCxnSpPr>
          <p:nvPr/>
        </p:nvCxnSpPr>
        <p:spPr>
          <a:xfrm rot="1852125" flipV="1">
            <a:off x="755232" y="3420300"/>
            <a:ext cx="181392" cy="5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>
            <a:stCxn id="502" idx="2"/>
            <a:endCxn id="503" idx="6"/>
          </p:cNvCxnSpPr>
          <p:nvPr/>
        </p:nvCxnSpPr>
        <p:spPr>
          <a:xfrm rot="18052125">
            <a:off x="672392" y="3150314"/>
            <a:ext cx="435690" cy="104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Straight Connector 484"/>
          <p:cNvCxnSpPr>
            <a:stCxn id="488" idx="3"/>
            <a:endCxn id="505" idx="0"/>
          </p:cNvCxnSpPr>
          <p:nvPr/>
        </p:nvCxnSpPr>
        <p:spPr>
          <a:xfrm rot="12652125">
            <a:off x="2593198" y="2746246"/>
            <a:ext cx="243639" cy="450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Oval 485"/>
          <p:cNvSpPr/>
          <p:nvPr/>
        </p:nvSpPr>
        <p:spPr>
          <a:xfrm rot="7252125">
            <a:off x="1958977" y="3704108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87" name="Oval 486"/>
          <p:cNvSpPr/>
          <p:nvPr/>
        </p:nvSpPr>
        <p:spPr>
          <a:xfrm rot="7252125">
            <a:off x="2237519" y="267199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88" name="Oval 487"/>
          <p:cNvSpPr/>
          <p:nvPr/>
        </p:nvSpPr>
        <p:spPr>
          <a:xfrm rot="7252125">
            <a:off x="2675395" y="3222277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89" name="Oval 488"/>
          <p:cNvSpPr/>
          <p:nvPr/>
        </p:nvSpPr>
        <p:spPr>
          <a:xfrm rot="7252125">
            <a:off x="1472091" y="1370907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0" name="Oval 489"/>
          <p:cNvSpPr/>
          <p:nvPr/>
        </p:nvSpPr>
        <p:spPr>
          <a:xfrm rot="7252125">
            <a:off x="2999283" y="354804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491" name="Straight Connector 490"/>
          <p:cNvCxnSpPr>
            <a:stCxn id="502" idx="5"/>
            <a:endCxn id="463" idx="1"/>
          </p:cNvCxnSpPr>
          <p:nvPr/>
        </p:nvCxnSpPr>
        <p:spPr>
          <a:xfrm rot="10800000" flipV="1">
            <a:off x="448533" y="3407770"/>
            <a:ext cx="217391" cy="189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/>
          <p:cNvCxnSpPr>
            <a:stCxn id="489" idx="7"/>
            <a:endCxn id="494" idx="2"/>
          </p:cNvCxnSpPr>
          <p:nvPr/>
        </p:nvCxnSpPr>
        <p:spPr>
          <a:xfrm rot="12652125" flipH="1" flipV="1">
            <a:off x="1436537" y="1489408"/>
            <a:ext cx="183737" cy="311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/>
          <p:cNvCxnSpPr>
            <a:stCxn id="488" idx="0"/>
            <a:endCxn id="490" idx="4"/>
          </p:cNvCxnSpPr>
          <p:nvPr/>
        </p:nvCxnSpPr>
        <p:spPr>
          <a:xfrm rot="12652125" flipH="1" flipV="1">
            <a:off x="2707134" y="3377871"/>
            <a:ext cx="346284" cy="113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Oval 493"/>
          <p:cNvSpPr/>
          <p:nvPr/>
        </p:nvSpPr>
        <p:spPr>
          <a:xfrm rot="7252125">
            <a:off x="1462392" y="181337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5" name="Oval 494"/>
          <p:cNvSpPr/>
          <p:nvPr/>
        </p:nvSpPr>
        <p:spPr>
          <a:xfrm rot="7252125">
            <a:off x="1568352" y="218550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6" name="Oval 495"/>
          <p:cNvSpPr/>
          <p:nvPr/>
        </p:nvSpPr>
        <p:spPr>
          <a:xfrm rot="7252125">
            <a:off x="1900953" y="218128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7" name="Oval 496"/>
          <p:cNvSpPr/>
          <p:nvPr/>
        </p:nvSpPr>
        <p:spPr>
          <a:xfrm rot="7252125">
            <a:off x="1952355" y="247398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8" name="Oval 497"/>
          <p:cNvSpPr/>
          <p:nvPr/>
        </p:nvSpPr>
        <p:spPr>
          <a:xfrm rot="7252125">
            <a:off x="1831100" y="296984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9" name="Oval 498"/>
          <p:cNvSpPr/>
          <p:nvPr/>
        </p:nvSpPr>
        <p:spPr>
          <a:xfrm rot="7252125">
            <a:off x="1739976" y="337198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0" name="Oval 499"/>
          <p:cNvSpPr/>
          <p:nvPr/>
        </p:nvSpPr>
        <p:spPr>
          <a:xfrm rot="7252125">
            <a:off x="1527488" y="369926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1" name="Oval 500"/>
          <p:cNvSpPr/>
          <p:nvPr/>
        </p:nvSpPr>
        <p:spPr>
          <a:xfrm rot="7252125">
            <a:off x="940567" y="341318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2" name="Oval 501"/>
          <p:cNvSpPr/>
          <p:nvPr/>
        </p:nvSpPr>
        <p:spPr>
          <a:xfrm rot="7252125">
            <a:off x="668566" y="335021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3" name="Oval 502"/>
          <p:cNvSpPr/>
          <p:nvPr/>
        </p:nvSpPr>
        <p:spPr>
          <a:xfrm rot="7252125">
            <a:off x="1026036" y="295624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4" name="Oval 503"/>
          <p:cNvSpPr/>
          <p:nvPr/>
        </p:nvSpPr>
        <p:spPr>
          <a:xfrm rot="7252125">
            <a:off x="1248854" y="226062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5" name="Oval 504"/>
          <p:cNvSpPr/>
          <p:nvPr/>
        </p:nvSpPr>
        <p:spPr>
          <a:xfrm rot="7252125">
            <a:off x="2640761" y="2640885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506" name="Straight Connector 505"/>
          <p:cNvCxnSpPr>
            <a:stCxn id="488" idx="6"/>
            <a:endCxn id="486" idx="1"/>
          </p:cNvCxnSpPr>
          <p:nvPr/>
        </p:nvCxnSpPr>
        <p:spPr>
          <a:xfrm rot="7252125">
            <a:off x="2017970" y="3360605"/>
            <a:ext cx="707854" cy="3327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Freeform 506"/>
          <p:cNvSpPr/>
          <p:nvPr/>
        </p:nvSpPr>
        <p:spPr>
          <a:xfrm rot="7252125">
            <a:off x="2246976" y="1912505"/>
            <a:ext cx="153190" cy="942025"/>
          </a:xfrm>
          <a:custGeom>
            <a:avLst/>
            <a:gdLst>
              <a:gd name="connsiteX0" fmla="*/ 93023 w 152400"/>
              <a:gd name="connsiteY0" fmla="*/ 819397 h 819397"/>
              <a:gd name="connsiteX1" fmla="*/ 9896 w 152400"/>
              <a:gd name="connsiteY1" fmla="*/ 498764 h 819397"/>
              <a:gd name="connsiteX2" fmla="*/ 152400 w 152400"/>
              <a:gd name="connsiteY2" fmla="*/ 0 h 819397"/>
              <a:gd name="connsiteX0" fmla="*/ 83761 w 153190"/>
              <a:gd name="connsiteY0" fmla="*/ 819397 h 1000084"/>
              <a:gd name="connsiteX1" fmla="*/ 139336 w 153190"/>
              <a:gd name="connsiteY1" fmla="*/ 946644 h 1000084"/>
              <a:gd name="connsiteX2" fmla="*/ 634 w 153190"/>
              <a:gd name="connsiteY2" fmla="*/ 498764 h 1000084"/>
              <a:gd name="connsiteX3" fmla="*/ 143138 w 153190"/>
              <a:gd name="connsiteY3" fmla="*/ 0 h 100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190" h="1000084">
                <a:moveTo>
                  <a:pt x="83761" y="819397"/>
                </a:moveTo>
                <a:cubicBezTo>
                  <a:pt x="80838" y="818962"/>
                  <a:pt x="153190" y="1000083"/>
                  <a:pt x="139336" y="946644"/>
                </a:cubicBezTo>
                <a:cubicBezTo>
                  <a:pt x="125482" y="893205"/>
                  <a:pt x="0" y="656538"/>
                  <a:pt x="634" y="498764"/>
                </a:cubicBezTo>
                <a:cubicBezTo>
                  <a:pt x="1268" y="340990"/>
                  <a:pt x="143138" y="0"/>
                  <a:pt x="14313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8" name="Freeform 507"/>
          <p:cNvSpPr/>
          <p:nvPr/>
        </p:nvSpPr>
        <p:spPr>
          <a:xfrm>
            <a:off x="398379" y="1414012"/>
            <a:ext cx="1092530" cy="2149434"/>
          </a:xfrm>
          <a:custGeom>
            <a:avLst/>
            <a:gdLst>
              <a:gd name="connsiteX0" fmla="*/ 0 w 1092530"/>
              <a:gd name="connsiteY0" fmla="*/ 2149434 h 2149434"/>
              <a:gd name="connsiteX1" fmla="*/ 332509 w 1092530"/>
              <a:gd name="connsiteY1" fmla="*/ 926275 h 2149434"/>
              <a:gd name="connsiteX2" fmla="*/ 1092530 w 1092530"/>
              <a:gd name="connsiteY2" fmla="*/ 0 h 214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530" h="2149434">
                <a:moveTo>
                  <a:pt x="0" y="2149434"/>
                </a:moveTo>
                <a:cubicBezTo>
                  <a:pt x="75210" y="1716974"/>
                  <a:pt x="150421" y="1284514"/>
                  <a:pt x="332509" y="926275"/>
                </a:cubicBezTo>
                <a:cubicBezTo>
                  <a:pt x="514597" y="568036"/>
                  <a:pt x="803563" y="284018"/>
                  <a:pt x="109253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9" name="Freeform 508"/>
          <p:cNvSpPr/>
          <p:nvPr/>
        </p:nvSpPr>
        <p:spPr>
          <a:xfrm>
            <a:off x="1526535" y="1425887"/>
            <a:ext cx="1561605" cy="2161309"/>
          </a:xfrm>
          <a:custGeom>
            <a:avLst/>
            <a:gdLst>
              <a:gd name="connsiteX0" fmla="*/ 1531917 w 1561605"/>
              <a:gd name="connsiteY0" fmla="*/ 2161309 h 2161309"/>
              <a:gd name="connsiteX1" fmla="*/ 1306285 w 1561605"/>
              <a:gd name="connsiteY1" fmla="*/ 712520 h 2161309"/>
              <a:gd name="connsiteX2" fmla="*/ 0 w 1561605"/>
              <a:gd name="connsiteY2" fmla="*/ 0 h 216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1605" h="2161309">
                <a:moveTo>
                  <a:pt x="1531917" y="2161309"/>
                </a:moveTo>
                <a:cubicBezTo>
                  <a:pt x="1546761" y="1617023"/>
                  <a:pt x="1561605" y="1072738"/>
                  <a:pt x="1306285" y="712520"/>
                </a:cubicBezTo>
                <a:cubicBezTo>
                  <a:pt x="1050965" y="352302"/>
                  <a:pt x="525482" y="176151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10" name="Rectangle 509"/>
          <p:cNvSpPr/>
          <p:nvPr/>
        </p:nvSpPr>
        <p:spPr>
          <a:xfrm>
            <a:off x="1149882" y="123097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1" name="Rectangle 510"/>
          <p:cNvSpPr/>
          <p:nvPr/>
        </p:nvSpPr>
        <p:spPr>
          <a:xfrm>
            <a:off x="2916314" y="363694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" name="Rectangle 511"/>
          <p:cNvSpPr/>
          <p:nvPr/>
        </p:nvSpPr>
        <p:spPr>
          <a:xfrm>
            <a:off x="1156504" y="165101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" name="Rectangle 512"/>
          <p:cNvSpPr/>
          <p:nvPr/>
        </p:nvSpPr>
        <p:spPr>
          <a:xfrm>
            <a:off x="945439" y="2162597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" name="Rectangle 513"/>
          <p:cNvSpPr/>
          <p:nvPr/>
        </p:nvSpPr>
        <p:spPr>
          <a:xfrm>
            <a:off x="1555531" y="1856050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" name="Rectangle 514"/>
          <p:cNvSpPr/>
          <p:nvPr/>
        </p:nvSpPr>
        <p:spPr>
          <a:xfrm>
            <a:off x="1890753" y="190921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" name="Rectangle 515"/>
          <p:cNvSpPr/>
          <p:nvPr/>
        </p:nvSpPr>
        <p:spPr>
          <a:xfrm>
            <a:off x="2583762" y="232016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" name="Rectangle 516"/>
          <p:cNvSpPr/>
          <p:nvPr/>
        </p:nvSpPr>
        <p:spPr>
          <a:xfrm>
            <a:off x="2160989" y="2396009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8" name="Rectangle 517"/>
          <p:cNvSpPr/>
          <p:nvPr/>
        </p:nvSpPr>
        <p:spPr>
          <a:xfrm>
            <a:off x="1671480" y="242161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9" name="Rectangle 518"/>
          <p:cNvSpPr/>
          <p:nvPr/>
        </p:nvSpPr>
        <p:spPr>
          <a:xfrm>
            <a:off x="1541872" y="283667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0" name="Rectangle 519"/>
          <p:cNvSpPr/>
          <p:nvPr/>
        </p:nvSpPr>
        <p:spPr>
          <a:xfrm>
            <a:off x="1464441" y="322387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1" name="Rectangle 520"/>
          <p:cNvSpPr/>
          <p:nvPr/>
        </p:nvSpPr>
        <p:spPr>
          <a:xfrm>
            <a:off x="1366767" y="3721549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" name="Rectangle 521"/>
          <p:cNvSpPr/>
          <p:nvPr/>
        </p:nvSpPr>
        <p:spPr>
          <a:xfrm>
            <a:off x="1896983" y="339717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" name="Rectangle 522"/>
          <p:cNvSpPr/>
          <p:nvPr/>
        </p:nvSpPr>
        <p:spPr>
          <a:xfrm>
            <a:off x="860968" y="3459080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4" name="Rectangle 523"/>
          <p:cNvSpPr/>
          <p:nvPr/>
        </p:nvSpPr>
        <p:spPr>
          <a:xfrm>
            <a:off x="1021709" y="286517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5" name="Rectangle 524"/>
          <p:cNvSpPr/>
          <p:nvPr/>
        </p:nvSpPr>
        <p:spPr>
          <a:xfrm>
            <a:off x="507510" y="301942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6" name="Rectangle 525"/>
          <p:cNvSpPr/>
          <p:nvPr/>
        </p:nvSpPr>
        <p:spPr>
          <a:xfrm>
            <a:off x="2713101" y="299816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7" name="Oval 576"/>
          <p:cNvSpPr/>
          <p:nvPr/>
        </p:nvSpPr>
        <p:spPr>
          <a:xfrm>
            <a:off x="8642473" y="3793058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78" name="Oval 577"/>
          <p:cNvSpPr/>
          <p:nvPr/>
        </p:nvSpPr>
        <p:spPr>
          <a:xfrm>
            <a:off x="7551642" y="2564206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Oval 578"/>
          <p:cNvSpPr/>
          <p:nvPr/>
        </p:nvSpPr>
        <p:spPr>
          <a:xfrm>
            <a:off x="7140852" y="2558573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val 579"/>
          <p:cNvSpPr/>
          <p:nvPr/>
        </p:nvSpPr>
        <p:spPr>
          <a:xfrm>
            <a:off x="7293526" y="1863571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/>
        </p:nvSpPr>
        <p:spPr>
          <a:xfrm>
            <a:off x="5803795" y="3793057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Oval 581"/>
          <p:cNvSpPr/>
          <p:nvPr/>
        </p:nvSpPr>
        <p:spPr>
          <a:xfrm>
            <a:off x="7300090" y="139352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Oval 582"/>
          <p:cNvSpPr/>
          <p:nvPr/>
        </p:nvSpPr>
        <p:spPr>
          <a:xfrm>
            <a:off x="6188557" y="3562134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/>
        </p:nvSpPr>
        <p:spPr>
          <a:xfrm>
            <a:off x="6453616" y="3264482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Oval 584"/>
          <p:cNvSpPr/>
          <p:nvPr/>
        </p:nvSpPr>
        <p:spPr>
          <a:xfrm>
            <a:off x="6641721" y="3043369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val 585"/>
          <p:cNvSpPr/>
          <p:nvPr/>
        </p:nvSpPr>
        <p:spPr>
          <a:xfrm>
            <a:off x="6915328" y="2924307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/>
        </p:nvSpPr>
        <p:spPr>
          <a:xfrm>
            <a:off x="7248785" y="2907299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Oval 587"/>
          <p:cNvSpPr/>
          <p:nvPr/>
        </p:nvSpPr>
        <p:spPr>
          <a:xfrm>
            <a:off x="7548041" y="291580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Oval 588"/>
          <p:cNvSpPr/>
          <p:nvPr/>
        </p:nvSpPr>
        <p:spPr>
          <a:xfrm>
            <a:off x="7864402" y="309439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/>
        </p:nvSpPr>
        <p:spPr>
          <a:xfrm>
            <a:off x="8067800" y="3332516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Oval 590"/>
          <p:cNvSpPr/>
          <p:nvPr/>
        </p:nvSpPr>
        <p:spPr>
          <a:xfrm>
            <a:off x="8326114" y="3613159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Oval 591"/>
          <p:cNvSpPr/>
          <p:nvPr/>
        </p:nvSpPr>
        <p:spPr>
          <a:xfrm>
            <a:off x="7804549" y="3502603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/>
        </p:nvSpPr>
        <p:spPr>
          <a:xfrm>
            <a:off x="6675922" y="3502603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Oval 593"/>
          <p:cNvSpPr/>
          <p:nvPr/>
        </p:nvSpPr>
        <p:spPr>
          <a:xfrm>
            <a:off x="7180386" y="2209943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ounded Rectangle 609"/>
          <p:cNvSpPr/>
          <p:nvPr/>
        </p:nvSpPr>
        <p:spPr bwMode="auto">
          <a:xfrm>
            <a:off x="586855" y="5472752"/>
            <a:ext cx="7847461" cy="556319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admits a convex point-set embedding on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3" name="Rounded Rectangle 612"/>
          <p:cNvSpPr/>
          <p:nvPr/>
        </p:nvSpPr>
        <p:spPr bwMode="auto">
          <a:xfrm>
            <a:off x="5800297" y="4096093"/>
            <a:ext cx="3138985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3325" y="132927"/>
            <a:ext cx="6250676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Dynamic Programming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27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8683614" y="6089420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844" name="Group 843"/>
          <p:cNvGrpSpPr/>
          <p:nvPr/>
        </p:nvGrpSpPr>
        <p:grpSpPr>
          <a:xfrm>
            <a:off x="3417872" y="1457441"/>
            <a:ext cx="3467523" cy="3028333"/>
            <a:chOff x="3417872" y="1457441"/>
            <a:chExt cx="3467523" cy="3028333"/>
          </a:xfrm>
        </p:grpSpPr>
        <p:sp>
          <p:nvSpPr>
            <p:cNvPr id="321" name="Freeform 320"/>
            <p:cNvSpPr/>
            <p:nvPr/>
          </p:nvSpPr>
          <p:spPr>
            <a:xfrm>
              <a:off x="3535513" y="2993752"/>
              <a:ext cx="1309777" cy="1453551"/>
            </a:xfrm>
            <a:custGeom>
              <a:avLst/>
              <a:gdLst>
                <a:gd name="connsiteX0" fmla="*/ 833887 w 1309777"/>
                <a:gd name="connsiteY0" fmla="*/ 388189 h 1453551"/>
                <a:gd name="connsiteX1" fmla="*/ 480204 w 1309777"/>
                <a:gd name="connsiteY1" fmla="*/ 103518 h 1453551"/>
                <a:gd name="connsiteX2" fmla="*/ 402567 w 1309777"/>
                <a:gd name="connsiteY2" fmla="*/ 34506 h 1453551"/>
                <a:gd name="connsiteX3" fmla="*/ 376687 w 1309777"/>
                <a:gd name="connsiteY3" fmla="*/ 43133 h 1453551"/>
                <a:gd name="connsiteX4" fmla="*/ 342182 w 1309777"/>
                <a:gd name="connsiteY4" fmla="*/ 43133 h 1453551"/>
                <a:gd name="connsiteX5" fmla="*/ 307676 w 1309777"/>
                <a:gd name="connsiteY5" fmla="*/ 34506 h 1453551"/>
                <a:gd name="connsiteX6" fmla="*/ 186906 w 1309777"/>
                <a:gd name="connsiteY6" fmla="*/ 250167 h 1453551"/>
                <a:gd name="connsiteX7" fmla="*/ 66136 w 1309777"/>
                <a:gd name="connsiteY7" fmla="*/ 500333 h 1453551"/>
                <a:gd name="connsiteX8" fmla="*/ 5751 w 1309777"/>
                <a:gd name="connsiteY8" fmla="*/ 759125 h 1453551"/>
                <a:gd name="connsiteX9" fmla="*/ 31631 w 1309777"/>
                <a:gd name="connsiteY9" fmla="*/ 983412 h 1453551"/>
                <a:gd name="connsiteX10" fmla="*/ 178280 w 1309777"/>
                <a:gd name="connsiteY10" fmla="*/ 1138688 h 1453551"/>
                <a:gd name="connsiteX11" fmla="*/ 359434 w 1309777"/>
                <a:gd name="connsiteY11" fmla="*/ 1233578 h 1453551"/>
                <a:gd name="connsiteX12" fmla="*/ 721744 w 1309777"/>
                <a:gd name="connsiteY12" fmla="*/ 1345721 h 1453551"/>
                <a:gd name="connsiteX13" fmla="*/ 1135812 w 1309777"/>
                <a:gd name="connsiteY13" fmla="*/ 1423359 h 1453551"/>
                <a:gd name="connsiteX14" fmla="*/ 1247955 w 1309777"/>
                <a:gd name="connsiteY14" fmla="*/ 1449238 h 1453551"/>
                <a:gd name="connsiteX15" fmla="*/ 1265208 w 1309777"/>
                <a:gd name="connsiteY15" fmla="*/ 1449238 h 1453551"/>
                <a:gd name="connsiteX16" fmla="*/ 1291087 w 1309777"/>
                <a:gd name="connsiteY16" fmla="*/ 1423359 h 1453551"/>
                <a:gd name="connsiteX17" fmla="*/ 1153065 w 1309777"/>
                <a:gd name="connsiteY17" fmla="*/ 1388854 h 1453551"/>
                <a:gd name="connsiteX18" fmla="*/ 963284 w 1309777"/>
                <a:gd name="connsiteY18" fmla="*/ 1302589 h 1453551"/>
                <a:gd name="connsiteX19" fmla="*/ 851140 w 1309777"/>
                <a:gd name="connsiteY19" fmla="*/ 1207699 h 1453551"/>
                <a:gd name="connsiteX20" fmla="*/ 790755 w 1309777"/>
                <a:gd name="connsiteY20" fmla="*/ 1061050 h 1453551"/>
                <a:gd name="connsiteX21" fmla="*/ 816634 w 1309777"/>
                <a:gd name="connsiteY21" fmla="*/ 655608 h 1453551"/>
                <a:gd name="connsiteX22" fmla="*/ 859767 w 1309777"/>
                <a:gd name="connsiteY22" fmla="*/ 483080 h 1453551"/>
                <a:gd name="connsiteX23" fmla="*/ 859767 w 1309777"/>
                <a:gd name="connsiteY23" fmla="*/ 457201 h 1453551"/>
                <a:gd name="connsiteX24" fmla="*/ 833887 w 1309777"/>
                <a:gd name="connsiteY24" fmla="*/ 388189 h 1453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309777" h="1453551">
                  <a:moveTo>
                    <a:pt x="833887" y="388189"/>
                  </a:moveTo>
                  <a:cubicBezTo>
                    <a:pt x="770626" y="329242"/>
                    <a:pt x="552091" y="162465"/>
                    <a:pt x="480204" y="103518"/>
                  </a:cubicBezTo>
                  <a:cubicBezTo>
                    <a:pt x="408317" y="44571"/>
                    <a:pt x="419820" y="44570"/>
                    <a:pt x="402567" y="34506"/>
                  </a:cubicBezTo>
                  <a:cubicBezTo>
                    <a:pt x="385314" y="24442"/>
                    <a:pt x="386751" y="41695"/>
                    <a:pt x="376687" y="43133"/>
                  </a:cubicBezTo>
                  <a:cubicBezTo>
                    <a:pt x="366623" y="44571"/>
                    <a:pt x="353684" y="44571"/>
                    <a:pt x="342182" y="43133"/>
                  </a:cubicBezTo>
                  <a:cubicBezTo>
                    <a:pt x="330680" y="41695"/>
                    <a:pt x="333555" y="0"/>
                    <a:pt x="307676" y="34506"/>
                  </a:cubicBezTo>
                  <a:cubicBezTo>
                    <a:pt x="281797" y="69012"/>
                    <a:pt x="227163" y="172529"/>
                    <a:pt x="186906" y="250167"/>
                  </a:cubicBezTo>
                  <a:cubicBezTo>
                    <a:pt x="146649" y="327805"/>
                    <a:pt x="96328" y="415507"/>
                    <a:pt x="66136" y="500333"/>
                  </a:cubicBezTo>
                  <a:cubicBezTo>
                    <a:pt x="35944" y="585159"/>
                    <a:pt x="11502" y="678612"/>
                    <a:pt x="5751" y="759125"/>
                  </a:cubicBezTo>
                  <a:cubicBezTo>
                    <a:pt x="0" y="839638"/>
                    <a:pt x="2876" y="920152"/>
                    <a:pt x="31631" y="983412"/>
                  </a:cubicBezTo>
                  <a:cubicBezTo>
                    <a:pt x="60386" y="1046673"/>
                    <a:pt x="123646" y="1096994"/>
                    <a:pt x="178280" y="1138688"/>
                  </a:cubicBezTo>
                  <a:cubicBezTo>
                    <a:pt x="232914" y="1180382"/>
                    <a:pt x="268857" y="1199072"/>
                    <a:pt x="359434" y="1233578"/>
                  </a:cubicBezTo>
                  <a:cubicBezTo>
                    <a:pt x="450011" y="1268084"/>
                    <a:pt x="592348" y="1314091"/>
                    <a:pt x="721744" y="1345721"/>
                  </a:cubicBezTo>
                  <a:cubicBezTo>
                    <a:pt x="851140" y="1377351"/>
                    <a:pt x="1048110" y="1406106"/>
                    <a:pt x="1135812" y="1423359"/>
                  </a:cubicBezTo>
                  <a:cubicBezTo>
                    <a:pt x="1223514" y="1440612"/>
                    <a:pt x="1226389" y="1444925"/>
                    <a:pt x="1247955" y="1449238"/>
                  </a:cubicBezTo>
                  <a:cubicBezTo>
                    <a:pt x="1269521" y="1453551"/>
                    <a:pt x="1258019" y="1453551"/>
                    <a:pt x="1265208" y="1449238"/>
                  </a:cubicBezTo>
                  <a:cubicBezTo>
                    <a:pt x="1272397" y="1444925"/>
                    <a:pt x="1309777" y="1433423"/>
                    <a:pt x="1291087" y="1423359"/>
                  </a:cubicBezTo>
                  <a:cubicBezTo>
                    <a:pt x="1272397" y="1413295"/>
                    <a:pt x="1207699" y="1408982"/>
                    <a:pt x="1153065" y="1388854"/>
                  </a:cubicBezTo>
                  <a:cubicBezTo>
                    <a:pt x="1098431" y="1368726"/>
                    <a:pt x="1013605" y="1332782"/>
                    <a:pt x="963284" y="1302589"/>
                  </a:cubicBezTo>
                  <a:cubicBezTo>
                    <a:pt x="912963" y="1272396"/>
                    <a:pt x="879895" y="1247956"/>
                    <a:pt x="851140" y="1207699"/>
                  </a:cubicBezTo>
                  <a:cubicBezTo>
                    <a:pt x="822385" y="1167442"/>
                    <a:pt x="796506" y="1153065"/>
                    <a:pt x="790755" y="1061050"/>
                  </a:cubicBezTo>
                  <a:cubicBezTo>
                    <a:pt x="785004" y="969035"/>
                    <a:pt x="805132" y="751936"/>
                    <a:pt x="816634" y="655608"/>
                  </a:cubicBezTo>
                  <a:cubicBezTo>
                    <a:pt x="828136" y="559280"/>
                    <a:pt x="852578" y="516148"/>
                    <a:pt x="859767" y="483080"/>
                  </a:cubicBezTo>
                  <a:cubicBezTo>
                    <a:pt x="866956" y="450012"/>
                    <a:pt x="864080" y="465827"/>
                    <a:pt x="859767" y="457201"/>
                  </a:cubicBezTo>
                  <a:cubicBezTo>
                    <a:pt x="855454" y="448575"/>
                    <a:pt x="897148" y="447136"/>
                    <a:pt x="833887" y="388189"/>
                  </a:cubicBezTo>
                  <a:close/>
                </a:path>
              </a:pathLst>
            </a:custGeom>
            <a:solidFill>
              <a:srgbClr val="00B05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322" name="Straight Connector 321"/>
            <p:cNvCxnSpPr>
              <a:stCxn id="330" idx="2"/>
            </p:cNvCxnSpPr>
            <p:nvPr/>
          </p:nvCxnSpPr>
          <p:spPr>
            <a:xfrm rot="5400000" flipH="1" flipV="1">
              <a:off x="3932034" y="3182446"/>
              <a:ext cx="358627" cy="1020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28" idx="0"/>
            </p:cNvCxnSpPr>
            <p:nvPr/>
          </p:nvCxnSpPr>
          <p:spPr>
            <a:xfrm rot="1852125" flipV="1">
              <a:off x="3970455" y="4021802"/>
              <a:ext cx="551697" cy="555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330" idx="7"/>
              <a:endCxn id="328" idx="2"/>
            </p:cNvCxnSpPr>
            <p:nvPr/>
          </p:nvCxnSpPr>
          <p:spPr>
            <a:xfrm rot="12652125" flipH="1" flipV="1">
              <a:off x="3950742" y="3500274"/>
              <a:ext cx="126124" cy="3627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329" idx="0"/>
              <a:endCxn id="328" idx="5"/>
            </p:cNvCxnSpPr>
            <p:nvPr/>
          </p:nvCxnSpPr>
          <p:spPr>
            <a:xfrm rot="1852125" flipV="1">
              <a:off x="3724571" y="3864238"/>
              <a:ext cx="181392" cy="551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>
              <a:stCxn id="329" idx="2"/>
              <a:endCxn id="330" idx="6"/>
            </p:cNvCxnSpPr>
            <p:nvPr/>
          </p:nvCxnSpPr>
          <p:spPr>
            <a:xfrm rot="18052125">
              <a:off x="3641731" y="3594252"/>
              <a:ext cx="435690" cy="1047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>
              <a:stCxn id="329" idx="5"/>
            </p:cNvCxnSpPr>
            <p:nvPr/>
          </p:nvCxnSpPr>
          <p:spPr>
            <a:xfrm rot="10800000" flipV="1">
              <a:off x="3417872" y="3851708"/>
              <a:ext cx="217391" cy="1891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8" name="Oval 327"/>
            <p:cNvSpPr/>
            <p:nvPr/>
          </p:nvSpPr>
          <p:spPr>
            <a:xfrm rot="7252125">
              <a:off x="3909906" y="3857119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29" name="Oval 328"/>
            <p:cNvSpPr/>
            <p:nvPr/>
          </p:nvSpPr>
          <p:spPr>
            <a:xfrm rot="7252125">
              <a:off x="3637905" y="3794151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0" name="Oval 329"/>
            <p:cNvSpPr/>
            <p:nvPr/>
          </p:nvSpPr>
          <p:spPr>
            <a:xfrm rot="7252125">
              <a:off x="3995375" y="3400187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1" name="Freeform 330"/>
            <p:cNvSpPr/>
            <p:nvPr/>
          </p:nvSpPr>
          <p:spPr>
            <a:xfrm>
              <a:off x="3869902" y="3036932"/>
              <a:ext cx="29260" cy="672998"/>
            </a:xfrm>
            <a:custGeom>
              <a:avLst/>
              <a:gdLst>
                <a:gd name="connsiteX0" fmla="*/ 0 w 29260"/>
                <a:gd name="connsiteY0" fmla="*/ 672998 h 672998"/>
                <a:gd name="connsiteX1" fmla="*/ 29260 w 29260"/>
                <a:gd name="connsiteY1" fmla="*/ 0 h 672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260" h="672998">
                  <a:moveTo>
                    <a:pt x="0" y="672998"/>
                  </a:moveTo>
                  <a:lnTo>
                    <a:pt x="29260" y="0"/>
                  </a:ln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2" name="Freeform 331"/>
            <p:cNvSpPr/>
            <p:nvPr/>
          </p:nvSpPr>
          <p:spPr>
            <a:xfrm>
              <a:off x="3921108" y="3014986"/>
              <a:ext cx="438912" cy="343815"/>
            </a:xfrm>
            <a:custGeom>
              <a:avLst/>
              <a:gdLst>
                <a:gd name="connsiteX0" fmla="*/ 0 w 438912"/>
                <a:gd name="connsiteY0" fmla="*/ 0 h 343815"/>
                <a:gd name="connsiteX1" fmla="*/ 438912 w 438912"/>
                <a:gd name="connsiteY1" fmla="*/ 343815 h 343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38912" h="343815">
                  <a:moveTo>
                    <a:pt x="0" y="0"/>
                  </a:moveTo>
                  <a:lnTo>
                    <a:pt x="438912" y="343815"/>
                  </a:ln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3" name="Freeform 332"/>
            <p:cNvSpPr/>
            <p:nvPr/>
          </p:nvSpPr>
          <p:spPr>
            <a:xfrm>
              <a:off x="3921108" y="3439268"/>
              <a:ext cx="438912" cy="320649"/>
            </a:xfrm>
            <a:custGeom>
              <a:avLst/>
              <a:gdLst>
                <a:gd name="connsiteX0" fmla="*/ 0 w 438912"/>
                <a:gd name="connsiteY0" fmla="*/ 299923 h 320649"/>
                <a:gd name="connsiteX1" fmla="*/ 204826 w 438912"/>
                <a:gd name="connsiteY1" fmla="*/ 270662 h 320649"/>
                <a:gd name="connsiteX2" fmla="*/ 438912 w 438912"/>
                <a:gd name="connsiteY2" fmla="*/ 0 h 320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8912" h="320649">
                  <a:moveTo>
                    <a:pt x="0" y="299923"/>
                  </a:moveTo>
                  <a:cubicBezTo>
                    <a:pt x="65837" y="310286"/>
                    <a:pt x="131674" y="320649"/>
                    <a:pt x="204826" y="270662"/>
                  </a:cubicBezTo>
                  <a:cubicBezTo>
                    <a:pt x="277978" y="220675"/>
                    <a:pt x="358445" y="110337"/>
                    <a:pt x="438912" y="0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4" name="Freeform 333"/>
            <p:cNvSpPr/>
            <p:nvPr/>
          </p:nvSpPr>
          <p:spPr>
            <a:xfrm>
              <a:off x="3418798" y="3029617"/>
              <a:ext cx="1409395" cy="1411833"/>
            </a:xfrm>
            <a:custGeom>
              <a:avLst/>
              <a:gdLst>
                <a:gd name="connsiteX0" fmla="*/ 1409395 w 1409395"/>
                <a:gd name="connsiteY0" fmla="*/ 1411833 h 1411833"/>
                <a:gd name="connsiteX1" fmla="*/ 165811 w 1409395"/>
                <a:gd name="connsiteY1" fmla="*/ 987552 h 1411833"/>
                <a:gd name="connsiteX2" fmla="*/ 414528 w 1409395"/>
                <a:gd name="connsiteY2" fmla="*/ 0 h 1411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9395" h="1411833">
                  <a:moveTo>
                    <a:pt x="1409395" y="1411833"/>
                  </a:moveTo>
                  <a:cubicBezTo>
                    <a:pt x="870508" y="1317345"/>
                    <a:pt x="331622" y="1222857"/>
                    <a:pt x="165811" y="987552"/>
                  </a:cubicBezTo>
                  <a:cubicBezTo>
                    <a:pt x="0" y="752247"/>
                    <a:pt x="207264" y="376123"/>
                    <a:pt x="414528" y="0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5" name="Freeform 334"/>
            <p:cNvSpPr/>
            <p:nvPr/>
          </p:nvSpPr>
          <p:spPr>
            <a:xfrm>
              <a:off x="4274676" y="3439268"/>
              <a:ext cx="546202" cy="965606"/>
            </a:xfrm>
            <a:custGeom>
              <a:avLst/>
              <a:gdLst>
                <a:gd name="connsiteX0" fmla="*/ 121920 w 546202"/>
                <a:gd name="connsiteY0" fmla="*/ 0 h 965606"/>
                <a:gd name="connsiteX1" fmla="*/ 70714 w 546202"/>
                <a:gd name="connsiteY1" fmla="*/ 694944 h 965606"/>
                <a:gd name="connsiteX2" fmla="*/ 546202 w 546202"/>
                <a:gd name="connsiteY2" fmla="*/ 965606 h 96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6202" h="965606">
                  <a:moveTo>
                    <a:pt x="121920" y="0"/>
                  </a:moveTo>
                  <a:cubicBezTo>
                    <a:pt x="60960" y="267005"/>
                    <a:pt x="0" y="534010"/>
                    <a:pt x="70714" y="694944"/>
                  </a:cubicBezTo>
                  <a:cubicBezTo>
                    <a:pt x="141428" y="855878"/>
                    <a:pt x="343815" y="910742"/>
                    <a:pt x="546202" y="965606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6" name="Oval 335"/>
            <p:cNvSpPr>
              <a:spLocks noChangeAspect="1"/>
            </p:cNvSpPr>
            <p:nvPr/>
          </p:nvSpPr>
          <p:spPr>
            <a:xfrm>
              <a:off x="4357556" y="3348261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7" name="Oval 336"/>
            <p:cNvSpPr>
              <a:spLocks noChangeAspect="1"/>
            </p:cNvSpPr>
            <p:nvPr/>
          </p:nvSpPr>
          <p:spPr>
            <a:xfrm>
              <a:off x="4818414" y="4394334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8" name="Oval 337"/>
            <p:cNvSpPr>
              <a:spLocks noChangeAspect="1"/>
            </p:cNvSpPr>
            <p:nvPr/>
          </p:nvSpPr>
          <p:spPr>
            <a:xfrm>
              <a:off x="3838177" y="3706706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9" name="Freeform 338"/>
            <p:cNvSpPr/>
            <p:nvPr/>
          </p:nvSpPr>
          <p:spPr>
            <a:xfrm>
              <a:off x="3680926" y="3783082"/>
              <a:ext cx="1139952" cy="643738"/>
            </a:xfrm>
            <a:custGeom>
              <a:avLst/>
              <a:gdLst>
                <a:gd name="connsiteX0" fmla="*/ 181660 w 1139952"/>
                <a:gd name="connsiteY0" fmla="*/ 0 h 643738"/>
                <a:gd name="connsiteX1" fmla="*/ 159715 w 1139952"/>
                <a:gd name="connsiteY1" fmla="*/ 299924 h 643738"/>
                <a:gd name="connsiteX2" fmla="*/ 1139952 w 1139952"/>
                <a:gd name="connsiteY2" fmla="*/ 643738 h 643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39952" h="643738">
                  <a:moveTo>
                    <a:pt x="181660" y="0"/>
                  </a:moveTo>
                  <a:cubicBezTo>
                    <a:pt x="90830" y="96317"/>
                    <a:pt x="0" y="192634"/>
                    <a:pt x="159715" y="299924"/>
                  </a:cubicBezTo>
                  <a:cubicBezTo>
                    <a:pt x="319430" y="407214"/>
                    <a:pt x="729691" y="525476"/>
                    <a:pt x="1139952" y="643738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43" name="Rectangle 342"/>
            <p:cNvSpPr/>
            <p:nvPr/>
          </p:nvSpPr>
          <p:spPr>
            <a:xfrm>
              <a:off x="3925843" y="3725594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4" name="Rectangle 343"/>
            <p:cNvSpPr/>
            <p:nvPr/>
          </p:nvSpPr>
          <p:spPr>
            <a:xfrm>
              <a:off x="3977400" y="3322761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3517793" y="3531601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6" name="Freeform 345"/>
            <p:cNvSpPr/>
            <p:nvPr/>
          </p:nvSpPr>
          <p:spPr>
            <a:xfrm>
              <a:off x="4038729" y="1620709"/>
              <a:ext cx="1709468" cy="1233577"/>
            </a:xfrm>
            <a:custGeom>
              <a:avLst/>
              <a:gdLst>
                <a:gd name="connsiteX0" fmla="*/ 20128 w 1709468"/>
                <a:gd name="connsiteY0" fmla="*/ 803694 h 1233577"/>
                <a:gd name="connsiteX1" fmla="*/ 166778 w 1709468"/>
                <a:gd name="connsiteY1" fmla="*/ 398252 h 1233577"/>
                <a:gd name="connsiteX2" fmla="*/ 339306 w 1709468"/>
                <a:gd name="connsiteY2" fmla="*/ 122207 h 1233577"/>
                <a:gd name="connsiteX3" fmla="*/ 563593 w 1709468"/>
                <a:gd name="connsiteY3" fmla="*/ 18690 h 1233577"/>
                <a:gd name="connsiteX4" fmla="*/ 813759 w 1709468"/>
                <a:gd name="connsiteY4" fmla="*/ 35943 h 1233577"/>
                <a:gd name="connsiteX5" fmla="*/ 1314091 w 1709468"/>
                <a:gd name="connsiteY5" fmla="*/ 234350 h 1233577"/>
                <a:gd name="connsiteX6" fmla="*/ 1659147 w 1709468"/>
                <a:gd name="connsiteY6" fmla="*/ 415505 h 1233577"/>
                <a:gd name="connsiteX7" fmla="*/ 1616015 w 1709468"/>
                <a:gd name="connsiteY7" fmla="*/ 415505 h 1233577"/>
                <a:gd name="connsiteX8" fmla="*/ 1365849 w 1709468"/>
                <a:gd name="connsiteY8" fmla="*/ 380999 h 1233577"/>
                <a:gd name="connsiteX9" fmla="*/ 1081178 w 1709468"/>
                <a:gd name="connsiteY9" fmla="*/ 380999 h 1233577"/>
                <a:gd name="connsiteX10" fmla="*/ 917276 w 1709468"/>
                <a:gd name="connsiteY10" fmla="*/ 467263 h 1233577"/>
                <a:gd name="connsiteX11" fmla="*/ 770627 w 1709468"/>
                <a:gd name="connsiteY11" fmla="*/ 657045 h 1233577"/>
                <a:gd name="connsiteX12" fmla="*/ 667110 w 1709468"/>
                <a:gd name="connsiteY12" fmla="*/ 915837 h 1233577"/>
                <a:gd name="connsiteX13" fmla="*/ 589472 w 1709468"/>
                <a:gd name="connsiteY13" fmla="*/ 1105618 h 1233577"/>
                <a:gd name="connsiteX14" fmla="*/ 554966 w 1709468"/>
                <a:gd name="connsiteY14" fmla="*/ 1209135 h 1233577"/>
                <a:gd name="connsiteX15" fmla="*/ 520461 w 1709468"/>
                <a:gd name="connsiteY15" fmla="*/ 1200509 h 1233577"/>
                <a:gd name="connsiteX16" fmla="*/ 494581 w 1709468"/>
                <a:gd name="connsiteY16" fmla="*/ 1209135 h 1233577"/>
                <a:gd name="connsiteX17" fmla="*/ 278921 w 1709468"/>
                <a:gd name="connsiteY17" fmla="*/ 1053860 h 1233577"/>
                <a:gd name="connsiteX18" fmla="*/ 46008 w 1709468"/>
                <a:gd name="connsiteY18" fmla="*/ 881331 h 1233577"/>
                <a:gd name="connsiteX19" fmla="*/ 46008 w 1709468"/>
                <a:gd name="connsiteY19" fmla="*/ 864079 h 1233577"/>
                <a:gd name="connsiteX20" fmla="*/ 20128 w 1709468"/>
                <a:gd name="connsiteY20" fmla="*/ 803694 h 123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09468" h="1233577">
                  <a:moveTo>
                    <a:pt x="20128" y="803694"/>
                  </a:moveTo>
                  <a:cubicBezTo>
                    <a:pt x="40256" y="726056"/>
                    <a:pt x="113582" y="511833"/>
                    <a:pt x="166778" y="398252"/>
                  </a:cubicBezTo>
                  <a:cubicBezTo>
                    <a:pt x="219974" y="284671"/>
                    <a:pt x="273170" y="185467"/>
                    <a:pt x="339306" y="122207"/>
                  </a:cubicBezTo>
                  <a:cubicBezTo>
                    <a:pt x="405442" y="58947"/>
                    <a:pt x="484518" y="33067"/>
                    <a:pt x="563593" y="18690"/>
                  </a:cubicBezTo>
                  <a:cubicBezTo>
                    <a:pt x="642668" y="4313"/>
                    <a:pt x="688676" y="0"/>
                    <a:pt x="813759" y="35943"/>
                  </a:cubicBezTo>
                  <a:cubicBezTo>
                    <a:pt x="938842" y="71886"/>
                    <a:pt x="1173193" y="171090"/>
                    <a:pt x="1314091" y="234350"/>
                  </a:cubicBezTo>
                  <a:cubicBezTo>
                    <a:pt x="1454989" y="297610"/>
                    <a:pt x="1608826" y="385313"/>
                    <a:pt x="1659147" y="415505"/>
                  </a:cubicBezTo>
                  <a:cubicBezTo>
                    <a:pt x="1709468" y="445698"/>
                    <a:pt x="1664898" y="421256"/>
                    <a:pt x="1616015" y="415505"/>
                  </a:cubicBezTo>
                  <a:cubicBezTo>
                    <a:pt x="1567132" y="409754"/>
                    <a:pt x="1454988" y="386750"/>
                    <a:pt x="1365849" y="380999"/>
                  </a:cubicBezTo>
                  <a:cubicBezTo>
                    <a:pt x="1276710" y="375248"/>
                    <a:pt x="1155940" y="366622"/>
                    <a:pt x="1081178" y="380999"/>
                  </a:cubicBezTo>
                  <a:cubicBezTo>
                    <a:pt x="1006416" y="395376"/>
                    <a:pt x="969034" y="421255"/>
                    <a:pt x="917276" y="467263"/>
                  </a:cubicBezTo>
                  <a:cubicBezTo>
                    <a:pt x="865518" y="513271"/>
                    <a:pt x="812321" y="582283"/>
                    <a:pt x="770627" y="657045"/>
                  </a:cubicBezTo>
                  <a:cubicBezTo>
                    <a:pt x="728933" y="731807"/>
                    <a:pt x="697302" y="841075"/>
                    <a:pt x="667110" y="915837"/>
                  </a:cubicBezTo>
                  <a:cubicBezTo>
                    <a:pt x="636918" y="990599"/>
                    <a:pt x="608163" y="1056735"/>
                    <a:pt x="589472" y="1105618"/>
                  </a:cubicBezTo>
                  <a:cubicBezTo>
                    <a:pt x="570781" y="1154501"/>
                    <a:pt x="566468" y="1193320"/>
                    <a:pt x="554966" y="1209135"/>
                  </a:cubicBezTo>
                  <a:cubicBezTo>
                    <a:pt x="543464" y="1224950"/>
                    <a:pt x="530525" y="1200509"/>
                    <a:pt x="520461" y="1200509"/>
                  </a:cubicBezTo>
                  <a:cubicBezTo>
                    <a:pt x="510397" y="1200509"/>
                    <a:pt x="534838" y="1233577"/>
                    <a:pt x="494581" y="1209135"/>
                  </a:cubicBezTo>
                  <a:cubicBezTo>
                    <a:pt x="454324" y="1184694"/>
                    <a:pt x="278921" y="1053860"/>
                    <a:pt x="278921" y="1053860"/>
                  </a:cubicBezTo>
                  <a:cubicBezTo>
                    <a:pt x="204159" y="999226"/>
                    <a:pt x="84827" y="912961"/>
                    <a:pt x="46008" y="881331"/>
                  </a:cubicBezTo>
                  <a:cubicBezTo>
                    <a:pt x="7189" y="849701"/>
                    <a:pt x="44570" y="871268"/>
                    <a:pt x="46008" y="864079"/>
                  </a:cubicBezTo>
                  <a:cubicBezTo>
                    <a:pt x="47446" y="856890"/>
                    <a:pt x="0" y="881332"/>
                    <a:pt x="20128" y="803694"/>
                  </a:cubicBezTo>
                  <a:close/>
                </a:path>
              </a:pathLst>
            </a:custGeom>
            <a:solidFill>
              <a:srgbClr val="0070C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347" name="Straight Connector 346"/>
            <p:cNvCxnSpPr>
              <a:stCxn id="353" idx="3"/>
              <a:endCxn id="352" idx="7"/>
            </p:cNvCxnSpPr>
            <p:nvPr/>
          </p:nvCxnSpPr>
          <p:spPr>
            <a:xfrm rot="12652125">
              <a:off x="4585569" y="1864423"/>
              <a:ext cx="211977" cy="2043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>
              <a:stCxn id="352" idx="6"/>
              <a:endCxn id="354" idx="3"/>
            </p:cNvCxnSpPr>
            <p:nvPr/>
          </p:nvCxnSpPr>
          <p:spPr>
            <a:xfrm rot="5400000">
              <a:off x="4330380" y="1897613"/>
              <a:ext cx="366404" cy="2059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/>
            <p:cNvCxnSpPr>
              <a:stCxn id="353" idx="5"/>
              <a:endCxn id="354" idx="1"/>
            </p:cNvCxnSpPr>
            <p:nvPr/>
          </p:nvCxnSpPr>
          <p:spPr>
            <a:xfrm rot="10800000" flipV="1">
              <a:off x="4470620" y="2160787"/>
              <a:ext cx="228338" cy="588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/>
            <p:cNvCxnSpPr>
              <a:endCxn id="353" idx="1"/>
            </p:cNvCxnSpPr>
            <p:nvPr/>
          </p:nvCxnSpPr>
          <p:spPr>
            <a:xfrm rot="10800000">
              <a:off x="4790119" y="2144535"/>
              <a:ext cx="241441" cy="12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>
              <a:endCxn id="354" idx="6"/>
            </p:cNvCxnSpPr>
            <p:nvPr/>
          </p:nvCxnSpPr>
          <p:spPr>
            <a:xfrm rot="5400000" flipH="1" flipV="1">
              <a:off x="4090648" y="2431225"/>
              <a:ext cx="478956" cy="145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2" name="Oval 351"/>
            <p:cNvSpPr/>
            <p:nvPr/>
          </p:nvSpPr>
          <p:spPr>
            <a:xfrm rot="7252125">
              <a:off x="4595641" y="1731090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3" name="Oval 352"/>
            <p:cNvSpPr/>
            <p:nvPr/>
          </p:nvSpPr>
          <p:spPr>
            <a:xfrm rot="7252125">
              <a:off x="4701601" y="2103229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4" name="Oval 353"/>
            <p:cNvSpPr/>
            <p:nvPr/>
          </p:nvSpPr>
          <p:spPr>
            <a:xfrm rot="7252125">
              <a:off x="4382103" y="2178343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5" name="Freeform 354"/>
            <p:cNvSpPr/>
            <p:nvPr/>
          </p:nvSpPr>
          <p:spPr>
            <a:xfrm>
              <a:off x="4092333" y="1988897"/>
              <a:ext cx="475488" cy="448665"/>
            </a:xfrm>
            <a:custGeom>
              <a:avLst/>
              <a:gdLst>
                <a:gd name="connsiteX0" fmla="*/ 0 w 475488"/>
                <a:gd name="connsiteY0" fmla="*/ 448665 h 448665"/>
                <a:gd name="connsiteX1" fmla="*/ 263347 w 475488"/>
                <a:gd name="connsiteY1" fmla="*/ 68275 h 448665"/>
                <a:gd name="connsiteX2" fmla="*/ 475488 w 475488"/>
                <a:gd name="connsiteY2" fmla="*/ 39014 h 448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5488" h="448665">
                  <a:moveTo>
                    <a:pt x="0" y="448665"/>
                  </a:moveTo>
                  <a:cubicBezTo>
                    <a:pt x="92049" y="292607"/>
                    <a:pt x="184099" y="136550"/>
                    <a:pt x="263347" y="68275"/>
                  </a:cubicBezTo>
                  <a:cubicBezTo>
                    <a:pt x="342595" y="0"/>
                    <a:pt x="409041" y="19507"/>
                    <a:pt x="475488" y="39014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6" name="Freeform 355"/>
            <p:cNvSpPr/>
            <p:nvPr/>
          </p:nvSpPr>
          <p:spPr>
            <a:xfrm>
              <a:off x="4560506" y="2093748"/>
              <a:ext cx="43891" cy="731520"/>
            </a:xfrm>
            <a:custGeom>
              <a:avLst/>
              <a:gdLst>
                <a:gd name="connsiteX0" fmla="*/ 0 w 43891"/>
                <a:gd name="connsiteY0" fmla="*/ 731520 h 731520"/>
                <a:gd name="connsiteX1" fmla="*/ 43891 w 43891"/>
                <a:gd name="connsiteY1" fmla="*/ 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3891" h="731520">
                  <a:moveTo>
                    <a:pt x="0" y="731520"/>
                  </a:moveTo>
                  <a:lnTo>
                    <a:pt x="43891" y="0"/>
                  </a:ln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7" name="Freeform 356"/>
            <p:cNvSpPr/>
            <p:nvPr/>
          </p:nvSpPr>
          <p:spPr>
            <a:xfrm>
              <a:off x="4085018" y="2488768"/>
              <a:ext cx="438912" cy="343815"/>
            </a:xfrm>
            <a:custGeom>
              <a:avLst/>
              <a:gdLst>
                <a:gd name="connsiteX0" fmla="*/ 0 w 438912"/>
                <a:gd name="connsiteY0" fmla="*/ 0 h 343815"/>
                <a:gd name="connsiteX1" fmla="*/ 438912 w 438912"/>
                <a:gd name="connsiteY1" fmla="*/ 343815 h 343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38912" h="343815">
                  <a:moveTo>
                    <a:pt x="0" y="0"/>
                  </a:moveTo>
                  <a:lnTo>
                    <a:pt x="438912" y="343815"/>
                  </a:ln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8" name="Oval 357"/>
            <p:cNvSpPr>
              <a:spLocks noChangeAspect="1"/>
            </p:cNvSpPr>
            <p:nvPr/>
          </p:nvSpPr>
          <p:spPr>
            <a:xfrm>
              <a:off x="3994771" y="2412391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9" name="Oval 358"/>
            <p:cNvSpPr>
              <a:spLocks noChangeAspect="1"/>
            </p:cNvSpPr>
            <p:nvPr/>
          </p:nvSpPr>
          <p:spPr>
            <a:xfrm>
              <a:off x="4558042" y="2002740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0" name="Oval 359"/>
            <p:cNvSpPr>
              <a:spLocks noChangeAspect="1"/>
            </p:cNvSpPr>
            <p:nvPr/>
          </p:nvSpPr>
          <p:spPr>
            <a:xfrm>
              <a:off x="5655322" y="2024686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1" name="Oval 360"/>
            <p:cNvSpPr>
              <a:spLocks noChangeAspect="1"/>
            </p:cNvSpPr>
            <p:nvPr/>
          </p:nvSpPr>
          <p:spPr>
            <a:xfrm>
              <a:off x="4521466" y="2822043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2" name="Freeform 361"/>
            <p:cNvSpPr/>
            <p:nvPr/>
          </p:nvSpPr>
          <p:spPr>
            <a:xfrm>
              <a:off x="4597082" y="1936471"/>
              <a:ext cx="1075334" cy="888797"/>
            </a:xfrm>
            <a:custGeom>
              <a:avLst/>
              <a:gdLst>
                <a:gd name="connsiteX0" fmla="*/ 0 w 1075334"/>
                <a:gd name="connsiteY0" fmla="*/ 888797 h 888797"/>
                <a:gd name="connsiteX1" fmla="*/ 395021 w 1075334"/>
                <a:gd name="connsiteY1" fmla="*/ 128016 h 888797"/>
                <a:gd name="connsiteX2" fmla="*/ 1075334 w 1075334"/>
                <a:gd name="connsiteY2" fmla="*/ 120701 h 88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5334" h="888797">
                  <a:moveTo>
                    <a:pt x="0" y="888797"/>
                  </a:moveTo>
                  <a:cubicBezTo>
                    <a:pt x="107899" y="572414"/>
                    <a:pt x="215799" y="256032"/>
                    <a:pt x="395021" y="128016"/>
                  </a:cubicBezTo>
                  <a:cubicBezTo>
                    <a:pt x="574243" y="0"/>
                    <a:pt x="824788" y="60350"/>
                    <a:pt x="1075334" y="120701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3" name="Freeform 362"/>
            <p:cNvSpPr/>
            <p:nvPr/>
          </p:nvSpPr>
          <p:spPr>
            <a:xfrm>
              <a:off x="4063072" y="1581683"/>
              <a:ext cx="1623975" cy="841249"/>
            </a:xfrm>
            <a:custGeom>
              <a:avLst/>
              <a:gdLst>
                <a:gd name="connsiteX0" fmla="*/ 0 w 1623975"/>
                <a:gd name="connsiteY0" fmla="*/ 841249 h 841249"/>
                <a:gd name="connsiteX1" fmla="*/ 490119 w 1623975"/>
                <a:gd name="connsiteY1" fmla="*/ 65837 h 841249"/>
                <a:gd name="connsiteX2" fmla="*/ 1623975 w 1623975"/>
                <a:gd name="connsiteY2" fmla="*/ 446228 h 841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3975" h="841249">
                  <a:moveTo>
                    <a:pt x="0" y="841249"/>
                  </a:moveTo>
                  <a:cubicBezTo>
                    <a:pt x="109728" y="486461"/>
                    <a:pt x="219457" y="131674"/>
                    <a:pt x="490119" y="65837"/>
                  </a:cubicBezTo>
                  <a:cubicBezTo>
                    <a:pt x="760781" y="0"/>
                    <a:pt x="1192378" y="223114"/>
                    <a:pt x="1623975" y="446228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4" name="Freeform 363"/>
            <p:cNvSpPr/>
            <p:nvPr/>
          </p:nvSpPr>
          <p:spPr>
            <a:xfrm>
              <a:off x="4648288" y="1879169"/>
              <a:ext cx="1024128" cy="163372"/>
            </a:xfrm>
            <a:custGeom>
              <a:avLst/>
              <a:gdLst>
                <a:gd name="connsiteX0" fmla="*/ 0 w 1024128"/>
                <a:gd name="connsiteY0" fmla="*/ 148742 h 163372"/>
                <a:gd name="connsiteX1" fmla="*/ 285293 w 1024128"/>
                <a:gd name="connsiteY1" fmla="*/ 2438 h 163372"/>
                <a:gd name="connsiteX2" fmla="*/ 1024128 w 1024128"/>
                <a:gd name="connsiteY2" fmla="*/ 163372 h 163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4128" h="163372">
                  <a:moveTo>
                    <a:pt x="0" y="148742"/>
                  </a:moveTo>
                  <a:cubicBezTo>
                    <a:pt x="57302" y="74371"/>
                    <a:pt x="114605" y="0"/>
                    <a:pt x="285293" y="2438"/>
                  </a:cubicBezTo>
                  <a:cubicBezTo>
                    <a:pt x="455981" y="4876"/>
                    <a:pt x="740054" y="84124"/>
                    <a:pt x="1024128" y="163372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4317049" y="1664271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4146928" y="2148557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0" name="Rectangle 369"/>
            <p:cNvSpPr/>
            <p:nvPr/>
          </p:nvSpPr>
          <p:spPr>
            <a:xfrm>
              <a:off x="4702428" y="1855658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71" name="Straight Connector 370"/>
            <p:cNvCxnSpPr/>
            <p:nvPr/>
          </p:nvCxnSpPr>
          <p:spPr>
            <a:xfrm rot="12652125" flipH="1" flipV="1">
              <a:off x="4552532" y="1457441"/>
              <a:ext cx="183737" cy="3114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2" name="Oval 371"/>
            <p:cNvSpPr>
              <a:spLocks noChangeAspect="1"/>
            </p:cNvSpPr>
            <p:nvPr/>
          </p:nvSpPr>
          <p:spPr>
            <a:xfrm>
              <a:off x="3826377" y="2962349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73" name="Freeform 372"/>
            <p:cNvSpPr/>
            <p:nvPr/>
          </p:nvSpPr>
          <p:spPr>
            <a:xfrm>
              <a:off x="5167341" y="2451728"/>
              <a:ext cx="1620328" cy="1929442"/>
            </a:xfrm>
            <a:custGeom>
              <a:avLst/>
              <a:gdLst>
                <a:gd name="connsiteX0" fmla="*/ 513272 w 1620328"/>
                <a:gd name="connsiteY0" fmla="*/ 1887747 h 1929442"/>
                <a:gd name="connsiteX1" fmla="*/ 314864 w 1620328"/>
                <a:gd name="connsiteY1" fmla="*/ 1835988 h 1929442"/>
                <a:gd name="connsiteX2" fmla="*/ 185468 w 1620328"/>
                <a:gd name="connsiteY2" fmla="*/ 1784230 h 1929442"/>
                <a:gd name="connsiteX3" fmla="*/ 73325 w 1620328"/>
                <a:gd name="connsiteY3" fmla="*/ 1697966 h 1929442"/>
                <a:gd name="connsiteX4" fmla="*/ 21566 w 1620328"/>
                <a:gd name="connsiteY4" fmla="*/ 1603075 h 1929442"/>
                <a:gd name="connsiteX5" fmla="*/ 4313 w 1620328"/>
                <a:gd name="connsiteY5" fmla="*/ 1447800 h 1929442"/>
                <a:gd name="connsiteX6" fmla="*/ 47445 w 1620328"/>
                <a:gd name="connsiteY6" fmla="*/ 1119996 h 1929442"/>
                <a:gd name="connsiteX7" fmla="*/ 81951 w 1620328"/>
                <a:gd name="connsiteY7" fmla="*/ 947468 h 1929442"/>
                <a:gd name="connsiteX8" fmla="*/ 107830 w 1620328"/>
                <a:gd name="connsiteY8" fmla="*/ 947468 h 1929442"/>
                <a:gd name="connsiteX9" fmla="*/ 133709 w 1620328"/>
                <a:gd name="connsiteY9" fmla="*/ 930215 h 1929442"/>
                <a:gd name="connsiteX10" fmla="*/ 133709 w 1620328"/>
                <a:gd name="connsiteY10" fmla="*/ 887083 h 1929442"/>
                <a:gd name="connsiteX11" fmla="*/ 125083 w 1620328"/>
                <a:gd name="connsiteY11" fmla="*/ 852577 h 1929442"/>
                <a:gd name="connsiteX12" fmla="*/ 116457 w 1620328"/>
                <a:gd name="connsiteY12" fmla="*/ 835324 h 1929442"/>
                <a:gd name="connsiteX13" fmla="*/ 245853 w 1620328"/>
                <a:gd name="connsiteY13" fmla="*/ 498894 h 1929442"/>
                <a:gd name="connsiteX14" fmla="*/ 375249 w 1620328"/>
                <a:gd name="connsiteY14" fmla="*/ 222849 h 1929442"/>
                <a:gd name="connsiteX15" fmla="*/ 470140 w 1620328"/>
                <a:gd name="connsiteY15" fmla="*/ 102079 h 1929442"/>
                <a:gd name="connsiteX16" fmla="*/ 608162 w 1620328"/>
                <a:gd name="connsiteY16" fmla="*/ 15815 h 1929442"/>
                <a:gd name="connsiteX17" fmla="*/ 858328 w 1620328"/>
                <a:gd name="connsiteY17" fmla="*/ 7188 h 1929442"/>
                <a:gd name="connsiteX18" fmla="*/ 1143000 w 1620328"/>
                <a:gd name="connsiteY18" fmla="*/ 50320 h 1929442"/>
                <a:gd name="connsiteX19" fmla="*/ 1177506 w 1620328"/>
                <a:gd name="connsiteY19" fmla="*/ 50320 h 1929442"/>
                <a:gd name="connsiteX20" fmla="*/ 1168879 w 1620328"/>
                <a:gd name="connsiteY20" fmla="*/ 76200 h 1929442"/>
                <a:gd name="connsiteX21" fmla="*/ 1194758 w 1620328"/>
                <a:gd name="connsiteY21" fmla="*/ 127958 h 1929442"/>
                <a:gd name="connsiteX22" fmla="*/ 1212011 w 1620328"/>
                <a:gd name="connsiteY22" fmla="*/ 136585 h 1929442"/>
                <a:gd name="connsiteX23" fmla="*/ 1237891 w 1620328"/>
                <a:gd name="connsiteY23" fmla="*/ 136585 h 1929442"/>
                <a:gd name="connsiteX24" fmla="*/ 1263770 w 1620328"/>
                <a:gd name="connsiteY24" fmla="*/ 136585 h 1929442"/>
                <a:gd name="connsiteX25" fmla="*/ 1289649 w 1620328"/>
                <a:gd name="connsiteY25" fmla="*/ 162464 h 1929442"/>
                <a:gd name="connsiteX26" fmla="*/ 1410419 w 1620328"/>
                <a:gd name="connsiteY26" fmla="*/ 291860 h 1929442"/>
                <a:gd name="connsiteX27" fmla="*/ 1531189 w 1620328"/>
                <a:gd name="connsiteY27" fmla="*/ 447135 h 1929442"/>
                <a:gd name="connsiteX28" fmla="*/ 1591574 w 1620328"/>
                <a:gd name="connsiteY28" fmla="*/ 654169 h 1929442"/>
                <a:gd name="connsiteX29" fmla="*/ 1617453 w 1620328"/>
                <a:gd name="connsiteY29" fmla="*/ 956094 h 1929442"/>
                <a:gd name="connsiteX30" fmla="*/ 1574321 w 1620328"/>
                <a:gd name="connsiteY30" fmla="*/ 1206260 h 1929442"/>
                <a:gd name="connsiteX31" fmla="*/ 1462177 w 1620328"/>
                <a:gd name="connsiteY31" fmla="*/ 1439173 h 1929442"/>
                <a:gd name="connsiteX32" fmla="*/ 1246517 w 1620328"/>
                <a:gd name="connsiteY32" fmla="*/ 1637581 h 1929442"/>
                <a:gd name="connsiteX33" fmla="*/ 979098 w 1620328"/>
                <a:gd name="connsiteY33" fmla="*/ 1766977 h 1929442"/>
                <a:gd name="connsiteX34" fmla="*/ 651294 w 1620328"/>
                <a:gd name="connsiteY34" fmla="*/ 1905000 h 1929442"/>
                <a:gd name="connsiteX35" fmla="*/ 616789 w 1620328"/>
                <a:gd name="connsiteY35" fmla="*/ 1913626 h 1929442"/>
                <a:gd name="connsiteX36" fmla="*/ 590909 w 1620328"/>
                <a:gd name="connsiteY36" fmla="*/ 1896373 h 1929442"/>
                <a:gd name="connsiteX37" fmla="*/ 582283 w 1620328"/>
                <a:gd name="connsiteY37" fmla="*/ 1879120 h 1929442"/>
                <a:gd name="connsiteX38" fmla="*/ 513272 w 1620328"/>
                <a:gd name="connsiteY38" fmla="*/ 1887747 h 1929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620328" h="1929442">
                  <a:moveTo>
                    <a:pt x="513272" y="1887747"/>
                  </a:moveTo>
                  <a:cubicBezTo>
                    <a:pt x="468702" y="1880558"/>
                    <a:pt x="369498" y="1853241"/>
                    <a:pt x="314864" y="1835988"/>
                  </a:cubicBezTo>
                  <a:cubicBezTo>
                    <a:pt x="260230" y="1818735"/>
                    <a:pt x="225724" y="1807234"/>
                    <a:pt x="185468" y="1784230"/>
                  </a:cubicBezTo>
                  <a:cubicBezTo>
                    <a:pt x="145212" y="1761226"/>
                    <a:pt x="100642" y="1728158"/>
                    <a:pt x="73325" y="1697966"/>
                  </a:cubicBezTo>
                  <a:cubicBezTo>
                    <a:pt x="46008" y="1667774"/>
                    <a:pt x="33068" y="1644769"/>
                    <a:pt x="21566" y="1603075"/>
                  </a:cubicBezTo>
                  <a:cubicBezTo>
                    <a:pt x="10064" y="1561381"/>
                    <a:pt x="0" y="1528313"/>
                    <a:pt x="4313" y="1447800"/>
                  </a:cubicBezTo>
                  <a:cubicBezTo>
                    <a:pt x="8626" y="1367287"/>
                    <a:pt x="34505" y="1203385"/>
                    <a:pt x="47445" y="1119996"/>
                  </a:cubicBezTo>
                  <a:cubicBezTo>
                    <a:pt x="60385" y="1036607"/>
                    <a:pt x="71887" y="976223"/>
                    <a:pt x="81951" y="947468"/>
                  </a:cubicBezTo>
                  <a:cubicBezTo>
                    <a:pt x="92015" y="918713"/>
                    <a:pt x="99204" y="950343"/>
                    <a:pt x="107830" y="947468"/>
                  </a:cubicBezTo>
                  <a:cubicBezTo>
                    <a:pt x="116456" y="944593"/>
                    <a:pt x="129396" y="940279"/>
                    <a:pt x="133709" y="930215"/>
                  </a:cubicBezTo>
                  <a:cubicBezTo>
                    <a:pt x="138022" y="920151"/>
                    <a:pt x="135147" y="900023"/>
                    <a:pt x="133709" y="887083"/>
                  </a:cubicBezTo>
                  <a:cubicBezTo>
                    <a:pt x="132271" y="874143"/>
                    <a:pt x="127958" y="861204"/>
                    <a:pt x="125083" y="852577"/>
                  </a:cubicBezTo>
                  <a:cubicBezTo>
                    <a:pt x="122208" y="843951"/>
                    <a:pt x="96329" y="894271"/>
                    <a:pt x="116457" y="835324"/>
                  </a:cubicBezTo>
                  <a:cubicBezTo>
                    <a:pt x="136585" y="776377"/>
                    <a:pt x="202721" y="600973"/>
                    <a:pt x="245853" y="498894"/>
                  </a:cubicBezTo>
                  <a:cubicBezTo>
                    <a:pt x="288985" y="396815"/>
                    <a:pt x="337868" y="288985"/>
                    <a:pt x="375249" y="222849"/>
                  </a:cubicBezTo>
                  <a:cubicBezTo>
                    <a:pt x="412630" y="156713"/>
                    <a:pt x="431321" y="136585"/>
                    <a:pt x="470140" y="102079"/>
                  </a:cubicBezTo>
                  <a:cubicBezTo>
                    <a:pt x="508959" y="67573"/>
                    <a:pt x="543464" y="31630"/>
                    <a:pt x="608162" y="15815"/>
                  </a:cubicBezTo>
                  <a:cubicBezTo>
                    <a:pt x="672860" y="0"/>
                    <a:pt x="769189" y="1437"/>
                    <a:pt x="858328" y="7188"/>
                  </a:cubicBezTo>
                  <a:cubicBezTo>
                    <a:pt x="947467" y="12939"/>
                    <a:pt x="1089804" y="43131"/>
                    <a:pt x="1143000" y="50320"/>
                  </a:cubicBezTo>
                  <a:cubicBezTo>
                    <a:pt x="1196196" y="57509"/>
                    <a:pt x="1173193" y="46007"/>
                    <a:pt x="1177506" y="50320"/>
                  </a:cubicBezTo>
                  <a:cubicBezTo>
                    <a:pt x="1181819" y="54633"/>
                    <a:pt x="1166004" y="63260"/>
                    <a:pt x="1168879" y="76200"/>
                  </a:cubicBezTo>
                  <a:cubicBezTo>
                    <a:pt x="1171754" y="89140"/>
                    <a:pt x="1187569" y="117894"/>
                    <a:pt x="1194758" y="127958"/>
                  </a:cubicBezTo>
                  <a:cubicBezTo>
                    <a:pt x="1201947" y="138022"/>
                    <a:pt x="1204822" y="135147"/>
                    <a:pt x="1212011" y="136585"/>
                  </a:cubicBezTo>
                  <a:cubicBezTo>
                    <a:pt x="1219200" y="138023"/>
                    <a:pt x="1237891" y="136585"/>
                    <a:pt x="1237891" y="136585"/>
                  </a:cubicBezTo>
                  <a:cubicBezTo>
                    <a:pt x="1246517" y="136585"/>
                    <a:pt x="1255144" y="132272"/>
                    <a:pt x="1263770" y="136585"/>
                  </a:cubicBezTo>
                  <a:cubicBezTo>
                    <a:pt x="1272396" y="140898"/>
                    <a:pt x="1265208" y="136585"/>
                    <a:pt x="1289649" y="162464"/>
                  </a:cubicBezTo>
                  <a:cubicBezTo>
                    <a:pt x="1314091" y="188343"/>
                    <a:pt x="1370162" y="244415"/>
                    <a:pt x="1410419" y="291860"/>
                  </a:cubicBezTo>
                  <a:cubicBezTo>
                    <a:pt x="1450676" y="339305"/>
                    <a:pt x="1500997" y="386750"/>
                    <a:pt x="1531189" y="447135"/>
                  </a:cubicBezTo>
                  <a:cubicBezTo>
                    <a:pt x="1561381" y="507520"/>
                    <a:pt x="1577197" y="569343"/>
                    <a:pt x="1591574" y="654169"/>
                  </a:cubicBezTo>
                  <a:cubicBezTo>
                    <a:pt x="1605951" y="738995"/>
                    <a:pt x="1620328" y="864079"/>
                    <a:pt x="1617453" y="956094"/>
                  </a:cubicBezTo>
                  <a:cubicBezTo>
                    <a:pt x="1614578" y="1048109"/>
                    <a:pt x="1600200" y="1125747"/>
                    <a:pt x="1574321" y="1206260"/>
                  </a:cubicBezTo>
                  <a:cubicBezTo>
                    <a:pt x="1548442" y="1286773"/>
                    <a:pt x="1516811" y="1367286"/>
                    <a:pt x="1462177" y="1439173"/>
                  </a:cubicBezTo>
                  <a:cubicBezTo>
                    <a:pt x="1407543" y="1511060"/>
                    <a:pt x="1327030" y="1582947"/>
                    <a:pt x="1246517" y="1637581"/>
                  </a:cubicBezTo>
                  <a:cubicBezTo>
                    <a:pt x="1166004" y="1692215"/>
                    <a:pt x="1078302" y="1722407"/>
                    <a:pt x="979098" y="1766977"/>
                  </a:cubicBezTo>
                  <a:cubicBezTo>
                    <a:pt x="879894" y="1811547"/>
                    <a:pt x="711679" y="1880559"/>
                    <a:pt x="651294" y="1905000"/>
                  </a:cubicBezTo>
                  <a:cubicBezTo>
                    <a:pt x="590909" y="1929442"/>
                    <a:pt x="626853" y="1915064"/>
                    <a:pt x="616789" y="1913626"/>
                  </a:cubicBezTo>
                  <a:cubicBezTo>
                    <a:pt x="606725" y="1912188"/>
                    <a:pt x="596660" y="1902124"/>
                    <a:pt x="590909" y="1896373"/>
                  </a:cubicBezTo>
                  <a:cubicBezTo>
                    <a:pt x="585158" y="1890622"/>
                    <a:pt x="589472" y="1881996"/>
                    <a:pt x="582283" y="1879120"/>
                  </a:cubicBezTo>
                  <a:cubicBezTo>
                    <a:pt x="575094" y="1876244"/>
                    <a:pt x="557842" y="1894936"/>
                    <a:pt x="513272" y="1887747"/>
                  </a:cubicBezTo>
                  <a:close/>
                </a:path>
              </a:pathLst>
            </a:custGeom>
            <a:solidFill>
              <a:srgbClr val="FF0000">
                <a:alpha val="2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374" name="Straight Connector 373"/>
            <p:cNvCxnSpPr>
              <a:stCxn id="389" idx="0"/>
              <a:endCxn id="385" idx="3"/>
            </p:cNvCxnSpPr>
            <p:nvPr/>
          </p:nvCxnSpPr>
          <p:spPr>
            <a:xfrm rot="1852125" flipV="1">
              <a:off x="5852864" y="2993300"/>
              <a:ext cx="261977" cy="67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>
              <a:stCxn id="390" idx="3"/>
              <a:endCxn id="389" idx="6"/>
            </p:cNvCxnSpPr>
            <p:nvPr/>
          </p:nvCxnSpPr>
          <p:spPr>
            <a:xfrm rot="10800000" flipH="1">
              <a:off x="5691589" y="2943824"/>
              <a:ext cx="113650" cy="41501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>
              <a:endCxn id="388" idx="7"/>
            </p:cNvCxnSpPr>
            <p:nvPr/>
          </p:nvCxnSpPr>
          <p:spPr>
            <a:xfrm rot="16200000" flipV="1">
              <a:off x="5705729" y="2742824"/>
              <a:ext cx="206096" cy="369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>
              <a:stCxn id="385" idx="1"/>
              <a:endCxn id="393" idx="4"/>
            </p:cNvCxnSpPr>
            <p:nvPr/>
          </p:nvCxnSpPr>
          <p:spPr>
            <a:xfrm rot="1852125" flipV="1">
              <a:off x="6192740" y="2971064"/>
              <a:ext cx="245777" cy="2032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/>
            <p:cNvCxnSpPr>
              <a:stCxn id="390" idx="1"/>
              <a:endCxn id="385" idx="6"/>
            </p:cNvCxnSpPr>
            <p:nvPr/>
          </p:nvCxnSpPr>
          <p:spPr>
            <a:xfrm flipV="1">
              <a:off x="5751594" y="3141831"/>
              <a:ext cx="338809" cy="2528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/>
            <p:cNvCxnSpPr>
              <a:stCxn id="384" idx="3"/>
              <a:endCxn id="391" idx="0"/>
            </p:cNvCxnSpPr>
            <p:nvPr/>
          </p:nvCxnSpPr>
          <p:spPr>
            <a:xfrm rot="10800000">
              <a:off x="5657320" y="3830338"/>
              <a:ext cx="162146" cy="2627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>
              <a:stCxn id="391" idx="2"/>
              <a:endCxn id="390" idx="6"/>
            </p:cNvCxnSpPr>
            <p:nvPr/>
          </p:nvCxnSpPr>
          <p:spPr>
            <a:xfrm rot="5400000" flipH="1" flipV="1">
              <a:off x="5496234" y="3580370"/>
              <a:ext cx="328437" cy="470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>
              <a:stCxn id="392" idx="2"/>
              <a:endCxn id="391" idx="5"/>
            </p:cNvCxnSpPr>
            <p:nvPr/>
          </p:nvCxnSpPr>
          <p:spPr>
            <a:xfrm rot="5400000" flipH="1" flipV="1">
              <a:off x="5355726" y="3881807"/>
              <a:ext cx="282290" cy="1448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>
              <a:endCxn id="384" idx="5"/>
            </p:cNvCxnSpPr>
            <p:nvPr/>
          </p:nvCxnSpPr>
          <p:spPr>
            <a:xfrm rot="1852125" flipV="1">
              <a:off x="5481681" y="4060562"/>
              <a:ext cx="287376" cy="1543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>
              <a:stCxn id="386" idx="3"/>
              <a:endCxn id="393" idx="0"/>
            </p:cNvCxnSpPr>
            <p:nvPr/>
          </p:nvCxnSpPr>
          <p:spPr>
            <a:xfrm rot="12652125">
              <a:off x="6425175" y="3129800"/>
              <a:ext cx="243639" cy="4509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4" name="Oval 383"/>
            <p:cNvSpPr/>
            <p:nvPr/>
          </p:nvSpPr>
          <p:spPr>
            <a:xfrm rot="7252125">
              <a:off x="5790954" y="4087662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85" name="Oval 384"/>
            <p:cNvSpPr/>
            <p:nvPr/>
          </p:nvSpPr>
          <p:spPr>
            <a:xfrm rot="7252125">
              <a:off x="6069496" y="3055544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86" name="Oval 385"/>
            <p:cNvSpPr/>
            <p:nvPr/>
          </p:nvSpPr>
          <p:spPr>
            <a:xfrm rot="7252125">
              <a:off x="6507372" y="3605831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387" name="Straight Connector 386"/>
            <p:cNvCxnSpPr>
              <a:stCxn id="386" idx="0"/>
            </p:cNvCxnSpPr>
            <p:nvPr/>
          </p:nvCxnSpPr>
          <p:spPr>
            <a:xfrm rot="12652125" flipH="1" flipV="1">
              <a:off x="6539111" y="3761425"/>
              <a:ext cx="346284" cy="1134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8" name="Oval 387"/>
            <p:cNvSpPr/>
            <p:nvPr/>
          </p:nvSpPr>
          <p:spPr>
            <a:xfrm rot="7252125">
              <a:off x="5732930" y="2564835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89" name="Oval 388"/>
            <p:cNvSpPr/>
            <p:nvPr/>
          </p:nvSpPr>
          <p:spPr>
            <a:xfrm rot="7252125">
              <a:off x="5784332" y="2857536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0" name="Oval 389"/>
            <p:cNvSpPr/>
            <p:nvPr/>
          </p:nvSpPr>
          <p:spPr>
            <a:xfrm rot="7252125">
              <a:off x="5663077" y="3353396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1" name="Oval 390"/>
            <p:cNvSpPr/>
            <p:nvPr/>
          </p:nvSpPr>
          <p:spPr>
            <a:xfrm rot="7252125">
              <a:off x="5571953" y="3755543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2" name="Oval 391"/>
            <p:cNvSpPr/>
            <p:nvPr/>
          </p:nvSpPr>
          <p:spPr>
            <a:xfrm rot="7252125">
              <a:off x="5359465" y="4082814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3" name="Oval 392"/>
            <p:cNvSpPr/>
            <p:nvPr/>
          </p:nvSpPr>
          <p:spPr>
            <a:xfrm rot="7252125">
              <a:off x="6472738" y="3024439"/>
              <a:ext cx="85874" cy="98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394" name="Straight Connector 393"/>
            <p:cNvCxnSpPr>
              <a:stCxn id="386" idx="6"/>
              <a:endCxn id="384" idx="1"/>
            </p:cNvCxnSpPr>
            <p:nvPr/>
          </p:nvCxnSpPr>
          <p:spPr>
            <a:xfrm rot="7252125">
              <a:off x="5849947" y="3744159"/>
              <a:ext cx="707854" cy="3327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Freeform 394"/>
            <p:cNvSpPr/>
            <p:nvPr/>
          </p:nvSpPr>
          <p:spPr>
            <a:xfrm rot="7252125">
              <a:off x="6078953" y="2296059"/>
              <a:ext cx="153190" cy="942025"/>
            </a:xfrm>
            <a:custGeom>
              <a:avLst/>
              <a:gdLst>
                <a:gd name="connsiteX0" fmla="*/ 93023 w 152400"/>
                <a:gd name="connsiteY0" fmla="*/ 819397 h 819397"/>
                <a:gd name="connsiteX1" fmla="*/ 9896 w 152400"/>
                <a:gd name="connsiteY1" fmla="*/ 498764 h 819397"/>
                <a:gd name="connsiteX2" fmla="*/ 152400 w 152400"/>
                <a:gd name="connsiteY2" fmla="*/ 0 h 819397"/>
                <a:gd name="connsiteX0" fmla="*/ 83761 w 153190"/>
                <a:gd name="connsiteY0" fmla="*/ 819397 h 1000084"/>
                <a:gd name="connsiteX1" fmla="*/ 139336 w 153190"/>
                <a:gd name="connsiteY1" fmla="*/ 946644 h 1000084"/>
                <a:gd name="connsiteX2" fmla="*/ 634 w 153190"/>
                <a:gd name="connsiteY2" fmla="*/ 498764 h 1000084"/>
                <a:gd name="connsiteX3" fmla="*/ 143138 w 153190"/>
                <a:gd name="connsiteY3" fmla="*/ 0 h 1000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190" h="1000084">
                  <a:moveTo>
                    <a:pt x="83761" y="819397"/>
                  </a:moveTo>
                  <a:cubicBezTo>
                    <a:pt x="80838" y="818962"/>
                    <a:pt x="153190" y="1000083"/>
                    <a:pt x="139336" y="946644"/>
                  </a:cubicBezTo>
                  <a:cubicBezTo>
                    <a:pt x="125482" y="893205"/>
                    <a:pt x="0" y="656538"/>
                    <a:pt x="634" y="498764"/>
                  </a:cubicBezTo>
                  <a:cubicBezTo>
                    <a:pt x="1268" y="340990"/>
                    <a:pt x="143138" y="0"/>
                    <a:pt x="143138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6" name="Freeform 395"/>
            <p:cNvSpPr/>
            <p:nvPr/>
          </p:nvSpPr>
          <p:spPr>
            <a:xfrm>
              <a:off x="5624994" y="4059198"/>
              <a:ext cx="95098" cy="285292"/>
            </a:xfrm>
            <a:custGeom>
              <a:avLst/>
              <a:gdLst>
                <a:gd name="connsiteX0" fmla="*/ 0 w 95098"/>
                <a:gd name="connsiteY0" fmla="*/ 0 h 285292"/>
                <a:gd name="connsiteX1" fmla="*/ 95098 w 95098"/>
                <a:gd name="connsiteY1" fmla="*/ 285292 h 285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098" h="285292">
                  <a:moveTo>
                    <a:pt x="0" y="0"/>
                  </a:moveTo>
                  <a:lnTo>
                    <a:pt x="95098" y="285292"/>
                  </a:ln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7" name="Freeform 396"/>
            <p:cNvSpPr/>
            <p:nvPr/>
          </p:nvSpPr>
          <p:spPr>
            <a:xfrm>
              <a:off x="6129743" y="2866820"/>
              <a:ext cx="202387" cy="651053"/>
            </a:xfrm>
            <a:custGeom>
              <a:avLst/>
              <a:gdLst>
                <a:gd name="connsiteX0" fmla="*/ 0 w 202387"/>
                <a:gd name="connsiteY0" fmla="*/ 0 h 651053"/>
                <a:gd name="connsiteX1" fmla="*/ 197510 w 202387"/>
                <a:gd name="connsiteY1" fmla="*/ 285293 h 651053"/>
                <a:gd name="connsiteX2" fmla="*/ 29261 w 202387"/>
                <a:gd name="connsiteY2" fmla="*/ 651053 h 651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387" h="651053">
                  <a:moveTo>
                    <a:pt x="0" y="0"/>
                  </a:moveTo>
                  <a:cubicBezTo>
                    <a:pt x="96316" y="88392"/>
                    <a:pt x="192633" y="176784"/>
                    <a:pt x="197510" y="285293"/>
                  </a:cubicBezTo>
                  <a:cubicBezTo>
                    <a:pt x="202387" y="393802"/>
                    <a:pt x="115824" y="522427"/>
                    <a:pt x="29261" y="651053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8" name="Freeform 397"/>
            <p:cNvSpPr/>
            <p:nvPr/>
          </p:nvSpPr>
          <p:spPr>
            <a:xfrm>
              <a:off x="5924917" y="2881450"/>
              <a:ext cx="131674" cy="226772"/>
            </a:xfrm>
            <a:custGeom>
              <a:avLst/>
              <a:gdLst>
                <a:gd name="connsiteX0" fmla="*/ 0 w 131674"/>
                <a:gd name="connsiteY0" fmla="*/ 226772 h 226772"/>
                <a:gd name="connsiteX1" fmla="*/ 131674 w 131674"/>
                <a:gd name="connsiteY1" fmla="*/ 0 h 226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1674" h="226772">
                  <a:moveTo>
                    <a:pt x="0" y="226772"/>
                  </a:moveTo>
                  <a:lnTo>
                    <a:pt x="131674" y="0"/>
                  </a:ln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99" name="Freeform 398"/>
            <p:cNvSpPr/>
            <p:nvPr/>
          </p:nvSpPr>
          <p:spPr>
            <a:xfrm>
              <a:off x="5924917" y="3166743"/>
              <a:ext cx="168250" cy="351130"/>
            </a:xfrm>
            <a:custGeom>
              <a:avLst/>
              <a:gdLst>
                <a:gd name="connsiteX0" fmla="*/ 0 w 168250"/>
                <a:gd name="connsiteY0" fmla="*/ 0 h 351130"/>
                <a:gd name="connsiteX1" fmla="*/ 168250 w 168250"/>
                <a:gd name="connsiteY1" fmla="*/ 351130 h 351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8250" h="351130">
                  <a:moveTo>
                    <a:pt x="0" y="0"/>
                  </a:moveTo>
                  <a:lnTo>
                    <a:pt x="168250" y="351130"/>
                  </a:ln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0" name="Freeform 399"/>
            <p:cNvSpPr/>
            <p:nvPr/>
          </p:nvSpPr>
          <p:spPr>
            <a:xfrm>
              <a:off x="5295810" y="3378884"/>
              <a:ext cx="782726" cy="257251"/>
            </a:xfrm>
            <a:custGeom>
              <a:avLst/>
              <a:gdLst>
                <a:gd name="connsiteX0" fmla="*/ 782726 w 782726"/>
                <a:gd name="connsiteY0" fmla="*/ 182880 h 257251"/>
                <a:gd name="connsiteX1" fmla="*/ 373075 w 782726"/>
                <a:gd name="connsiteY1" fmla="*/ 226771 h 257251"/>
                <a:gd name="connsiteX2" fmla="*/ 0 w 782726"/>
                <a:gd name="connsiteY2" fmla="*/ 0 h 257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82726" h="257251">
                  <a:moveTo>
                    <a:pt x="782726" y="182880"/>
                  </a:moveTo>
                  <a:cubicBezTo>
                    <a:pt x="643127" y="220065"/>
                    <a:pt x="503529" y="257251"/>
                    <a:pt x="373075" y="226771"/>
                  </a:cubicBezTo>
                  <a:cubicBezTo>
                    <a:pt x="242621" y="196291"/>
                    <a:pt x="121310" y="98145"/>
                    <a:pt x="0" y="0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1" name="Freeform 400"/>
            <p:cNvSpPr/>
            <p:nvPr/>
          </p:nvSpPr>
          <p:spPr>
            <a:xfrm>
              <a:off x="5771298" y="3591025"/>
              <a:ext cx="538886" cy="782726"/>
            </a:xfrm>
            <a:custGeom>
              <a:avLst/>
              <a:gdLst>
                <a:gd name="connsiteX0" fmla="*/ 0 w 538886"/>
                <a:gd name="connsiteY0" fmla="*/ 782726 h 782726"/>
                <a:gd name="connsiteX1" fmla="*/ 475488 w 538886"/>
                <a:gd name="connsiteY1" fmla="*/ 497433 h 782726"/>
                <a:gd name="connsiteX2" fmla="*/ 380390 w 538886"/>
                <a:gd name="connsiteY2" fmla="*/ 0 h 782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8886" h="782726">
                  <a:moveTo>
                    <a:pt x="0" y="782726"/>
                  </a:moveTo>
                  <a:cubicBezTo>
                    <a:pt x="206045" y="705306"/>
                    <a:pt x="412090" y="627887"/>
                    <a:pt x="475488" y="497433"/>
                  </a:cubicBezTo>
                  <a:cubicBezTo>
                    <a:pt x="538886" y="366979"/>
                    <a:pt x="459638" y="183489"/>
                    <a:pt x="380390" y="0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2" name="Freeform 401"/>
            <p:cNvSpPr/>
            <p:nvPr/>
          </p:nvSpPr>
          <p:spPr>
            <a:xfrm>
              <a:off x="5281180" y="3393514"/>
              <a:ext cx="292608" cy="614477"/>
            </a:xfrm>
            <a:custGeom>
              <a:avLst/>
              <a:gdLst>
                <a:gd name="connsiteX0" fmla="*/ 292608 w 292608"/>
                <a:gd name="connsiteY0" fmla="*/ 614477 h 614477"/>
                <a:gd name="connsiteX1" fmla="*/ 124358 w 292608"/>
                <a:gd name="connsiteY1" fmla="*/ 424282 h 614477"/>
                <a:gd name="connsiteX2" fmla="*/ 0 w 292608"/>
                <a:gd name="connsiteY2" fmla="*/ 0 h 614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608" h="614477">
                  <a:moveTo>
                    <a:pt x="292608" y="614477"/>
                  </a:moveTo>
                  <a:cubicBezTo>
                    <a:pt x="232867" y="570586"/>
                    <a:pt x="173126" y="526695"/>
                    <a:pt x="124358" y="424282"/>
                  </a:cubicBezTo>
                  <a:cubicBezTo>
                    <a:pt x="75590" y="321869"/>
                    <a:pt x="37795" y="160934"/>
                    <a:pt x="0" y="0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3" name="Freeform 402"/>
            <p:cNvSpPr/>
            <p:nvPr/>
          </p:nvSpPr>
          <p:spPr>
            <a:xfrm>
              <a:off x="5661570" y="3598340"/>
              <a:ext cx="446227" cy="402336"/>
            </a:xfrm>
            <a:custGeom>
              <a:avLst/>
              <a:gdLst>
                <a:gd name="connsiteX0" fmla="*/ 0 w 446227"/>
                <a:gd name="connsiteY0" fmla="*/ 402336 h 402336"/>
                <a:gd name="connsiteX1" fmla="*/ 292608 w 446227"/>
                <a:gd name="connsiteY1" fmla="*/ 212141 h 402336"/>
                <a:gd name="connsiteX2" fmla="*/ 446227 w 446227"/>
                <a:gd name="connsiteY2" fmla="*/ 0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6227" h="402336">
                  <a:moveTo>
                    <a:pt x="0" y="402336"/>
                  </a:moveTo>
                  <a:cubicBezTo>
                    <a:pt x="109118" y="340766"/>
                    <a:pt x="218237" y="279197"/>
                    <a:pt x="292608" y="212141"/>
                  </a:cubicBezTo>
                  <a:cubicBezTo>
                    <a:pt x="366979" y="145085"/>
                    <a:pt x="406603" y="72542"/>
                    <a:pt x="446227" y="0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4" name="Freeform 403"/>
            <p:cNvSpPr/>
            <p:nvPr/>
          </p:nvSpPr>
          <p:spPr>
            <a:xfrm>
              <a:off x="5310440" y="2685159"/>
              <a:ext cx="731520" cy="598627"/>
            </a:xfrm>
            <a:custGeom>
              <a:avLst/>
              <a:gdLst>
                <a:gd name="connsiteX0" fmla="*/ 731520 w 731520"/>
                <a:gd name="connsiteY0" fmla="*/ 123139 h 598627"/>
                <a:gd name="connsiteX1" fmla="*/ 475488 w 731520"/>
                <a:gd name="connsiteY1" fmla="*/ 79248 h 598627"/>
                <a:gd name="connsiteX2" fmla="*/ 0 w 731520"/>
                <a:gd name="connsiteY2" fmla="*/ 598627 h 59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1520" h="598627">
                  <a:moveTo>
                    <a:pt x="731520" y="123139"/>
                  </a:moveTo>
                  <a:cubicBezTo>
                    <a:pt x="664464" y="61569"/>
                    <a:pt x="597408" y="0"/>
                    <a:pt x="475488" y="79248"/>
                  </a:cubicBezTo>
                  <a:cubicBezTo>
                    <a:pt x="353568" y="158496"/>
                    <a:pt x="176784" y="378561"/>
                    <a:pt x="0" y="598627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5" name="Freeform 404"/>
            <p:cNvSpPr/>
            <p:nvPr/>
          </p:nvSpPr>
          <p:spPr>
            <a:xfrm flipV="1">
              <a:off x="5317756" y="3137482"/>
              <a:ext cx="541324" cy="197511"/>
            </a:xfrm>
            <a:custGeom>
              <a:avLst/>
              <a:gdLst>
                <a:gd name="connsiteX0" fmla="*/ 0 w 168250"/>
                <a:gd name="connsiteY0" fmla="*/ 0 h 351130"/>
                <a:gd name="connsiteX1" fmla="*/ 168250 w 168250"/>
                <a:gd name="connsiteY1" fmla="*/ 351130 h 351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8250" h="351130">
                  <a:moveTo>
                    <a:pt x="0" y="0"/>
                  </a:moveTo>
                  <a:lnTo>
                    <a:pt x="168250" y="351130"/>
                  </a:ln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6" name="Freeform 405"/>
            <p:cNvSpPr/>
            <p:nvPr/>
          </p:nvSpPr>
          <p:spPr>
            <a:xfrm>
              <a:off x="5137314" y="3378884"/>
              <a:ext cx="546202" cy="965606"/>
            </a:xfrm>
            <a:custGeom>
              <a:avLst/>
              <a:gdLst>
                <a:gd name="connsiteX0" fmla="*/ 121920 w 546202"/>
                <a:gd name="connsiteY0" fmla="*/ 0 h 965606"/>
                <a:gd name="connsiteX1" fmla="*/ 70714 w 546202"/>
                <a:gd name="connsiteY1" fmla="*/ 694944 h 965606"/>
                <a:gd name="connsiteX2" fmla="*/ 546202 w 546202"/>
                <a:gd name="connsiteY2" fmla="*/ 965606 h 96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6202" h="965606">
                  <a:moveTo>
                    <a:pt x="121920" y="0"/>
                  </a:moveTo>
                  <a:cubicBezTo>
                    <a:pt x="60960" y="267005"/>
                    <a:pt x="0" y="534010"/>
                    <a:pt x="70714" y="694944"/>
                  </a:cubicBezTo>
                  <a:cubicBezTo>
                    <a:pt x="141428" y="855878"/>
                    <a:pt x="343815" y="910742"/>
                    <a:pt x="546202" y="965606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7" name="Oval 406"/>
            <p:cNvSpPr>
              <a:spLocks noChangeAspect="1"/>
            </p:cNvSpPr>
            <p:nvPr/>
          </p:nvSpPr>
          <p:spPr>
            <a:xfrm>
              <a:off x="6354050" y="2490520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8" name="Oval 407"/>
            <p:cNvSpPr>
              <a:spLocks noChangeAspect="1"/>
            </p:cNvSpPr>
            <p:nvPr/>
          </p:nvSpPr>
          <p:spPr>
            <a:xfrm>
              <a:off x="6039496" y="2790443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9" name="Oval 408"/>
            <p:cNvSpPr>
              <a:spLocks noChangeAspect="1"/>
            </p:cNvSpPr>
            <p:nvPr/>
          </p:nvSpPr>
          <p:spPr>
            <a:xfrm>
              <a:off x="5220194" y="3287877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10" name="Oval 409"/>
            <p:cNvSpPr>
              <a:spLocks noChangeAspect="1"/>
            </p:cNvSpPr>
            <p:nvPr/>
          </p:nvSpPr>
          <p:spPr>
            <a:xfrm>
              <a:off x="5849301" y="3097682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11" name="Oval 410"/>
            <p:cNvSpPr>
              <a:spLocks noChangeAspect="1"/>
            </p:cNvSpPr>
            <p:nvPr/>
          </p:nvSpPr>
          <p:spPr>
            <a:xfrm>
              <a:off x="6068757" y="3500018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12" name="Oval 411"/>
            <p:cNvSpPr>
              <a:spLocks noChangeAspect="1"/>
            </p:cNvSpPr>
            <p:nvPr/>
          </p:nvSpPr>
          <p:spPr>
            <a:xfrm>
              <a:off x="5681052" y="4333950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13" name="Oval 412"/>
            <p:cNvSpPr>
              <a:spLocks noChangeAspect="1"/>
            </p:cNvSpPr>
            <p:nvPr/>
          </p:nvSpPr>
          <p:spPr>
            <a:xfrm>
              <a:off x="5571324" y="3968191"/>
              <a:ext cx="91440" cy="914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14" name="Freeform 413"/>
            <p:cNvSpPr/>
            <p:nvPr/>
          </p:nvSpPr>
          <p:spPr>
            <a:xfrm>
              <a:off x="5295810" y="2402305"/>
              <a:ext cx="1075334" cy="888797"/>
            </a:xfrm>
            <a:custGeom>
              <a:avLst/>
              <a:gdLst>
                <a:gd name="connsiteX0" fmla="*/ 0 w 1075334"/>
                <a:gd name="connsiteY0" fmla="*/ 888797 h 888797"/>
                <a:gd name="connsiteX1" fmla="*/ 395021 w 1075334"/>
                <a:gd name="connsiteY1" fmla="*/ 128016 h 888797"/>
                <a:gd name="connsiteX2" fmla="*/ 1075334 w 1075334"/>
                <a:gd name="connsiteY2" fmla="*/ 120701 h 888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5334" h="888797">
                  <a:moveTo>
                    <a:pt x="0" y="888797"/>
                  </a:moveTo>
                  <a:cubicBezTo>
                    <a:pt x="107899" y="572414"/>
                    <a:pt x="215799" y="256032"/>
                    <a:pt x="395021" y="128016"/>
                  </a:cubicBezTo>
                  <a:cubicBezTo>
                    <a:pt x="574243" y="0"/>
                    <a:pt x="824788" y="60350"/>
                    <a:pt x="1075334" y="120701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15" name="Freeform 414"/>
            <p:cNvSpPr/>
            <p:nvPr/>
          </p:nvSpPr>
          <p:spPr>
            <a:xfrm>
              <a:off x="5769987" y="2559582"/>
              <a:ext cx="1069238" cy="1814169"/>
            </a:xfrm>
            <a:custGeom>
              <a:avLst/>
              <a:gdLst>
                <a:gd name="connsiteX0" fmla="*/ 0 w 1025347"/>
                <a:gd name="connsiteY0" fmla="*/ 1814169 h 1814169"/>
                <a:gd name="connsiteX1" fmla="*/ 914400 w 1025347"/>
                <a:gd name="connsiteY1" fmla="*/ 1236268 h 1814169"/>
                <a:gd name="connsiteX2" fmla="*/ 665683 w 1025347"/>
                <a:gd name="connsiteY2" fmla="*/ 0 h 1814169"/>
                <a:gd name="connsiteX0" fmla="*/ 0 w 1120445"/>
                <a:gd name="connsiteY0" fmla="*/ 1814169 h 1814169"/>
                <a:gd name="connsiteX1" fmla="*/ 1009498 w 1120445"/>
                <a:gd name="connsiteY1" fmla="*/ 1024127 h 1814169"/>
                <a:gd name="connsiteX2" fmla="*/ 665683 w 1120445"/>
                <a:gd name="connsiteY2" fmla="*/ 0 h 1814169"/>
                <a:gd name="connsiteX0" fmla="*/ 0 w 1157021"/>
                <a:gd name="connsiteY0" fmla="*/ 1814169 h 1814169"/>
                <a:gd name="connsiteX1" fmla="*/ 1009498 w 1157021"/>
                <a:gd name="connsiteY1" fmla="*/ 1024127 h 1814169"/>
                <a:gd name="connsiteX2" fmla="*/ 980237 w 1157021"/>
                <a:gd name="connsiteY2" fmla="*/ 468172 h 1814169"/>
                <a:gd name="connsiteX3" fmla="*/ 665683 w 1157021"/>
                <a:gd name="connsiteY3" fmla="*/ 0 h 1814169"/>
                <a:gd name="connsiteX0" fmla="*/ 0 w 1069238"/>
                <a:gd name="connsiteY0" fmla="*/ 1814169 h 1814169"/>
                <a:gd name="connsiteX1" fmla="*/ 921715 w 1069238"/>
                <a:gd name="connsiteY1" fmla="*/ 1207007 h 1814169"/>
                <a:gd name="connsiteX2" fmla="*/ 980237 w 1069238"/>
                <a:gd name="connsiteY2" fmla="*/ 468172 h 1814169"/>
                <a:gd name="connsiteX3" fmla="*/ 665683 w 1069238"/>
                <a:gd name="connsiteY3" fmla="*/ 0 h 1814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9238" h="1814169">
                  <a:moveTo>
                    <a:pt x="0" y="1814169"/>
                  </a:moveTo>
                  <a:cubicBezTo>
                    <a:pt x="401726" y="1676399"/>
                    <a:pt x="810768" y="1509368"/>
                    <a:pt x="921715" y="1207007"/>
                  </a:cubicBezTo>
                  <a:cubicBezTo>
                    <a:pt x="1069238" y="982674"/>
                    <a:pt x="1022909" y="669340"/>
                    <a:pt x="980237" y="468172"/>
                  </a:cubicBezTo>
                  <a:cubicBezTo>
                    <a:pt x="937565" y="267004"/>
                    <a:pt x="702259" y="78029"/>
                    <a:pt x="665683" y="0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416" name="Straight Connector 415"/>
            <p:cNvCxnSpPr>
              <a:stCxn id="408" idx="7"/>
              <a:endCxn id="407" idx="3"/>
            </p:cNvCxnSpPr>
            <p:nvPr/>
          </p:nvCxnSpPr>
          <p:spPr>
            <a:xfrm rot="5400000" flipH="1" flipV="1">
              <a:off x="6124861" y="2561254"/>
              <a:ext cx="235265" cy="249896"/>
            </a:xfrm>
            <a:prstGeom prst="line">
              <a:avLst/>
            </a:pr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7" name="Freeform 416"/>
            <p:cNvSpPr/>
            <p:nvPr/>
          </p:nvSpPr>
          <p:spPr>
            <a:xfrm>
              <a:off x="6151688" y="2581527"/>
              <a:ext cx="524256" cy="943661"/>
            </a:xfrm>
            <a:custGeom>
              <a:avLst/>
              <a:gdLst>
                <a:gd name="connsiteX0" fmla="*/ 0 w 524256"/>
                <a:gd name="connsiteY0" fmla="*/ 943661 h 943661"/>
                <a:gd name="connsiteX1" fmla="*/ 475488 w 524256"/>
                <a:gd name="connsiteY1" fmla="*/ 716890 h 943661"/>
                <a:gd name="connsiteX2" fmla="*/ 292608 w 524256"/>
                <a:gd name="connsiteY2" fmla="*/ 0 h 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4256" h="943661">
                  <a:moveTo>
                    <a:pt x="0" y="943661"/>
                  </a:moveTo>
                  <a:cubicBezTo>
                    <a:pt x="213360" y="908914"/>
                    <a:pt x="426720" y="874167"/>
                    <a:pt x="475488" y="716890"/>
                  </a:cubicBezTo>
                  <a:cubicBezTo>
                    <a:pt x="524256" y="559613"/>
                    <a:pt x="408432" y="279806"/>
                    <a:pt x="292608" y="0"/>
                  </a:cubicBezTo>
                </a:path>
              </a:pathLst>
            </a:custGeom>
            <a:ln w="158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5750026" y="2374658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6265611" y="3072211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2" name="Rectangle 421"/>
            <p:cNvSpPr/>
            <p:nvPr/>
          </p:nvSpPr>
          <p:spPr>
            <a:xfrm>
              <a:off x="5992966" y="3161707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3" name="Rectangle 422"/>
            <p:cNvSpPr/>
            <p:nvPr/>
          </p:nvSpPr>
          <p:spPr>
            <a:xfrm>
              <a:off x="5503457" y="2873405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5414793" y="3261173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5337362" y="3607432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5185096" y="3750255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5742608" y="3821676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8" name="Straight Connector 427"/>
            <p:cNvCxnSpPr/>
            <p:nvPr/>
          </p:nvCxnSpPr>
          <p:spPr>
            <a:xfrm rot="1852125" flipV="1">
              <a:off x="4867598" y="3978673"/>
              <a:ext cx="551697" cy="555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/>
            <p:nvPr/>
          </p:nvCxnSpPr>
          <p:spPr>
            <a:xfrm rot="10800000" flipV="1">
              <a:off x="5439072" y="2605134"/>
              <a:ext cx="291226" cy="4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2" name="Rectangle 431"/>
            <p:cNvSpPr/>
            <p:nvPr/>
          </p:nvSpPr>
          <p:spPr>
            <a:xfrm>
              <a:off x="6478258" y="3384548"/>
              <a:ext cx="350875" cy="255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33" name="Oval 432"/>
          <p:cNvSpPr/>
          <p:nvPr/>
        </p:nvSpPr>
        <p:spPr>
          <a:xfrm>
            <a:off x="7688319" y="4997048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34" name="Oval 433"/>
          <p:cNvSpPr/>
          <p:nvPr/>
        </p:nvSpPr>
        <p:spPr>
          <a:xfrm>
            <a:off x="7386713" y="485493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35" name="Oval 434"/>
          <p:cNvSpPr/>
          <p:nvPr/>
        </p:nvSpPr>
        <p:spPr>
          <a:xfrm>
            <a:off x="7334667" y="4159933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36" name="Oval 435"/>
          <p:cNvSpPr/>
          <p:nvPr/>
        </p:nvSpPr>
        <p:spPr>
          <a:xfrm>
            <a:off x="5844936" y="6089419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37" name="Oval 436"/>
          <p:cNvSpPr/>
          <p:nvPr/>
        </p:nvSpPr>
        <p:spPr>
          <a:xfrm>
            <a:off x="7341231" y="3689887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438" name="Straight Connector 437"/>
          <p:cNvCxnSpPr>
            <a:stCxn id="437" idx="2"/>
            <a:endCxn id="436" idx="0"/>
          </p:cNvCxnSpPr>
          <p:nvPr/>
        </p:nvCxnSpPr>
        <p:spPr>
          <a:xfrm rot="10800000" flipV="1">
            <a:off x="5887873" y="3742084"/>
            <a:ext cx="1453358" cy="23473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>
            <a:stCxn id="437" idx="6"/>
            <a:endCxn id="121" idx="0"/>
          </p:cNvCxnSpPr>
          <p:nvPr/>
        </p:nvCxnSpPr>
        <p:spPr>
          <a:xfrm>
            <a:off x="7427105" y="3742084"/>
            <a:ext cx="1299445" cy="23473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/>
          <p:cNvCxnSpPr>
            <a:stCxn id="436" idx="6"/>
            <a:endCxn id="121" idx="2"/>
          </p:cNvCxnSpPr>
          <p:nvPr/>
        </p:nvCxnSpPr>
        <p:spPr>
          <a:xfrm>
            <a:off x="5930810" y="6141616"/>
            <a:ext cx="275280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5" name="Group 844"/>
          <p:cNvGrpSpPr/>
          <p:nvPr/>
        </p:nvGrpSpPr>
        <p:grpSpPr>
          <a:xfrm>
            <a:off x="5918234" y="3794281"/>
            <a:ext cx="2777956" cy="2310426"/>
            <a:chOff x="5902468" y="3463195"/>
            <a:chExt cx="2777956" cy="2310426"/>
          </a:xfrm>
        </p:grpSpPr>
        <p:sp>
          <p:nvSpPr>
            <p:cNvPr id="123" name="Freeform 122"/>
            <p:cNvSpPr/>
            <p:nvPr/>
          </p:nvSpPr>
          <p:spPr>
            <a:xfrm>
              <a:off x="6480923" y="5034865"/>
              <a:ext cx="1647645" cy="508959"/>
            </a:xfrm>
            <a:custGeom>
              <a:avLst/>
              <a:gdLst>
                <a:gd name="connsiteX0" fmla="*/ 0 w 1647645"/>
                <a:gd name="connsiteY0" fmla="*/ 258792 h 508959"/>
                <a:gd name="connsiteX1" fmla="*/ 232913 w 1647645"/>
                <a:gd name="connsiteY1" fmla="*/ 0 h 508959"/>
                <a:gd name="connsiteX2" fmla="*/ 232913 w 1647645"/>
                <a:gd name="connsiteY2" fmla="*/ 69011 h 508959"/>
                <a:gd name="connsiteX3" fmla="*/ 1466490 w 1647645"/>
                <a:gd name="connsiteY3" fmla="*/ 103517 h 508959"/>
                <a:gd name="connsiteX4" fmla="*/ 1500996 w 1647645"/>
                <a:gd name="connsiteY4" fmla="*/ 103517 h 508959"/>
                <a:gd name="connsiteX5" fmla="*/ 1647645 w 1647645"/>
                <a:gd name="connsiteY5" fmla="*/ 301925 h 508959"/>
                <a:gd name="connsiteX6" fmla="*/ 1595887 w 1647645"/>
                <a:gd name="connsiteY6" fmla="*/ 310551 h 508959"/>
                <a:gd name="connsiteX7" fmla="*/ 1406106 w 1647645"/>
                <a:gd name="connsiteY7" fmla="*/ 508959 h 508959"/>
                <a:gd name="connsiteX8" fmla="*/ 267419 w 1647645"/>
                <a:gd name="connsiteY8" fmla="*/ 508959 h 508959"/>
                <a:gd name="connsiteX9" fmla="*/ 267419 w 1647645"/>
                <a:gd name="connsiteY9" fmla="*/ 500332 h 508959"/>
                <a:gd name="connsiteX10" fmla="*/ 258792 w 1647645"/>
                <a:gd name="connsiteY10" fmla="*/ 457200 h 508959"/>
                <a:gd name="connsiteX11" fmla="*/ 60385 w 1647645"/>
                <a:gd name="connsiteY11" fmla="*/ 276045 h 508959"/>
                <a:gd name="connsiteX12" fmla="*/ 60385 w 1647645"/>
                <a:gd name="connsiteY12" fmla="*/ 276045 h 508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47645" h="508959">
                  <a:moveTo>
                    <a:pt x="0" y="258792"/>
                  </a:moveTo>
                  <a:lnTo>
                    <a:pt x="232913" y="0"/>
                  </a:lnTo>
                  <a:lnTo>
                    <a:pt x="232913" y="69011"/>
                  </a:lnTo>
                  <a:lnTo>
                    <a:pt x="1466490" y="103517"/>
                  </a:lnTo>
                  <a:lnTo>
                    <a:pt x="1500996" y="103517"/>
                  </a:lnTo>
                  <a:lnTo>
                    <a:pt x="1647645" y="301925"/>
                  </a:lnTo>
                  <a:lnTo>
                    <a:pt x="1595887" y="310551"/>
                  </a:lnTo>
                  <a:lnTo>
                    <a:pt x="1406106" y="508959"/>
                  </a:lnTo>
                  <a:lnTo>
                    <a:pt x="267419" y="508959"/>
                  </a:lnTo>
                  <a:lnTo>
                    <a:pt x="267419" y="500332"/>
                  </a:lnTo>
                  <a:lnTo>
                    <a:pt x="258792" y="457200"/>
                  </a:lnTo>
                  <a:lnTo>
                    <a:pt x="60385" y="276045"/>
                  </a:lnTo>
                  <a:lnTo>
                    <a:pt x="60385" y="276045"/>
                  </a:lnTo>
                </a:path>
              </a:pathLst>
            </a:custGeom>
            <a:noFill/>
            <a:ln w="158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lt1"/>
                </a:solidFill>
              </a:endParaRPr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6256636" y="5276405"/>
              <a:ext cx="517585" cy="293298"/>
            </a:xfrm>
            <a:custGeom>
              <a:avLst/>
              <a:gdLst>
                <a:gd name="connsiteX0" fmla="*/ 0 w 517585"/>
                <a:gd name="connsiteY0" fmla="*/ 293298 h 293298"/>
                <a:gd name="connsiteX1" fmla="*/ 250166 w 517585"/>
                <a:gd name="connsiteY1" fmla="*/ 0 h 293298"/>
                <a:gd name="connsiteX2" fmla="*/ 517585 w 517585"/>
                <a:gd name="connsiteY2" fmla="*/ 258792 h 293298"/>
                <a:gd name="connsiteX3" fmla="*/ 0 w 517585"/>
                <a:gd name="connsiteY3" fmla="*/ 293298 h 29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7585" h="293298">
                  <a:moveTo>
                    <a:pt x="0" y="293298"/>
                  </a:moveTo>
                  <a:lnTo>
                    <a:pt x="250166" y="0"/>
                  </a:lnTo>
                  <a:lnTo>
                    <a:pt x="517585" y="258792"/>
                  </a:lnTo>
                  <a:lnTo>
                    <a:pt x="0" y="293298"/>
                  </a:lnTo>
                  <a:close/>
                </a:path>
              </a:pathLst>
            </a:custGeom>
            <a:solidFill>
              <a:srgbClr val="0070C0">
                <a:alpha val="65000"/>
              </a:srgb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6670705" y="3878924"/>
              <a:ext cx="1311214" cy="1259457"/>
            </a:xfrm>
            <a:custGeom>
              <a:avLst/>
              <a:gdLst>
                <a:gd name="connsiteX0" fmla="*/ 655607 w 1250830"/>
                <a:gd name="connsiteY0" fmla="*/ 0 h 1259457"/>
                <a:gd name="connsiteX1" fmla="*/ 0 w 1250830"/>
                <a:gd name="connsiteY1" fmla="*/ 1216325 h 1259457"/>
                <a:gd name="connsiteX2" fmla="*/ 1250830 w 1250830"/>
                <a:gd name="connsiteY2" fmla="*/ 1259457 h 1259457"/>
                <a:gd name="connsiteX3" fmla="*/ 655607 w 1250830"/>
                <a:gd name="connsiteY3" fmla="*/ 0 h 1259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50830" h="1259457">
                  <a:moveTo>
                    <a:pt x="655607" y="0"/>
                  </a:moveTo>
                  <a:lnTo>
                    <a:pt x="0" y="1216325"/>
                  </a:lnTo>
                  <a:lnTo>
                    <a:pt x="1250830" y="1259457"/>
                  </a:lnTo>
                  <a:lnTo>
                    <a:pt x="655607" y="0"/>
                  </a:lnTo>
                  <a:close/>
                </a:path>
              </a:pathLst>
            </a:custGeom>
            <a:solidFill>
              <a:srgbClr val="FF0000">
                <a:alpha val="29000"/>
              </a:srgb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7842738" y="5268507"/>
              <a:ext cx="561876" cy="347933"/>
            </a:xfrm>
            <a:custGeom>
              <a:avLst/>
              <a:gdLst>
                <a:gd name="connsiteX0" fmla="*/ 587543 w 587543"/>
                <a:gd name="connsiteY0" fmla="*/ 284672 h 284672"/>
                <a:gd name="connsiteX1" fmla="*/ 311498 w 587543"/>
                <a:gd name="connsiteY1" fmla="*/ 0 h 284672"/>
                <a:gd name="connsiteX2" fmla="*/ 78585 w 587543"/>
                <a:gd name="connsiteY2" fmla="*/ 181155 h 284672"/>
                <a:gd name="connsiteX3" fmla="*/ 52706 w 587543"/>
                <a:gd name="connsiteY3" fmla="*/ 224287 h 284672"/>
                <a:gd name="connsiteX4" fmla="*/ 587543 w 587543"/>
                <a:gd name="connsiteY4" fmla="*/ 284672 h 284672"/>
                <a:gd name="connsiteX0" fmla="*/ 561876 w 561876"/>
                <a:gd name="connsiteY0" fmla="*/ 328051 h 328051"/>
                <a:gd name="connsiteX1" fmla="*/ 285831 w 561876"/>
                <a:gd name="connsiteY1" fmla="*/ 43379 h 328051"/>
                <a:gd name="connsiteX2" fmla="*/ 225446 w 561876"/>
                <a:gd name="connsiteY2" fmla="*/ 67779 h 328051"/>
                <a:gd name="connsiteX3" fmla="*/ 52918 w 561876"/>
                <a:gd name="connsiteY3" fmla="*/ 224534 h 328051"/>
                <a:gd name="connsiteX4" fmla="*/ 27039 w 561876"/>
                <a:gd name="connsiteY4" fmla="*/ 267666 h 328051"/>
                <a:gd name="connsiteX5" fmla="*/ 561876 w 561876"/>
                <a:gd name="connsiteY5" fmla="*/ 328051 h 328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1876" h="328051">
                  <a:moveTo>
                    <a:pt x="561876" y="328051"/>
                  </a:moveTo>
                  <a:lnTo>
                    <a:pt x="285831" y="43379"/>
                  </a:lnTo>
                  <a:cubicBezTo>
                    <a:pt x="229759" y="0"/>
                    <a:pt x="264265" y="37587"/>
                    <a:pt x="225446" y="67779"/>
                  </a:cubicBezTo>
                  <a:cubicBezTo>
                    <a:pt x="186627" y="97971"/>
                    <a:pt x="85986" y="191220"/>
                    <a:pt x="52918" y="224534"/>
                  </a:cubicBezTo>
                  <a:cubicBezTo>
                    <a:pt x="16616" y="269912"/>
                    <a:pt x="0" y="267666"/>
                    <a:pt x="27039" y="267666"/>
                  </a:cubicBezTo>
                  <a:lnTo>
                    <a:pt x="561876" y="328051"/>
                  </a:lnTo>
                  <a:close/>
                </a:path>
              </a:pathLst>
            </a:custGeom>
            <a:solidFill>
              <a:srgbClr val="00B050">
                <a:alpha val="45000"/>
              </a:srgb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441" name="Straight Connector 440"/>
            <p:cNvCxnSpPr>
              <a:stCxn id="452" idx="5"/>
              <a:endCxn id="121" idx="1"/>
            </p:cNvCxnSpPr>
            <p:nvPr/>
          </p:nvCxnSpPr>
          <p:spPr>
            <a:xfrm rot="16200000" flipH="1">
              <a:off x="8499565" y="5592762"/>
              <a:ext cx="106081" cy="2556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>
              <a:stCxn id="436" idx="7"/>
              <a:endCxn id="444" idx="2"/>
            </p:cNvCxnSpPr>
            <p:nvPr/>
          </p:nvCxnSpPr>
          <p:spPr>
            <a:xfrm rot="5400000" flipH="1" flipV="1">
              <a:off x="5961193" y="5520882"/>
              <a:ext cx="194014" cy="3114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>
              <a:stCxn id="435" idx="0"/>
              <a:endCxn id="437" idx="4"/>
            </p:cNvCxnSpPr>
            <p:nvPr/>
          </p:nvCxnSpPr>
          <p:spPr>
            <a:xfrm rot="5400000" flipH="1" flipV="1">
              <a:off x="7198060" y="3642739"/>
              <a:ext cx="365652" cy="65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4" name="Oval 443"/>
          <p:cNvSpPr/>
          <p:nvPr/>
        </p:nvSpPr>
        <p:spPr>
          <a:xfrm>
            <a:off x="6229698" y="5858496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45" name="Oval 444"/>
          <p:cNvSpPr/>
          <p:nvPr/>
        </p:nvSpPr>
        <p:spPr>
          <a:xfrm>
            <a:off x="6494757" y="5560844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46" name="Oval 445"/>
          <p:cNvSpPr/>
          <p:nvPr/>
        </p:nvSpPr>
        <p:spPr>
          <a:xfrm>
            <a:off x="6682862" y="5339731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47" name="Oval 446"/>
          <p:cNvSpPr/>
          <p:nvPr/>
        </p:nvSpPr>
        <p:spPr>
          <a:xfrm>
            <a:off x="6956469" y="5220669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48" name="Oval 447"/>
          <p:cNvSpPr/>
          <p:nvPr/>
        </p:nvSpPr>
        <p:spPr>
          <a:xfrm>
            <a:off x="7289926" y="5203661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49" name="Oval 448"/>
          <p:cNvSpPr/>
          <p:nvPr/>
        </p:nvSpPr>
        <p:spPr>
          <a:xfrm>
            <a:off x="7589182" y="5212167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50" name="Oval 449"/>
          <p:cNvSpPr/>
          <p:nvPr/>
        </p:nvSpPr>
        <p:spPr>
          <a:xfrm>
            <a:off x="7905543" y="5390757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51" name="Oval 450"/>
          <p:cNvSpPr/>
          <p:nvPr/>
        </p:nvSpPr>
        <p:spPr>
          <a:xfrm>
            <a:off x="8067997" y="5628878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52" name="Oval 451"/>
          <p:cNvSpPr/>
          <p:nvPr/>
        </p:nvSpPr>
        <p:spPr>
          <a:xfrm>
            <a:off x="8367255" y="5909521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53" name="Oval 452"/>
          <p:cNvSpPr/>
          <p:nvPr/>
        </p:nvSpPr>
        <p:spPr>
          <a:xfrm>
            <a:off x="7845690" y="579896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54" name="Oval 453"/>
          <p:cNvSpPr/>
          <p:nvPr/>
        </p:nvSpPr>
        <p:spPr>
          <a:xfrm>
            <a:off x="6717063" y="579896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55" name="Oval 454"/>
          <p:cNvSpPr/>
          <p:nvPr/>
        </p:nvSpPr>
        <p:spPr>
          <a:xfrm>
            <a:off x="7221527" y="4506305"/>
            <a:ext cx="85874" cy="1043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843" name="Group 842"/>
          <p:cNvGrpSpPr/>
          <p:nvPr/>
        </p:nvGrpSpPr>
        <p:grpSpPr>
          <a:xfrm>
            <a:off x="550640" y="652103"/>
            <a:ext cx="2389518" cy="2300376"/>
            <a:chOff x="550640" y="652103"/>
            <a:chExt cx="2389518" cy="2300376"/>
          </a:xfrm>
        </p:grpSpPr>
        <p:sp>
          <p:nvSpPr>
            <p:cNvPr id="840" name="Freeform 839"/>
            <p:cNvSpPr/>
            <p:nvPr/>
          </p:nvSpPr>
          <p:spPr>
            <a:xfrm>
              <a:off x="889946" y="652103"/>
              <a:ext cx="1709468" cy="1233577"/>
            </a:xfrm>
            <a:custGeom>
              <a:avLst/>
              <a:gdLst>
                <a:gd name="connsiteX0" fmla="*/ 20128 w 1709468"/>
                <a:gd name="connsiteY0" fmla="*/ 803694 h 1233577"/>
                <a:gd name="connsiteX1" fmla="*/ 166778 w 1709468"/>
                <a:gd name="connsiteY1" fmla="*/ 398252 h 1233577"/>
                <a:gd name="connsiteX2" fmla="*/ 339306 w 1709468"/>
                <a:gd name="connsiteY2" fmla="*/ 122207 h 1233577"/>
                <a:gd name="connsiteX3" fmla="*/ 563593 w 1709468"/>
                <a:gd name="connsiteY3" fmla="*/ 18690 h 1233577"/>
                <a:gd name="connsiteX4" fmla="*/ 813759 w 1709468"/>
                <a:gd name="connsiteY4" fmla="*/ 35943 h 1233577"/>
                <a:gd name="connsiteX5" fmla="*/ 1314091 w 1709468"/>
                <a:gd name="connsiteY5" fmla="*/ 234350 h 1233577"/>
                <a:gd name="connsiteX6" fmla="*/ 1659147 w 1709468"/>
                <a:gd name="connsiteY6" fmla="*/ 415505 h 1233577"/>
                <a:gd name="connsiteX7" fmla="*/ 1616015 w 1709468"/>
                <a:gd name="connsiteY7" fmla="*/ 415505 h 1233577"/>
                <a:gd name="connsiteX8" fmla="*/ 1365849 w 1709468"/>
                <a:gd name="connsiteY8" fmla="*/ 380999 h 1233577"/>
                <a:gd name="connsiteX9" fmla="*/ 1081178 w 1709468"/>
                <a:gd name="connsiteY9" fmla="*/ 380999 h 1233577"/>
                <a:gd name="connsiteX10" fmla="*/ 917276 w 1709468"/>
                <a:gd name="connsiteY10" fmla="*/ 467263 h 1233577"/>
                <a:gd name="connsiteX11" fmla="*/ 770627 w 1709468"/>
                <a:gd name="connsiteY11" fmla="*/ 657045 h 1233577"/>
                <a:gd name="connsiteX12" fmla="*/ 667110 w 1709468"/>
                <a:gd name="connsiteY12" fmla="*/ 915837 h 1233577"/>
                <a:gd name="connsiteX13" fmla="*/ 589472 w 1709468"/>
                <a:gd name="connsiteY13" fmla="*/ 1105618 h 1233577"/>
                <a:gd name="connsiteX14" fmla="*/ 554966 w 1709468"/>
                <a:gd name="connsiteY14" fmla="*/ 1209135 h 1233577"/>
                <a:gd name="connsiteX15" fmla="*/ 520461 w 1709468"/>
                <a:gd name="connsiteY15" fmla="*/ 1200509 h 1233577"/>
                <a:gd name="connsiteX16" fmla="*/ 494581 w 1709468"/>
                <a:gd name="connsiteY16" fmla="*/ 1209135 h 1233577"/>
                <a:gd name="connsiteX17" fmla="*/ 278921 w 1709468"/>
                <a:gd name="connsiteY17" fmla="*/ 1053860 h 1233577"/>
                <a:gd name="connsiteX18" fmla="*/ 46008 w 1709468"/>
                <a:gd name="connsiteY18" fmla="*/ 881331 h 1233577"/>
                <a:gd name="connsiteX19" fmla="*/ 46008 w 1709468"/>
                <a:gd name="connsiteY19" fmla="*/ 864079 h 1233577"/>
                <a:gd name="connsiteX20" fmla="*/ 20128 w 1709468"/>
                <a:gd name="connsiteY20" fmla="*/ 803694 h 123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09468" h="1233577">
                  <a:moveTo>
                    <a:pt x="20128" y="803694"/>
                  </a:moveTo>
                  <a:cubicBezTo>
                    <a:pt x="40256" y="726056"/>
                    <a:pt x="113582" y="511833"/>
                    <a:pt x="166778" y="398252"/>
                  </a:cubicBezTo>
                  <a:cubicBezTo>
                    <a:pt x="219974" y="284671"/>
                    <a:pt x="273170" y="185467"/>
                    <a:pt x="339306" y="122207"/>
                  </a:cubicBezTo>
                  <a:cubicBezTo>
                    <a:pt x="405442" y="58947"/>
                    <a:pt x="484518" y="33067"/>
                    <a:pt x="563593" y="18690"/>
                  </a:cubicBezTo>
                  <a:cubicBezTo>
                    <a:pt x="642668" y="4313"/>
                    <a:pt x="688676" y="0"/>
                    <a:pt x="813759" y="35943"/>
                  </a:cubicBezTo>
                  <a:cubicBezTo>
                    <a:pt x="938842" y="71886"/>
                    <a:pt x="1173193" y="171090"/>
                    <a:pt x="1314091" y="234350"/>
                  </a:cubicBezTo>
                  <a:cubicBezTo>
                    <a:pt x="1454989" y="297610"/>
                    <a:pt x="1608826" y="385313"/>
                    <a:pt x="1659147" y="415505"/>
                  </a:cubicBezTo>
                  <a:cubicBezTo>
                    <a:pt x="1709468" y="445698"/>
                    <a:pt x="1664898" y="421256"/>
                    <a:pt x="1616015" y="415505"/>
                  </a:cubicBezTo>
                  <a:cubicBezTo>
                    <a:pt x="1567132" y="409754"/>
                    <a:pt x="1454988" y="386750"/>
                    <a:pt x="1365849" y="380999"/>
                  </a:cubicBezTo>
                  <a:cubicBezTo>
                    <a:pt x="1276710" y="375248"/>
                    <a:pt x="1155940" y="366622"/>
                    <a:pt x="1081178" y="380999"/>
                  </a:cubicBezTo>
                  <a:cubicBezTo>
                    <a:pt x="1006416" y="395376"/>
                    <a:pt x="969034" y="421255"/>
                    <a:pt x="917276" y="467263"/>
                  </a:cubicBezTo>
                  <a:cubicBezTo>
                    <a:pt x="865518" y="513271"/>
                    <a:pt x="812321" y="582283"/>
                    <a:pt x="770627" y="657045"/>
                  </a:cubicBezTo>
                  <a:cubicBezTo>
                    <a:pt x="728933" y="731807"/>
                    <a:pt x="697302" y="841075"/>
                    <a:pt x="667110" y="915837"/>
                  </a:cubicBezTo>
                  <a:cubicBezTo>
                    <a:pt x="636918" y="990599"/>
                    <a:pt x="608163" y="1056735"/>
                    <a:pt x="589472" y="1105618"/>
                  </a:cubicBezTo>
                  <a:cubicBezTo>
                    <a:pt x="570781" y="1154501"/>
                    <a:pt x="566468" y="1193320"/>
                    <a:pt x="554966" y="1209135"/>
                  </a:cubicBezTo>
                  <a:cubicBezTo>
                    <a:pt x="543464" y="1224950"/>
                    <a:pt x="530525" y="1200509"/>
                    <a:pt x="520461" y="1200509"/>
                  </a:cubicBezTo>
                  <a:cubicBezTo>
                    <a:pt x="510397" y="1200509"/>
                    <a:pt x="534838" y="1233577"/>
                    <a:pt x="494581" y="1209135"/>
                  </a:cubicBezTo>
                  <a:cubicBezTo>
                    <a:pt x="454324" y="1184694"/>
                    <a:pt x="278921" y="1053860"/>
                    <a:pt x="278921" y="1053860"/>
                  </a:cubicBezTo>
                  <a:cubicBezTo>
                    <a:pt x="204159" y="999226"/>
                    <a:pt x="84827" y="912961"/>
                    <a:pt x="46008" y="881331"/>
                  </a:cubicBezTo>
                  <a:cubicBezTo>
                    <a:pt x="7189" y="849701"/>
                    <a:pt x="44570" y="871268"/>
                    <a:pt x="46008" y="864079"/>
                  </a:cubicBezTo>
                  <a:cubicBezTo>
                    <a:pt x="47446" y="856890"/>
                    <a:pt x="0" y="881332"/>
                    <a:pt x="20128" y="803694"/>
                  </a:cubicBezTo>
                  <a:close/>
                </a:path>
              </a:pathLst>
            </a:custGeom>
            <a:solidFill>
              <a:srgbClr val="0070C0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41" name="Freeform 840"/>
            <p:cNvSpPr/>
            <p:nvPr/>
          </p:nvSpPr>
          <p:spPr>
            <a:xfrm>
              <a:off x="550640" y="1498928"/>
              <a:ext cx="1309777" cy="1453551"/>
            </a:xfrm>
            <a:custGeom>
              <a:avLst/>
              <a:gdLst>
                <a:gd name="connsiteX0" fmla="*/ 833887 w 1309777"/>
                <a:gd name="connsiteY0" fmla="*/ 388189 h 1453551"/>
                <a:gd name="connsiteX1" fmla="*/ 480204 w 1309777"/>
                <a:gd name="connsiteY1" fmla="*/ 103518 h 1453551"/>
                <a:gd name="connsiteX2" fmla="*/ 402567 w 1309777"/>
                <a:gd name="connsiteY2" fmla="*/ 34506 h 1453551"/>
                <a:gd name="connsiteX3" fmla="*/ 376687 w 1309777"/>
                <a:gd name="connsiteY3" fmla="*/ 43133 h 1453551"/>
                <a:gd name="connsiteX4" fmla="*/ 342182 w 1309777"/>
                <a:gd name="connsiteY4" fmla="*/ 43133 h 1453551"/>
                <a:gd name="connsiteX5" fmla="*/ 307676 w 1309777"/>
                <a:gd name="connsiteY5" fmla="*/ 34506 h 1453551"/>
                <a:gd name="connsiteX6" fmla="*/ 186906 w 1309777"/>
                <a:gd name="connsiteY6" fmla="*/ 250167 h 1453551"/>
                <a:gd name="connsiteX7" fmla="*/ 66136 w 1309777"/>
                <a:gd name="connsiteY7" fmla="*/ 500333 h 1453551"/>
                <a:gd name="connsiteX8" fmla="*/ 5751 w 1309777"/>
                <a:gd name="connsiteY8" fmla="*/ 759125 h 1453551"/>
                <a:gd name="connsiteX9" fmla="*/ 31631 w 1309777"/>
                <a:gd name="connsiteY9" fmla="*/ 983412 h 1453551"/>
                <a:gd name="connsiteX10" fmla="*/ 178280 w 1309777"/>
                <a:gd name="connsiteY10" fmla="*/ 1138688 h 1453551"/>
                <a:gd name="connsiteX11" fmla="*/ 359434 w 1309777"/>
                <a:gd name="connsiteY11" fmla="*/ 1233578 h 1453551"/>
                <a:gd name="connsiteX12" fmla="*/ 721744 w 1309777"/>
                <a:gd name="connsiteY12" fmla="*/ 1345721 h 1453551"/>
                <a:gd name="connsiteX13" fmla="*/ 1135812 w 1309777"/>
                <a:gd name="connsiteY13" fmla="*/ 1423359 h 1453551"/>
                <a:gd name="connsiteX14" fmla="*/ 1247955 w 1309777"/>
                <a:gd name="connsiteY14" fmla="*/ 1449238 h 1453551"/>
                <a:gd name="connsiteX15" fmla="*/ 1265208 w 1309777"/>
                <a:gd name="connsiteY15" fmla="*/ 1449238 h 1453551"/>
                <a:gd name="connsiteX16" fmla="*/ 1291087 w 1309777"/>
                <a:gd name="connsiteY16" fmla="*/ 1423359 h 1453551"/>
                <a:gd name="connsiteX17" fmla="*/ 1153065 w 1309777"/>
                <a:gd name="connsiteY17" fmla="*/ 1388854 h 1453551"/>
                <a:gd name="connsiteX18" fmla="*/ 963284 w 1309777"/>
                <a:gd name="connsiteY18" fmla="*/ 1302589 h 1453551"/>
                <a:gd name="connsiteX19" fmla="*/ 851140 w 1309777"/>
                <a:gd name="connsiteY19" fmla="*/ 1207699 h 1453551"/>
                <a:gd name="connsiteX20" fmla="*/ 790755 w 1309777"/>
                <a:gd name="connsiteY20" fmla="*/ 1061050 h 1453551"/>
                <a:gd name="connsiteX21" fmla="*/ 816634 w 1309777"/>
                <a:gd name="connsiteY21" fmla="*/ 655608 h 1453551"/>
                <a:gd name="connsiteX22" fmla="*/ 859767 w 1309777"/>
                <a:gd name="connsiteY22" fmla="*/ 483080 h 1453551"/>
                <a:gd name="connsiteX23" fmla="*/ 859767 w 1309777"/>
                <a:gd name="connsiteY23" fmla="*/ 457201 h 1453551"/>
                <a:gd name="connsiteX24" fmla="*/ 833887 w 1309777"/>
                <a:gd name="connsiteY24" fmla="*/ 388189 h 1453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309777" h="1453551">
                  <a:moveTo>
                    <a:pt x="833887" y="388189"/>
                  </a:moveTo>
                  <a:cubicBezTo>
                    <a:pt x="770626" y="329242"/>
                    <a:pt x="552091" y="162465"/>
                    <a:pt x="480204" y="103518"/>
                  </a:cubicBezTo>
                  <a:cubicBezTo>
                    <a:pt x="408317" y="44571"/>
                    <a:pt x="419820" y="44570"/>
                    <a:pt x="402567" y="34506"/>
                  </a:cubicBezTo>
                  <a:cubicBezTo>
                    <a:pt x="385314" y="24442"/>
                    <a:pt x="386751" y="41695"/>
                    <a:pt x="376687" y="43133"/>
                  </a:cubicBezTo>
                  <a:cubicBezTo>
                    <a:pt x="366623" y="44571"/>
                    <a:pt x="353684" y="44571"/>
                    <a:pt x="342182" y="43133"/>
                  </a:cubicBezTo>
                  <a:cubicBezTo>
                    <a:pt x="330680" y="41695"/>
                    <a:pt x="333555" y="0"/>
                    <a:pt x="307676" y="34506"/>
                  </a:cubicBezTo>
                  <a:cubicBezTo>
                    <a:pt x="281797" y="69012"/>
                    <a:pt x="227163" y="172529"/>
                    <a:pt x="186906" y="250167"/>
                  </a:cubicBezTo>
                  <a:cubicBezTo>
                    <a:pt x="146649" y="327805"/>
                    <a:pt x="96328" y="415507"/>
                    <a:pt x="66136" y="500333"/>
                  </a:cubicBezTo>
                  <a:cubicBezTo>
                    <a:pt x="35944" y="585159"/>
                    <a:pt x="11502" y="678612"/>
                    <a:pt x="5751" y="759125"/>
                  </a:cubicBezTo>
                  <a:cubicBezTo>
                    <a:pt x="0" y="839638"/>
                    <a:pt x="2876" y="920152"/>
                    <a:pt x="31631" y="983412"/>
                  </a:cubicBezTo>
                  <a:cubicBezTo>
                    <a:pt x="60386" y="1046673"/>
                    <a:pt x="123646" y="1096994"/>
                    <a:pt x="178280" y="1138688"/>
                  </a:cubicBezTo>
                  <a:cubicBezTo>
                    <a:pt x="232914" y="1180382"/>
                    <a:pt x="268857" y="1199072"/>
                    <a:pt x="359434" y="1233578"/>
                  </a:cubicBezTo>
                  <a:cubicBezTo>
                    <a:pt x="450011" y="1268084"/>
                    <a:pt x="592348" y="1314091"/>
                    <a:pt x="721744" y="1345721"/>
                  </a:cubicBezTo>
                  <a:cubicBezTo>
                    <a:pt x="851140" y="1377351"/>
                    <a:pt x="1048110" y="1406106"/>
                    <a:pt x="1135812" y="1423359"/>
                  </a:cubicBezTo>
                  <a:cubicBezTo>
                    <a:pt x="1223514" y="1440612"/>
                    <a:pt x="1226389" y="1444925"/>
                    <a:pt x="1247955" y="1449238"/>
                  </a:cubicBezTo>
                  <a:cubicBezTo>
                    <a:pt x="1269521" y="1453551"/>
                    <a:pt x="1258019" y="1453551"/>
                    <a:pt x="1265208" y="1449238"/>
                  </a:cubicBezTo>
                  <a:cubicBezTo>
                    <a:pt x="1272397" y="1444925"/>
                    <a:pt x="1309777" y="1433423"/>
                    <a:pt x="1291087" y="1423359"/>
                  </a:cubicBezTo>
                  <a:cubicBezTo>
                    <a:pt x="1272397" y="1413295"/>
                    <a:pt x="1207699" y="1408982"/>
                    <a:pt x="1153065" y="1388854"/>
                  </a:cubicBezTo>
                  <a:cubicBezTo>
                    <a:pt x="1098431" y="1368726"/>
                    <a:pt x="1013605" y="1332782"/>
                    <a:pt x="963284" y="1302589"/>
                  </a:cubicBezTo>
                  <a:cubicBezTo>
                    <a:pt x="912963" y="1272396"/>
                    <a:pt x="879895" y="1247956"/>
                    <a:pt x="851140" y="1207699"/>
                  </a:cubicBezTo>
                  <a:cubicBezTo>
                    <a:pt x="822385" y="1167442"/>
                    <a:pt x="796506" y="1153065"/>
                    <a:pt x="790755" y="1061050"/>
                  </a:cubicBezTo>
                  <a:cubicBezTo>
                    <a:pt x="785004" y="969035"/>
                    <a:pt x="805132" y="751936"/>
                    <a:pt x="816634" y="655608"/>
                  </a:cubicBezTo>
                  <a:cubicBezTo>
                    <a:pt x="828136" y="559280"/>
                    <a:pt x="852578" y="516148"/>
                    <a:pt x="859767" y="483080"/>
                  </a:cubicBezTo>
                  <a:cubicBezTo>
                    <a:pt x="866956" y="450012"/>
                    <a:pt x="864080" y="465827"/>
                    <a:pt x="859767" y="457201"/>
                  </a:cubicBezTo>
                  <a:cubicBezTo>
                    <a:pt x="855454" y="448575"/>
                    <a:pt x="897148" y="447136"/>
                    <a:pt x="833887" y="388189"/>
                  </a:cubicBezTo>
                  <a:close/>
                </a:path>
              </a:pathLst>
            </a:custGeom>
            <a:solidFill>
              <a:srgbClr val="00B050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42" name="Freeform 841"/>
            <p:cNvSpPr/>
            <p:nvPr/>
          </p:nvSpPr>
          <p:spPr>
            <a:xfrm>
              <a:off x="1319830" y="1017288"/>
              <a:ext cx="1620328" cy="1929442"/>
            </a:xfrm>
            <a:custGeom>
              <a:avLst/>
              <a:gdLst>
                <a:gd name="connsiteX0" fmla="*/ 513272 w 1620328"/>
                <a:gd name="connsiteY0" fmla="*/ 1887747 h 1929442"/>
                <a:gd name="connsiteX1" fmla="*/ 314864 w 1620328"/>
                <a:gd name="connsiteY1" fmla="*/ 1835988 h 1929442"/>
                <a:gd name="connsiteX2" fmla="*/ 185468 w 1620328"/>
                <a:gd name="connsiteY2" fmla="*/ 1784230 h 1929442"/>
                <a:gd name="connsiteX3" fmla="*/ 73325 w 1620328"/>
                <a:gd name="connsiteY3" fmla="*/ 1697966 h 1929442"/>
                <a:gd name="connsiteX4" fmla="*/ 21566 w 1620328"/>
                <a:gd name="connsiteY4" fmla="*/ 1603075 h 1929442"/>
                <a:gd name="connsiteX5" fmla="*/ 4313 w 1620328"/>
                <a:gd name="connsiteY5" fmla="*/ 1447800 h 1929442"/>
                <a:gd name="connsiteX6" fmla="*/ 47445 w 1620328"/>
                <a:gd name="connsiteY6" fmla="*/ 1119996 h 1929442"/>
                <a:gd name="connsiteX7" fmla="*/ 81951 w 1620328"/>
                <a:gd name="connsiteY7" fmla="*/ 947468 h 1929442"/>
                <a:gd name="connsiteX8" fmla="*/ 107830 w 1620328"/>
                <a:gd name="connsiteY8" fmla="*/ 947468 h 1929442"/>
                <a:gd name="connsiteX9" fmla="*/ 133709 w 1620328"/>
                <a:gd name="connsiteY9" fmla="*/ 930215 h 1929442"/>
                <a:gd name="connsiteX10" fmla="*/ 133709 w 1620328"/>
                <a:gd name="connsiteY10" fmla="*/ 887083 h 1929442"/>
                <a:gd name="connsiteX11" fmla="*/ 125083 w 1620328"/>
                <a:gd name="connsiteY11" fmla="*/ 852577 h 1929442"/>
                <a:gd name="connsiteX12" fmla="*/ 116457 w 1620328"/>
                <a:gd name="connsiteY12" fmla="*/ 835324 h 1929442"/>
                <a:gd name="connsiteX13" fmla="*/ 245853 w 1620328"/>
                <a:gd name="connsiteY13" fmla="*/ 498894 h 1929442"/>
                <a:gd name="connsiteX14" fmla="*/ 375249 w 1620328"/>
                <a:gd name="connsiteY14" fmla="*/ 222849 h 1929442"/>
                <a:gd name="connsiteX15" fmla="*/ 470140 w 1620328"/>
                <a:gd name="connsiteY15" fmla="*/ 102079 h 1929442"/>
                <a:gd name="connsiteX16" fmla="*/ 608162 w 1620328"/>
                <a:gd name="connsiteY16" fmla="*/ 15815 h 1929442"/>
                <a:gd name="connsiteX17" fmla="*/ 858328 w 1620328"/>
                <a:gd name="connsiteY17" fmla="*/ 7188 h 1929442"/>
                <a:gd name="connsiteX18" fmla="*/ 1143000 w 1620328"/>
                <a:gd name="connsiteY18" fmla="*/ 50320 h 1929442"/>
                <a:gd name="connsiteX19" fmla="*/ 1177506 w 1620328"/>
                <a:gd name="connsiteY19" fmla="*/ 50320 h 1929442"/>
                <a:gd name="connsiteX20" fmla="*/ 1168879 w 1620328"/>
                <a:gd name="connsiteY20" fmla="*/ 76200 h 1929442"/>
                <a:gd name="connsiteX21" fmla="*/ 1194758 w 1620328"/>
                <a:gd name="connsiteY21" fmla="*/ 127958 h 1929442"/>
                <a:gd name="connsiteX22" fmla="*/ 1212011 w 1620328"/>
                <a:gd name="connsiteY22" fmla="*/ 136585 h 1929442"/>
                <a:gd name="connsiteX23" fmla="*/ 1237891 w 1620328"/>
                <a:gd name="connsiteY23" fmla="*/ 136585 h 1929442"/>
                <a:gd name="connsiteX24" fmla="*/ 1263770 w 1620328"/>
                <a:gd name="connsiteY24" fmla="*/ 136585 h 1929442"/>
                <a:gd name="connsiteX25" fmla="*/ 1289649 w 1620328"/>
                <a:gd name="connsiteY25" fmla="*/ 162464 h 1929442"/>
                <a:gd name="connsiteX26" fmla="*/ 1410419 w 1620328"/>
                <a:gd name="connsiteY26" fmla="*/ 291860 h 1929442"/>
                <a:gd name="connsiteX27" fmla="*/ 1531189 w 1620328"/>
                <a:gd name="connsiteY27" fmla="*/ 447135 h 1929442"/>
                <a:gd name="connsiteX28" fmla="*/ 1591574 w 1620328"/>
                <a:gd name="connsiteY28" fmla="*/ 654169 h 1929442"/>
                <a:gd name="connsiteX29" fmla="*/ 1617453 w 1620328"/>
                <a:gd name="connsiteY29" fmla="*/ 956094 h 1929442"/>
                <a:gd name="connsiteX30" fmla="*/ 1574321 w 1620328"/>
                <a:gd name="connsiteY30" fmla="*/ 1206260 h 1929442"/>
                <a:gd name="connsiteX31" fmla="*/ 1462177 w 1620328"/>
                <a:gd name="connsiteY31" fmla="*/ 1439173 h 1929442"/>
                <a:gd name="connsiteX32" fmla="*/ 1246517 w 1620328"/>
                <a:gd name="connsiteY32" fmla="*/ 1637581 h 1929442"/>
                <a:gd name="connsiteX33" fmla="*/ 979098 w 1620328"/>
                <a:gd name="connsiteY33" fmla="*/ 1766977 h 1929442"/>
                <a:gd name="connsiteX34" fmla="*/ 651294 w 1620328"/>
                <a:gd name="connsiteY34" fmla="*/ 1905000 h 1929442"/>
                <a:gd name="connsiteX35" fmla="*/ 616789 w 1620328"/>
                <a:gd name="connsiteY35" fmla="*/ 1913626 h 1929442"/>
                <a:gd name="connsiteX36" fmla="*/ 590909 w 1620328"/>
                <a:gd name="connsiteY36" fmla="*/ 1896373 h 1929442"/>
                <a:gd name="connsiteX37" fmla="*/ 582283 w 1620328"/>
                <a:gd name="connsiteY37" fmla="*/ 1879120 h 1929442"/>
                <a:gd name="connsiteX38" fmla="*/ 513272 w 1620328"/>
                <a:gd name="connsiteY38" fmla="*/ 1887747 h 1929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620328" h="1929442">
                  <a:moveTo>
                    <a:pt x="513272" y="1887747"/>
                  </a:moveTo>
                  <a:cubicBezTo>
                    <a:pt x="468702" y="1880558"/>
                    <a:pt x="369498" y="1853241"/>
                    <a:pt x="314864" y="1835988"/>
                  </a:cubicBezTo>
                  <a:cubicBezTo>
                    <a:pt x="260230" y="1818735"/>
                    <a:pt x="225724" y="1807234"/>
                    <a:pt x="185468" y="1784230"/>
                  </a:cubicBezTo>
                  <a:cubicBezTo>
                    <a:pt x="145212" y="1761226"/>
                    <a:pt x="100642" y="1728158"/>
                    <a:pt x="73325" y="1697966"/>
                  </a:cubicBezTo>
                  <a:cubicBezTo>
                    <a:pt x="46008" y="1667774"/>
                    <a:pt x="33068" y="1644769"/>
                    <a:pt x="21566" y="1603075"/>
                  </a:cubicBezTo>
                  <a:cubicBezTo>
                    <a:pt x="10064" y="1561381"/>
                    <a:pt x="0" y="1528313"/>
                    <a:pt x="4313" y="1447800"/>
                  </a:cubicBezTo>
                  <a:cubicBezTo>
                    <a:pt x="8626" y="1367287"/>
                    <a:pt x="34505" y="1203385"/>
                    <a:pt x="47445" y="1119996"/>
                  </a:cubicBezTo>
                  <a:cubicBezTo>
                    <a:pt x="60385" y="1036607"/>
                    <a:pt x="71887" y="976223"/>
                    <a:pt x="81951" y="947468"/>
                  </a:cubicBezTo>
                  <a:cubicBezTo>
                    <a:pt x="92015" y="918713"/>
                    <a:pt x="99204" y="950343"/>
                    <a:pt x="107830" y="947468"/>
                  </a:cubicBezTo>
                  <a:cubicBezTo>
                    <a:pt x="116456" y="944593"/>
                    <a:pt x="129396" y="940279"/>
                    <a:pt x="133709" y="930215"/>
                  </a:cubicBezTo>
                  <a:cubicBezTo>
                    <a:pt x="138022" y="920151"/>
                    <a:pt x="135147" y="900023"/>
                    <a:pt x="133709" y="887083"/>
                  </a:cubicBezTo>
                  <a:cubicBezTo>
                    <a:pt x="132271" y="874143"/>
                    <a:pt x="127958" y="861204"/>
                    <a:pt x="125083" y="852577"/>
                  </a:cubicBezTo>
                  <a:cubicBezTo>
                    <a:pt x="122208" y="843951"/>
                    <a:pt x="96329" y="894271"/>
                    <a:pt x="116457" y="835324"/>
                  </a:cubicBezTo>
                  <a:cubicBezTo>
                    <a:pt x="136585" y="776377"/>
                    <a:pt x="202721" y="600973"/>
                    <a:pt x="245853" y="498894"/>
                  </a:cubicBezTo>
                  <a:cubicBezTo>
                    <a:pt x="288985" y="396815"/>
                    <a:pt x="337868" y="288985"/>
                    <a:pt x="375249" y="222849"/>
                  </a:cubicBezTo>
                  <a:cubicBezTo>
                    <a:pt x="412630" y="156713"/>
                    <a:pt x="431321" y="136585"/>
                    <a:pt x="470140" y="102079"/>
                  </a:cubicBezTo>
                  <a:cubicBezTo>
                    <a:pt x="508959" y="67573"/>
                    <a:pt x="543464" y="31630"/>
                    <a:pt x="608162" y="15815"/>
                  </a:cubicBezTo>
                  <a:cubicBezTo>
                    <a:pt x="672860" y="0"/>
                    <a:pt x="769189" y="1437"/>
                    <a:pt x="858328" y="7188"/>
                  </a:cubicBezTo>
                  <a:cubicBezTo>
                    <a:pt x="947467" y="12939"/>
                    <a:pt x="1089804" y="43131"/>
                    <a:pt x="1143000" y="50320"/>
                  </a:cubicBezTo>
                  <a:cubicBezTo>
                    <a:pt x="1196196" y="57509"/>
                    <a:pt x="1173193" y="46007"/>
                    <a:pt x="1177506" y="50320"/>
                  </a:cubicBezTo>
                  <a:cubicBezTo>
                    <a:pt x="1181819" y="54633"/>
                    <a:pt x="1166004" y="63260"/>
                    <a:pt x="1168879" y="76200"/>
                  </a:cubicBezTo>
                  <a:cubicBezTo>
                    <a:pt x="1171754" y="89140"/>
                    <a:pt x="1187569" y="117894"/>
                    <a:pt x="1194758" y="127958"/>
                  </a:cubicBezTo>
                  <a:cubicBezTo>
                    <a:pt x="1201947" y="138022"/>
                    <a:pt x="1204822" y="135147"/>
                    <a:pt x="1212011" y="136585"/>
                  </a:cubicBezTo>
                  <a:cubicBezTo>
                    <a:pt x="1219200" y="138023"/>
                    <a:pt x="1237891" y="136585"/>
                    <a:pt x="1237891" y="136585"/>
                  </a:cubicBezTo>
                  <a:cubicBezTo>
                    <a:pt x="1246517" y="136585"/>
                    <a:pt x="1255144" y="132272"/>
                    <a:pt x="1263770" y="136585"/>
                  </a:cubicBezTo>
                  <a:cubicBezTo>
                    <a:pt x="1272396" y="140898"/>
                    <a:pt x="1265208" y="136585"/>
                    <a:pt x="1289649" y="162464"/>
                  </a:cubicBezTo>
                  <a:cubicBezTo>
                    <a:pt x="1314091" y="188343"/>
                    <a:pt x="1370162" y="244415"/>
                    <a:pt x="1410419" y="291860"/>
                  </a:cubicBezTo>
                  <a:cubicBezTo>
                    <a:pt x="1450676" y="339305"/>
                    <a:pt x="1500997" y="386750"/>
                    <a:pt x="1531189" y="447135"/>
                  </a:cubicBezTo>
                  <a:cubicBezTo>
                    <a:pt x="1561381" y="507520"/>
                    <a:pt x="1577197" y="569343"/>
                    <a:pt x="1591574" y="654169"/>
                  </a:cubicBezTo>
                  <a:cubicBezTo>
                    <a:pt x="1605951" y="738995"/>
                    <a:pt x="1620328" y="864079"/>
                    <a:pt x="1617453" y="956094"/>
                  </a:cubicBezTo>
                  <a:cubicBezTo>
                    <a:pt x="1614578" y="1048109"/>
                    <a:pt x="1600200" y="1125747"/>
                    <a:pt x="1574321" y="1206260"/>
                  </a:cubicBezTo>
                  <a:cubicBezTo>
                    <a:pt x="1548442" y="1286773"/>
                    <a:pt x="1516811" y="1367286"/>
                    <a:pt x="1462177" y="1439173"/>
                  </a:cubicBezTo>
                  <a:cubicBezTo>
                    <a:pt x="1407543" y="1511060"/>
                    <a:pt x="1327030" y="1582947"/>
                    <a:pt x="1246517" y="1637581"/>
                  </a:cubicBezTo>
                  <a:cubicBezTo>
                    <a:pt x="1166004" y="1692215"/>
                    <a:pt x="1078302" y="1722407"/>
                    <a:pt x="979098" y="1766977"/>
                  </a:cubicBezTo>
                  <a:cubicBezTo>
                    <a:pt x="879894" y="1811547"/>
                    <a:pt x="711679" y="1880559"/>
                    <a:pt x="651294" y="1905000"/>
                  </a:cubicBezTo>
                  <a:cubicBezTo>
                    <a:pt x="590909" y="1929442"/>
                    <a:pt x="626853" y="1915064"/>
                    <a:pt x="616789" y="1913626"/>
                  </a:cubicBezTo>
                  <a:cubicBezTo>
                    <a:pt x="606725" y="1912188"/>
                    <a:pt x="596660" y="1902124"/>
                    <a:pt x="590909" y="1896373"/>
                  </a:cubicBezTo>
                  <a:cubicBezTo>
                    <a:pt x="585158" y="1890622"/>
                    <a:pt x="589472" y="1881996"/>
                    <a:pt x="582283" y="1879120"/>
                  </a:cubicBezTo>
                  <a:cubicBezTo>
                    <a:pt x="575094" y="1876244"/>
                    <a:pt x="557842" y="1894936"/>
                    <a:pt x="513272" y="1887747"/>
                  </a:cubicBezTo>
                  <a:close/>
                </a:path>
              </a:pathLst>
            </a:custGeom>
            <a:solidFill>
              <a:srgbClr val="FF0000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917" name="Group 916"/>
          <p:cNvGrpSpPr/>
          <p:nvPr/>
        </p:nvGrpSpPr>
        <p:grpSpPr>
          <a:xfrm>
            <a:off x="218364" y="180089"/>
            <a:ext cx="3005995" cy="3115298"/>
            <a:chOff x="218364" y="180089"/>
            <a:chExt cx="3005995" cy="3115298"/>
          </a:xfrm>
        </p:grpSpPr>
        <p:sp>
          <p:nvSpPr>
            <p:cNvPr id="739" name="Freeform 738"/>
            <p:cNvSpPr/>
            <p:nvPr/>
          </p:nvSpPr>
          <p:spPr>
            <a:xfrm rot="7252125">
              <a:off x="1008222" y="1449045"/>
              <a:ext cx="1393317" cy="2299367"/>
            </a:xfrm>
            <a:custGeom>
              <a:avLst/>
              <a:gdLst>
                <a:gd name="connsiteX0" fmla="*/ 0 w 1365662"/>
                <a:gd name="connsiteY0" fmla="*/ 0 h 2422566"/>
                <a:gd name="connsiteX1" fmla="*/ 736270 w 1365662"/>
                <a:gd name="connsiteY1" fmla="*/ 273132 h 2422566"/>
                <a:gd name="connsiteX2" fmla="*/ 1246909 w 1365662"/>
                <a:gd name="connsiteY2" fmla="*/ 866899 h 2422566"/>
                <a:gd name="connsiteX3" fmla="*/ 1365662 w 1365662"/>
                <a:gd name="connsiteY3" fmla="*/ 2422566 h 2422566"/>
                <a:gd name="connsiteX0" fmla="*/ 0 w 1365662"/>
                <a:gd name="connsiteY0" fmla="*/ 0 h 2422566"/>
                <a:gd name="connsiteX1" fmla="*/ 736270 w 1365662"/>
                <a:gd name="connsiteY1" fmla="*/ 273132 h 2422566"/>
                <a:gd name="connsiteX2" fmla="*/ 1073625 w 1365662"/>
                <a:gd name="connsiteY2" fmla="*/ 976862 h 2422566"/>
                <a:gd name="connsiteX3" fmla="*/ 1365662 w 1365662"/>
                <a:gd name="connsiteY3" fmla="*/ 2422566 h 2422566"/>
                <a:gd name="connsiteX0" fmla="*/ 0 w 1365662"/>
                <a:gd name="connsiteY0" fmla="*/ 0 h 2422566"/>
                <a:gd name="connsiteX1" fmla="*/ 662811 w 1365662"/>
                <a:gd name="connsiteY1" fmla="*/ 363812 h 2422566"/>
                <a:gd name="connsiteX2" fmla="*/ 1073625 w 1365662"/>
                <a:gd name="connsiteY2" fmla="*/ 976862 h 2422566"/>
                <a:gd name="connsiteX3" fmla="*/ 1365662 w 1365662"/>
                <a:gd name="connsiteY3" fmla="*/ 2422566 h 2422566"/>
                <a:gd name="connsiteX0" fmla="*/ 0 w 1365662"/>
                <a:gd name="connsiteY0" fmla="*/ 0 h 2422566"/>
                <a:gd name="connsiteX1" fmla="*/ 662811 w 1365662"/>
                <a:gd name="connsiteY1" fmla="*/ 363812 h 2422566"/>
                <a:gd name="connsiteX2" fmla="*/ 1181048 w 1365662"/>
                <a:gd name="connsiteY2" fmla="*/ 1079651 h 2422566"/>
                <a:gd name="connsiteX3" fmla="*/ 1365662 w 1365662"/>
                <a:gd name="connsiteY3" fmla="*/ 2422566 h 2422566"/>
                <a:gd name="connsiteX0" fmla="*/ 0 w 1365662"/>
                <a:gd name="connsiteY0" fmla="*/ 0 h 2422566"/>
                <a:gd name="connsiteX1" fmla="*/ 751818 w 1365662"/>
                <a:gd name="connsiteY1" fmla="*/ 324513 h 2422566"/>
                <a:gd name="connsiteX2" fmla="*/ 1181048 w 1365662"/>
                <a:gd name="connsiteY2" fmla="*/ 1079651 h 2422566"/>
                <a:gd name="connsiteX3" fmla="*/ 1365662 w 1365662"/>
                <a:gd name="connsiteY3" fmla="*/ 2422566 h 2422566"/>
                <a:gd name="connsiteX0" fmla="*/ 0 w 1393370"/>
                <a:gd name="connsiteY0" fmla="*/ 0 h 2422566"/>
                <a:gd name="connsiteX1" fmla="*/ 751818 w 1393370"/>
                <a:gd name="connsiteY1" fmla="*/ 324513 h 2422566"/>
                <a:gd name="connsiteX2" fmla="*/ 1291063 w 1393370"/>
                <a:gd name="connsiteY2" fmla="*/ 1077378 h 2422566"/>
                <a:gd name="connsiteX3" fmla="*/ 1365662 w 1393370"/>
                <a:gd name="connsiteY3" fmla="*/ 2422566 h 2422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370" h="2422566">
                  <a:moveTo>
                    <a:pt x="0" y="0"/>
                  </a:moveTo>
                  <a:cubicBezTo>
                    <a:pt x="264226" y="64324"/>
                    <a:pt x="536641" y="144950"/>
                    <a:pt x="751818" y="324513"/>
                  </a:cubicBezTo>
                  <a:cubicBezTo>
                    <a:pt x="966995" y="504076"/>
                    <a:pt x="1188756" y="727702"/>
                    <a:pt x="1291063" y="1077378"/>
                  </a:cubicBezTo>
                  <a:cubicBezTo>
                    <a:pt x="1393370" y="1427054"/>
                    <a:pt x="1358735" y="1823852"/>
                    <a:pt x="1365662" y="2422566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grpSp>
          <p:nvGrpSpPr>
            <p:cNvPr id="740" name="Group 735"/>
            <p:cNvGrpSpPr/>
            <p:nvPr/>
          </p:nvGrpSpPr>
          <p:grpSpPr>
            <a:xfrm>
              <a:off x="218364" y="180089"/>
              <a:ext cx="3005995" cy="2810861"/>
              <a:chOff x="0" y="3155317"/>
              <a:chExt cx="3005995" cy="2810861"/>
            </a:xfrm>
          </p:grpSpPr>
          <p:sp>
            <p:nvSpPr>
              <p:cNvPr id="741" name="Oval 740"/>
              <p:cNvSpPr/>
              <p:nvPr/>
            </p:nvSpPr>
            <p:spPr>
              <a:xfrm rot="7252125">
                <a:off x="139766" y="5493635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42" name="Rectangle 741"/>
              <p:cNvSpPr/>
              <p:nvPr/>
            </p:nvSpPr>
            <p:spPr>
              <a:xfrm>
                <a:off x="0" y="5582590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746" name="Straight Connector 745"/>
              <p:cNvCxnSpPr>
                <a:stCxn id="776" idx="0"/>
                <a:endCxn id="766" idx="3"/>
              </p:cNvCxnSpPr>
              <p:nvPr/>
            </p:nvCxnSpPr>
            <p:spPr>
              <a:xfrm rot="1852125" flipV="1">
                <a:off x="1786989" y="4534088"/>
                <a:ext cx="261977" cy="67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7" name="Straight Connector 746"/>
              <p:cNvCxnSpPr>
                <a:stCxn id="777" idx="3"/>
                <a:endCxn id="776" idx="6"/>
              </p:cNvCxnSpPr>
              <p:nvPr/>
            </p:nvCxnSpPr>
            <p:spPr>
              <a:xfrm rot="10800000" flipH="1">
                <a:off x="1625714" y="4484612"/>
                <a:ext cx="113650" cy="4150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8" name="Straight Connector 747"/>
              <p:cNvCxnSpPr>
                <a:stCxn id="774" idx="3"/>
                <a:endCxn id="773" idx="7"/>
              </p:cNvCxnSpPr>
              <p:nvPr/>
            </p:nvCxnSpPr>
            <p:spPr>
              <a:xfrm rot="12652125">
                <a:off x="1218422" y="3871045"/>
                <a:ext cx="211977" cy="20433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9" name="Straight Connector 748"/>
              <p:cNvCxnSpPr>
                <a:stCxn id="773" idx="6"/>
                <a:endCxn id="783" idx="3"/>
              </p:cNvCxnSpPr>
              <p:nvPr/>
            </p:nvCxnSpPr>
            <p:spPr>
              <a:xfrm rot="5400000">
                <a:off x="963233" y="3904235"/>
                <a:ext cx="366404" cy="2059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0" name="Straight Connector 749"/>
              <p:cNvCxnSpPr>
                <a:stCxn id="774" idx="5"/>
                <a:endCxn id="783" idx="1"/>
              </p:cNvCxnSpPr>
              <p:nvPr/>
            </p:nvCxnSpPr>
            <p:spPr>
              <a:xfrm rot="10800000" flipV="1">
                <a:off x="1103473" y="4167409"/>
                <a:ext cx="228338" cy="5886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1" name="Straight Connector 750"/>
              <p:cNvCxnSpPr>
                <a:stCxn id="775" idx="5"/>
                <a:endCxn id="774" idx="1"/>
              </p:cNvCxnSpPr>
              <p:nvPr/>
            </p:nvCxnSpPr>
            <p:spPr>
              <a:xfrm rot="10800000">
                <a:off x="1422972" y="4151157"/>
                <a:ext cx="241441" cy="120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2" name="Straight Connector 751"/>
              <p:cNvCxnSpPr>
                <a:endCxn id="775" idx="7"/>
              </p:cNvCxnSpPr>
              <p:nvPr/>
            </p:nvCxnSpPr>
            <p:spPr>
              <a:xfrm rot="16200000" flipV="1">
                <a:off x="1639854" y="4283612"/>
                <a:ext cx="206096" cy="369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3" name="Straight Connector 752"/>
              <p:cNvCxnSpPr>
                <a:stCxn id="766" idx="1"/>
                <a:endCxn id="784" idx="4"/>
              </p:cNvCxnSpPr>
              <p:nvPr/>
            </p:nvCxnSpPr>
            <p:spPr>
              <a:xfrm rot="1852125" flipV="1">
                <a:off x="2126865" y="4511852"/>
                <a:ext cx="245777" cy="20323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4" name="Straight Connector 753"/>
              <p:cNvCxnSpPr>
                <a:stCxn id="777" idx="1"/>
                <a:endCxn id="766" idx="6"/>
              </p:cNvCxnSpPr>
              <p:nvPr/>
            </p:nvCxnSpPr>
            <p:spPr>
              <a:xfrm flipV="1">
                <a:off x="1685719" y="4682619"/>
                <a:ext cx="338809" cy="2528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5" name="Straight Connector 754"/>
              <p:cNvCxnSpPr>
                <a:stCxn id="765" idx="3"/>
                <a:endCxn id="778" idx="0"/>
              </p:cNvCxnSpPr>
              <p:nvPr/>
            </p:nvCxnSpPr>
            <p:spPr>
              <a:xfrm rot="10800000">
                <a:off x="1591445" y="5371126"/>
                <a:ext cx="162146" cy="2627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6" name="Straight Connector 755"/>
              <p:cNvCxnSpPr>
                <a:stCxn id="778" idx="2"/>
                <a:endCxn id="777" idx="6"/>
              </p:cNvCxnSpPr>
              <p:nvPr/>
            </p:nvCxnSpPr>
            <p:spPr>
              <a:xfrm rot="5400000" flipH="1" flipV="1">
                <a:off x="1430359" y="5121158"/>
                <a:ext cx="328437" cy="470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7" name="Straight Connector 756"/>
              <p:cNvCxnSpPr>
                <a:stCxn id="779" idx="2"/>
                <a:endCxn id="778" idx="5"/>
              </p:cNvCxnSpPr>
              <p:nvPr/>
            </p:nvCxnSpPr>
            <p:spPr>
              <a:xfrm rot="5400000" flipH="1" flipV="1">
                <a:off x="1289851" y="5422595"/>
                <a:ext cx="282290" cy="14487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8" name="Straight Connector 757"/>
              <p:cNvCxnSpPr>
                <a:endCxn id="765" idx="5"/>
              </p:cNvCxnSpPr>
              <p:nvPr/>
            </p:nvCxnSpPr>
            <p:spPr>
              <a:xfrm rot="1852125" flipV="1">
                <a:off x="1415806" y="5601350"/>
                <a:ext cx="287376" cy="1543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9" name="Straight Connector 758"/>
              <p:cNvCxnSpPr>
                <a:stCxn id="782" idx="2"/>
                <a:endCxn id="783" idx="6"/>
              </p:cNvCxnSpPr>
              <p:nvPr/>
            </p:nvCxnSpPr>
            <p:spPr>
              <a:xfrm rot="5400000" flipH="1" flipV="1">
                <a:off x="635526" y="4492831"/>
                <a:ext cx="621916" cy="1787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0" name="Straight Connector 759"/>
              <p:cNvCxnSpPr>
                <a:stCxn id="780" idx="0"/>
                <a:endCxn id="779" idx="4"/>
              </p:cNvCxnSpPr>
              <p:nvPr/>
            </p:nvCxnSpPr>
            <p:spPr>
              <a:xfrm rot="1852125" flipV="1">
                <a:off x="767218" y="5502206"/>
                <a:ext cx="551697" cy="5557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1" name="Straight Connector 760"/>
              <p:cNvCxnSpPr>
                <a:stCxn id="782" idx="7"/>
                <a:endCxn id="780" idx="2"/>
              </p:cNvCxnSpPr>
              <p:nvPr/>
            </p:nvCxnSpPr>
            <p:spPr>
              <a:xfrm rot="12652125" flipH="1" flipV="1">
                <a:off x="747505" y="4980678"/>
                <a:ext cx="126124" cy="36275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2" name="Straight Connector 761"/>
              <p:cNvCxnSpPr>
                <a:stCxn id="781" idx="0"/>
                <a:endCxn id="780" idx="5"/>
              </p:cNvCxnSpPr>
              <p:nvPr/>
            </p:nvCxnSpPr>
            <p:spPr>
              <a:xfrm rot="1852125" flipV="1">
                <a:off x="521334" y="5344642"/>
                <a:ext cx="181392" cy="551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3" name="Straight Connector 762"/>
              <p:cNvCxnSpPr>
                <a:stCxn id="781" idx="2"/>
                <a:endCxn id="782" idx="6"/>
              </p:cNvCxnSpPr>
              <p:nvPr/>
            </p:nvCxnSpPr>
            <p:spPr>
              <a:xfrm rot="18052125">
                <a:off x="438494" y="5074656"/>
                <a:ext cx="435690" cy="1047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4" name="Straight Connector 763"/>
              <p:cNvCxnSpPr>
                <a:stCxn id="767" idx="3"/>
                <a:endCxn id="784" idx="0"/>
              </p:cNvCxnSpPr>
              <p:nvPr/>
            </p:nvCxnSpPr>
            <p:spPr>
              <a:xfrm rot="12652125">
                <a:off x="2359300" y="4670588"/>
                <a:ext cx="243639" cy="45090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5" name="Oval 764"/>
              <p:cNvSpPr/>
              <p:nvPr/>
            </p:nvSpPr>
            <p:spPr>
              <a:xfrm rot="7252125">
                <a:off x="1725079" y="5628450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66" name="Oval 765"/>
              <p:cNvSpPr/>
              <p:nvPr/>
            </p:nvSpPr>
            <p:spPr>
              <a:xfrm rot="7252125">
                <a:off x="2003621" y="4596332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67" name="Oval 766"/>
              <p:cNvSpPr/>
              <p:nvPr/>
            </p:nvSpPr>
            <p:spPr>
              <a:xfrm rot="7252125">
                <a:off x="2441497" y="5146619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68" name="Oval 767"/>
              <p:cNvSpPr/>
              <p:nvPr/>
            </p:nvSpPr>
            <p:spPr>
              <a:xfrm rot="7252125">
                <a:off x="1238193" y="3295249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69" name="Oval 768"/>
              <p:cNvSpPr/>
              <p:nvPr/>
            </p:nvSpPr>
            <p:spPr>
              <a:xfrm rot="7252125">
                <a:off x="2765385" y="5472382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cxnSp>
            <p:nvCxnSpPr>
              <p:cNvPr id="770" name="Straight Connector 769"/>
              <p:cNvCxnSpPr>
                <a:stCxn id="781" idx="5"/>
                <a:endCxn id="741" idx="1"/>
              </p:cNvCxnSpPr>
              <p:nvPr/>
            </p:nvCxnSpPr>
            <p:spPr>
              <a:xfrm rot="10800000" flipV="1">
                <a:off x="228283" y="5332113"/>
                <a:ext cx="203742" cy="2028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1" name="Straight Connector 770"/>
              <p:cNvCxnSpPr>
                <a:stCxn id="768" idx="7"/>
                <a:endCxn id="773" idx="2"/>
              </p:cNvCxnSpPr>
              <p:nvPr/>
            </p:nvCxnSpPr>
            <p:spPr>
              <a:xfrm rot="12652125" flipH="1" flipV="1">
                <a:off x="1202639" y="3413750"/>
                <a:ext cx="183737" cy="31146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2" name="Straight Connector 771"/>
              <p:cNvCxnSpPr>
                <a:stCxn id="767" idx="0"/>
                <a:endCxn id="769" idx="4"/>
              </p:cNvCxnSpPr>
              <p:nvPr/>
            </p:nvCxnSpPr>
            <p:spPr>
              <a:xfrm rot="12652125" flipH="1" flipV="1">
                <a:off x="2473236" y="5302213"/>
                <a:ext cx="346284" cy="11343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3" name="Oval 772"/>
              <p:cNvSpPr/>
              <p:nvPr/>
            </p:nvSpPr>
            <p:spPr>
              <a:xfrm rot="7252125">
                <a:off x="1228494" y="3737712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74" name="Oval 773"/>
              <p:cNvSpPr/>
              <p:nvPr/>
            </p:nvSpPr>
            <p:spPr>
              <a:xfrm rot="7252125">
                <a:off x="1334454" y="4109851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75" name="Oval 774"/>
              <p:cNvSpPr/>
              <p:nvPr/>
            </p:nvSpPr>
            <p:spPr>
              <a:xfrm rot="7252125">
                <a:off x="1667055" y="4105623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76" name="Oval 775"/>
              <p:cNvSpPr/>
              <p:nvPr/>
            </p:nvSpPr>
            <p:spPr>
              <a:xfrm rot="7252125">
                <a:off x="1718457" y="4398324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77" name="Oval 776"/>
              <p:cNvSpPr/>
              <p:nvPr/>
            </p:nvSpPr>
            <p:spPr>
              <a:xfrm rot="7252125">
                <a:off x="1597202" y="4894184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78" name="Oval 777"/>
              <p:cNvSpPr/>
              <p:nvPr/>
            </p:nvSpPr>
            <p:spPr>
              <a:xfrm rot="7252125">
                <a:off x="1506078" y="5296331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79" name="Oval 778"/>
              <p:cNvSpPr/>
              <p:nvPr/>
            </p:nvSpPr>
            <p:spPr>
              <a:xfrm rot="7252125">
                <a:off x="1293590" y="5623602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80" name="Oval 779"/>
              <p:cNvSpPr/>
              <p:nvPr/>
            </p:nvSpPr>
            <p:spPr>
              <a:xfrm rot="7252125">
                <a:off x="706669" y="5337523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81" name="Oval 780"/>
              <p:cNvSpPr/>
              <p:nvPr/>
            </p:nvSpPr>
            <p:spPr>
              <a:xfrm rot="7252125">
                <a:off x="434668" y="5274555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82" name="Oval 781"/>
              <p:cNvSpPr/>
              <p:nvPr/>
            </p:nvSpPr>
            <p:spPr>
              <a:xfrm rot="7252125">
                <a:off x="792138" y="4880591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83" name="Oval 782"/>
              <p:cNvSpPr/>
              <p:nvPr/>
            </p:nvSpPr>
            <p:spPr>
              <a:xfrm rot="7252125">
                <a:off x="1014956" y="4184965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84" name="Oval 783"/>
              <p:cNvSpPr/>
              <p:nvPr/>
            </p:nvSpPr>
            <p:spPr>
              <a:xfrm rot="7252125">
                <a:off x="2406863" y="4565227"/>
                <a:ext cx="85874" cy="98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cxnSp>
            <p:nvCxnSpPr>
              <p:cNvPr id="785" name="Straight Connector 784"/>
              <p:cNvCxnSpPr>
                <a:stCxn id="767" idx="6"/>
                <a:endCxn id="765" idx="1"/>
              </p:cNvCxnSpPr>
              <p:nvPr/>
            </p:nvCxnSpPr>
            <p:spPr>
              <a:xfrm rot="7252125">
                <a:off x="1784072" y="5284947"/>
                <a:ext cx="707854" cy="33276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6" name="Freeform 785"/>
              <p:cNvSpPr/>
              <p:nvPr/>
            </p:nvSpPr>
            <p:spPr>
              <a:xfrm rot="7252125">
                <a:off x="2013078" y="3836847"/>
                <a:ext cx="153190" cy="942025"/>
              </a:xfrm>
              <a:custGeom>
                <a:avLst/>
                <a:gdLst>
                  <a:gd name="connsiteX0" fmla="*/ 93023 w 152400"/>
                  <a:gd name="connsiteY0" fmla="*/ 819397 h 819397"/>
                  <a:gd name="connsiteX1" fmla="*/ 9896 w 152400"/>
                  <a:gd name="connsiteY1" fmla="*/ 498764 h 819397"/>
                  <a:gd name="connsiteX2" fmla="*/ 152400 w 152400"/>
                  <a:gd name="connsiteY2" fmla="*/ 0 h 819397"/>
                  <a:gd name="connsiteX0" fmla="*/ 83761 w 153190"/>
                  <a:gd name="connsiteY0" fmla="*/ 819397 h 1000084"/>
                  <a:gd name="connsiteX1" fmla="*/ 139336 w 153190"/>
                  <a:gd name="connsiteY1" fmla="*/ 946644 h 1000084"/>
                  <a:gd name="connsiteX2" fmla="*/ 634 w 153190"/>
                  <a:gd name="connsiteY2" fmla="*/ 498764 h 1000084"/>
                  <a:gd name="connsiteX3" fmla="*/ 143138 w 153190"/>
                  <a:gd name="connsiteY3" fmla="*/ 0 h 1000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3190" h="1000084">
                    <a:moveTo>
                      <a:pt x="83761" y="819397"/>
                    </a:moveTo>
                    <a:cubicBezTo>
                      <a:pt x="80838" y="818962"/>
                      <a:pt x="153190" y="1000083"/>
                      <a:pt x="139336" y="946644"/>
                    </a:cubicBezTo>
                    <a:cubicBezTo>
                      <a:pt x="125482" y="893205"/>
                      <a:pt x="0" y="656538"/>
                      <a:pt x="634" y="498764"/>
                    </a:cubicBezTo>
                    <a:cubicBezTo>
                      <a:pt x="1268" y="340990"/>
                      <a:pt x="143138" y="0"/>
                      <a:pt x="143138" y="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87" name="Freeform 786"/>
              <p:cNvSpPr/>
              <p:nvPr/>
            </p:nvSpPr>
            <p:spPr>
              <a:xfrm>
                <a:off x="151129" y="3338354"/>
                <a:ext cx="1105882" cy="2149434"/>
              </a:xfrm>
              <a:custGeom>
                <a:avLst/>
                <a:gdLst>
                  <a:gd name="connsiteX0" fmla="*/ 0 w 1092530"/>
                  <a:gd name="connsiteY0" fmla="*/ 2149434 h 2149434"/>
                  <a:gd name="connsiteX1" fmla="*/ 332509 w 1092530"/>
                  <a:gd name="connsiteY1" fmla="*/ 926275 h 2149434"/>
                  <a:gd name="connsiteX2" fmla="*/ 1092530 w 1092530"/>
                  <a:gd name="connsiteY2" fmla="*/ 0 h 2149434"/>
                  <a:gd name="connsiteX0" fmla="*/ 13352 w 1105882"/>
                  <a:gd name="connsiteY0" fmla="*/ 2149434 h 2149434"/>
                  <a:gd name="connsiteX1" fmla="*/ 182088 w 1105882"/>
                  <a:gd name="connsiteY1" fmla="*/ 926275 h 2149434"/>
                  <a:gd name="connsiteX2" fmla="*/ 1105882 w 1105882"/>
                  <a:gd name="connsiteY2" fmla="*/ 0 h 2149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05882" h="2149434">
                    <a:moveTo>
                      <a:pt x="13352" y="2149434"/>
                    </a:moveTo>
                    <a:cubicBezTo>
                      <a:pt x="88562" y="1716974"/>
                      <a:pt x="0" y="1284514"/>
                      <a:pt x="182088" y="926275"/>
                    </a:cubicBezTo>
                    <a:cubicBezTo>
                      <a:pt x="364176" y="568036"/>
                      <a:pt x="816915" y="284018"/>
                      <a:pt x="1105882" y="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88" name="Freeform 787"/>
              <p:cNvSpPr/>
              <p:nvPr/>
            </p:nvSpPr>
            <p:spPr>
              <a:xfrm>
                <a:off x="1292637" y="3350229"/>
                <a:ext cx="1561605" cy="2161309"/>
              </a:xfrm>
              <a:custGeom>
                <a:avLst/>
                <a:gdLst>
                  <a:gd name="connsiteX0" fmla="*/ 1531917 w 1561605"/>
                  <a:gd name="connsiteY0" fmla="*/ 2161309 h 2161309"/>
                  <a:gd name="connsiteX1" fmla="*/ 1306285 w 1561605"/>
                  <a:gd name="connsiteY1" fmla="*/ 712520 h 2161309"/>
                  <a:gd name="connsiteX2" fmla="*/ 0 w 1561605"/>
                  <a:gd name="connsiteY2" fmla="*/ 0 h 2161309"/>
                  <a:gd name="connsiteX0" fmla="*/ 1531917 w 1561605"/>
                  <a:gd name="connsiteY0" fmla="*/ 2161309 h 2161309"/>
                  <a:gd name="connsiteX1" fmla="*/ 1306285 w 1561605"/>
                  <a:gd name="connsiteY1" fmla="*/ 507804 h 2161309"/>
                  <a:gd name="connsiteX2" fmla="*/ 0 w 1561605"/>
                  <a:gd name="connsiteY2" fmla="*/ 0 h 2161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61605" h="2161309">
                    <a:moveTo>
                      <a:pt x="1531917" y="2161309"/>
                    </a:moveTo>
                    <a:cubicBezTo>
                      <a:pt x="1546761" y="1617023"/>
                      <a:pt x="1561605" y="868022"/>
                      <a:pt x="1306285" y="507804"/>
                    </a:cubicBezTo>
                    <a:cubicBezTo>
                      <a:pt x="1050965" y="147586"/>
                      <a:pt x="525482" y="176151"/>
                      <a:pt x="0" y="0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89" name="Freeform 788"/>
              <p:cNvSpPr/>
              <p:nvPr/>
            </p:nvSpPr>
            <p:spPr>
              <a:xfrm>
                <a:off x="1559119" y="5599986"/>
                <a:ext cx="95098" cy="285292"/>
              </a:xfrm>
              <a:custGeom>
                <a:avLst/>
                <a:gdLst>
                  <a:gd name="connsiteX0" fmla="*/ 0 w 95098"/>
                  <a:gd name="connsiteY0" fmla="*/ 0 h 285292"/>
                  <a:gd name="connsiteX1" fmla="*/ 95098 w 95098"/>
                  <a:gd name="connsiteY1" fmla="*/ 285292 h 285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098" h="285292">
                    <a:moveTo>
                      <a:pt x="0" y="0"/>
                    </a:moveTo>
                    <a:lnTo>
                      <a:pt x="95098" y="285292"/>
                    </a:ln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91" name="Freeform 790"/>
              <p:cNvSpPr/>
              <p:nvPr/>
            </p:nvSpPr>
            <p:spPr>
              <a:xfrm>
                <a:off x="2063868" y="4407608"/>
                <a:ext cx="202387" cy="651053"/>
              </a:xfrm>
              <a:custGeom>
                <a:avLst/>
                <a:gdLst>
                  <a:gd name="connsiteX0" fmla="*/ 0 w 202387"/>
                  <a:gd name="connsiteY0" fmla="*/ 0 h 651053"/>
                  <a:gd name="connsiteX1" fmla="*/ 197510 w 202387"/>
                  <a:gd name="connsiteY1" fmla="*/ 285293 h 651053"/>
                  <a:gd name="connsiteX2" fmla="*/ 29261 w 202387"/>
                  <a:gd name="connsiteY2" fmla="*/ 651053 h 651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2387" h="651053">
                    <a:moveTo>
                      <a:pt x="0" y="0"/>
                    </a:moveTo>
                    <a:cubicBezTo>
                      <a:pt x="96316" y="88392"/>
                      <a:pt x="192633" y="176784"/>
                      <a:pt x="197510" y="285293"/>
                    </a:cubicBezTo>
                    <a:cubicBezTo>
                      <a:pt x="202387" y="393802"/>
                      <a:pt x="115824" y="522427"/>
                      <a:pt x="29261" y="651053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92" name="Freeform 791"/>
              <p:cNvSpPr/>
              <p:nvPr/>
            </p:nvSpPr>
            <p:spPr>
              <a:xfrm>
                <a:off x="1859042" y="4422238"/>
                <a:ext cx="131674" cy="226772"/>
              </a:xfrm>
              <a:custGeom>
                <a:avLst/>
                <a:gdLst>
                  <a:gd name="connsiteX0" fmla="*/ 0 w 131674"/>
                  <a:gd name="connsiteY0" fmla="*/ 226772 h 226772"/>
                  <a:gd name="connsiteX1" fmla="*/ 131674 w 131674"/>
                  <a:gd name="connsiteY1" fmla="*/ 0 h 226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1674" h="226772">
                    <a:moveTo>
                      <a:pt x="0" y="226772"/>
                    </a:moveTo>
                    <a:lnTo>
                      <a:pt x="131674" y="0"/>
                    </a:ln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93" name="Freeform 792"/>
              <p:cNvSpPr/>
              <p:nvPr/>
            </p:nvSpPr>
            <p:spPr>
              <a:xfrm>
                <a:off x="1859042" y="4707531"/>
                <a:ext cx="168250" cy="351130"/>
              </a:xfrm>
              <a:custGeom>
                <a:avLst/>
                <a:gdLst>
                  <a:gd name="connsiteX0" fmla="*/ 0 w 168250"/>
                  <a:gd name="connsiteY0" fmla="*/ 0 h 351130"/>
                  <a:gd name="connsiteX1" fmla="*/ 168250 w 168250"/>
                  <a:gd name="connsiteY1" fmla="*/ 351130 h 351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8250" h="351130">
                    <a:moveTo>
                      <a:pt x="0" y="0"/>
                    </a:moveTo>
                    <a:lnTo>
                      <a:pt x="168250" y="351130"/>
                    </a:ln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95" name="Freeform 794"/>
              <p:cNvSpPr/>
              <p:nvPr/>
            </p:nvSpPr>
            <p:spPr>
              <a:xfrm>
                <a:off x="1193359" y="4100370"/>
                <a:ext cx="43891" cy="731520"/>
              </a:xfrm>
              <a:custGeom>
                <a:avLst/>
                <a:gdLst>
                  <a:gd name="connsiteX0" fmla="*/ 0 w 43891"/>
                  <a:gd name="connsiteY0" fmla="*/ 731520 h 731520"/>
                  <a:gd name="connsiteX1" fmla="*/ 43891 w 43891"/>
                  <a:gd name="connsiteY1" fmla="*/ 0 h 731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3891" h="731520">
                    <a:moveTo>
                      <a:pt x="0" y="731520"/>
                    </a:moveTo>
                    <a:lnTo>
                      <a:pt x="43891" y="0"/>
                    </a:ln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96" name="Freeform 795"/>
              <p:cNvSpPr/>
              <p:nvPr/>
            </p:nvSpPr>
            <p:spPr>
              <a:xfrm>
                <a:off x="717871" y="4495390"/>
                <a:ext cx="438912" cy="343815"/>
              </a:xfrm>
              <a:custGeom>
                <a:avLst/>
                <a:gdLst>
                  <a:gd name="connsiteX0" fmla="*/ 0 w 438912"/>
                  <a:gd name="connsiteY0" fmla="*/ 0 h 343815"/>
                  <a:gd name="connsiteX1" fmla="*/ 438912 w 438912"/>
                  <a:gd name="connsiteY1" fmla="*/ 343815 h 343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38912" h="343815">
                    <a:moveTo>
                      <a:pt x="0" y="0"/>
                    </a:moveTo>
                    <a:lnTo>
                      <a:pt x="438912" y="343815"/>
                    </a:ln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97" name="Freeform 796"/>
              <p:cNvSpPr/>
              <p:nvPr/>
            </p:nvSpPr>
            <p:spPr>
              <a:xfrm>
                <a:off x="1229935" y="4919672"/>
                <a:ext cx="782726" cy="257251"/>
              </a:xfrm>
              <a:custGeom>
                <a:avLst/>
                <a:gdLst>
                  <a:gd name="connsiteX0" fmla="*/ 782726 w 782726"/>
                  <a:gd name="connsiteY0" fmla="*/ 182880 h 257251"/>
                  <a:gd name="connsiteX1" fmla="*/ 373075 w 782726"/>
                  <a:gd name="connsiteY1" fmla="*/ 226771 h 257251"/>
                  <a:gd name="connsiteX2" fmla="*/ 0 w 782726"/>
                  <a:gd name="connsiteY2" fmla="*/ 0 h 257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82726" h="257251">
                    <a:moveTo>
                      <a:pt x="782726" y="182880"/>
                    </a:moveTo>
                    <a:cubicBezTo>
                      <a:pt x="643127" y="220065"/>
                      <a:pt x="503529" y="257251"/>
                      <a:pt x="373075" y="226771"/>
                    </a:cubicBezTo>
                    <a:cubicBezTo>
                      <a:pt x="242621" y="196291"/>
                      <a:pt x="121310" y="98145"/>
                      <a:pt x="0" y="0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98" name="Freeform 797"/>
              <p:cNvSpPr/>
              <p:nvPr/>
            </p:nvSpPr>
            <p:spPr>
              <a:xfrm>
                <a:off x="1705423" y="5131813"/>
                <a:ext cx="538886" cy="782726"/>
              </a:xfrm>
              <a:custGeom>
                <a:avLst/>
                <a:gdLst>
                  <a:gd name="connsiteX0" fmla="*/ 0 w 538886"/>
                  <a:gd name="connsiteY0" fmla="*/ 782726 h 782726"/>
                  <a:gd name="connsiteX1" fmla="*/ 475488 w 538886"/>
                  <a:gd name="connsiteY1" fmla="*/ 497433 h 782726"/>
                  <a:gd name="connsiteX2" fmla="*/ 380390 w 538886"/>
                  <a:gd name="connsiteY2" fmla="*/ 0 h 782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38886" h="782726">
                    <a:moveTo>
                      <a:pt x="0" y="782726"/>
                    </a:moveTo>
                    <a:cubicBezTo>
                      <a:pt x="206045" y="705306"/>
                      <a:pt x="412090" y="627887"/>
                      <a:pt x="475488" y="497433"/>
                    </a:cubicBezTo>
                    <a:cubicBezTo>
                      <a:pt x="538886" y="366979"/>
                      <a:pt x="459638" y="183489"/>
                      <a:pt x="380390" y="0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799" name="Freeform 798"/>
              <p:cNvSpPr/>
              <p:nvPr/>
            </p:nvSpPr>
            <p:spPr>
              <a:xfrm>
                <a:off x="1215305" y="4934302"/>
                <a:ext cx="292608" cy="614477"/>
              </a:xfrm>
              <a:custGeom>
                <a:avLst/>
                <a:gdLst>
                  <a:gd name="connsiteX0" fmla="*/ 292608 w 292608"/>
                  <a:gd name="connsiteY0" fmla="*/ 614477 h 614477"/>
                  <a:gd name="connsiteX1" fmla="*/ 124358 w 292608"/>
                  <a:gd name="connsiteY1" fmla="*/ 424282 h 614477"/>
                  <a:gd name="connsiteX2" fmla="*/ 0 w 292608"/>
                  <a:gd name="connsiteY2" fmla="*/ 0 h 614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2608" h="614477">
                    <a:moveTo>
                      <a:pt x="292608" y="614477"/>
                    </a:moveTo>
                    <a:cubicBezTo>
                      <a:pt x="232867" y="570586"/>
                      <a:pt x="173126" y="526695"/>
                      <a:pt x="124358" y="424282"/>
                    </a:cubicBezTo>
                    <a:cubicBezTo>
                      <a:pt x="75590" y="321869"/>
                      <a:pt x="37795" y="160934"/>
                      <a:pt x="0" y="0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00" name="Freeform 799"/>
              <p:cNvSpPr/>
              <p:nvPr/>
            </p:nvSpPr>
            <p:spPr>
              <a:xfrm>
                <a:off x="1595695" y="5139128"/>
                <a:ext cx="446227" cy="402336"/>
              </a:xfrm>
              <a:custGeom>
                <a:avLst/>
                <a:gdLst>
                  <a:gd name="connsiteX0" fmla="*/ 0 w 446227"/>
                  <a:gd name="connsiteY0" fmla="*/ 402336 h 402336"/>
                  <a:gd name="connsiteX1" fmla="*/ 292608 w 446227"/>
                  <a:gd name="connsiteY1" fmla="*/ 212141 h 402336"/>
                  <a:gd name="connsiteX2" fmla="*/ 446227 w 446227"/>
                  <a:gd name="connsiteY2" fmla="*/ 0 h 402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6227" h="402336">
                    <a:moveTo>
                      <a:pt x="0" y="402336"/>
                    </a:moveTo>
                    <a:cubicBezTo>
                      <a:pt x="109118" y="340766"/>
                      <a:pt x="218237" y="279197"/>
                      <a:pt x="292608" y="212141"/>
                    </a:cubicBezTo>
                    <a:cubicBezTo>
                      <a:pt x="366979" y="145085"/>
                      <a:pt x="406603" y="72542"/>
                      <a:pt x="446227" y="0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01" name="Freeform 800"/>
              <p:cNvSpPr/>
              <p:nvPr/>
            </p:nvSpPr>
            <p:spPr>
              <a:xfrm>
                <a:off x="1244565" y="4225947"/>
                <a:ext cx="731520" cy="598627"/>
              </a:xfrm>
              <a:custGeom>
                <a:avLst/>
                <a:gdLst>
                  <a:gd name="connsiteX0" fmla="*/ 731520 w 731520"/>
                  <a:gd name="connsiteY0" fmla="*/ 123139 h 598627"/>
                  <a:gd name="connsiteX1" fmla="*/ 475488 w 731520"/>
                  <a:gd name="connsiteY1" fmla="*/ 79248 h 598627"/>
                  <a:gd name="connsiteX2" fmla="*/ 0 w 731520"/>
                  <a:gd name="connsiteY2" fmla="*/ 598627 h 598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1520" h="598627">
                    <a:moveTo>
                      <a:pt x="731520" y="123139"/>
                    </a:moveTo>
                    <a:cubicBezTo>
                      <a:pt x="664464" y="61569"/>
                      <a:pt x="597408" y="0"/>
                      <a:pt x="475488" y="79248"/>
                    </a:cubicBezTo>
                    <a:cubicBezTo>
                      <a:pt x="353568" y="158496"/>
                      <a:pt x="176784" y="378561"/>
                      <a:pt x="0" y="598627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02" name="Freeform 801"/>
              <p:cNvSpPr/>
              <p:nvPr/>
            </p:nvSpPr>
            <p:spPr>
              <a:xfrm flipV="1">
                <a:off x="1251881" y="4678270"/>
                <a:ext cx="541324" cy="197511"/>
              </a:xfrm>
              <a:custGeom>
                <a:avLst/>
                <a:gdLst>
                  <a:gd name="connsiteX0" fmla="*/ 0 w 168250"/>
                  <a:gd name="connsiteY0" fmla="*/ 0 h 351130"/>
                  <a:gd name="connsiteX1" fmla="*/ 168250 w 168250"/>
                  <a:gd name="connsiteY1" fmla="*/ 351130 h 3511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8250" h="351130">
                    <a:moveTo>
                      <a:pt x="0" y="0"/>
                    </a:moveTo>
                    <a:lnTo>
                      <a:pt x="168250" y="351130"/>
                    </a:ln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05" name="Freeform 804"/>
              <p:cNvSpPr/>
              <p:nvPr/>
            </p:nvSpPr>
            <p:spPr>
              <a:xfrm>
                <a:off x="1071439" y="4919672"/>
                <a:ext cx="546202" cy="965606"/>
              </a:xfrm>
              <a:custGeom>
                <a:avLst/>
                <a:gdLst>
                  <a:gd name="connsiteX0" fmla="*/ 121920 w 546202"/>
                  <a:gd name="connsiteY0" fmla="*/ 0 h 965606"/>
                  <a:gd name="connsiteX1" fmla="*/ 70714 w 546202"/>
                  <a:gd name="connsiteY1" fmla="*/ 694944 h 965606"/>
                  <a:gd name="connsiteX2" fmla="*/ 546202 w 546202"/>
                  <a:gd name="connsiteY2" fmla="*/ 965606 h 965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46202" h="965606">
                    <a:moveTo>
                      <a:pt x="121920" y="0"/>
                    </a:moveTo>
                    <a:cubicBezTo>
                      <a:pt x="60960" y="267005"/>
                      <a:pt x="0" y="534010"/>
                      <a:pt x="70714" y="694944"/>
                    </a:cubicBezTo>
                    <a:cubicBezTo>
                      <a:pt x="141428" y="855878"/>
                      <a:pt x="343815" y="910742"/>
                      <a:pt x="546202" y="965606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06" name="Oval 805"/>
              <p:cNvSpPr>
                <a:spLocks noChangeAspect="1"/>
              </p:cNvSpPr>
              <p:nvPr/>
            </p:nvSpPr>
            <p:spPr>
              <a:xfrm>
                <a:off x="627624" y="4419013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08" name="Oval 807"/>
              <p:cNvSpPr>
                <a:spLocks noChangeAspect="1"/>
              </p:cNvSpPr>
              <p:nvPr/>
            </p:nvSpPr>
            <p:spPr>
              <a:xfrm>
                <a:off x="2288175" y="4031308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09" name="Oval 808"/>
              <p:cNvSpPr>
                <a:spLocks noChangeAspect="1"/>
              </p:cNvSpPr>
              <p:nvPr/>
            </p:nvSpPr>
            <p:spPr>
              <a:xfrm>
                <a:off x="1973621" y="4331231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10" name="Oval 809"/>
              <p:cNvSpPr>
                <a:spLocks noChangeAspect="1"/>
              </p:cNvSpPr>
              <p:nvPr/>
            </p:nvSpPr>
            <p:spPr>
              <a:xfrm>
                <a:off x="1154319" y="4828665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11" name="Oval 810"/>
              <p:cNvSpPr>
                <a:spLocks noChangeAspect="1"/>
              </p:cNvSpPr>
              <p:nvPr/>
            </p:nvSpPr>
            <p:spPr>
              <a:xfrm>
                <a:off x="1783426" y="4638470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12" name="Oval 811"/>
              <p:cNvSpPr>
                <a:spLocks noChangeAspect="1"/>
              </p:cNvSpPr>
              <p:nvPr/>
            </p:nvSpPr>
            <p:spPr>
              <a:xfrm>
                <a:off x="2002882" y="5040806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13" name="Oval 812"/>
              <p:cNvSpPr>
                <a:spLocks noChangeAspect="1"/>
              </p:cNvSpPr>
              <p:nvPr/>
            </p:nvSpPr>
            <p:spPr>
              <a:xfrm>
                <a:off x="1615177" y="5874738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14" name="Oval 813"/>
              <p:cNvSpPr>
                <a:spLocks noChangeAspect="1"/>
              </p:cNvSpPr>
              <p:nvPr/>
            </p:nvSpPr>
            <p:spPr>
              <a:xfrm>
                <a:off x="634940" y="5187110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15" name="Oval 814"/>
              <p:cNvSpPr>
                <a:spLocks noChangeAspect="1"/>
              </p:cNvSpPr>
              <p:nvPr/>
            </p:nvSpPr>
            <p:spPr>
              <a:xfrm>
                <a:off x="1505449" y="5508979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16" name="Freeform 815"/>
              <p:cNvSpPr/>
              <p:nvPr/>
            </p:nvSpPr>
            <p:spPr>
              <a:xfrm>
                <a:off x="1229935" y="3943093"/>
                <a:ext cx="1075334" cy="888797"/>
              </a:xfrm>
              <a:custGeom>
                <a:avLst/>
                <a:gdLst>
                  <a:gd name="connsiteX0" fmla="*/ 0 w 1075334"/>
                  <a:gd name="connsiteY0" fmla="*/ 888797 h 888797"/>
                  <a:gd name="connsiteX1" fmla="*/ 395021 w 1075334"/>
                  <a:gd name="connsiteY1" fmla="*/ 128016 h 888797"/>
                  <a:gd name="connsiteX2" fmla="*/ 1075334 w 1075334"/>
                  <a:gd name="connsiteY2" fmla="*/ 120701 h 8887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75334" h="888797">
                    <a:moveTo>
                      <a:pt x="0" y="888797"/>
                    </a:moveTo>
                    <a:cubicBezTo>
                      <a:pt x="107899" y="572414"/>
                      <a:pt x="215799" y="256032"/>
                      <a:pt x="395021" y="128016"/>
                    </a:cubicBezTo>
                    <a:cubicBezTo>
                      <a:pt x="574243" y="0"/>
                      <a:pt x="824788" y="60350"/>
                      <a:pt x="1075334" y="120701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17" name="Freeform 816"/>
              <p:cNvSpPr/>
              <p:nvPr/>
            </p:nvSpPr>
            <p:spPr>
              <a:xfrm>
                <a:off x="695925" y="3588305"/>
                <a:ext cx="1623975" cy="841249"/>
              </a:xfrm>
              <a:custGeom>
                <a:avLst/>
                <a:gdLst>
                  <a:gd name="connsiteX0" fmla="*/ 0 w 1623975"/>
                  <a:gd name="connsiteY0" fmla="*/ 841249 h 841249"/>
                  <a:gd name="connsiteX1" fmla="*/ 490119 w 1623975"/>
                  <a:gd name="connsiteY1" fmla="*/ 65837 h 841249"/>
                  <a:gd name="connsiteX2" fmla="*/ 1623975 w 1623975"/>
                  <a:gd name="connsiteY2" fmla="*/ 446228 h 841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23975" h="841249">
                    <a:moveTo>
                      <a:pt x="0" y="841249"/>
                    </a:moveTo>
                    <a:cubicBezTo>
                      <a:pt x="109728" y="486461"/>
                      <a:pt x="219457" y="131674"/>
                      <a:pt x="490119" y="65837"/>
                    </a:cubicBezTo>
                    <a:cubicBezTo>
                      <a:pt x="760781" y="0"/>
                      <a:pt x="1192378" y="223114"/>
                      <a:pt x="1623975" y="446228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18" name="Freeform 817"/>
              <p:cNvSpPr/>
              <p:nvPr/>
            </p:nvSpPr>
            <p:spPr>
              <a:xfrm>
                <a:off x="1704112" y="4100370"/>
                <a:ext cx="1069238" cy="1814169"/>
              </a:xfrm>
              <a:custGeom>
                <a:avLst/>
                <a:gdLst>
                  <a:gd name="connsiteX0" fmla="*/ 0 w 1025347"/>
                  <a:gd name="connsiteY0" fmla="*/ 1814169 h 1814169"/>
                  <a:gd name="connsiteX1" fmla="*/ 914400 w 1025347"/>
                  <a:gd name="connsiteY1" fmla="*/ 1236268 h 1814169"/>
                  <a:gd name="connsiteX2" fmla="*/ 665683 w 1025347"/>
                  <a:gd name="connsiteY2" fmla="*/ 0 h 1814169"/>
                  <a:gd name="connsiteX0" fmla="*/ 0 w 1120445"/>
                  <a:gd name="connsiteY0" fmla="*/ 1814169 h 1814169"/>
                  <a:gd name="connsiteX1" fmla="*/ 1009498 w 1120445"/>
                  <a:gd name="connsiteY1" fmla="*/ 1024127 h 1814169"/>
                  <a:gd name="connsiteX2" fmla="*/ 665683 w 1120445"/>
                  <a:gd name="connsiteY2" fmla="*/ 0 h 1814169"/>
                  <a:gd name="connsiteX0" fmla="*/ 0 w 1157021"/>
                  <a:gd name="connsiteY0" fmla="*/ 1814169 h 1814169"/>
                  <a:gd name="connsiteX1" fmla="*/ 1009498 w 1157021"/>
                  <a:gd name="connsiteY1" fmla="*/ 1024127 h 1814169"/>
                  <a:gd name="connsiteX2" fmla="*/ 980237 w 1157021"/>
                  <a:gd name="connsiteY2" fmla="*/ 468172 h 1814169"/>
                  <a:gd name="connsiteX3" fmla="*/ 665683 w 1157021"/>
                  <a:gd name="connsiteY3" fmla="*/ 0 h 1814169"/>
                  <a:gd name="connsiteX0" fmla="*/ 0 w 1069238"/>
                  <a:gd name="connsiteY0" fmla="*/ 1814169 h 1814169"/>
                  <a:gd name="connsiteX1" fmla="*/ 921715 w 1069238"/>
                  <a:gd name="connsiteY1" fmla="*/ 1207007 h 1814169"/>
                  <a:gd name="connsiteX2" fmla="*/ 980237 w 1069238"/>
                  <a:gd name="connsiteY2" fmla="*/ 468172 h 1814169"/>
                  <a:gd name="connsiteX3" fmla="*/ 665683 w 1069238"/>
                  <a:gd name="connsiteY3" fmla="*/ 0 h 1814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9238" h="1814169">
                    <a:moveTo>
                      <a:pt x="0" y="1814169"/>
                    </a:moveTo>
                    <a:cubicBezTo>
                      <a:pt x="401726" y="1676399"/>
                      <a:pt x="810768" y="1509368"/>
                      <a:pt x="921715" y="1207007"/>
                    </a:cubicBezTo>
                    <a:cubicBezTo>
                      <a:pt x="1069238" y="982674"/>
                      <a:pt x="1022909" y="669340"/>
                      <a:pt x="980237" y="468172"/>
                    </a:cubicBezTo>
                    <a:cubicBezTo>
                      <a:pt x="937565" y="267004"/>
                      <a:pt x="702259" y="78029"/>
                      <a:pt x="665683" y="0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cxnSp>
            <p:nvCxnSpPr>
              <p:cNvPr id="819" name="Straight Connector 818"/>
              <p:cNvCxnSpPr>
                <a:stCxn id="809" idx="7"/>
                <a:endCxn id="808" idx="3"/>
              </p:cNvCxnSpPr>
              <p:nvPr/>
            </p:nvCxnSpPr>
            <p:spPr>
              <a:xfrm rot="5400000" flipH="1" flipV="1">
                <a:off x="2058986" y="4102042"/>
                <a:ext cx="235265" cy="249896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0" name="Freeform 819"/>
              <p:cNvSpPr/>
              <p:nvPr/>
            </p:nvSpPr>
            <p:spPr>
              <a:xfrm>
                <a:off x="2085813" y="4122315"/>
                <a:ext cx="524256" cy="943661"/>
              </a:xfrm>
              <a:custGeom>
                <a:avLst/>
                <a:gdLst>
                  <a:gd name="connsiteX0" fmla="*/ 0 w 524256"/>
                  <a:gd name="connsiteY0" fmla="*/ 943661 h 943661"/>
                  <a:gd name="connsiteX1" fmla="*/ 475488 w 524256"/>
                  <a:gd name="connsiteY1" fmla="*/ 716890 h 943661"/>
                  <a:gd name="connsiteX2" fmla="*/ 292608 w 524256"/>
                  <a:gd name="connsiteY2" fmla="*/ 0 h 9436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4256" h="943661">
                    <a:moveTo>
                      <a:pt x="0" y="943661"/>
                    </a:moveTo>
                    <a:cubicBezTo>
                      <a:pt x="213360" y="908914"/>
                      <a:pt x="426720" y="874167"/>
                      <a:pt x="475488" y="716890"/>
                    </a:cubicBezTo>
                    <a:cubicBezTo>
                      <a:pt x="524256" y="559613"/>
                      <a:pt x="408432" y="279806"/>
                      <a:pt x="292608" y="0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21" name="Freeform 820"/>
              <p:cNvSpPr/>
              <p:nvPr/>
            </p:nvSpPr>
            <p:spPr>
              <a:xfrm>
                <a:off x="1281141" y="3885791"/>
                <a:ext cx="1024128" cy="163372"/>
              </a:xfrm>
              <a:custGeom>
                <a:avLst/>
                <a:gdLst>
                  <a:gd name="connsiteX0" fmla="*/ 0 w 1024128"/>
                  <a:gd name="connsiteY0" fmla="*/ 148742 h 163372"/>
                  <a:gd name="connsiteX1" fmla="*/ 285293 w 1024128"/>
                  <a:gd name="connsiteY1" fmla="*/ 2438 h 163372"/>
                  <a:gd name="connsiteX2" fmla="*/ 1024128 w 1024128"/>
                  <a:gd name="connsiteY2" fmla="*/ 163372 h 163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4128" h="163372">
                    <a:moveTo>
                      <a:pt x="0" y="148742"/>
                    </a:moveTo>
                    <a:cubicBezTo>
                      <a:pt x="57302" y="74371"/>
                      <a:pt x="114605" y="0"/>
                      <a:pt x="285293" y="2438"/>
                    </a:cubicBezTo>
                    <a:cubicBezTo>
                      <a:pt x="455981" y="4876"/>
                      <a:pt x="740054" y="84124"/>
                      <a:pt x="1024128" y="163372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23" name="Rectangle 822"/>
              <p:cNvSpPr/>
              <p:nvPr/>
            </p:nvSpPr>
            <p:spPr>
              <a:xfrm>
                <a:off x="943280" y="3155317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4" name="Rectangle 823"/>
              <p:cNvSpPr/>
              <p:nvPr/>
            </p:nvSpPr>
            <p:spPr>
              <a:xfrm>
                <a:off x="2655120" y="5547642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5" name="Rectangle 824"/>
              <p:cNvSpPr/>
              <p:nvPr/>
            </p:nvSpPr>
            <p:spPr>
              <a:xfrm>
                <a:off x="949902" y="3670893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q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6" name="Rectangle 825"/>
              <p:cNvSpPr/>
              <p:nvPr/>
            </p:nvSpPr>
            <p:spPr>
              <a:xfrm>
                <a:off x="779781" y="4155179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7" name="Rectangle 826"/>
              <p:cNvSpPr/>
              <p:nvPr/>
            </p:nvSpPr>
            <p:spPr>
              <a:xfrm>
                <a:off x="1348929" y="3848632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8" name="Rectangle 827"/>
              <p:cNvSpPr/>
              <p:nvPr/>
            </p:nvSpPr>
            <p:spPr>
              <a:xfrm>
                <a:off x="1684151" y="3915446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9" name="Rectangle 828"/>
              <p:cNvSpPr/>
              <p:nvPr/>
            </p:nvSpPr>
            <p:spPr>
              <a:xfrm>
                <a:off x="2199736" y="4599351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0" name="Rectangle 829"/>
              <p:cNvSpPr/>
              <p:nvPr/>
            </p:nvSpPr>
            <p:spPr>
              <a:xfrm>
                <a:off x="1927091" y="4716143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1" name="Rectangle 830"/>
              <p:cNvSpPr/>
              <p:nvPr/>
            </p:nvSpPr>
            <p:spPr>
              <a:xfrm>
                <a:off x="1451230" y="4400545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2" name="Rectangle 831"/>
              <p:cNvSpPr/>
              <p:nvPr/>
            </p:nvSpPr>
            <p:spPr>
              <a:xfrm>
                <a:off x="1362566" y="4801961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j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3" name="Rectangle 832"/>
              <p:cNvSpPr/>
              <p:nvPr/>
            </p:nvSpPr>
            <p:spPr>
              <a:xfrm>
                <a:off x="1271487" y="5148220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4" name="Rectangle 833"/>
              <p:cNvSpPr/>
              <p:nvPr/>
            </p:nvSpPr>
            <p:spPr>
              <a:xfrm>
                <a:off x="1119221" y="5331987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5" name="Rectangle 834"/>
              <p:cNvSpPr/>
              <p:nvPr/>
            </p:nvSpPr>
            <p:spPr>
              <a:xfrm>
                <a:off x="1663085" y="5389760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6" name="Rectangle 835"/>
              <p:cNvSpPr/>
              <p:nvPr/>
            </p:nvSpPr>
            <p:spPr>
              <a:xfrm>
                <a:off x="722606" y="5205998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7" name="Rectangle 836"/>
              <p:cNvSpPr/>
              <p:nvPr/>
            </p:nvSpPr>
            <p:spPr>
              <a:xfrm>
                <a:off x="596739" y="4653037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8" name="Rectangle 837"/>
              <p:cNvSpPr/>
              <p:nvPr/>
            </p:nvSpPr>
            <p:spPr>
              <a:xfrm>
                <a:off x="314556" y="5012005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9" name="Rectangle 838"/>
              <p:cNvSpPr/>
              <p:nvPr/>
            </p:nvSpPr>
            <p:spPr>
              <a:xfrm>
                <a:off x="2438259" y="4977097"/>
                <a:ext cx="350875" cy="2551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lang="en-US" sz="20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52" name="Group 851"/>
            <p:cNvGrpSpPr/>
            <p:nvPr/>
          </p:nvGrpSpPr>
          <p:grpSpPr>
            <a:xfrm>
              <a:off x="433925" y="1020291"/>
              <a:ext cx="1409395" cy="1926335"/>
              <a:chOff x="433925" y="1020291"/>
              <a:chExt cx="1409395" cy="1926335"/>
            </a:xfrm>
          </p:grpSpPr>
          <p:sp>
            <p:nvSpPr>
              <p:cNvPr id="846" name="Freeform 845"/>
              <p:cNvSpPr/>
              <p:nvPr/>
            </p:nvSpPr>
            <p:spPr>
              <a:xfrm>
                <a:off x="885029" y="1542108"/>
                <a:ext cx="29260" cy="672998"/>
              </a:xfrm>
              <a:custGeom>
                <a:avLst/>
                <a:gdLst>
                  <a:gd name="connsiteX0" fmla="*/ 0 w 29260"/>
                  <a:gd name="connsiteY0" fmla="*/ 672998 h 672998"/>
                  <a:gd name="connsiteX1" fmla="*/ 29260 w 29260"/>
                  <a:gd name="connsiteY1" fmla="*/ 0 h 672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260" h="672998">
                    <a:moveTo>
                      <a:pt x="0" y="672998"/>
                    </a:moveTo>
                    <a:lnTo>
                      <a:pt x="29260" y="0"/>
                    </a:ln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47" name="Freeform 846"/>
              <p:cNvSpPr/>
              <p:nvPr/>
            </p:nvSpPr>
            <p:spPr>
              <a:xfrm>
                <a:off x="943550" y="1020291"/>
                <a:ext cx="475488" cy="448665"/>
              </a:xfrm>
              <a:custGeom>
                <a:avLst/>
                <a:gdLst>
                  <a:gd name="connsiteX0" fmla="*/ 0 w 475488"/>
                  <a:gd name="connsiteY0" fmla="*/ 448665 h 448665"/>
                  <a:gd name="connsiteX1" fmla="*/ 263347 w 475488"/>
                  <a:gd name="connsiteY1" fmla="*/ 68275 h 448665"/>
                  <a:gd name="connsiteX2" fmla="*/ 475488 w 475488"/>
                  <a:gd name="connsiteY2" fmla="*/ 39014 h 448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75488" h="448665">
                    <a:moveTo>
                      <a:pt x="0" y="448665"/>
                    </a:moveTo>
                    <a:cubicBezTo>
                      <a:pt x="92049" y="292607"/>
                      <a:pt x="184099" y="136550"/>
                      <a:pt x="263347" y="68275"/>
                    </a:cubicBezTo>
                    <a:cubicBezTo>
                      <a:pt x="342595" y="0"/>
                      <a:pt x="409041" y="19507"/>
                      <a:pt x="475488" y="39014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48" name="Freeform 847"/>
              <p:cNvSpPr/>
              <p:nvPr/>
            </p:nvSpPr>
            <p:spPr>
              <a:xfrm>
                <a:off x="936235" y="1944444"/>
                <a:ext cx="441751" cy="320649"/>
              </a:xfrm>
              <a:custGeom>
                <a:avLst/>
                <a:gdLst>
                  <a:gd name="connsiteX0" fmla="*/ 0 w 438912"/>
                  <a:gd name="connsiteY0" fmla="*/ 299923 h 320649"/>
                  <a:gd name="connsiteX1" fmla="*/ 204826 w 438912"/>
                  <a:gd name="connsiteY1" fmla="*/ 270662 h 320649"/>
                  <a:gd name="connsiteX2" fmla="*/ 438912 w 438912"/>
                  <a:gd name="connsiteY2" fmla="*/ 0 h 320649"/>
                  <a:gd name="connsiteX0" fmla="*/ 0 w 441751"/>
                  <a:gd name="connsiteY0" fmla="*/ 299923 h 320649"/>
                  <a:gd name="connsiteX1" fmla="*/ 204826 w 441751"/>
                  <a:gd name="connsiteY1" fmla="*/ 270662 h 320649"/>
                  <a:gd name="connsiteX2" fmla="*/ 438912 w 441751"/>
                  <a:gd name="connsiteY2" fmla="*/ 0 h 320649"/>
                  <a:gd name="connsiteX0" fmla="*/ 0 w 441751"/>
                  <a:gd name="connsiteY0" fmla="*/ 299923 h 320649"/>
                  <a:gd name="connsiteX1" fmla="*/ 204826 w 441751"/>
                  <a:gd name="connsiteY1" fmla="*/ 270662 h 320649"/>
                  <a:gd name="connsiteX2" fmla="*/ 438912 w 441751"/>
                  <a:gd name="connsiteY2" fmla="*/ 0 h 3206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1751" h="320649">
                    <a:moveTo>
                      <a:pt x="0" y="299923"/>
                    </a:moveTo>
                    <a:cubicBezTo>
                      <a:pt x="65837" y="310286"/>
                      <a:pt x="131674" y="320649"/>
                      <a:pt x="204826" y="270662"/>
                    </a:cubicBezTo>
                    <a:cubicBezTo>
                      <a:pt x="441751" y="166084"/>
                      <a:pt x="358445" y="110337"/>
                      <a:pt x="438912" y="0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49" name="Freeform 848"/>
              <p:cNvSpPr/>
              <p:nvPr/>
            </p:nvSpPr>
            <p:spPr>
              <a:xfrm>
                <a:off x="433925" y="1534793"/>
                <a:ext cx="1409395" cy="1411833"/>
              </a:xfrm>
              <a:custGeom>
                <a:avLst/>
                <a:gdLst>
                  <a:gd name="connsiteX0" fmla="*/ 1409395 w 1409395"/>
                  <a:gd name="connsiteY0" fmla="*/ 1411833 h 1411833"/>
                  <a:gd name="connsiteX1" fmla="*/ 165811 w 1409395"/>
                  <a:gd name="connsiteY1" fmla="*/ 987552 h 1411833"/>
                  <a:gd name="connsiteX2" fmla="*/ 414528 w 1409395"/>
                  <a:gd name="connsiteY2" fmla="*/ 0 h 1411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9395" h="1411833">
                    <a:moveTo>
                      <a:pt x="1409395" y="1411833"/>
                    </a:moveTo>
                    <a:cubicBezTo>
                      <a:pt x="870508" y="1317345"/>
                      <a:pt x="331622" y="1222857"/>
                      <a:pt x="165811" y="987552"/>
                    </a:cubicBezTo>
                    <a:cubicBezTo>
                      <a:pt x="0" y="752247"/>
                      <a:pt x="207264" y="376123"/>
                      <a:pt x="414528" y="0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50" name="Oval 849"/>
              <p:cNvSpPr>
                <a:spLocks noChangeAspect="1"/>
              </p:cNvSpPr>
              <p:nvPr/>
            </p:nvSpPr>
            <p:spPr>
              <a:xfrm>
                <a:off x="1409259" y="1034134"/>
                <a:ext cx="91440" cy="91440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51" name="Freeform 850"/>
              <p:cNvSpPr/>
              <p:nvPr/>
            </p:nvSpPr>
            <p:spPr>
              <a:xfrm>
                <a:off x="696053" y="2288258"/>
                <a:ext cx="1139952" cy="643738"/>
              </a:xfrm>
              <a:custGeom>
                <a:avLst/>
                <a:gdLst>
                  <a:gd name="connsiteX0" fmla="*/ 181660 w 1139952"/>
                  <a:gd name="connsiteY0" fmla="*/ 0 h 643738"/>
                  <a:gd name="connsiteX1" fmla="*/ 159715 w 1139952"/>
                  <a:gd name="connsiteY1" fmla="*/ 299924 h 643738"/>
                  <a:gd name="connsiteX2" fmla="*/ 1139952 w 1139952"/>
                  <a:gd name="connsiteY2" fmla="*/ 643738 h 643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39952" h="643738">
                    <a:moveTo>
                      <a:pt x="181660" y="0"/>
                    </a:moveTo>
                    <a:cubicBezTo>
                      <a:pt x="90830" y="96317"/>
                      <a:pt x="0" y="192634"/>
                      <a:pt x="159715" y="299924"/>
                    </a:cubicBezTo>
                    <a:cubicBezTo>
                      <a:pt x="319430" y="407214"/>
                      <a:pt x="729691" y="525476"/>
                      <a:pt x="1139952" y="643738"/>
                    </a:cubicBezTo>
                  </a:path>
                </a:pathLst>
              </a:custGeom>
              <a:ln w="158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</p:grpSp>
      <p:sp>
        <p:nvSpPr>
          <p:cNvPr id="854" name="Freeform 853"/>
          <p:cNvSpPr/>
          <p:nvPr/>
        </p:nvSpPr>
        <p:spPr>
          <a:xfrm rot="7252125">
            <a:off x="853651" y="4637473"/>
            <a:ext cx="1365610" cy="2299367"/>
          </a:xfrm>
          <a:custGeom>
            <a:avLst/>
            <a:gdLst>
              <a:gd name="connsiteX0" fmla="*/ 0 w 1365662"/>
              <a:gd name="connsiteY0" fmla="*/ 0 h 2422566"/>
              <a:gd name="connsiteX1" fmla="*/ 736270 w 1365662"/>
              <a:gd name="connsiteY1" fmla="*/ 273132 h 2422566"/>
              <a:gd name="connsiteX2" fmla="*/ 1246909 w 1365662"/>
              <a:gd name="connsiteY2" fmla="*/ 866899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736270 w 1365662"/>
              <a:gd name="connsiteY1" fmla="*/ 273132 h 2422566"/>
              <a:gd name="connsiteX2" fmla="*/ 1073625 w 1365662"/>
              <a:gd name="connsiteY2" fmla="*/ 976862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662811 w 1365662"/>
              <a:gd name="connsiteY1" fmla="*/ 363812 h 2422566"/>
              <a:gd name="connsiteX2" fmla="*/ 1073625 w 1365662"/>
              <a:gd name="connsiteY2" fmla="*/ 976862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662811 w 1365662"/>
              <a:gd name="connsiteY1" fmla="*/ 363812 h 2422566"/>
              <a:gd name="connsiteX2" fmla="*/ 1181048 w 1365662"/>
              <a:gd name="connsiteY2" fmla="*/ 1079651 h 2422566"/>
              <a:gd name="connsiteX3" fmla="*/ 1365662 w 1365662"/>
              <a:gd name="connsiteY3" fmla="*/ 2422566 h 2422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5662" h="2422566">
                <a:moveTo>
                  <a:pt x="0" y="0"/>
                </a:moveTo>
                <a:cubicBezTo>
                  <a:pt x="264226" y="64324"/>
                  <a:pt x="465970" y="183870"/>
                  <a:pt x="662811" y="363812"/>
                </a:cubicBezTo>
                <a:cubicBezTo>
                  <a:pt x="859652" y="543754"/>
                  <a:pt x="1063906" y="736525"/>
                  <a:pt x="1181048" y="1079651"/>
                </a:cubicBezTo>
                <a:cubicBezTo>
                  <a:pt x="1298190" y="1422777"/>
                  <a:pt x="1358735" y="1823852"/>
                  <a:pt x="1365662" y="24225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55" name="Oval 854"/>
          <p:cNvSpPr/>
          <p:nvPr/>
        </p:nvSpPr>
        <p:spPr>
          <a:xfrm rot="7252125">
            <a:off x="204573" y="5705045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56" name="Rectangle 855"/>
          <p:cNvSpPr/>
          <p:nvPr/>
        </p:nvSpPr>
        <p:spPr>
          <a:xfrm>
            <a:off x="64807" y="583494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7" name="Straight Connector 856"/>
          <p:cNvCxnSpPr>
            <a:stCxn id="887" idx="0"/>
            <a:endCxn id="877" idx="3"/>
          </p:cNvCxnSpPr>
          <p:nvPr/>
        </p:nvCxnSpPr>
        <p:spPr>
          <a:xfrm rot="1852125" flipV="1">
            <a:off x="1865445" y="4759179"/>
            <a:ext cx="261977" cy="6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8" name="Straight Connector 857"/>
          <p:cNvCxnSpPr>
            <a:stCxn id="888" idx="3"/>
            <a:endCxn id="887" idx="6"/>
          </p:cNvCxnSpPr>
          <p:nvPr/>
        </p:nvCxnSpPr>
        <p:spPr>
          <a:xfrm rot="10800000" flipH="1">
            <a:off x="1704170" y="4709703"/>
            <a:ext cx="113650" cy="415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9" name="Straight Connector 858"/>
          <p:cNvCxnSpPr>
            <a:stCxn id="885" idx="3"/>
            <a:endCxn id="884" idx="7"/>
          </p:cNvCxnSpPr>
          <p:nvPr/>
        </p:nvCxnSpPr>
        <p:spPr>
          <a:xfrm rot="12652125">
            <a:off x="1296878" y="4096136"/>
            <a:ext cx="211977" cy="204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0" name="Straight Connector 859"/>
          <p:cNvCxnSpPr>
            <a:stCxn id="884" idx="6"/>
            <a:endCxn id="894" idx="3"/>
          </p:cNvCxnSpPr>
          <p:nvPr/>
        </p:nvCxnSpPr>
        <p:spPr>
          <a:xfrm rot="5400000">
            <a:off x="1041689" y="4129326"/>
            <a:ext cx="366404" cy="2059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1" name="Straight Connector 860"/>
          <p:cNvCxnSpPr>
            <a:stCxn id="885" idx="5"/>
            <a:endCxn id="894" idx="1"/>
          </p:cNvCxnSpPr>
          <p:nvPr/>
        </p:nvCxnSpPr>
        <p:spPr>
          <a:xfrm rot="10800000" flipV="1">
            <a:off x="1181929" y="4392500"/>
            <a:ext cx="228338" cy="58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2" name="Straight Connector 861"/>
          <p:cNvCxnSpPr>
            <a:stCxn id="886" idx="5"/>
            <a:endCxn id="885" idx="1"/>
          </p:cNvCxnSpPr>
          <p:nvPr/>
        </p:nvCxnSpPr>
        <p:spPr>
          <a:xfrm rot="10800000">
            <a:off x="1501428" y="4376248"/>
            <a:ext cx="241441" cy="12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3" name="Straight Connector 862"/>
          <p:cNvCxnSpPr>
            <a:endCxn id="886" idx="7"/>
          </p:cNvCxnSpPr>
          <p:nvPr/>
        </p:nvCxnSpPr>
        <p:spPr>
          <a:xfrm rot="16200000" flipV="1">
            <a:off x="1718310" y="4508703"/>
            <a:ext cx="206096" cy="36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4" name="Straight Connector 863"/>
          <p:cNvCxnSpPr>
            <a:stCxn id="877" idx="1"/>
            <a:endCxn id="895" idx="4"/>
          </p:cNvCxnSpPr>
          <p:nvPr/>
        </p:nvCxnSpPr>
        <p:spPr>
          <a:xfrm rot="1852125" flipV="1">
            <a:off x="2205321" y="4736943"/>
            <a:ext cx="245777" cy="203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5" name="Straight Connector 864"/>
          <p:cNvCxnSpPr>
            <a:stCxn id="888" idx="1"/>
            <a:endCxn id="877" idx="6"/>
          </p:cNvCxnSpPr>
          <p:nvPr/>
        </p:nvCxnSpPr>
        <p:spPr>
          <a:xfrm flipV="1">
            <a:off x="1764175" y="4907710"/>
            <a:ext cx="338809" cy="252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6" name="Straight Connector 865"/>
          <p:cNvCxnSpPr>
            <a:stCxn id="876" idx="3"/>
            <a:endCxn id="889" idx="0"/>
          </p:cNvCxnSpPr>
          <p:nvPr/>
        </p:nvCxnSpPr>
        <p:spPr>
          <a:xfrm rot="10800000">
            <a:off x="1669901" y="5596217"/>
            <a:ext cx="162146" cy="26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7" name="Straight Connector 866"/>
          <p:cNvCxnSpPr>
            <a:stCxn id="889" idx="2"/>
            <a:endCxn id="888" idx="6"/>
          </p:cNvCxnSpPr>
          <p:nvPr/>
        </p:nvCxnSpPr>
        <p:spPr>
          <a:xfrm rot="5400000" flipH="1" flipV="1">
            <a:off x="1508815" y="5346249"/>
            <a:ext cx="328437" cy="47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8" name="Straight Connector 867"/>
          <p:cNvCxnSpPr>
            <a:stCxn id="890" idx="2"/>
            <a:endCxn id="889" idx="5"/>
          </p:cNvCxnSpPr>
          <p:nvPr/>
        </p:nvCxnSpPr>
        <p:spPr>
          <a:xfrm rot="5400000" flipH="1" flipV="1">
            <a:off x="1368307" y="5647686"/>
            <a:ext cx="282290" cy="144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9" name="Straight Connector 868"/>
          <p:cNvCxnSpPr>
            <a:endCxn id="876" idx="5"/>
          </p:cNvCxnSpPr>
          <p:nvPr/>
        </p:nvCxnSpPr>
        <p:spPr>
          <a:xfrm rot="1852125" flipV="1">
            <a:off x="1494262" y="5826441"/>
            <a:ext cx="287376" cy="154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0" name="Straight Connector 869"/>
          <p:cNvCxnSpPr>
            <a:stCxn id="893" idx="2"/>
            <a:endCxn id="894" idx="6"/>
          </p:cNvCxnSpPr>
          <p:nvPr/>
        </p:nvCxnSpPr>
        <p:spPr>
          <a:xfrm rot="5400000" flipH="1" flipV="1">
            <a:off x="713982" y="4717922"/>
            <a:ext cx="621916" cy="1787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1" name="Straight Connector 870"/>
          <p:cNvCxnSpPr>
            <a:stCxn id="891" idx="0"/>
            <a:endCxn id="890" idx="4"/>
          </p:cNvCxnSpPr>
          <p:nvPr/>
        </p:nvCxnSpPr>
        <p:spPr>
          <a:xfrm rot="1852125" flipV="1">
            <a:off x="845674" y="5727297"/>
            <a:ext cx="551697" cy="55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2" name="Straight Connector 871"/>
          <p:cNvCxnSpPr>
            <a:stCxn id="893" idx="7"/>
            <a:endCxn id="891" idx="2"/>
          </p:cNvCxnSpPr>
          <p:nvPr/>
        </p:nvCxnSpPr>
        <p:spPr>
          <a:xfrm rot="12652125" flipH="1" flipV="1">
            <a:off x="825961" y="5205769"/>
            <a:ext cx="126124" cy="362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3" name="Straight Connector 872"/>
          <p:cNvCxnSpPr>
            <a:stCxn id="892" idx="0"/>
            <a:endCxn id="891" idx="5"/>
          </p:cNvCxnSpPr>
          <p:nvPr/>
        </p:nvCxnSpPr>
        <p:spPr>
          <a:xfrm rot="1852125" flipV="1">
            <a:off x="599790" y="5569733"/>
            <a:ext cx="181392" cy="5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4" name="Straight Connector 873"/>
          <p:cNvCxnSpPr>
            <a:stCxn id="892" idx="2"/>
            <a:endCxn id="893" idx="6"/>
          </p:cNvCxnSpPr>
          <p:nvPr/>
        </p:nvCxnSpPr>
        <p:spPr>
          <a:xfrm rot="18052125">
            <a:off x="516950" y="5299747"/>
            <a:ext cx="435690" cy="104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5" name="Straight Connector 874"/>
          <p:cNvCxnSpPr>
            <a:stCxn id="878" idx="3"/>
            <a:endCxn id="895" idx="0"/>
          </p:cNvCxnSpPr>
          <p:nvPr/>
        </p:nvCxnSpPr>
        <p:spPr>
          <a:xfrm rot="12652125">
            <a:off x="2437756" y="4895679"/>
            <a:ext cx="243639" cy="450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6" name="Oval 875"/>
          <p:cNvSpPr/>
          <p:nvPr/>
        </p:nvSpPr>
        <p:spPr>
          <a:xfrm rot="7252125">
            <a:off x="1803535" y="585354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77" name="Oval 876"/>
          <p:cNvSpPr/>
          <p:nvPr/>
        </p:nvSpPr>
        <p:spPr>
          <a:xfrm rot="7252125">
            <a:off x="2082077" y="482142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78" name="Oval 877"/>
          <p:cNvSpPr/>
          <p:nvPr/>
        </p:nvSpPr>
        <p:spPr>
          <a:xfrm rot="7252125">
            <a:off x="2519953" y="537171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79" name="Oval 878"/>
          <p:cNvSpPr/>
          <p:nvPr/>
        </p:nvSpPr>
        <p:spPr>
          <a:xfrm rot="7252125">
            <a:off x="1316649" y="352034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80" name="Oval 879"/>
          <p:cNvSpPr/>
          <p:nvPr/>
        </p:nvSpPr>
        <p:spPr>
          <a:xfrm rot="7252125">
            <a:off x="2843841" y="569747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881" name="Straight Connector 880"/>
          <p:cNvCxnSpPr>
            <a:stCxn id="892" idx="5"/>
            <a:endCxn id="855" idx="1"/>
          </p:cNvCxnSpPr>
          <p:nvPr/>
        </p:nvCxnSpPr>
        <p:spPr>
          <a:xfrm rot="10800000" flipV="1">
            <a:off x="293091" y="5557203"/>
            <a:ext cx="217391" cy="189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2" name="Straight Connector 881"/>
          <p:cNvCxnSpPr>
            <a:stCxn id="879" idx="7"/>
            <a:endCxn id="884" idx="2"/>
          </p:cNvCxnSpPr>
          <p:nvPr/>
        </p:nvCxnSpPr>
        <p:spPr>
          <a:xfrm rot="12652125" flipH="1" flipV="1">
            <a:off x="1281095" y="3638841"/>
            <a:ext cx="183737" cy="311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3" name="Straight Connector 882"/>
          <p:cNvCxnSpPr>
            <a:stCxn id="878" idx="0"/>
            <a:endCxn id="880" idx="4"/>
          </p:cNvCxnSpPr>
          <p:nvPr/>
        </p:nvCxnSpPr>
        <p:spPr>
          <a:xfrm rot="12652125" flipH="1" flipV="1">
            <a:off x="2551692" y="5527304"/>
            <a:ext cx="346284" cy="113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4" name="Oval 883"/>
          <p:cNvSpPr/>
          <p:nvPr/>
        </p:nvSpPr>
        <p:spPr>
          <a:xfrm rot="7252125">
            <a:off x="1306950" y="396280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85" name="Oval 884"/>
          <p:cNvSpPr/>
          <p:nvPr/>
        </p:nvSpPr>
        <p:spPr>
          <a:xfrm rot="7252125">
            <a:off x="1412910" y="433494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86" name="Oval 885"/>
          <p:cNvSpPr/>
          <p:nvPr/>
        </p:nvSpPr>
        <p:spPr>
          <a:xfrm rot="7252125">
            <a:off x="1745511" y="4330714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87" name="Oval 886"/>
          <p:cNvSpPr/>
          <p:nvPr/>
        </p:nvSpPr>
        <p:spPr>
          <a:xfrm rot="7252125">
            <a:off x="1796913" y="4623415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88" name="Oval 887"/>
          <p:cNvSpPr/>
          <p:nvPr/>
        </p:nvSpPr>
        <p:spPr>
          <a:xfrm rot="7252125">
            <a:off x="1675658" y="5119275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89" name="Oval 888"/>
          <p:cNvSpPr/>
          <p:nvPr/>
        </p:nvSpPr>
        <p:spPr>
          <a:xfrm rot="7252125">
            <a:off x="1584534" y="552142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90" name="Oval 889"/>
          <p:cNvSpPr/>
          <p:nvPr/>
        </p:nvSpPr>
        <p:spPr>
          <a:xfrm rot="7252125">
            <a:off x="1372046" y="584869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91" name="Oval 890"/>
          <p:cNvSpPr/>
          <p:nvPr/>
        </p:nvSpPr>
        <p:spPr>
          <a:xfrm rot="7252125">
            <a:off x="785125" y="5562614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92" name="Oval 891"/>
          <p:cNvSpPr/>
          <p:nvPr/>
        </p:nvSpPr>
        <p:spPr>
          <a:xfrm rot="7252125">
            <a:off x="513124" y="5499646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93" name="Oval 892"/>
          <p:cNvSpPr/>
          <p:nvPr/>
        </p:nvSpPr>
        <p:spPr>
          <a:xfrm rot="7252125">
            <a:off x="870594" y="510568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94" name="Oval 893"/>
          <p:cNvSpPr/>
          <p:nvPr/>
        </p:nvSpPr>
        <p:spPr>
          <a:xfrm rot="7252125">
            <a:off x="1093412" y="4410056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95" name="Oval 894"/>
          <p:cNvSpPr/>
          <p:nvPr/>
        </p:nvSpPr>
        <p:spPr>
          <a:xfrm rot="7252125">
            <a:off x="2485319" y="4790318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896" name="Straight Connector 895"/>
          <p:cNvCxnSpPr>
            <a:stCxn id="878" idx="6"/>
            <a:endCxn id="876" idx="1"/>
          </p:cNvCxnSpPr>
          <p:nvPr/>
        </p:nvCxnSpPr>
        <p:spPr>
          <a:xfrm rot="7252125">
            <a:off x="1862528" y="5510038"/>
            <a:ext cx="707854" cy="3327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7" name="Freeform 896"/>
          <p:cNvSpPr/>
          <p:nvPr/>
        </p:nvSpPr>
        <p:spPr>
          <a:xfrm rot="7252125">
            <a:off x="2091534" y="4061938"/>
            <a:ext cx="153190" cy="942025"/>
          </a:xfrm>
          <a:custGeom>
            <a:avLst/>
            <a:gdLst>
              <a:gd name="connsiteX0" fmla="*/ 93023 w 152400"/>
              <a:gd name="connsiteY0" fmla="*/ 819397 h 819397"/>
              <a:gd name="connsiteX1" fmla="*/ 9896 w 152400"/>
              <a:gd name="connsiteY1" fmla="*/ 498764 h 819397"/>
              <a:gd name="connsiteX2" fmla="*/ 152400 w 152400"/>
              <a:gd name="connsiteY2" fmla="*/ 0 h 819397"/>
              <a:gd name="connsiteX0" fmla="*/ 83761 w 153190"/>
              <a:gd name="connsiteY0" fmla="*/ 819397 h 1000084"/>
              <a:gd name="connsiteX1" fmla="*/ 139336 w 153190"/>
              <a:gd name="connsiteY1" fmla="*/ 946644 h 1000084"/>
              <a:gd name="connsiteX2" fmla="*/ 634 w 153190"/>
              <a:gd name="connsiteY2" fmla="*/ 498764 h 1000084"/>
              <a:gd name="connsiteX3" fmla="*/ 143138 w 153190"/>
              <a:gd name="connsiteY3" fmla="*/ 0 h 100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190" h="1000084">
                <a:moveTo>
                  <a:pt x="83761" y="819397"/>
                </a:moveTo>
                <a:cubicBezTo>
                  <a:pt x="80838" y="818962"/>
                  <a:pt x="153190" y="1000083"/>
                  <a:pt x="139336" y="946644"/>
                </a:cubicBezTo>
                <a:cubicBezTo>
                  <a:pt x="125482" y="893205"/>
                  <a:pt x="0" y="656538"/>
                  <a:pt x="634" y="498764"/>
                </a:cubicBezTo>
                <a:cubicBezTo>
                  <a:pt x="1268" y="340990"/>
                  <a:pt x="143138" y="0"/>
                  <a:pt x="14313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98" name="Freeform 897"/>
          <p:cNvSpPr/>
          <p:nvPr/>
        </p:nvSpPr>
        <p:spPr>
          <a:xfrm>
            <a:off x="242937" y="3563445"/>
            <a:ext cx="1092530" cy="2149434"/>
          </a:xfrm>
          <a:custGeom>
            <a:avLst/>
            <a:gdLst>
              <a:gd name="connsiteX0" fmla="*/ 0 w 1092530"/>
              <a:gd name="connsiteY0" fmla="*/ 2149434 h 2149434"/>
              <a:gd name="connsiteX1" fmla="*/ 332509 w 1092530"/>
              <a:gd name="connsiteY1" fmla="*/ 926275 h 2149434"/>
              <a:gd name="connsiteX2" fmla="*/ 1092530 w 1092530"/>
              <a:gd name="connsiteY2" fmla="*/ 0 h 214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530" h="2149434">
                <a:moveTo>
                  <a:pt x="0" y="2149434"/>
                </a:moveTo>
                <a:cubicBezTo>
                  <a:pt x="75210" y="1716974"/>
                  <a:pt x="150421" y="1284514"/>
                  <a:pt x="332509" y="926275"/>
                </a:cubicBezTo>
                <a:cubicBezTo>
                  <a:pt x="514597" y="568036"/>
                  <a:pt x="803563" y="284018"/>
                  <a:pt x="109253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99" name="Freeform 898"/>
          <p:cNvSpPr/>
          <p:nvPr/>
        </p:nvSpPr>
        <p:spPr>
          <a:xfrm>
            <a:off x="1371093" y="3575320"/>
            <a:ext cx="1561605" cy="2161309"/>
          </a:xfrm>
          <a:custGeom>
            <a:avLst/>
            <a:gdLst>
              <a:gd name="connsiteX0" fmla="*/ 1531917 w 1561605"/>
              <a:gd name="connsiteY0" fmla="*/ 2161309 h 2161309"/>
              <a:gd name="connsiteX1" fmla="*/ 1306285 w 1561605"/>
              <a:gd name="connsiteY1" fmla="*/ 712520 h 2161309"/>
              <a:gd name="connsiteX2" fmla="*/ 0 w 1561605"/>
              <a:gd name="connsiteY2" fmla="*/ 0 h 216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1605" h="2161309">
                <a:moveTo>
                  <a:pt x="1531917" y="2161309"/>
                </a:moveTo>
                <a:cubicBezTo>
                  <a:pt x="1546761" y="1617023"/>
                  <a:pt x="1561605" y="1072738"/>
                  <a:pt x="1306285" y="712520"/>
                </a:cubicBezTo>
                <a:cubicBezTo>
                  <a:pt x="1050965" y="352302"/>
                  <a:pt x="525482" y="176151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00" name="Rectangle 899"/>
          <p:cNvSpPr/>
          <p:nvPr/>
        </p:nvSpPr>
        <p:spPr>
          <a:xfrm>
            <a:off x="994440" y="338040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1" name="Rectangle 900"/>
          <p:cNvSpPr/>
          <p:nvPr/>
        </p:nvSpPr>
        <p:spPr>
          <a:xfrm>
            <a:off x="2760872" y="578638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2" name="Rectangle 901"/>
          <p:cNvSpPr/>
          <p:nvPr/>
        </p:nvSpPr>
        <p:spPr>
          <a:xfrm>
            <a:off x="1001062" y="380044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3" name="Rectangle 902"/>
          <p:cNvSpPr/>
          <p:nvPr/>
        </p:nvSpPr>
        <p:spPr>
          <a:xfrm>
            <a:off x="789997" y="4312030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4" name="Rectangle 903"/>
          <p:cNvSpPr/>
          <p:nvPr/>
        </p:nvSpPr>
        <p:spPr>
          <a:xfrm>
            <a:off x="1400089" y="400548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5" name="Rectangle 904"/>
          <p:cNvSpPr/>
          <p:nvPr/>
        </p:nvSpPr>
        <p:spPr>
          <a:xfrm>
            <a:off x="1735311" y="4058649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6" name="Rectangle 905"/>
          <p:cNvSpPr/>
          <p:nvPr/>
        </p:nvSpPr>
        <p:spPr>
          <a:xfrm>
            <a:off x="2428320" y="446959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7" name="Rectangle 906"/>
          <p:cNvSpPr/>
          <p:nvPr/>
        </p:nvSpPr>
        <p:spPr>
          <a:xfrm>
            <a:off x="2005547" y="454544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8" name="Rectangle 907"/>
          <p:cNvSpPr/>
          <p:nvPr/>
        </p:nvSpPr>
        <p:spPr>
          <a:xfrm>
            <a:off x="1516038" y="457104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9" name="Rectangle 908"/>
          <p:cNvSpPr/>
          <p:nvPr/>
        </p:nvSpPr>
        <p:spPr>
          <a:xfrm>
            <a:off x="1386430" y="498610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0" name="Rectangle 909"/>
          <p:cNvSpPr/>
          <p:nvPr/>
        </p:nvSpPr>
        <p:spPr>
          <a:xfrm>
            <a:off x="1308999" y="537331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" name="Rectangle 910"/>
          <p:cNvSpPr/>
          <p:nvPr/>
        </p:nvSpPr>
        <p:spPr>
          <a:xfrm>
            <a:off x="1211325" y="587098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2" name="Rectangle 911"/>
          <p:cNvSpPr/>
          <p:nvPr/>
        </p:nvSpPr>
        <p:spPr>
          <a:xfrm>
            <a:off x="1741541" y="554661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3" name="Rectangle 912"/>
          <p:cNvSpPr/>
          <p:nvPr/>
        </p:nvSpPr>
        <p:spPr>
          <a:xfrm>
            <a:off x="705526" y="560851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4" name="Rectangle 913"/>
          <p:cNvSpPr/>
          <p:nvPr/>
        </p:nvSpPr>
        <p:spPr>
          <a:xfrm>
            <a:off x="866267" y="501460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5" name="Rectangle 914"/>
          <p:cNvSpPr/>
          <p:nvPr/>
        </p:nvSpPr>
        <p:spPr>
          <a:xfrm>
            <a:off x="352068" y="516885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6" name="Rectangle 915"/>
          <p:cNvSpPr/>
          <p:nvPr/>
        </p:nvSpPr>
        <p:spPr>
          <a:xfrm>
            <a:off x="2557659" y="514759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67" name="Rectangle 66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71" name="Rectangle 70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Future Works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Rectangle 9"/>
          <p:cNvSpPr>
            <a:spLocks noChangeArrowheads="1"/>
          </p:cNvSpPr>
          <p:nvPr/>
        </p:nvSpPr>
        <p:spPr bwMode="auto">
          <a:xfrm>
            <a:off x="166259" y="1170690"/>
            <a:ext cx="8799616" cy="41019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t"/>
          <a:lstStyle/>
          <a:p>
            <a:pPr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PSE NP-hard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4-connected graphs?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Convex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algorithms for general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klee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graphs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PSE algorithms for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klee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graphs without convexity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constraint.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1"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28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Point-Set Embeddings 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50"/>
          <p:cNvGrpSpPr/>
          <p:nvPr/>
        </p:nvGrpSpPr>
        <p:grpSpPr>
          <a:xfrm>
            <a:off x="1118796" y="2001755"/>
            <a:ext cx="2373266" cy="2212893"/>
            <a:chOff x="1118796" y="2001755"/>
            <a:chExt cx="2373266" cy="2212893"/>
          </a:xfrm>
        </p:grpSpPr>
        <p:sp>
          <p:nvSpPr>
            <p:cNvPr id="175" name="Oval 174"/>
            <p:cNvSpPr>
              <a:spLocks noChangeAspect="1"/>
            </p:cNvSpPr>
            <p:nvPr/>
          </p:nvSpPr>
          <p:spPr>
            <a:xfrm>
              <a:off x="1432091" y="272885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>
              <a:spLocks noChangeAspect="1"/>
            </p:cNvSpPr>
            <p:nvPr/>
          </p:nvSpPr>
          <p:spPr>
            <a:xfrm>
              <a:off x="2155529" y="200175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>
              <a:spLocks noChangeAspect="1"/>
            </p:cNvSpPr>
            <p:nvPr/>
          </p:nvSpPr>
          <p:spPr>
            <a:xfrm>
              <a:off x="2292531" y="3040657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>
              <a:spLocks noChangeAspect="1"/>
            </p:cNvSpPr>
            <p:nvPr/>
          </p:nvSpPr>
          <p:spPr>
            <a:xfrm>
              <a:off x="2416795" y="2617923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>
              <a:spLocks noChangeAspect="1"/>
            </p:cNvSpPr>
            <p:nvPr/>
          </p:nvSpPr>
          <p:spPr>
            <a:xfrm>
              <a:off x="3245059" y="3887688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>
              <a:spLocks noChangeAspect="1"/>
            </p:cNvSpPr>
            <p:nvPr/>
          </p:nvSpPr>
          <p:spPr>
            <a:xfrm>
              <a:off x="1118796" y="3834826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>
              <a:spLocks noChangeAspect="1"/>
            </p:cNvSpPr>
            <p:nvPr/>
          </p:nvSpPr>
          <p:spPr>
            <a:xfrm>
              <a:off x="3213916" y="2660031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>
              <a:spLocks noChangeAspect="1"/>
            </p:cNvSpPr>
            <p:nvPr/>
          </p:nvSpPr>
          <p:spPr>
            <a:xfrm>
              <a:off x="2258358" y="3503235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>
              <a:spLocks noChangeAspect="1"/>
            </p:cNvSpPr>
            <p:nvPr/>
          </p:nvSpPr>
          <p:spPr>
            <a:xfrm>
              <a:off x="1698732" y="3289550"/>
              <a:ext cx="146761" cy="146761"/>
            </a:xfrm>
            <a:prstGeom prst="ellipse">
              <a:avLst/>
            </a:prstGeom>
            <a:solidFill>
              <a:schemeClr val="tx1"/>
            </a:solidFill>
            <a:ln w="25400" cap="rnd">
              <a:solidFill>
                <a:schemeClr val="tx1"/>
              </a:solidFill>
            </a:ln>
            <a:effectLst/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/>
            <p:cNvCxnSpPr>
              <a:stCxn id="190" idx="6"/>
              <a:endCxn id="189" idx="2"/>
            </p:cNvCxnSpPr>
            <p:nvPr/>
          </p:nvCxnSpPr>
          <p:spPr>
            <a:xfrm>
              <a:off x="1845493" y="3362931"/>
              <a:ext cx="412865" cy="2136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189" idx="5"/>
              <a:endCxn id="179" idx="1"/>
            </p:cNvCxnSpPr>
            <p:nvPr/>
          </p:nvCxnSpPr>
          <p:spPr>
            <a:xfrm rot="16200000" flipH="1">
              <a:off x="2684750" y="3327379"/>
              <a:ext cx="280678" cy="8829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>
              <a:stCxn id="190" idx="1"/>
              <a:endCxn id="175" idx="5"/>
            </p:cNvCxnSpPr>
            <p:nvPr/>
          </p:nvCxnSpPr>
          <p:spPr>
            <a:xfrm rot="16200000" flipV="1">
              <a:off x="1410330" y="3001148"/>
              <a:ext cx="456924" cy="1628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Freeform 235"/>
            <p:cNvSpPr/>
            <p:nvPr/>
          </p:nvSpPr>
          <p:spPr>
            <a:xfrm>
              <a:off x="1135117" y="2806262"/>
              <a:ext cx="346842" cy="1087821"/>
            </a:xfrm>
            <a:custGeom>
              <a:avLst/>
              <a:gdLst>
                <a:gd name="connsiteX0" fmla="*/ 63062 w 346842"/>
                <a:gd name="connsiteY0" fmla="*/ 1087821 h 1087821"/>
                <a:gd name="connsiteX1" fmla="*/ 47297 w 346842"/>
                <a:gd name="connsiteY1" fmla="*/ 646386 h 1087821"/>
                <a:gd name="connsiteX2" fmla="*/ 346842 w 346842"/>
                <a:gd name="connsiteY2" fmla="*/ 0 h 1087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6842" h="1087821">
                  <a:moveTo>
                    <a:pt x="63062" y="1087821"/>
                  </a:moveTo>
                  <a:cubicBezTo>
                    <a:pt x="31531" y="957755"/>
                    <a:pt x="0" y="827690"/>
                    <a:pt x="47297" y="646386"/>
                  </a:cubicBezTo>
                  <a:cubicBezTo>
                    <a:pt x="94594" y="465083"/>
                    <a:pt x="220718" y="232541"/>
                    <a:pt x="34684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>
              <a:off x="1513490" y="2049517"/>
              <a:ext cx="693682" cy="709449"/>
            </a:xfrm>
            <a:custGeom>
              <a:avLst/>
              <a:gdLst>
                <a:gd name="connsiteX0" fmla="*/ 0 w 693682"/>
                <a:gd name="connsiteY0" fmla="*/ 709449 h 709449"/>
                <a:gd name="connsiteX1" fmla="*/ 189186 w 693682"/>
                <a:gd name="connsiteY1" fmla="*/ 157655 h 709449"/>
                <a:gd name="connsiteX2" fmla="*/ 693682 w 693682"/>
                <a:gd name="connsiteY2" fmla="*/ 0 h 709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3682" h="709449">
                  <a:moveTo>
                    <a:pt x="0" y="709449"/>
                  </a:moveTo>
                  <a:cubicBezTo>
                    <a:pt x="36786" y="492673"/>
                    <a:pt x="73572" y="275897"/>
                    <a:pt x="189186" y="157655"/>
                  </a:cubicBezTo>
                  <a:cubicBezTo>
                    <a:pt x="304800" y="39414"/>
                    <a:pt x="693682" y="0"/>
                    <a:pt x="693682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1229710" y="3578772"/>
              <a:ext cx="1087821" cy="346842"/>
            </a:xfrm>
            <a:custGeom>
              <a:avLst/>
              <a:gdLst>
                <a:gd name="connsiteX0" fmla="*/ 0 w 1087821"/>
                <a:gd name="connsiteY0" fmla="*/ 346842 h 346842"/>
                <a:gd name="connsiteX1" fmla="*/ 472966 w 1087821"/>
                <a:gd name="connsiteY1" fmla="*/ 110359 h 346842"/>
                <a:gd name="connsiteX2" fmla="*/ 1087821 w 1087821"/>
                <a:gd name="connsiteY2" fmla="*/ 0 h 346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7821" h="346842">
                  <a:moveTo>
                    <a:pt x="0" y="346842"/>
                  </a:moveTo>
                  <a:cubicBezTo>
                    <a:pt x="145831" y="257504"/>
                    <a:pt x="291663" y="168166"/>
                    <a:pt x="472966" y="110359"/>
                  </a:cubicBezTo>
                  <a:cubicBezTo>
                    <a:pt x="654269" y="52552"/>
                    <a:pt x="871045" y="26276"/>
                    <a:pt x="1087821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 239"/>
            <p:cNvSpPr/>
            <p:nvPr/>
          </p:nvSpPr>
          <p:spPr>
            <a:xfrm>
              <a:off x="1213945" y="3909848"/>
              <a:ext cx="2128345" cy="304800"/>
            </a:xfrm>
            <a:custGeom>
              <a:avLst/>
              <a:gdLst>
                <a:gd name="connsiteX0" fmla="*/ 0 w 2128345"/>
                <a:gd name="connsiteY0" fmla="*/ 0 h 304800"/>
                <a:gd name="connsiteX1" fmla="*/ 961696 w 2128345"/>
                <a:gd name="connsiteY1" fmla="*/ 299545 h 304800"/>
                <a:gd name="connsiteX2" fmla="*/ 2128345 w 2128345"/>
                <a:gd name="connsiteY2" fmla="*/ 31531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8345" h="304800">
                  <a:moveTo>
                    <a:pt x="0" y="0"/>
                  </a:moveTo>
                  <a:cubicBezTo>
                    <a:pt x="303486" y="147145"/>
                    <a:pt x="606972" y="294290"/>
                    <a:pt x="961696" y="299545"/>
                  </a:cubicBezTo>
                  <a:cubicBezTo>
                    <a:pt x="1316420" y="304800"/>
                    <a:pt x="1722382" y="168165"/>
                    <a:pt x="2128345" y="31531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2238703" y="2049517"/>
              <a:ext cx="1040525" cy="725214"/>
            </a:xfrm>
            <a:custGeom>
              <a:avLst/>
              <a:gdLst>
                <a:gd name="connsiteX0" fmla="*/ 0 w 1040525"/>
                <a:gd name="connsiteY0" fmla="*/ 0 h 725214"/>
                <a:gd name="connsiteX1" fmla="*/ 662152 w 1040525"/>
                <a:gd name="connsiteY1" fmla="*/ 220717 h 725214"/>
                <a:gd name="connsiteX2" fmla="*/ 1040525 w 1040525"/>
                <a:gd name="connsiteY2" fmla="*/ 725214 h 725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0525" h="725214">
                  <a:moveTo>
                    <a:pt x="0" y="0"/>
                  </a:moveTo>
                  <a:cubicBezTo>
                    <a:pt x="244365" y="49924"/>
                    <a:pt x="488731" y="99848"/>
                    <a:pt x="662152" y="220717"/>
                  </a:cubicBezTo>
                  <a:cubicBezTo>
                    <a:pt x="835573" y="341586"/>
                    <a:pt x="938049" y="533400"/>
                    <a:pt x="1040525" y="725214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3263462" y="2711669"/>
              <a:ext cx="228600" cy="1277007"/>
            </a:xfrm>
            <a:custGeom>
              <a:avLst/>
              <a:gdLst>
                <a:gd name="connsiteX0" fmla="*/ 47297 w 228600"/>
                <a:gd name="connsiteY0" fmla="*/ 1277007 h 1277007"/>
                <a:gd name="connsiteX1" fmla="*/ 220717 w 228600"/>
                <a:gd name="connsiteY1" fmla="*/ 457200 h 1277007"/>
                <a:gd name="connsiteX2" fmla="*/ 0 w 228600"/>
                <a:gd name="connsiteY2" fmla="*/ 0 h 1277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1277007">
                  <a:moveTo>
                    <a:pt x="47297" y="1277007"/>
                  </a:moveTo>
                  <a:cubicBezTo>
                    <a:pt x="137948" y="973521"/>
                    <a:pt x="228600" y="670035"/>
                    <a:pt x="220717" y="457200"/>
                  </a:cubicBezTo>
                  <a:cubicBezTo>
                    <a:pt x="212834" y="244366"/>
                    <a:pt x="106417" y="122183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2363190" y="2755075"/>
              <a:ext cx="878774" cy="548245"/>
            </a:xfrm>
            <a:custGeom>
              <a:avLst/>
              <a:gdLst>
                <a:gd name="connsiteX0" fmla="*/ 0 w 878774"/>
                <a:gd name="connsiteY0" fmla="*/ 368135 h 548245"/>
                <a:gd name="connsiteX1" fmla="*/ 558140 w 878774"/>
                <a:gd name="connsiteY1" fmla="*/ 486889 h 548245"/>
                <a:gd name="connsiteX2" fmla="*/ 878774 w 878774"/>
                <a:gd name="connsiteY2" fmla="*/ 0 h 54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8774" h="548245">
                  <a:moveTo>
                    <a:pt x="0" y="368135"/>
                  </a:moveTo>
                  <a:cubicBezTo>
                    <a:pt x="205839" y="458190"/>
                    <a:pt x="411678" y="548245"/>
                    <a:pt x="558140" y="486889"/>
                  </a:cubicBezTo>
                  <a:cubicBezTo>
                    <a:pt x="704602" y="425533"/>
                    <a:pt x="791688" y="212766"/>
                    <a:pt x="878774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5" name="Straight Connector 244"/>
            <p:cNvCxnSpPr>
              <a:stCxn id="177" idx="0"/>
              <a:endCxn id="178" idx="3"/>
            </p:cNvCxnSpPr>
            <p:nvPr/>
          </p:nvCxnSpPr>
          <p:spPr>
            <a:xfrm rot="5400000" flipH="1" flipV="1">
              <a:off x="2253367" y="2855736"/>
              <a:ext cx="297466" cy="723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Freeform 247"/>
            <p:cNvSpPr/>
            <p:nvPr/>
          </p:nvSpPr>
          <p:spPr>
            <a:xfrm>
              <a:off x="2268187" y="2078182"/>
              <a:ext cx="249382" cy="581891"/>
            </a:xfrm>
            <a:custGeom>
              <a:avLst/>
              <a:gdLst>
                <a:gd name="connsiteX0" fmla="*/ 249382 w 249382"/>
                <a:gd name="connsiteY0" fmla="*/ 581891 h 581891"/>
                <a:gd name="connsiteX1" fmla="*/ 166255 w 249382"/>
                <a:gd name="connsiteY1" fmla="*/ 201880 h 581891"/>
                <a:gd name="connsiteX2" fmla="*/ 0 w 249382"/>
                <a:gd name="connsiteY2" fmla="*/ 0 h 58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9382" h="581891">
                  <a:moveTo>
                    <a:pt x="249382" y="581891"/>
                  </a:moveTo>
                  <a:cubicBezTo>
                    <a:pt x="228600" y="440376"/>
                    <a:pt x="207819" y="298862"/>
                    <a:pt x="166255" y="201880"/>
                  </a:cubicBezTo>
                  <a:cubicBezTo>
                    <a:pt x="124691" y="104898"/>
                    <a:pt x="62345" y="52449"/>
                    <a:pt x="0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1781299" y="2683823"/>
              <a:ext cx="688769" cy="641268"/>
            </a:xfrm>
            <a:custGeom>
              <a:avLst/>
              <a:gdLst>
                <a:gd name="connsiteX0" fmla="*/ 0 w 688769"/>
                <a:gd name="connsiteY0" fmla="*/ 641268 h 641268"/>
                <a:gd name="connsiteX1" fmla="*/ 154379 w 688769"/>
                <a:gd name="connsiteY1" fmla="*/ 190006 h 641268"/>
                <a:gd name="connsiteX2" fmla="*/ 688769 w 688769"/>
                <a:gd name="connsiteY2" fmla="*/ 0 h 64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8769" h="641268">
                  <a:moveTo>
                    <a:pt x="0" y="641268"/>
                  </a:moveTo>
                  <a:cubicBezTo>
                    <a:pt x="19792" y="469076"/>
                    <a:pt x="39584" y="296884"/>
                    <a:pt x="154379" y="190006"/>
                  </a:cubicBezTo>
                  <a:cubicBezTo>
                    <a:pt x="269174" y="83128"/>
                    <a:pt x="478971" y="41564"/>
                    <a:pt x="688769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 flipH="1">
              <a:off x="2351314" y="3099460"/>
              <a:ext cx="45719" cy="451262"/>
            </a:xfrm>
            <a:custGeom>
              <a:avLst/>
              <a:gdLst>
                <a:gd name="connsiteX0" fmla="*/ 156358 w 168233"/>
                <a:gd name="connsiteY0" fmla="*/ 451262 h 451262"/>
                <a:gd name="connsiteX1" fmla="*/ 1979 w 168233"/>
                <a:gd name="connsiteY1" fmla="*/ 213756 h 451262"/>
                <a:gd name="connsiteX2" fmla="*/ 168233 w 168233"/>
                <a:gd name="connsiteY2" fmla="*/ 0 h 451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33" h="451262">
                  <a:moveTo>
                    <a:pt x="156358" y="451262"/>
                  </a:moveTo>
                  <a:cubicBezTo>
                    <a:pt x="78179" y="370114"/>
                    <a:pt x="0" y="288966"/>
                    <a:pt x="1979" y="213756"/>
                  </a:cubicBezTo>
                  <a:cubicBezTo>
                    <a:pt x="3958" y="138546"/>
                    <a:pt x="86095" y="69273"/>
                    <a:pt x="168233" y="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1128153" y="2475386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95052" y="1626922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289462" y="2351317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336963" y="3740730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71893" y="3705104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35678" y="3598225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353787" y="3277591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505694" y="2386942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983180" y="2861955"/>
            <a:ext cx="391885" cy="34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095531" y="4640045"/>
            <a:ext cx="2209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plane graph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/>
          </a:p>
        </p:txBody>
      </p:sp>
      <p:sp>
        <p:nvSpPr>
          <p:cNvPr id="106" name="Rectangle 105"/>
          <p:cNvSpPr/>
          <p:nvPr/>
        </p:nvSpPr>
        <p:spPr>
          <a:xfrm>
            <a:off x="5560816" y="4624278"/>
            <a:ext cx="3286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embedding of G 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i="1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 rot="15732895">
            <a:off x="6688624" y="3645003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 rot="15732895">
            <a:off x="5638390" y="3923641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 rot="15732895">
            <a:off x="7132191" y="2345876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 rot="15732895">
            <a:off x="6551871" y="2960015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 rot="15732895">
            <a:off x="8767482" y="3914065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 rot="15732895">
            <a:off x="7589512" y="3629708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 rot="15732895">
            <a:off x="7141894" y="1770370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 rot="15732895">
            <a:off x="7831305" y="2959847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 rot="15732895">
            <a:off x="7081431" y="2788343"/>
            <a:ext cx="146761" cy="146761"/>
          </a:xfrm>
          <a:prstGeom prst="ellipse">
            <a:avLst/>
          </a:prstGeom>
          <a:solidFill>
            <a:schemeClr val="tx1"/>
          </a:solidFill>
          <a:ln w="254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5701832" y="1833810"/>
            <a:ext cx="3129092" cy="2163575"/>
            <a:chOff x="5701832" y="1833810"/>
            <a:chExt cx="3129092" cy="2163575"/>
          </a:xfrm>
        </p:grpSpPr>
        <p:cxnSp>
          <p:nvCxnSpPr>
            <p:cNvPr id="113" name="Straight Connector 112"/>
            <p:cNvCxnSpPr>
              <a:stCxn id="107" idx="0"/>
              <a:endCxn id="108" idx="4"/>
            </p:cNvCxnSpPr>
            <p:nvPr/>
          </p:nvCxnSpPr>
          <p:spPr>
            <a:xfrm rot="10800000" flipV="1">
              <a:off x="5784476" y="3728323"/>
              <a:ext cx="904825" cy="2587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5" idx="0"/>
              <a:endCxn id="108" idx="6"/>
            </p:cNvCxnSpPr>
            <p:nvPr/>
          </p:nvCxnSpPr>
          <p:spPr>
            <a:xfrm rot="10800000" flipV="1">
              <a:off x="5701832" y="1853689"/>
              <a:ext cx="1440739" cy="20706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12" idx="0"/>
              <a:endCxn id="107" idx="4"/>
            </p:cNvCxnSpPr>
            <p:nvPr/>
          </p:nvCxnSpPr>
          <p:spPr>
            <a:xfrm rot="10800000">
              <a:off x="6834710" y="3708444"/>
              <a:ext cx="755479" cy="45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0" idx="4"/>
              <a:endCxn id="122" idx="0"/>
            </p:cNvCxnSpPr>
            <p:nvPr/>
          </p:nvCxnSpPr>
          <p:spPr>
            <a:xfrm flipV="1">
              <a:off x="6697956" y="2871663"/>
              <a:ext cx="384151" cy="1517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0" idx="6"/>
              <a:endCxn id="109" idx="0"/>
            </p:cNvCxnSpPr>
            <p:nvPr/>
          </p:nvCxnSpPr>
          <p:spPr>
            <a:xfrm rot="5400000" flipH="1" flipV="1">
              <a:off x="6608342" y="2436167"/>
              <a:ext cx="531495" cy="5175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1" idx="6"/>
              <a:endCxn id="115" idx="4"/>
            </p:cNvCxnSpPr>
            <p:nvPr/>
          </p:nvCxnSpPr>
          <p:spPr>
            <a:xfrm rot="16200000" flipV="1">
              <a:off x="7018986" y="2102804"/>
              <a:ext cx="2080931" cy="15429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09" idx="4"/>
              <a:endCxn id="121" idx="7"/>
            </p:cNvCxnSpPr>
            <p:nvPr/>
          </p:nvCxnSpPr>
          <p:spPr>
            <a:xfrm>
              <a:off x="7278276" y="2409316"/>
              <a:ext cx="567972" cy="5795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22" idx="4"/>
              <a:endCxn id="121" idx="0"/>
            </p:cNvCxnSpPr>
            <p:nvPr/>
          </p:nvCxnSpPr>
          <p:spPr>
            <a:xfrm>
              <a:off x="7227516" y="2851783"/>
              <a:ext cx="604465" cy="1913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1" idx="3"/>
              <a:endCxn id="111" idx="7"/>
            </p:cNvCxnSpPr>
            <p:nvPr/>
          </p:nvCxnSpPr>
          <p:spPr>
            <a:xfrm>
              <a:off x="7963123" y="3077608"/>
              <a:ext cx="819302" cy="8654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08" idx="5"/>
              <a:endCxn id="110" idx="0"/>
            </p:cNvCxnSpPr>
            <p:nvPr/>
          </p:nvCxnSpPr>
          <p:spPr>
            <a:xfrm flipV="1">
              <a:off x="5756151" y="3043335"/>
              <a:ext cx="796396" cy="8952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12" idx="4"/>
              <a:endCxn id="111" idx="0"/>
            </p:cNvCxnSpPr>
            <p:nvPr/>
          </p:nvCxnSpPr>
          <p:spPr>
            <a:xfrm>
              <a:off x="7735597" y="3693148"/>
              <a:ext cx="1032561" cy="3042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09" idx="6"/>
              <a:endCxn id="115" idx="2"/>
            </p:cNvCxnSpPr>
            <p:nvPr/>
          </p:nvCxnSpPr>
          <p:spPr>
            <a:xfrm rot="5400000" flipH="1" flipV="1">
              <a:off x="6995375" y="2116713"/>
              <a:ext cx="430097" cy="2958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07" idx="5"/>
              <a:endCxn id="122" idx="1"/>
            </p:cNvCxnSpPr>
            <p:nvPr/>
          </p:nvCxnSpPr>
          <p:spPr>
            <a:xfrm flipV="1">
              <a:off x="6806385" y="2920161"/>
              <a:ext cx="304046" cy="7397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12" idx="7"/>
              <a:endCxn id="122" idx="3"/>
            </p:cNvCxnSpPr>
            <p:nvPr/>
          </p:nvCxnSpPr>
          <p:spPr>
            <a:xfrm rot="10800000">
              <a:off x="7213249" y="2906104"/>
              <a:ext cx="391206" cy="7526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771893" y="1626922"/>
            <a:ext cx="2956955" cy="2458192"/>
            <a:chOff x="771893" y="1626922"/>
            <a:chExt cx="2956955" cy="2458192"/>
          </a:xfrm>
        </p:grpSpPr>
        <p:sp>
          <p:nvSpPr>
            <p:cNvPr id="82" name="Rectangle 81"/>
            <p:cNvSpPr/>
            <p:nvPr/>
          </p:nvSpPr>
          <p:spPr>
            <a:xfrm>
              <a:off x="1128153" y="2461738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995052" y="162692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289462" y="2351317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336963" y="3740730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71893" y="3705104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935678" y="359822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353787" y="3277591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505694" y="2386942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983180" y="2861955"/>
              <a:ext cx="391885" cy="34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7" name="Rounded Rectangle 7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82054E-6 C 0.14219 0.06452 0.28438 0.12905 0.38958 0.12928 C 0.49479 0.12951 0.59115 0.02336 0.63143 0.00208 " pathEditMode="relative" ptsTypes="aaA"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0832 C 0.07952 -0.02197 0.15591 -0.05227 0.24636 -0.05944 C 0.33681 -0.06661 0.4415 -0.05111 0.54636 -0.03539 " pathEditMode="relative" rAng="0" ptsTypes="aaA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3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832 C 0.08559 0.04279 0.17119 0.09413 0.26424 0.09112 C 0.35712 0.08812 0.45764 0.03099 0.55816 -0.02613 " pathEditMode="relative" rAng="0" ptsTypes="aaA">
                                      <p:cBhvr>
                                        <p:cTn id="1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" y="4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7 0.00416 C 0.12257 0.04833 0.23593 0.09274 0.32569 0.07586 C 0.41545 0.05897 0.48177 -0.0192 0.54809 -0.09713 " pathEditMode="relative" rAng="0" ptsTypes="aaA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" y="-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2.53469E-6 C 0.1349 -0.06267 0.2698 -0.12535 0.36407 -0.14524 C 0.45816 -0.16513 0.53212 -0.12373 0.56563 -0.11933 " pathEditMode="relative" ptsTypes="aaA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34783E-7 C 0.12309 0.00463 0.24635 0.00925 0.33733 0.02382 C 0.4283 0.03839 0.48733 0.06291 0.54635 0.08742 " pathEditMode="relative" ptsTypes="aaA"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78168E-6 C 0.10851 0.1168 0.21719 0.23359 0.31042 0.27244 C 0.40365 0.31129 0.51788 0.23891 0.55972 0.23266 " pathEditMode="relative" ptsTypes="aaA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8 -2.73821E-6 C 0.07257 0.06591 0.13577 0.13183 0.20782 0.13321 C 0.27987 0.1346 0.36094 0.07123 0.44219 0.0081 " pathEditMode="relative" rAng="0" ptsTypes="aaA">
                                      <p:cBhvr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6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1.3876E-7 C 0.09445 0.03747 0.18889 0.07493 0.26407 0.10939 C 0.33924 0.14385 0.39497 0.1753 0.4507 0.20676 " pathEditMode="relative" ptsTypes="aaA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6" grpId="0"/>
      <p:bldP spid="47" grpId="0"/>
      <p:bldP spid="48" grpId="0"/>
      <p:bldP spid="102" grpId="0"/>
      <p:bldP spid="103" grpId="0"/>
      <p:bldP spid="10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4000"/>
                </a:srgbClr>
              </a:gs>
              <a:gs pos="45000">
                <a:srgbClr val="FF0000">
                  <a:alpha val="5000"/>
                </a:srgbClr>
              </a:gs>
              <a:gs pos="70000">
                <a:srgbClr val="FF0300">
                  <a:alpha val="6000"/>
                </a:srgbClr>
              </a:gs>
              <a:gs pos="100000">
                <a:srgbClr val="FF0000">
                  <a:alpha val="24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434442" y="2781128"/>
            <a:ext cx="439387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Thank You..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Positive Results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Rounded Rectangle 194"/>
          <p:cNvSpPr/>
          <p:nvPr/>
        </p:nvSpPr>
        <p:spPr bwMode="auto">
          <a:xfrm>
            <a:off x="122832" y="3850433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41" name="Freeform 240"/>
          <p:cNvSpPr/>
          <p:nvPr/>
        </p:nvSpPr>
        <p:spPr>
          <a:xfrm>
            <a:off x="2637311" y="3416345"/>
            <a:ext cx="95098" cy="285292"/>
          </a:xfrm>
          <a:custGeom>
            <a:avLst/>
            <a:gdLst>
              <a:gd name="connsiteX0" fmla="*/ 0 w 95098"/>
              <a:gd name="connsiteY0" fmla="*/ 0 h 285292"/>
              <a:gd name="connsiteX1" fmla="*/ 95098 w 95098"/>
              <a:gd name="connsiteY1" fmla="*/ 285292 h 28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098" h="285292">
                <a:moveTo>
                  <a:pt x="0" y="0"/>
                </a:moveTo>
                <a:lnTo>
                  <a:pt x="95098" y="285292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2" name="Freeform 241"/>
          <p:cNvSpPr/>
          <p:nvPr/>
        </p:nvSpPr>
        <p:spPr>
          <a:xfrm>
            <a:off x="1744857" y="2333695"/>
            <a:ext cx="29260" cy="672998"/>
          </a:xfrm>
          <a:custGeom>
            <a:avLst/>
            <a:gdLst>
              <a:gd name="connsiteX0" fmla="*/ 0 w 29260"/>
              <a:gd name="connsiteY0" fmla="*/ 672998 h 672998"/>
              <a:gd name="connsiteX1" fmla="*/ 29260 w 29260"/>
              <a:gd name="connsiteY1" fmla="*/ 0 h 67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260" h="672998">
                <a:moveTo>
                  <a:pt x="0" y="672998"/>
                </a:moveTo>
                <a:lnTo>
                  <a:pt x="29260" y="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3" name="Freeform 242"/>
          <p:cNvSpPr/>
          <p:nvPr/>
        </p:nvSpPr>
        <p:spPr>
          <a:xfrm>
            <a:off x="3142060" y="2223967"/>
            <a:ext cx="202387" cy="651053"/>
          </a:xfrm>
          <a:custGeom>
            <a:avLst/>
            <a:gdLst>
              <a:gd name="connsiteX0" fmla="*/ 0 w 202387"/>
              <a:gd name="connsiteY0" fmla="*/ 0 h 651053"/>
              <a:gd name="connsiteX1" fmla="*/ 197510 w 202387"/>
              <a:gd name="connsiteY1" fmla="*/ 285293 h 651053"/>
              <a:gd name="connsiteX2" fmla="*/ 29261 w 202387"/>
              <a:gd name="connsiteY2" fmla="*/ 651053 h 65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387" h="651053">
                <a:moveTo>
                  <a:pt x="0" y="0"/>
                </a:moveTo>
                <a:cubicBezTo>
                  <a:pt x="96316" y="88392"/>
                  <a:pt x="192633" y="176784"/>
                  <a:pt x="197510" y="285293"/>
                </a:cubicBezTo>
                <a:cubicBezTo>
                  <a:pt x="202387" y="393802"/>
                  <a:pt x="115824" y="522427"/>
                  <a:pt x="29261" y="651053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4" name="Freeform 243"/>
          <p:cNvSpPr/>
          <p:nvPr/>
        </p:nvSpPr>
        <p:spPr>
          <a:xfrm>
            <a:off x="2937234" y="2238597"/>
            <a:ext cx="131674" cy="226772"/>
          </a:xfrm>
          <a:custGeom>
            <a:avLst/>
            <a:gdLst>
              <a:gd name="connsiteX0" fmla="*/ 0 w 131674"/>
              <a:gd name="connsiteY0" fmla="*/ 226772 h 226772"/>
              <a:gd name="connsiteX1" fmla="*/ 131674 w 131674"/>
              <a:gd name="connsiteY1" fmla="*/ 0 h 2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674" h="226772">
                <a:moveTo>
                  <a:pt x="0" y="226772"/>
                </a:moveTo>
                <a:lnTo>
                  <a:pt x="131674" y="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5" name="Freeform 244"/>
          <p:cNvSpPr/>
          <p:nvPr/>
        </p:nvSpPr>
        <p:spPr>
          <a:xfrm>
            <a:off x="2937234" y="2523890"/>
            <a:ext cx="168250" cy="351130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8" name="Freeform 247"/>
          <p:cNvSpPr/>
          <p:nvPr/>
        </p:nvSpPr>
        <p:spPr>
          <a:xfrm>
            <a:off x="1803378" y="1811878"/>
            <a:ext cx="475488" cy="448665"/>
          </a:xfrm>
          <a:custGeom>
            <a:avLst/>
            <a:gdLst>
              <a:gd name="connsiteX0" fmla="*/ 0 w 475488"/>
              <a:gd name="connsiteY0" fmla="*/ 448665 h 448665"/>
              <a:gd name="connsiteX1" fmla="*/ 263347 w 475488"/>
              <a:gd name="connsiteY1" fmla="*/ 68275 h 448665"/>
              <a:gd name="connsiteX2" fmla="*/ 475488 w 475488"/>
              <a:gd name="connsiteY2" fmla="*/ 39014 h 448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5488" h="448665">
                <a:moveTo>
                  <a:pt x="0" y="448665"/>
                </a:moveTo>
                <a:cubicBezTo>
                  <a:pt x="92049" y="292607"/>
                  <a:pt x="184099" y="136550"/>
                  <a:pt x="263347" y="68275"/>
                </a:cubicBezTo>
                <a:cubicBezTo>
                  <a:pt x="342595" y="0"/>
                  <a:pt x="409041" y="19507"/>
                  <a:pt x="475488" y="39014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9" name="Freeform 248"/>
          <p:cNvSpPr/>
          <p:nvPr/>
        </p:nvSpPr>
        <p:spPr>
          <a:xfrm>
            <a:off x="2271551" y="1916729"/>
            <a:ext cx="43891" cy="731520"/>
          </a:xfrm>
          <a:custGeom>
            <a:avLst/>
            <a:gdLst>
              <a:gd name="connsiteX0" fmla="*/ 0 w 43891"/>
              <a:gd name="connsiteY0" fmla="*/ 731520 h 731520"/>
              <a:gd name="connsiteX1" fmla="*/ 43891 w 43891"/>
              <a:gd name="connsiteY1" fmla="*/ 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" h="731520">
                <a:moveTo>
                  <a:pt x="0" y="731520"/>
                </a:moveTo>
                <a:lnTo>
                  <a:pt x="43891" y="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0" name="Freeform 249"/>
          <p:cNvSpPr/>
          <p:nvPr/>
        </p:nvSpPr>
        <p:spPr>
          <a:xfrm>
            <a:off x="1796063" y="2311749"/>
            <a:ext cx="438912" cy="343815"/>
          </a:xfrm>
          <a:custGeom>
            <a:avLst/>
            <a:gdLst>
              <a:gd name="connsiteX0" fmla="*/ 0 w 438912"/>
              <a:gd name="connsiteY0" fmla="*/ 0 h 343815"/>
              <a:gd name="connsiteX1" fmla="*/ 438912 w 438912"/>
              <a:gd name="connsiteY1" fmla="*/ 343815 h 34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2" h="343815">
                <a:moveTo>
                  <a:pt x="0" y="0"/>
                </a:moveTo>
                <a:lnTo>
                  <a:pt x="438912" y="343815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2" name="Freeform 251"/>
          <p:cNvSpPr/>
          <p:nvPr/>
        </p:nvSpPr>
        <p:spPr>
          <a:xfrm>
            <a:off x="2308127" y="2736031"/>
            <a:ext cx="782726" cy="257251"/>
          </a:xfrm>
          <a:custGeom>
            <a:avLst/>
            <a:gdLst>
              <a:gd name="connsiteX0" fmla="*/ 782726 w 782726"/>
              <a:gd name="connsiteY0" fmla="*/ 182880 h 257251"/>
              <a:gd name="connsiteX1" fmla="*/ 373075 w 782726"/>
              <a:gd name="connsiteY1" fmla="*/ 226771 h 257251"/>
              <a:gd name="connsiteX2" fmla="*/ 0 w 782726"/>
              <a:gd name="connsiteY2" fmla="*/ 0 h 257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2726" h="257251">
                <a:moveTo>
                  <a:pt x="782726" y="182880"/>
                </a:moveTo>
                <a:cubicBezTo>
                  <a:pt x="643127" y="220065"/>
                  <a:pt x="503529" y="257251"/>
                  <a:pt x="373075" y="226771"/>
                </a:cubicBezTo>
                <a:cubicBezTo>
                  <a:pt x="242621" y="196291"/>
                  <a:pt x="121310" y="98145"/>
                  <a:pt x="0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5" name="Freeform 254"/>
          <p:cNvSpPr/>
          <p:nvPr/>
        </p:nvSpPr>
        <p:spPr>
          <a:xfrm>
            <a:off x="2783615" y="2948172"/>
            <a:ext cx="538886" cy="782726"/>
          </a:xfrm>
          <a:custGeom>
            <a:avLst/>
            <a:gdLst>
              <a:gd name="connsiteX0" fmla="*/ 0 w 538886"/>
              <a:gd name="connsiteY0" fmla="*/ 782726 h 782726"/>
              <a:gd name="connsiteX1" fmla="*/ 475488 w 538886"/>
              <a:gd name="connsiteY1" fmla="*/ 497433 h 782726"/>
              <a:gd name="connsiteX2" fmla="*/ 380390 w 538886"/>
              <a:gd name="connsiteY2" fmla="*/ 0 h 78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886" h="782726">
                <a:moveTo>
                  <a:pt x="0" y="782726"/>
                </a:moveTo>
                <a:cubicBezTo>
                  <a:pt x="206045" y="705306"/>
                  <a:pt x="412090" y="627887"/>
                  <a:pt x="475488" y="497433"/>
                </a:cubicBezTo>
                <a:cubicBezTo>
                  <a:pt x="538886" y="366979"/>
                  <a:pt x="459638" y="183489"/>
                  <a:pt x="380390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1" name="Freeform 260"/>
          <p:cNvSpPr/>
          <p:nvPr/>
        </p:nvSpPr>
        <p:spPr>
          <a:xfrm>
            <a:off x="2293497" y="2750661"/>
            <a:ext cx="292608" cy="614477"/>
          </a:xfrm>
          <a:custGeom>
            <a:avLst/>
            <a:gdLst>
              <a:gd name="connsiteX0" fmla="*/ 292608 w 292608"/>
              <a:gd name="connsiteY0" fmla="*/ 614477 h 614477"/>
              <a:gd name="connsiteX1" fmla="*/ 124358 w 292608"/>
              <a:gd name="connsiteY1" fmla="*/ 424282 h 614477"/>
              <a:gd name="connsiteX2" fmla="*/ 0 w 292608"/>
              <a:gd name="connsiteY2" fmla="*/ 0 h 614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608" h="614477">
                <a:moveTo>
                  <a:pt x="292608" y="614477"/>
                </a:moveTo>
                <a:cubicBezTo>
                  <a:pt x="232867" y="570586"/>
                  <a:pt x="173126" y="526695"/>
                  <a:pt x="124358" y="424282"/>
                </a:cubicBezTo>
                <a:cubicBezTo>
                  <a:pt x="75590" y="321869"/>
                  <a:pt x="37795" y="160934"/>
                  <a:pt x="0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2" name="Freeform 261"/>
          <p:cNvSpPr/>
          <p:nvPr/>
        </p:nvSpPr>
        <p:spPr>
          <a:xfrm>
            <a:off x="2673887" y="2955487"/>
            <a:ext cx="446227" cy="402336"/>
          </a:xfrm>
          <a:custGeom>
            <a:avLst/>
            <a:gdLst>
              <a:gd name="connsiteX0" fmla="*/ 0 w 446227"/>
              <a:gd name="connsiteY0" fmla="*/ 402336 h 402336"/>
              <a:gd name="connsiteX1" fmla="*/ 292608 w 446227"/>
              <a:gd name="connsiteY1" fmla="*/ 212141 h 402336"/>
              <a:gd name="connsiteX2" fmla="*/ 446227 w 446227"/>
              <a:gd name="connsiteY2" fmla="*/ 0 h 40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227" h="402336">
                <a:moveTo>
                  <a:pt x="0" y="402336"/>
                </a:moveTo>
                <a:cubicBezTo>
                  <a:pt x="109118" y="340766"/>
                  <a:pt x="218237" y="279197"/>
                  <a:pt x="292608" y="212141"/>
                </a:cubicBezTo>
                <a:cubicBezTo>
                  <a:pt x="366979" y="145085"/>
                  <a:pt x="406603" y="72542"/>
                  <a:pt x="446227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3" name="Freeform 262"/>
          <p:cNvSpPr/>
          <p:nvPr/>
        </p:nvSpPr>
        <p:spPr>
          <a:xfrm>
            <a:off x="2322757" y="2042306"/>
            <a:ext cx="731520" cy="598627"/>
          </a:xfrm>
          <a:custGeom>
            <a:avLst/>
            <a:gdLst>
              <a:gd name="connsiteX0" fmla="*/ 731520 w 731520"/>
              <a:gd name="connsiteY0" fmla="*/ 123139 h 598627"/>
              <a:gd name="connsiteX1" fmla="*/ 475488 w 731520"/>
              <a:gd name="connsiteY1" fmla="*/ 79248 h 598627"/>
              <a:gd name="connsiteX2" fmla="*/ 0 w 731520"/>
              <a:gd name="connsiteY2" fmla="*/ 598627 h 598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598627">
                <a:moveTo>
                  <a:pt x="731520" y="123139"/>
                </a:moveTo>
                <a:cubicBezTo>
                  <a:pt x="664464" y="61569"/>
                  <a:pt x="597408" y="0"/>
                  <a:pt x="475488" y="79248"/>
                </a:cubicBezTo>
                <a:cubicBezTo>
                  <a:pt x="353568" y="158496"/>
                  <a:pt x="176784" y="378561"/>
                  <a:pt x="0" y="598627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4" name="Freeform 273"/>
          <p:cNvSpPr/>
          <p:nvPr/>
        </p:nvSpPr>
        <p:spPr>
          <a:xfrm flipV="1">
            <a:off x="2330073" y="2494629"/>
            <a:ext cx="541324" cy="197511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0" name="Freeform 279"/>
          <p:cNvSpPr/>
          <p:nvPr/>
        </p:nvSpPr>
        <p:spPr>
          <a:xfrm>
            <a:off x="1796063" y="2736031"/>
            <a:ext cx="441751" cy="320649"/>
          </a:xfrm>
          <a:custGeom>
            <a:avLst/>
            <a:gdLst>
              <a:gd name="connsiteX0" fmla="*/ 0 w 438912"/>
              <a:gd name="connsiteY0" fmla="*/ 299923 h 320649"/>
              <a:gd name="connsiteX1" fmla="*/ 204826 w 438912"/>
              <a:gd name="connsiteY1" fmla="*/ 270662 h 320649"/>
              <a:gd name="connsiteX2" fmla="*/ 438912 w 438912"/>
              <a:gd name="connsiteY2" fmla="*/ 0 h 320649"/>
              <a:gd name="connsiteX0" fmla="*/ 0 w 441751"/>
              <a:gd name="connsiteY0" fmla="*/ 299923 h 320649"/>
              <a:gd name="connsiteX1" fmla="*/ 204826 w 441751"/>
              <a:gd name="connsiteY1" fmla="*/ 270662 h 320649"/>
              <a:gd name="connsiteX2" fmla="*/ 438912 w 441751"/>
              <a:gd name="connsiteY2" fmla="*/ 0 h 320649"/>
              <a:gd name="connsiteX0" fmla="*/ 0 w 441751"/>
              <a:gd name="connsiteY0" fmla="*/ 299923 h 320649"/>
              <a:gd name="connsiteX1" fmla="*/ 204826 w 441751"/>
              <a:gd name="connsiteY1" fmla="*/ 270662 h 320649"/>
              <a:gd name="connsiteX2" fmla="*/ 438912 w 441751"/>
              <a:gd name="connsiteY2" fmla="*/ 0 h 32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751" h="320649">
                <a:moveTo>
                  <a:pt x="0" y="299923"/>
                </a:moveTo>
                <a:cubicBezTo>
                  <a:pt x="65837" y="310286"/>
                  <a:pt x="131674" y="320649"/>
                  <a:pt x="204826" y="270662"/>
                </a:cubicBezTo>
                <a:cubicBezTo>
                  <a:pt x="441751" y="166084"/>
                  <a:pt x="358445" y="110337"/>
                  <a:pt x="438912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1" name="Freeform 280"/>
          <p:cNvSpPr/>
          <p:nvPr/>
        </p:nvSpPr>
        <p:spPr>
          <a:xfrm>
            <a:off x="1293753" y="2326380"/>
            <a:ext cx="1409395" cy="1411833"/>
          </a:xfrm>
          <a:custGeom>
            <a:avLst/>
            <a:gdLst>
              <a:gd name="connsiteX0" fmla="*/ 1409395 w 1409395"/>
              <a:gd name="connsiteY0" fmla="*/ 1411833 h 1411833"/>
              <a:gd name="connsiteX1" fmla="*/ 165811 w 1409395"/>
              <a:gd name="connsiteY1" fmla="*/ 987552 h 1411833"/>
              <a:gd name="connsiteX2" fmla="*/ 414528 w 1409395"/>
              <a:gd name="connsiteY2" fmla="*/ 0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9395" h="1411833">
                <a:moveTo>
                  <a:pt x="1409395" y="1411833"/>
                </a:moveTo>
                <a:cubicBezTo>
                  <a:pt x="870508" y="1317345"/>
                  <a:pt x="331622" y="1222857"/>
                  <a:pt x="165811" y="987552"/>
                </a:cubicBezTo>
                <a:cubicBezTo>
                  <a:pt x="0" y="752247"/>
                  <a:pt x="207264" y="376123"/>
                  <a:pt x="414528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2" name="Freeform 281"/>
          <p:cNvSpPr/>
          <p:nvPr/>
        </p:nvSpPr>
        <p:spPr>
          <a:xfrm>
            <a:off x="2149631" y="2736031"/>
            <a:ext cx="546202" cy="965606"/>
          </a:xfrm>
          <a:custGeom>
            <a:avLst/>
            <a:gdLst>
              <a:gd name="connsiteX0" fmla="*/ 121920 w 546202"/>
              <a:gd name="connsiteY0" fmla="*/ 0 h 965606"/>
              <a:gd name="connsiteX1" fmla="*/ 70714 w 546202"/>
              <a:gd name="connsiteY1" fmla="*/ 694944 h 965606"/>
              <a:gd name="connsiteX2" fmla="*/ 546202 w 546202"/>
              <a:gd name="connsiteY2" fmla="*/ 965606 h 96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202" h="965606">
                <a:moveTo>
                  <a:pt x="121920" y="0"/>
                </a:moveTo>
                <a:cubicBezTo>
                  <a:pt x="60960" y="267005"/>
                  <a:pt x="0" y="534010"/>
                  <a:pt x="70714" y="694944"/>
                </a:cubicBezTo>
                <a:cubicBezTo>
                  <a:pt x="141428" y="855878"/>
                  <a:pt x="343815" y="910742"/>
                  <a:pt x="546202" y="965606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3" name="Oval 282"/>
          <p:cNvSpPr>
            <a:spLocks noChangeAspect="1"/>
          </p:cNvSpPr>
          <p:nvPr/>
        </p:nvSpPr>
        <p:spPr>
          <a:xfrm>
            <a:off x="1705816" y="2235372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4" name="Oval 283"/>
          <p:cNvSpPr>
            <a:spLocks noChangeAspect="1"/>
          </p:cNvSpPr>
          <p:nvPr/>
        </p:nvSpPr>
        <p:spPr>
          <a:xfrm>
            <a:off x="2269087" y="1825721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5" name="Oval 284"/>
          <p:cNvSpPr>
            <a:spLocks noChangeAspect="1"/>
          </p:cNvSpPr>
          <p:nvPr/>
        </p:nvSpPr>
        <p:spPr>
          <a:xfrm>
            <a:off x="3366367" y="1847667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6" name="Oval 285"/>
          <p:cNvSpPr>
            <a:spLocks noChangeAspect="1"/>
          </p:cNvSpPr>
          <p:nvPr/>
        </p:nvSpPr>
        <p:spPr>
          <a:xfrm>
            <a:off x="3051813" y="2147590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7" name="Oval 286"/>
          <p:cNvSpPr>
            <a:spLocks noChangeAspect="1"/>
          </p:cNvSpPr>
          <p:nvPr/>
        </p:nvSpPr>
        <p:spPr>
          <a:xfrm>
            <a:off x="2232511" y="2645024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8" name="Oval 287"/>
          <p:cNvSpPr>
            <a:spLocks noChangeAspect="1"/>
          </p:cNvSpPr>
          <p:nvPr/>
        </p:nvSpPr>
        <p:spPr>
          <a:xfrm>
            <a:off x="2861618" y="2454829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9" name="Oval 288"/>
          <p:cNvSpPr>
            <a:spLocks noChangeAspect="1"/>
          </p:cNvSpPr>
          <p:nvPr/>
        </p:nvSpPr>
        <p:spPr>
          <a:xfrm>
            <a:off x="3081074" y="2857165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0" name="Oval 289"/>
          <p:cNvSpPr>
            <a:spLocks noChangeAspect="1"/>
          </p:cNvSpPr>
          <p:nvPr/>
        </p:nvSpPr>
        <p:spPr>
          <a:xfrm>
            <a:off x="2693369" y="3691097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1" name="Oval 290"/>
          <p:cNvSpPr>
            <a:spLocks noChangeAspect="1"/>
          </p:cNvSpPr>
          <p:nvPr/>
        </p:nvSpPr>
        <p:spPr>
          <a:xfrm>
            <a:off x="1713132" y="3003469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2" name="Oval 291"/>
          <p:cNvSpPr>
            <a:spLocks noChangeAspect="1"/>
          </p:cNvSpPr>
          <p:nvPr/>
        </p:nvSpPr>
        <p:spPr>
          <a:xfrm>
            <a:off x="2583641" y="3325338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3" name="Freeform 292"/>
          <p:cNvSpPr/>
          <p:nvPr/>
        </p:nvSpPr>
        <p:spPr>
          <a:xfrm>
            <a:off x="2308127" y="1759452"/>
            <a:ext cx="1075334" cy="888797"/>
          </a:xfrm>
          <a:custGeom>
            <a:avLst/>
            <a:gdLst>
              <a:gd name="connsiteX0" fmla="*/ 0 w 1075334"/>
              <a:gd name="connsiteY0" fmla="*/ 888797 h 888797"/>
              <a:gd name="connsiteX1" fmla="*/ 395021 w 1075334"/>
              <a:gd name="connsiteY1" fmla="*/ 128016 h 888797"/>
              <a:gd name="connsiteX2" fmla="*/ 1075334 w 1075334"/>
              <a:gd name="connsiteY2" fmla="*/ 120701 h 88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334" h="888797">
                <a:moveTo>
                  <a:pt x="0" y="888797"/>
                </a:moveTo>
                <a:cubicBezTo>
                  <a:pt x="107899" y="572414"/>
                  <a:pt x="215799" y="256032"/>
                  <a:pt x="395021" y="128016"/>
                </a:cubicBezTo>
                <a:cubicBezTo>
                  <a:pt x="574243" y="0"/>
                  <a:pt x="824788" y="60350"/>
                  <a:pt x="1075334" y="120701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4" name="Freeform 293"/>
          <p:cNvSpPr/>
          <p:nvPr/>
        </p:nvSpPr>
        <p:spPr>
          <a:xfrm>
            <a:off x="1774117" y="1404664"/>
            <a:ext cx="1623975" cy="841249"/>
          </a:xfrm>
          <a:custGeom>
            <a:avLst/>
            <a:gdLst>
              <a:gd name="connsiteX0" fmla="*/ 0 w 1623975"/>
              <a:gd name="connsiteY0" fmla="*/ 841249 h 841249"/>
              <a:gd name="connsiteX1" fmla="*/ 490119 w 1623975"/>
              <a:gd name="connsiteY1" fmla="*/ 65837 h 841249"/>
              <a:gd name="connsiteX2" fmla="*/ 1623975 w 1623975"/>
              <a:gd name="connsiteY2" fmla="*/ 446228 h 841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975" h="841249">
                <a:moveTo>
                  <a:pt x="0" y="841249"/>
                </a:moveTo>
                <a:cubicBezTo>
                  <a:pt x="109728" y="486461"/>
                  <a:pt x="219457" y="131674"/>
                  <a:pt x="490119" y="65837"/>
                </a:cubicBezTo>
                <a:cubicBezTo>
                  <a:pt x="760781" y="0"/>
                  <a:pt x="1192378" y="223114"/>
                  <a:pt x="1623975" y="446228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5" name="Freeform 294"/>
          <p:cNvSpPr/>
          <p:nvPr/>
        </p:nvSpPr>
        <p:spPr>
          <a:xfrm>
            <a:off x="2782304" y="1916729"/>
            <a:ext cx="1069238" cy="1814169"/>
          </a:xfrm>
          <a:custGeom>
            <a:avLst/>
            <a:gdLst>
              <a:gd name="connsiteX0" fmla="*/ 0 w 1025347"/>
              <a:gd name="connsiteY0" fmla="*/ 1814169 h 1814169"/>
              <a:gd name="connsiteX1" fmla="*/ 914400 w 1025347"/>
              <a:gd name="connsiteY1" fmla="*/ 1236268 h 1814169"/>
              <a:gd name="connsiteX2" fmla="*/ 665683 w 1025347"/>
              <a:gd name="connsiteY2" fmla="*/ 0 h 1814169"/>
              <a:gd name="connsiteX0" fmla="*/ 0 w 1120445"/>
              <a:gd name="connsiteY0" fmla="*/ 1814169 h 1814169"/>
              <a:gd name="connsiteX1" fmla="*/ 1009498 w 1120445"/>
              <a:gd name="connsiteY1" fmla="*/ 1024127 h 1814169"/>
              <a:gd name="connsiteX2" fmla="*/ 665683 w 1120445"/>
              <a:gd name="connsiteY2" fmla="*/ 0 h 1814169"/>
              <a:gd name="connsiteX0" fmla="*/ 0 w 1157021"/>
              <a:gd name="connsiteY0" fmla="*/ 1814169 h 1814169"/>
              <a:gd name="connsiteX1" fmla="*/ 1009498 w 1157021"/>
              <a:gd name="connsiteY1" fmla="*/ 1024127 h 1814169"/>
              <a:gd name="connsiteX2" fmla="*/ 980237 w 1157021"/>
              <a:gd name="connsiteY2" fmla="*/ 468172 h 1814169"/>
              <a:gd name="connsiteX3" fmla="*/ 665683 w 1157021"/>
              <a:gd name="connsiteY3" fmla="*/ 0 h 1814169"/>
              <a:gd name="connsiteX0" fmla="*/ 0 w 1069238"/>
              <a:gd name="connsiteY0" fmla="*/ 1814169 h 1814169"/>
              <a:gd name="connsiteX1" fmla="*/ 921715 w 1069238"/>
              <a:gd name="connsiteY1" fmla="*/ 1207007 h 1814169"/>
              <a:gd name="connsiteX2" fmla="*/ 980237 w 1069238"/>
              <a:gd name="connsiteY2" fmla="*/ 468172 h 1814169"/>
              <a:gd name="connsiteX3" fmla="*/ 665683 w 1069238"/>
              <a:gd name="connsiteY3" fmla="*/ 0 h 181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238" h="1814169">
                <a:moveTo>
                  <a:pt x="0" y="1814169"/>
                </a:moveTo>
                <a:cubicBezTo>
                  <a:pt x="401726" y="1676399"/>
                  <a:pt x="810768" y="1509368"/>
                  <a:pt x="921715" y="1207007"/>
                </a:cubicBezTo>
                <a:cubicBezTo>
                  <a:pt x="1069238" y="982674"/>
                  <a:pt x="1022909" y="669340"/>
                  <a:pt x="980237" y="468172"/>
                </a:cubicBezTo>
                <a:cubicBezTo>
                  <a:pt x="937565" y="267004"/>
                  <a:pt x="702259" y="78029"/>
                  <a:pt x="665683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96" name="Straight Connector 295"/>
          <p:cNvCxnSpPr>
            <a:stCxn id="286" idx="7"/>
            <a:endCxn id="285" idx="3"/>
          </p:cNvCxnSpPr>
          <p:nvPr/>
        </p:nvCxnSpPr>
        <p:spPr>
          <a:xfrm rot="5400000" flipH="1" flipV="1">
            <a:off x="3137178" y="1918401"/>
            <a:ext cx="235265" cy="249896"/>
          </a:xfrm>
          <a:prstGeom prst="line">
            <a:avLst/>
          </a:pr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Freeform 296"/>
          <p:cNvSpPr/>
          <p:nvPr/>
        </p:nvSpPr>
        <p:spPr>
          <a:xfrm>
            <a:off x="3164005" y="1938674"/>
            <a:ext cx="524256" cy="943661"/>
          </a:xfrm>
          <a:custGeom>
            <a:avLst/>
            <a:gdLst>
              <a:gd name="connsiteX0" fmla="*/ 0 w 524256"/>
              <a:gd name="connsiteY0" fmla="*/ 943661 h 943661"/>
              <a:gd name="connsiteX1" fmla="*/ 475488 w 524256"/>
              <a:gd name="connsiteY1" fmla="*/ 716890 h 943661"/>
              <a:gd name="connsiteX2" fmla="*/ 292608 w 524256"/>
              <a:gd name="connsiteY2" fmla="*/ 0 h 943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256" h="943661">
                <a:moveTo>
                  <a:pt x="0" y="943661"/>
                </a:moveTo>
                <a:cubicBezTo>
                  <a:pt x="213360" y="908914"/>
                  <a:pt x="426720" y="874167"/>
                  <a:pt x="475488" y="716890"/>
                </a:cubicBezTo>
                <a:cubicBezTo>
                  <a:pt x="524256" y="559613"/>
                  <a:pt x="408432" y="279806"/>
                  <a:pt x="292608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8" name="Freeform 297"/>
          <p:cNvSpPr/>
          <p:nvPr/>
        </p:nvSpPr>
        <p:spPr>
          <a:xfrm>
            <a:off x="2359333" y="1702150"/>
            <a:ext cx="1024128" cy="163372"/>
          </a:xfrm>
          <a:custGeom>
            <a:avLst/>
            <a:gdLst>
              <a:gd name="connsiteX0" fmla="*/ 0 w 1024128"/>
              <a:gd name="connsiteY0" fmla="*/ 148742 h 163372"/>
              <a:gd name="connsiteX1" fmla="*/ 285293 w 1024128"/>
              <a:gd name="connsiteY1" fmla="*/ 2438 h 163372"/>
              <a:gd name="connsiteX2" fmla="*/ 1024128 w 1024128"/>
              <a:gd name="connsiteY2" fmla="*/ 163372 h 1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4128" h="163372">
                <a:moveTo>
                  <a:pt x="0" y="148742"/>
                </a:moveTo>
                <a:cubicBezTo>
                  <a:pt x="57302" y="74371"/>
                  <a:pt x="114605" y="0"/>
                  <a:pt x="285293" y="2438"/>
                </a:cubicBezTo>
                <a:cubicBezTo>
                  <a:pt x="455981" y="4876"/>
                  <a:pt x="740054" y="84124"/>
                  <a:pt x="1024128" y="163372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9" name="Freeform 298"/>
          <p:cNvSpPr/>
          <p:nvPr/>
        </p:nvSpPr>
        <p:spPr>
          <a:xfrm>
            <a:off x="1555881" y="3079845"/>
            <a:ext cx="1139952" cy="643738"/>
          </a:xfrm>
          <a:custGeom>
            <a:avLst/>
            <a:gdLst>
              <a:gd name="connsiteX0" fmla="*/ 181660 w 1139952"/>
              <a:gd name="connsiteY0" fmla="*/ 0 h 643738"/>
              <a:gd name="connsiteX1" fmla="*/ 159715 w 1139952"/>
              <a:gd name="connsiteY1" fmla="*/ 299924 h 643738"/>
              <a:gd name="connsiteX2" fmla="*/ 1139952 w 1139952"/>
              <a:gd name="connsiteY2" fmla="*/ 643738 h 64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952" h="643738">
                <a:moveTo>
                  <a:pt x="181660" y="0"/>
                </a:moveTo>
                <a:cubicBezTo>
                  <a:pt x="90830" y="96317"/>
                  <a:pt x="0" y="192634"/>
                  <a:pt x="159715" y="299924"/>
                </a:cubicBezTo>
                <a:cubicBezTo>
                  <a:pt x="319430" y="407214"/>
                  <a:pt x="729691" y="525476"/>
                  <a:pt x="1139952" y="643738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01" name="Rectangle 300"/>
          <p:cNvSpPr/>
          <p:nvPr/>
        </p:nvSpPr>
        <p:spPr>
          <a:xfrm>
            <a:off x="1323832" y="2033503"/>
            <a:ext cx="536565" cy="245673"/>
          </a:xfrm>
          <a:prstGeom prst="rect">
            <a:avLst/>
          </a:prstGeom>
          <a:noFill/>
          <a:ln w="222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3326109" y="1536789"/>
            <a:ext cx="536207" cy="346602"/>
          </a:xfrm>
          <a:prstGeom prst="rect">
            <a:avLst/>
          </a:prstGeom>
          <a:noFill/>
          <a:ln w="222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2694494" y="3684411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4" name="Rectangle 303"/>
          <p:cNvSpPr/>
          <p:nvPr/>
        </p:nvSpPr>
        <p:spPr>
          <a:xfrm>
            <a:off x="1787857" y="2581322"/>
            <a:ext cx="496575" cy="271060"/>
          </a:xfrm>
          <a:prstGeom prst="rect">
            <a:avLst/>
          </a:prstGeom>
          <a:noFill/>
          <a:ln w="222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2353299" y="3042966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2025754" y="1528064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3103927" y="2824602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2803676" y="1855611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2558016" y="2483407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1616320" y="3056613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9" name="Freeform 268"/>
          <p:cNvSpPr/>
          <p:nvPr/>
        </p:nvSpPr>
        <p:spPr>
          <a:xfrm>
            <a:off x="6472332" y="3484584"/>
            <a:ext cx="95098" cy="285292"/>
          </a:xfrm>
          <a:custGeom>
            <a:avLst/>
            <a:gdLst>
              <a:gd name="connsiteX0" fmla="*/ 0 w 95098"/>
              <a:gd name="connsiteY0" fmla="*/ 0 h 285292"/>
              <a:gd name="connsiteX1" fmla="*/ 95098 w 95098"/>
              <a:gd name="connsiteY1" fmla="*/ 285292 h 28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098" h="285292">
                <a:moveTo>
                  <a:pt x="0" y="0"/>
                </a:moveTo>
                <a:lnTo>
                  <a:pt x="95098" y="285292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0" name="Freeform 269"/>
          <p:cNvSpPr/>
          <p:nvPr/>
        </p:nvSpPr>
        <p:spPr>
          <a:xfrm>
            <a:off x="5579878" y="2401934"/>
            <a:ext cx="29260" cy="672998"/>
          </a:xfrm>
          <a:custGeom>
            <a:avLst/>
            <a:gdLst>
              <a:gd name="connsiteX0" fmla="*/ 0 w 29260"/>
              <a:gd name="connsiteY0" fmla="*/ 672998 h 672998"/>
              <a:gd name="connsiteX1" fmla="*/ 29260 w 29260"/>
              <a:gd name="connsiteY1" fmla="*/ 0 h 67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260" h="672998">
                <a:moveTo>
                  <a:pt x="0" y="672998"/>
                </a:moveTo>
                <a:lnTo>
                  <a:pt x="29260" y="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1" name="Freeform 270"/>
          <p:cNvSpPr/>
          <p:nvPr/>
        </p:nvSpPr>
        <p:spPr>
          <a:xfrm>
            <a:off x="6977081" y="2292206"/>
            <a:ext cx="202387" cy="651053"/>
          </a:xfrm>
          <a:custGeom>
            <a:avLst/>
            <a:gdLst>
              <a:gd name="connsiteX0" fmla="*/ 0 w 202387"/>
              <a:gd name="connsiteY0" fmla="*/ 0 h 651053"/>
              <a:gd name="connsiteX1" fmla="*/ 197510 w 202387"/>
              <a:gd name="connsiteY1" fmla="*/ 285293 h 651053"/>
              <a:gd name="connsiteX2" fmla="*/ 29261 w 202387"/>
              <a:gd name="connsiteY2" fmla="*/ 651053 h 65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387" h="651053">
                <a:moveTo>
                  <a:pt x="0" y="0"/>
                </a:moveTo>
                <a:cubicBezTo>
                  <a:pt x="96316" y="88392"/>
                  <a:pt x="192633" y="176784"/>
                  <a:pt x="197510" y="285293"/>
                </a:cubicBezTo>
                <a:cubicBezTo>
                  <a:pt x="202387" y="393802"/>
                  <a:pt x="115824" y="522427"/>
                  <a:pt x="29261" y="651053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2" name="Freeform 271"/>
          <p:cNvSpPr/>
          <p:nvPr/>
        </p:nvSpPr>
        <p:spPr>
          <a:xfrm>
            <a:off x="6772255" y="2306836"/>
            <a:ext cx="131674" cy="226772"/>
          </a:xfrm>
          <a:custGeom>
            <a:avLst/>
            <a:gdLst>
              <a:gd name="connsiteX0" fmla="*/ 0 w 131674"/>
              <a:gd name="connsiteY0" fmla="*/ 226772 h 226772"/>
              <a:gd name="connsiteX1" fmla="*/ 131674 w 131674"/>
              <a:gd name="connsiteY1" fmla="*/ 0 h 2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674" h="226772">
                <a:moveTo>
                  <a:pt x="0" y="226772"/>
                </a:moveTo>
                <a:lnTo>
                  <a:pt x="131674" y="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3" name="Freeform 272"/>
          <p:cNvSpPr/>
          <p:nvPr/>
        </p:nvSpPr>
        <p:spPr>
          <a:xfrm>
            <a:off x="6772255" y="2592129"/>
            <a:ext cx="168250" cy="351130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5" name="Freeform 274"/>
          <p:cNvSpPr/>
          <p:nvPr/>
        </p:nvSpPr>
        <p:spPr>
          <a:xfrm>
            <a:off x="5638399" y="1880117"/>
            <a:ext cx="475488" cy="448665"/>
          </a:xfrm>
          <a:custGeom>
            <a:avLst/>
            <a:gdLst>
              <a:gd name="connsiteX0" fmla="*/ 0 w 475488"/>
              <a:gd name="connsiteY0" fmla="*/ 448665 h 448665"/>
              <a:gd name="connsiteX1" fmla="*/ 263347 w 475488"/>
              <a:gd name="connsiteY1" fmla="*/ 68275 h 448665"/>
              <a:gd name="connsiteX2" fmla="*/ 475488 w 475488"/>
              <a:gd name="connsiteY2" fmla="*/ 39014 h 448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5488" h="448665">
                <a:moveTo>
                  <a:pt x="0" y="448665"/>
                </a:moveTo>
                <a:cubicBezTo>
                  <a:pt x="92049" y="292607"/>
                  <a:pt x="184099" y="136550"/>
                  <a:pt x="263347" y="68275"/>
                </a:cubicBezTo>
                <a:cubicBezTo>
                  <a:pt x="342595" y="0"/>
                  <a:pt x="409041" y="19507"/>
                  <a:pt x="475488" y="39014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6" name="Freeform 275"/>
          <p:cNvSpPr/>
          <p:nvPr/>
        </p:nvSpPr>
        <p:spPr>
          <a:xfrm>
            <a:off x="6106572" y="1984968"/>
            <a:ext cx="43891" cy="731520"/>
          </a:xfrm>
          <a:custGeom>
            <a:avLst/>
            <a:gdLst>
              <a:gd name="connsiteX0" fmla="*/ 0 w 43891"/>
              <a:gd name="connsiteY0" fmla="*/ 731520 h 731520"/>
              <a:gd name="connsiteX1" fmla="*/ 43891 w 43891"/>
              <a:gd name="connsiteY1" fmla="*/ 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" h="731520">
                <a:moveTo>
                  <a:pt x="0" y="731520"/>
                </a:moveTo>
                <a:lnTo>
                  <a:pt x="43891" y="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7" name="Freeform 276"/>
          <p:cNvSpPr/>
          <p:nvPr/>
        </p:nvSpPr>
        <p:spPr>
          <a:xfrm>
            <a:off x="5631084" y="2379988"/>
            <a:ext cx="438912" cy="343815"/>
          </a:xfrm>
          <a:custGeom>
            <a:avLst/>
            <a:gdLst>
              <a:gd name="connsiteX0" fmla="*/ 0 w 438912"/>
              <a:gd name="connsiteY0" fmla="*/ 0 h 343815"/>
              <a:gd name="connsiteX1" fmla="*/ 438912 w 438912"/>
              <a:gd name="connsiteY1" fmla="*/ 343815 h 34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2" h="343815">
                <a:moveTo>
                  <a:pt x="0" y="0"/>
                </a:moveTo>
                <a:lnTo>
                  <a:pt x="438912" y="343815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8" name="Freeform 277"/>
          <p:cNvSpPr/>
          <p:nvPr/>
        </p:nvSpPr>
        <p:spPr>
          <a:xfrm>
            <a:off x="6143148" y="2804270"/>
            <a:ext cx="782726" cy="257251"/>
          </a:xfrm>
          <a:custGeom>
            <a:avLst/>
            <a:gdLst>
              <a:gd name="connsiteX0" fmla="*/ 782726 w 782726"/>
              <a:gd name="connsiteY0" fmla="*/ 182880 h 257251"/>
              <a:gd name="connsiteX1" fmla="*/ 373075 w 782726"/>
              <a:gd name="connsiteY1" fmla="*/ 226771 h 257251"/>
              <a:gd name="connsiteX2" fmla="*/ 0 w 782726"/>
              <a:gd name="connsiteY2" fmla="*/ 0 h 257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2726" h="257251">
                <a:moveTo>
                  <a:pt x="782726" y="182880"/>
                </a:moveTo>
                <a:cubicBezTo>
                  <a:pt x="643127" y="220065"/>
                  <a:pt x="503529" y="257251"/>
                  <a:pt x="373075" y="226771"/>
                </a:cubicBezTo>
                <a:cubicBezTo>
                  <a:pt x="242621" y="196291"/>
                  <a:pt x="121310" y="98145"/>
                  <a:pt x="0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9" name="Freeform 278"/>
          <p:cNvSpPr/>
          <p:nvPr/>
        </p:nvSpPr>
        <p:spPr>
          <a:xfrm>
            <a:off x="6618636" y="3016411"/>
            <a:ext cx="538886" cy="782726"/>
          </a:xfrm>
          <a:custGeom>
            <a:avLst/>
            <a:gdLst>
              <a:gd name="connsiteX0" fmla="*/ 0 w 538886"/>
              <a:gd name="connsiteY0" fmla="*/ 782726 h 782726"/>
              <a:gd name="connsiteX1" fmla="*/ 475488 w 538886"/>
              <a:gd name="connsiteY1" fmla="*/ 497433 h 782726"/>
              <a:gd name="connsiteX2" fmla="*/ 380390 w 538886"/>
              <a:gd name="connsiteY2" fmla="*/ 0 h 78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886" h="782726">
                <a:moveTo>
                  <a:pt x="0" y="782726"/>
                </a:moveTo>
                <a:cubicBezTo>
                  <a:pt x="206045" y="705306"/>
                  <a:pt x="412090" y="627887"/>
                  <a:pt x="475488" y="497433"/>
                </a:cubicBezTo>
                <a:cubicBezTo>
                  <a:pt x="538886" y="366979"/>
                  <a:pt x="459638" y="183489"/>
                  <a:pt x="380390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61" name="Freeform 460"/>
          <p:cNvSpPr/>
          <p:nvPr/>
        </p:nvSpPr>
        <p:spPr>
          <a:xfrm>
            <a:off x="6128518" y="2818900"/>
            <a:ext cx="292608" cy="614477"/>
          </a:xfrm>
          <a:custGeom>
            <a:avLst/>
            <a:gdLst>
              <a:gd name="connsiteX0" fmla="*/ 292608 w 292608"/>
              <a:gd name="connsiteY0" fmla="*/ 614477 h 614477"/>
              <a:gd name="connsiteX1" fmla="*/ 124358 w 292608"/>
              <a:gd name="connsiteY1" fmla="*/ 424282 h 614477"/>
              <a:gd name="connsiteX2" fmla="*/ 0 w 292608"/>
              <a:gd name="connsiteY2" fmla="*/ 0 h 614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608" h="614477">
                <a:moveTo>
                  <a:pt x="292608" y="614477"/>
                </a:moveTo>
                <a:cubicBezTo>
                  <a:pt x="232867" y="570586"/>
                  <a:pt x="173126" y="526695"/>
                  <a:pt x="124358" y="424282"/>
                </a:cubicBezTo>
                <a:cubicBezTo>
                  <a:pt x="75590" y="321869"/>
                  <a:pt x="37795" y="160934"/>
                  <a:pt x="0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62" name="Freeform 461"/>
          <p:cNvSpPr/>
          <p:nvPr/>
        </p:nvSpPr>
        <p:spPr>
          <a:xfrm>
            <a:off x="6508908" y="3023726"/>
            <a:ext cx="446227" cy="402336"/>
          </a:xfrm>
          <a:custGeom>
            <a:avLst/>
            <a:gdLst>
              <a:gd name="connsiteX0" fmla="*/ 0 w 446227"/>
              <a:gd name="connsiteY0" fmla="*/ 402336 h 402336"/>
              <a:gd name="connsiteX1" fmla="*/ 292608 w 446227"/>
              <a:gd name="connsiteY1" fmla="*/ 212141 h 402336"/>
              <a:gd name="connsiteX2" fmla="*/ 446227 w 446227"/>
              <a:gd name="connsiteY2" fmla="*/ 0 h 40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227" h="402336">
                <a:moveTo>
                  <a:pt x="0" y="402336"/>
                </a:moveTo>
                <a:cubicBezTo>
                  <a:pt x="109118" y="340766"/>
                  <a:pt x="218237" y="279197"/>
                  <a:pt x="292608" y="212141"/>
                </a:cubicBezTo>
                <a:cubicBezTo>
                  <a:pt x="366979" y="145085"/>
                  <a:pt x="406603" y="72542"/>
                  <a:pt x="446227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63" name="Freeform 462"/>
          <p:cNvSpPr/>
          <p:nvPr/>
        </p:nvSpPr>
        <p:spPr>
          <a:xfrm>
            <a:off x="6157778" y="2110545"/>
            <a:ext cx="731520" cy="598627"/>
          </a:xfrm>
          <a:custGeom>
            <a:avLst/>
            <a:gdLst>
              <a:gd name="connsiteX0" fmla="*/ 731520 w 731520"/>
              <a:gd name="connsiteY0" fmla="*/ 123139 h 598627"/>
              <a:gd name="connsiteX1" fmla="*/ 475488 w 731520"/>
              <a:gd name="connsiteY1" fmla="*/ 79248 h 598627"/>
              <a:gd name="connsiteX2" fmla="*/ 0 w 731520"/>
              <a:gd name="connsiteY2" fmla="*/ 598627 h 598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598627">
                <a:moveTo>
                  <a:pt x="731520" y="123139"/>
                </a:moveTo>
                <a:cubicBezTo>
                  <a:pt x="664464" y="61569"/>
                  <a:pt x="597408" y="0"/>
                  <a:pt x="475488" y="79248"/>
                </a:cubicBezTo>
                <a:cubicBezTo>
                  <a:pt x="353568" y="158496"/>
                  <a:pt x="176784" y="378561"/>
                  <a:pt x="0" y="598627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64" name="Freeform 463"/>
          <p:cNvSpPr/>
          <p:nvPr/>
        </p:nvSpPr>
        <p:spPr>
          <a:xfrm flipV="1">
            <a:off x="6165094" y="2562868"/>
            <a:ext cx="541324" cy="197511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65" name="Freeform 464"/>
          <p:cNvSpPr/>
          <p:nvPr/>
        </p:nvSpPr>
        <p:spPr>
          <a:xfrm>
            <a:off x="5631084" y="2804270"/>
            <a:ext cx="441751" cy="320649"/>
          </a:xfrm>
          <a:custGeom>
            <a:avLst/>
            <a:gdLst>
              <a:gd name="connsiteX0" fmla="*/ 0 w 438912"/>
              <a:gd name="connsiteY0" fmla="*/ 299923 h 320649"/>
              <a:gd name="connsiteX1" fmla="*/ 204826 w 438912"/>
              <a:gd name="connsiteY1" fmla="*/ 270662 h 320649"/>
              <a:gd name="connsiteX2" fmla="*/ 438912 w 438912"/>
              <a:gd name="connsiteY2" fmla="*/ 0 h 320649"/>
              <a:gd name="connsiteX0" fmla="*/ 0 w 441751"/>
              <a:gd name="connsiteY0" fmla="*/ 299923 h 320649"/>
              <a:gd name="connsiteX1" fmla="*/ 204826 w 441751"/>
              <a:gd name="connsiteY1" fmla="*/ 270662 h 320649"/>
              <a:gd name="connsiteX2" fmla="*/ 438912 w 441751"/>
              <a:gd name="connsiteY2" fmla="*/ 0 h 320649"/>
              <a:gd name="connsiteX0" fmla="*/ 0 w 441751"/>
              <a:gd name="connsiteY0" fmla="*/ 299923 h 320649"/>
              <a:gd name="connsiteX1" fmla="*/ 204826 w 441751"/>
              <a:gd name="connsiteY1" fmla="*/ 270662 h 320649"/>
              <a:gd name="connsiteX2" fmla="*/ 438912 w 441751"/>
              <a:gd name="connsiteY2" fmla="*/ 0 h 32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751" h="320649">
                <a:moveTo>
                  <a:pt x="0" y="299923"/>
                </a:moveTo>
                <a:cubicBezTo>
                  <a:pt x="65837" y="310286"/>
                  <a:pt x="131674" y="320649"/>
                  <a:pt x="204826" y="270662"/>
                </a:cubicBezTo>
                <a:cubicBezTo>
                  <a:pt x="441751" y="166084"/>
                  <a:pt x="358445" y="110337"/>
                  <a:pt x="438912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66" name="Freeform 465"/>
          <p:cNvSpPr/>
          <p:nvPr/>
        </p:nvSpPr>
        <p:spPr>
          <a:xfrm>
            <a:off x="5128774" y="2394619"/>
            <a:ext cx="1409395" cy="1411833"/>
          </a:xfrm>
          <a:custGeom>
            <a:avLst/>
            <a:gdLst>
              <a:gd name="connsiteX0" fmla="*/ 1409395 w 1409395"/>
              <a:gd name="connsiteY0" fmla="*/ 1411833 h 1411833"/>
              <a:gd name="connsiteX1" fmla="*/ 165811 w 1409395"/>
              <a:gd name="connsiteY1" fmla="*/ 987552 h 1411833"/>
              <a:gd name="connsiteX2" fmla="*/ 414528 w 1409395"/>
              <a:gd name="connsiteY2" fmla="*/ 0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9395" h="1411833">
                <a:moveTo>
                  <a:pt x="1409395" y="1411833"/>
                </a:moveTo>
                <a:cubicBezTo>
                  <a:pt x="870508" y="1317345"/>
                  <a:pt x="331622" y="1222857"/>
                  <a:pt x="165811" y="987552"/>
                </a:cubicBezTo>
                <a:cubicBezTo>
                  <a:pt x="0" y="752247"/>
                  <a:pt x="207264" y="376123"/>
                  <a:pt x="414528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67" name="Freeform 466"/>
          <p:cNvSpPr/>
          <p:nvPr/>
        </p:nvSpPr>
        <p:spPr>
          <a:xfrm>
            <a:off x="5984652" y="2804270"/>
            <a:ext cx="546202" cy="965606"/>
          </a:xfrm>
          <a:custGeom>
            <a:avLst/>
            <a:gdLst>
              <a:gd name="connsiteX0" fmla="*/ 121920 w 546202"/>
              <a:gd name="connsiteY0" fmla="*/ 0 h 965606"/>
              <a:gd name="connsiteX1" fmla="*/ 70714 w 546202"/>
              <a:gd name="connsiteY1" fmla="*/ 694944 h 965606"/>
              <a:gd name="connsiteX2" fmla="*/ 546202 w 546202"/>
              <a:gd name="connsiteY2" fmla="*/ 965606 h 96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202" h="965606">
                <a:moveTo>
                  <a:pt x="121920" y="0"/>
                </a:moveTo>
                <a:cubicBezTo>
                  <a:pt x="60960" y="267005"/>
                  <a:pt x="0" y="534010"/>
                  <a:pt x="70714" y="694944"/>
                </a:cubicBezTo>
                <a:cubicBezTo>
                  <a:pt x="141428" y="855878"/>
                  <a:pt x="343815" y="910742"/>
                  <a:pt x="546202" y="965606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68" name="Oval 467"/>
          <p:cNvSpPr>
            <a:spLocks noChangeAspect="1"/>
          </p:cNvSpPr>
          <p:nvPr/>
        </p:nvSpPr>
        <p:spPr>
          <a:xfrm>
            <a:off x="5540837" y="2303611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69" name="Oval 468"/>
          <p:cNvSpPr>
            <a:spLocks noChangeAspect="1"/>
          </p:cNvSpPr>
          <p:nvPr/>
        </p:nvSpPr>
        <p:spPr>
          <a:xfrm>
            <a:off x="6104108" y="1893960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0" name="Oval 469"/>
          <p:cNvSpPr>
            <a:spLocks noChangeAspect="1"/>
          </p:cNvSpPr>
          <p:nvPr/>
        </p:nvSpPr>
        <p:spPr>
          <a:xfrm>
            <a:off x="7201388" y="1915906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1" name="Oval 470"/>
          <p:cNvSpPr>
            <a:spLocks noChangeAspect="1"/>
          </p:cNvSpPr>
          <p:nvPr/>
        </p:nvSpPr>
        <p:spPr>
          <a:xfrm>
            <a:off x="6886834" y="2215829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2" name="Oval 471"/>
          <p:cNvSpPr>
            <a:spLocks noChangeAspect="1"/>
          </p:cNvSpPr>
          <p:nvPr/>
        </p:nvSpPr>
        <p:spPr>
          <a:xfrm>
            <a:off x="6067532" y="2713263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3" name="Oval 472"/>
          <p:cNvSpPr>
            <a:spLocks noChangeAspect="1"/>
          </p:cNvSpPr>
          <p:nvPr/>
        </p:nvSpPr>
        <p:spPr>
          <a:xfrm>
            <a:off x="6696639" y="2523068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4" name="Oval 473"/>
          <p:cNvSpPr>
            <a:spLocks noChangeAspect="1"/>
          </p:cNvSpPr>
          <p:nvPr/>
        </p:nvSpPr>
        <p:spPr>
          <a:xfrm>
            <a:off x="6916095" y="2925404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5" name="Oval 474"/>
          <p:cNvSpPr>
            <a:spLocks noChangeAspect="1"/>
          </p:cNvSpPr>
          <p:nvPr/>
        </p:nvSpPr>
        <p:spPr>
          <a:xfrm>
            <a:off x="6528390" y="3759336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6" name="Oval 475"/>
          <p:cNvSpPr>
            <a:spLocks noChangeAspect="1"/>
          </p:cNvSpPr>
          <p:nvPr/>
        </p:nvSpPr>
        <p:spPr>
          <a:xfrm>
            <a:off x="5548153" y="3071708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7" name="Oval 476"/>
          <p:cNvSpPr>
            <a:spLocks noChangeAspect="1"/>
          </p:cNvSpPr>
          <p:nvPr/>
        </p:nvSpPr>
        <p:spPr>
          <a:xfrm>
            <a:off x="6418662" y="3393577"/>
            <a:ext cx="91440" cy="91440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8" name="Freeform 477"/>
          <p:cNvSpPr/>
          <p:nvPr/>
        </p:nvSpPr>
        <p:spPr>
          <a:xfrm>
            <a:off x="6143148" y="1827691"/>
            <a:ext cx="1075334" cy="888797"/>
          </a:xfrm>
          <a:custGeom>
            <a:avLst/>
            <a:gdLst>
              <a:gd name="connsiteX0" fmla="*/ 0 w 1075334"/>
              <a:gd name="connsiteY0" fmla="*/ 888797 h 888797"/>
              <a:gd name="connsiteX1" fmla="*/ 395021 w 1075334"/>
              <a:gd name="connsiteY1" fmla="*/ 128016 h 888797"/>
              <a:gd name="connsiteX2" fmla="*/ 1075334 w 1075334"/>
              <a:gd name="connsiteY2" fmla="*/ 120701 h 88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334" h="888797">
                <a:moveTo>
                  <a:pt x="0" y="888797"/>
                </a:moveTo>
                <a:cubicBezTo>
                  <a:pt x="107899" y="572414"/>
                  <a:pt x="215799" y="256032"/>
                  <a:pt x="395021" y="128016"/>
                </a:cubicBezTo>
                <a:cubicBezTo>
                  <a:pt x="574243" y="0"/>
                  <a:pt x="824788" y="60350"/>
                  <a:pt x="1075334" y="120701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79" name="Freeform 478"/>
          <p:cNvSpPr/>
          <p:nvPr/>
        </p:nvSpPr>
        <p:spPr>
          <a:xfrm>
            <a:off x="5609138" y="1472903"/>
            <a:ext cx="1623975" cy="841249"/>
          </a:xfrm>
          <a:custGeom>
            <a:avLst/>
            <a:gdLst>
              <a:gd name="connsiteX0" fmla="*/ 0 w 1623975"/>
              <a:gd name="connsiteY0" fmla="*/ 841249 h 841249"/>
              <a:gd name="connsiteX1" fmla="*/ 490119 w 1623975"/>
              <a:gd name="connsiteY1" fmla="*/ 65837 h 841249"/>
              <a:gd name="connsiteX2" fmla="*/ 1623975 w 1623975"/>
              <a:gd name="connsiteY2" fmla="*/ 446228 h 841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975" h="841249">
                <a:moveTo>
                  <a:pt x="0" y="841249"/>
                </a:moveTo>
                <a:cubicBezTo>
                  <a:pt x="109728" y="486461"/>
                  <a:pt x="219457" y="131674"/>
                  <a:pt x="490119" y="65837"/>
                </a:cubicBezTo>
                <a:cubicBezTo>
                  <a:pt x="760781" y="0"/>
                  <a:pt x="1192378" y="223114"/>
                  <a:pt x="1623975" y="446228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80" name="Freeform 479"/>
          <p:cNvSpPr/>
          <p:nvPr/>
        </p:nvSpPr>
        <p:spPr>
          <a:xfrm>
            <a:off x="6617325" y="1984968"/>
            <a:ext cx="1069238" cy="1814169"/>
          </a:xfrm>
          <a:custGeom>
            <a:avLst/>
            <a:gdLst>
              <a:gd name="connsiteX0" fmla="*/ 0 w 1025347"/>
              <a:gd name="connsiteY0" fmla="*/ 1814169 h 1814169"/>
              <a:gd name="connsiteX1" fmla="*/ 914400 w 1025347"/>
              <a:gd name="connsiteY1" fmla="*/ 1236268 h 1814169"/>
              <a:gd name="connsiteX2" fmla="*/ 665683 w 1025347"/>
              <a:gd name="connsiteY2" fmla="*/ 0 h 1814169"/>
              <a:gd name="connsiteX0" fmla="*/ 0 w 1120445"/>
              <a:gd name="connsiteY0" fmla="*/ 1814169 h 1814169"/>
              <a:gd name="connsiteX1" fmla="*/ 1009498 w 1120445"/>
              <a:gd name="connsiteY1" fmla="*/ 1024127 h 1814169"/>
              <a:gd name="connsiteX2" fmla="*/ 665683 w 1120445"/>
              <a:gd name="connsiteY2" fmla="*/ 0 h 1814169"/>
              <a:gd name="connsiteX0" fmla="*/ 0 w 1157021"/>
              <a:gd name="connsiteY0" fmla="*/ 1814169 h 1814169"/>
              <a:gd name="connsiteX1" fmla="*/ 1009498 w 1157021"/>
              <a:gd name="connsiteY1" fmla="*/ 1024127 h 1814169"/>
              <a:gd name="connsiteX2" fmla="*/ 980237 w 1157021"/>
              <a:gd name="connsiteY2" fmla="*/ 468172 h 1814169"/>
              <a:gd name="connsiteX3" fmla="*/ 665683 w 1157021"/>
              <a:gd name="connsiteY3" fmla="*/ 0 h 1814169"/>
              <a:gd name="connsiteX0" fmla="*/ 0 w 1069238"/>
              <a:gd name="connsiteY0" fmla="*/ 1814169 h 1814169"/>
              <a:gd name="connsiteX1" fmla="*/ 921715 w 1069238"/>
              <a:gd name="connsiteY1" fmla="*/ 1207007 h 1814169"/>
              <a:gd name="connsiteX2" fmla="*/ 980237 w 1069238"/>
              <a:gd name="connsiteY2" fmla="*/ 468172 h 1814169"/>
              <a:gd name="connsiteX3" fmla="*/ 665683 w 1069238"/>
              <a:gd name="connsiteY3" fmla="*/ 0 h 181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238" h="1814169">
                <a:moveTo>
                  <a:pt x="0" y="1814169"/>
                </a:moveTo>
                <a:cubicBezTo>
                  <a:pt x="401726" y="1676399"/>
                  <a:pt x="810768" y="1509368"/>
                  <a:pt x="921715" y="1207007"/>
                </a:cubicBezTo>
                <a:cubicBezTo>
                  <a:pt x="1069238" y="982674"/>
                  <a:pt x="1022909" y="669340"/>
                  <a:pt x="980237" y="468172"/>
                </a:cubicBezTo>
                <a:cubicBezTo>
                  <a:pt x="937565" y="267004"/>
                  <a:pt x="702259" y="78029"/>
                  <a:pt x="665683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481" name="Straight Connector 480"/>
          <p:cNvCxnSpPr>
            <a:stCxn id="471" idx="7"/>
            <a:endCxn id="470" idx="3"/>
          </p:cNvCxnSpPr>
          <p:nvPr/>
        </p:nvCxnSpPr>
        <p:spPr>
          <a:xfrm rot="5400000" flipH="1" flipV="1">
            <a:off x="6972199" y="1986640"/>
            <a:ext cx="235265" cy="249896"/>
          </a:xfrm>
          <a:prstGeom prst="line">
            <a:avLst/>
          </a:pr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2" name="Freeform 481"/>
          <p:cNvSpPr/>
          <p:nvPr/>
        </p:nvSpPr>
        <p:spPr>
          <a:xfrm>
            <a:off x="6999026" y="2006913"/>
            <a:ext cx="524256" cy="943661"/>
          </a:xfrm>
          <a:custGeom>
            <a:avLst/>
            <a:gdLst>
              <a:gd name="connsiteX0" fmla="*/ 0 w 524256"/>
              <a:gd name="connsiteY0" fmla="*/ 943661 h 943661"/>
              <a:gd name="connsiteX1" fmla="*/ 475488 w 524256"/>
              <a:gd name="connsiteY1" fmla="*/ 716890 h 943661"/>
              <a:gd name="connsiteX2" fmla="*/ 292608 w 524256"/>
              <a:gd name="connsiteY2" fmla="*/ 0 h 943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256" h="943661">
                <a:moveTo>
                  <a:pt x="0" y="943661"/>
                </a:moveTo>
                <a:cubicBezTo>
                  <a:pt x="213360" y="908914"/>
                  <a:pt x="426720" y="874167"/>
                  <a:pt x="475488" y="716890"/>
                </a:cubicBezTo>
                <a:cubicBezTo>
                  <a:pt x="524256" y="559613"/>
                  <a:pt x="408432" y="279806"/>
                  <a:pt x="292608" y="0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83" name="Freeform 482"/>
          <p:cNvSpPr/>
          <p:nvPr/>
        </p:nvSpPr>
        <p:spPr>
          <a:xfrm>
            <a:off x="6194354" y="1770389"/>
            <a:ext cx="1024128" cy="163372"/>
          </a:xfrm>
          <a:custGeom>
            <a:avLst/>
            <a:gdLst>
              <a:gd name="connsiteX0" fmla="*/ 0 w 1024128"/>
              <a:gd name="connsiteY0" fmla="*/ 148742 h 163372"/>
              <a:gd name="connsiteX1" fmla="*/ 285293 w 1024128"/>
              <a:gd name="connsiteY1" fmla="*/ 2438 h 163372"/>
              <a:gd name="connsiteX2" fmla="*/ 1024128 w 1024128"/>
              <a:gd name="connsiteY2" fmla="*/ 163372 h 1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4128" h="163372">
                <a:moveTo>
                  <a:pt x="0" y="148742"/>
                </a:moveTo>
                <a:cubicBezTo>
                  <a:pt x="57302" y="74371"/>
                  <a:pt x="114605" y="0"/>
                  <a:pt x="285293" y="2438"/>
                </a:cubicBezTo>
                <a:cubicBezTo>
                  <a:pt x="455981" y="4876"/>
                  <a:pt x="740054" y="84124"/>
                  <a:pt x="1024128" y="163372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84" name="Freeform 483"/>
          <p:cNvSpPr/>
          <p:nvPr/>
        </p:nvSpPr>
        <p:spPr>
          <a:xfrm>
            <a:off x="5390902" y="3148084"/>
            <a:ext cx="1139952" cy="643738"/>
          </a:xfrm>
          <a:custGeom>
            <a:avLst/>
            <a:gdLst>
              <a:gd name="connsiteX0" fmla="*/ 181660 w 1139952"/>
              <a:gd name="connsiteY0" fmla="*/ 0 h 643738"/>
              <a:gd name="connsiteX1" fmla="*/ 159715 w 1139952"/>
              <a:gd name="connsiteY1" fmla="*/ 299924 h 643738"/>
              <a:gd name="connsiteX2" fmla="*/ 1139952 w 1139952"/>
              <a:gd name="connsiteY2" fmla="*/ 643738 h 64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952" h="643738">
                <a:moveTo>
                  <a:pt x="181660" y="0"/>
                </a:moveTo>
                <a:cubicBezTo>
                  <a:pt x="90830" y="96317"/>
                  <a:pt x="0" y="192634"/>
                  <a:pt x="159715" y="299924"/>
                </a:cubicBezTo>
                <a:cubicBezTo>
                  <a:pt x="319430" y="407214"/>
                  <a:pt x="729691" y="525476"/>
                  <a:pt x="1139952" y="643738"/>
                </a:cubicBezTo>
              </a:path>
            </a:pathLst>
          </a:cu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85" name="Rectangle 484"/>
          <p:cNvSpPr/>
          <p:nvPr/>
        </p:nvSpPr>
        <p:spPr>
          <a:xfrm>
            <a:off x="5158853" y="2101742"/>
            <a:ext cx="536565" cy="245673"/>
          </a:xfrm>
          <a:prstGeom prst="rect">
            <a:avLst/>
          </a:prstGeom>
          <a:noFill/>
          <a:ln w="222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6" name="Rectangle 485"/>
          <p:cNvSpPr/>
          <p:nvPr/>
        </p:nvSpPr>
        <p:spPr>
          <a:xfrm>
            <a:off x="7161130" y="1605028"/>
            <a:ext cx="536207" cy="346602"/>
          </a:xfrm>
          <a:prstGeom prst="rect">
            <a:avLst/>
          </a:prstGeom>
          <a:noFill/>
          <a:ln w="222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7" name="Rectangle 486"/>
          <p:cNvSpPr/>
          <p:nvPr/>
        </p:nvSpPr>
        <p:spPr>
          <a:xfrm>
            <a:off x="6529515" y="3752650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8" name="Rectangle 487"/>
          <p:cNvSpPr/>
          <p:nvPr/>
        </p:nvSpPr>
        <p:spPr>
          <a:xfrm>
            <a:off x="5622878" y="2649561"/>
            <a:ext cx="496575" cy="271060"/>
          </a:xfrm>
          <a:prstGeom prst="rect">
            <a:avLst/>
          </a:prstGeom>
          <a:noFill/>
          <a:ln w="222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9" name="Rectangle 488"/>
          <p:cNvSpPr/>
          <p:nvPr/>
        </p:nvSpPr>
        <p:spPr>
          <a:xfrm>
            <a:off x="6188320" y="3111205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0" name="Rectangle 489"/>
          <p:cNvSpPr/>
          <p:nvPr/>
        </p:nvSpPr>
        <p:spPr>
          <a:xfrm>
            <a:off x="5860775" y="1596303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" name="Rectangle 490"/>
          <p:cNvSpPr/>
          <p:nvPr/>
        </p:nvSpPr>
        <p:spPr>
          <a:xfrm>
            <a:off x="6938948" y="2892841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2" name="Rectangle 491"/>
          <p:cNvSpPr/>
          <p:nvPr/>
        </p:nvSpPr>
        <p:spPr>
          <a:xfrm>
            <a:off x="6638697" y="1923850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3" name="Rectangle 492"/>
          <p:cNvSpPr/>
          <p:nvPr/>
        </p:nvSpPr>
        <p:spPr>
          <a:xfrm>
            <a:off x="6393037" y="2551646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4" name="Rectangle 493"/>
          <p:cNvSpPr/>
          <p:nvPr/>
        </p:nvSpPr>
        <p:spPr>
          <a:xfrm>
            <a:off x="5451341" y="3124852"/>
            <a:ext cx="553672" cy="259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Positive Results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Rounded Rectangle 194"/>
          <p:cNvSpPr/>
          <p:nvPr/>
        </p:nvSpPr>
        <p:spPr bwMode="auto">
          <a:xfrm>
            <a:off x="193964" y="5378983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7" name="Freeform 126"/>
          <p:cNvSpPr/>
          <p:nvPr/>
        </p:nvSpPr>
        <p:spPr>
          <a:xfrm>
            <a:off x="1749774" y="1443690"/>
            <a:ext cx="1709468" cy="1233577"/>
          </a:xfrm>
          <a:custGeom>
            <a:avLst/>
            <a:gdLst>
              <a:gd name="connsiteX0" fmla="*/ 20128 w 1709468"/>
              <a:gd name="connsiteY0" fmla="*/ 803694 h 1233577"/>
              <a:gd name="connsiteX1" fmla="*/ 166778 w 1709468"/>
              <a:gd name="connsiteY1" fmla="*/ 398252 h 1233577"/>
              <a:gd name="connsiteX2" fmla="*/ 339306 w 1709468"/>
              <a:gd name="connsiteY2" fmla="*/ 122207 h 1233577"/>
              <a:gd name="connsiteX3" fmla="*/ 563593 w 1709468"/>
              <a:gd name="connsiteY3" fmla="*/ 18690 h 1233577"/>
              <a:gd name="connsiteX4" fmla="*/ 813759 w 1709468"/>
              <a:gd name="connsiteY4" fmla="*/ 35943 h 1233577"/>
              <a:gd name="connsiteX5" fmla="*/ 1314091 w 1709468"/>
              <a:gd name="connsiteY5" fmla="*/ 234350 h 1233577"/>
              <a:gd name="connsiteX6" fmla="*/ 1659147 w 1709468"/>
              <a:gd name="connsiteY6" fmla="*/ 415505 h 1233577"/>
              <a:gd name="connsiteX7" fmla="*/ 1616015 w 1709468"/>
              <a:gd name="connsiteY7" fmla="*/ 415505 h 1233577"/>
              <a:gd name="connsiteX8" fmla="*/ 1365849 w 1709468"/>
              <a:gd name="connsiteY8" fmla="*/ 380999 h 1233577"/>
              <a:gd name="connsiteX9" fmla="*/ 1081178 w 1709468"/>
              <a:gd name="connsiteY9" fmla="*/ 380999 h 1233577"/>
              <a:gd name="connsiteX10" fmla="*/ 917276 w 1709468"/>
              <a:gd name="connsiteY10" fmla="*/ 467263 h 1233577"/>
              <a:gd name="connsiteX11" fmla="*/ 770627 w 1709468"/>
              <a:gd name="connsiteY11" fmla="*/ 657045 h 1233577"/>
              <a:gd name="connsiteX12" fmla="*/ 667110 w 1709468"/>
              <a:gd name="connsiteY12" fmla="*/ 915837 h 1233577"/>
              <a:gd name="connsiteX13" fmla="*/ 589472 w 1709468"/>
              <a:gd name="connsiteY13" fmla="*/ 1105618 h 1233577"/>
              <a:gd name="connsiteX14" fmla="*/ 554966 w 1709468"/>
              <a:gd name="connsiteY14" fmla="*/ 1209135 h 1233577"/>
              <a:gd name="connsiteX15" fmla="*/ 520461 w 1709468"/>
              <a:gd name="connsiteY15" fmla="*/ 1200509 h 1233577"/>
              <a:gd name="connsiteX16" fmla="*/ 494581 w 1709468"/>
              <a:gd name="connsiteY16" fmla="*/ 1209135 h 1233577"/>
              <a:gd name="connsiteX17" fmla="*/ 278921 w 1709468"/>
              <a:gd name="connsiteY17" fmla="*/ 1053860 h 1233577"/>
              <a:gd name="connsiteX18" fmla="*/ 46008 w 1709468"/>
              <a:gd name="connsiteY18" fmla="*/ 881331 h 1233577"/>
              <a:gd name="connsiteX19" fmla="*/ 46008 w 1709468"/>
              <a:gd name="connsiteY19" fmla="*/ 864079 h 1233577"/>
              <a:gd name="connsiteX20" fmla="*/ 20128 w 1709468"/>
              <a:gd name="connsiteY20" fmla="*/ 803694 h 1233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09468" h="1233577">
                <a:moveTo>
                  <a:pt x="20128" y="803694"/>
                </a:moveTo>
                <a:cubicBezTo>
                  <a:pt x="40256" y="726056"/>
                  <a:pt x="113582" y="511833"/>
                  <a:pt x="166778" y="398252"/>
                </a:cubicBezTo>
                <a:cubicBezTo>
                  <a:pt x="219974" y="284671"/>
                  <a:pt x="273170" y="185467"/>
                  <a:pt x="339306" y="122207"/>
                </a:cubicBezTo>
                <a:cubicBezTo>
                  <a:pt x="405442" y="58947"/>
                  <a:pt x="484518" y="33067"/>
                  <a:pt x="563593" y="18690"/>
                </a:cubicBezTo>
                <a:cubicBezTo>
                  <a:pt x="642668" y="4313"/>
                  <a:pt x="688676" y="0"/>
                  <a:pt x="813759" y="35943"/>
                </a:cubicBezTo>
                <a:cubicBezTo>
                  <a:pt x="938842" y="71886"/>
                  <a:pt x="1173193" y="171090"/>
                  <a:pt x="1314091" y="234350"/>
                </a:cubicBezTo>
                <a:cubicBezTo>
                  <a:pt x="1454989" y="297610"/>
                  <a:pt x="1608826" y="385313"/>
                  <a:pt x="1659147" y="415505"/>
                </a:cubicBezTo>
                <a:cubicBezTo>
                  <a:pt x="1709468" y="445698"/>
                  <a:pt x="1664898" y="421256"/>
                  <a:pt x="1616015" y="415505"/>
                </a:cubicBezTo>
                <a:cubicBezTo>
                  <a:pt x="1567132" y="409754"/>
                  <a:pt x="1454988" y="386750"/>
                  <a:pt x="1365849" y="380999"/>
                </a:cubicBezTo>
                <a:cubicBezTo>
                  <a:pt x="1276710" y="375248"/>
                  <a:pt x="1155940" y="366622"/>
                  <a:pt x="1081178" y="380999"/>
                </a:cubicBezTo>
                <a:cubicBezTo>
                  <a:pt x="1006416" y="395376"/>
                  <a:pt x="969034" y="421255"/>
                  <a:pt x="917276" y="467263"/>
                </a:cubicBezTo>
                <a:cubicBezTo>
                  <a:pt x="865518" y="513271"/>
                  <a:pt x="812321" y="582283"/>
                  <a:pt x="770627" y="657045"/>
                </a:cubicBezTo>
                <a:cubicBezTo>
                  <a:pt x="728933" y="731807"/>
                  <a:pt x="697302" y="841075"/>
                  <a:pt x="667110" y="915837"/>
                </a:cubicBezTo>
                <a:cubicBezTo>
                  <a:pt x="636918" y="990599"/>
                  <a:pt x="608163" y="1056735"/>
                  <a:pt x="589472" y="1105618"/>
                </a:cubicBezTo>
                <a:cubicBezTo>
                  <a:pt x="570781" y="1154501"/>
                  <a:pt x="566468" y="1193320"/>
                  <a:pt x="554966" y="1209135"/>
                </a:cubicBezTo>
                <a:cubicBezTo>
                  <a:pt x="543464" y="1224950"/>
                  <a:pt x="530525" y="1200509"/>
                  <a:pt x="520461" y="1200509"/>
                </a:cubicBezTo>
                <a:cubicBezTo>
                  <a:pt x="510397" y="1200509"/>
                  <a:pt x="534838" y="1233577"/>
                  <a:pt x="494581" y="1209135"/>
                </a:cubicBezTo>
                <a:cubicBezTo>
                  <a:pt x="454324" y="1184694"/>
                  <a:pt x="278921" y="1053860"/>
                  <a:pt x="278921" y="1053860"/>
                </a:cubicBezTo>
                <a:cubicBezTo>
                  <a:pt x="204159" y="999226"/>
                  <a:pt x="84827" y="912961"/>
                  <a:pt x="46008" y="881331"/>
                </a:cubicBezTo>
                <a:cubicBezTo>
                  <a:pt x="7189" y="849701"/>
                  <a:pt x="44570" y="871268"/>
                  <a:pt x="46008" y="864079"/>
                </a:cubicBezTo>
                <a:cubicBezTo>
                  <a:pt x="47446" y="856890"/>
                  <a:pt x="0" y="881332"/>
                  <a:pt x="20128" y="803694"/>
                </a:cubicBezTo>
                <a:close/>
              </a:path>
            </a:pathLst>
          </a:custGeom>
          <a:solidFill>
            <a:srgbClr val="0070C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8" name="Freeform 127"/>
          <p:cNvSpPr/>
          <p:nvPr/>
        </p:nvSpPr>
        <p:spPr>
          <a:xfrm>
            <a:off x="1410468" y="2290515"/>
            <a:ext cx="1309777" cy="1453551"/>
          </a:xfrm>
          <a:custGeom>
            <a:avLst/>
            <a:gdLst>
              <a:gd name="connsiteX0" fmla="*/ 833887 w 1309777"/>
              <a:gd name="connsiteY0" fmla="*/ 388189 h 1453551"/>
              <a:gd name="connsiteX1" fmla="*/ 480204 w 1309777"/>
              <a:gd name="connsiteY1" fmla="*/ 103518 h 1453551"/>
              <a:gd name="connsiteX2" fmla="*/ 402567 w 1309777"/>
              <a:gd name="connsiteY2" fmla="*/ 34506 h 1453551"/>
              <a:gd name="connsiteX3" fmla="*/ 376687 w 1309777"/>
              <a:gd name="connsiteY3" fmla="*/ 43133 h 1453551"/>
              <a:gd name="connsiteX4" fmla="*/ 342182 w 1309777"/>
              <a:gd name="connsiteY4" fmla="*/ 43133 h 1453551"/>
              <a:gd name="connsiteX5" fmla="*/ 307676 w 1309777"/>
              <a:gd name="connsiteY5" fmla="*/ 34506 h 1453551"/>
              <a:gd name="connsiteX6" fmla="*/ 186906 w 1309777"/>
              <a:gd name="connsiteY6" fmla="*/ 250167 h 1453551"/>
              <a:gd name="connsiteX7" fmla="*/ 66136 w 1309777"/>
              <a:gd name="connsiteY7" fmla="*/ 500333 h 1453551"/>
              <a:gd name="connsiteX8" fmla="*/ 5751 w 1309777"/>
              <a:gd name="connsiteY8" fmla="*/ 759125 h 1453551"/>
              <a:gd name="connsiteX9" fmla="*/ 31631 w 1309777"/>
              <a:gd name="connsiteY9" fmla="*/ 983412 h 1453551"/>
              <a:gd name="connsiteX10" fmla="*/ 178280 w 1309777"/>
              <a:gd name="connsiteY10" fmla="*/ 1138688 h 1453551"/>
              <a:gd name="connsiteX11" fmla="*/ 359434 w 1309777"/>
              <a:gd name="connsiteY11" fmla="*/ 1233578 h 1453551"/>
              <a:gd name="connsiteX12" fmla="*/ 721744 w 1309777"/>
              <a:gd name="connsiteY12" fmla="*/ 1345721 h 1453551"/>
              <a:gd name="connsiteX13" fmla="*/ 1135812 w 1309777"/>
              <a:gd name="connsiteY13" fmla="*/ 1423359 h 1453551"/>
              <a:gd name="connsiteX14" fmla="*/ 1247955 w 1309777"/>
              <a:gd name="connsiteY14" fmla="*/ 1449238 h 1453551"/>
              <a:gd name="connsiteX15" fmla="*/ 1265208 w 1309777"/>
              <a:gd name="connsiteY15" fmla="*/ 1449238 h 1453551"/>
              <a:gd name="connsiteX16" fmla="*/ 1291087 w 1309777"/>
              <a:gd name="connsiteY16" fmla="*/ 1423359 h 1453551"/>
              <a:gd name="connsiteX17" fmla="*/ 1153065 w 1309777"/>
              <a:gd name="connsiteY17" fmla="*/ 1388854 h 1453551"/>
              <a:gd name="connsiteX18" fmla="*/ 963284 w 1309777"/>
              <a:gd name="connsiteY18" fmla="*/ 1302589 h 1453551"/>
              <a:gd name="connsiteX19" fmla="*/ 851140 w 1309777"/>
              <a:gd name="connsiteY19" fmla="*/ 1207699 h 1453551"/>
              <a:gd name="connsiteX20" fmla="*/ 790755 w 1309777"/>
              <a:gd name="connsiteY20" fmla="*/ 1061050 h 1453551"/>
              <a:gd name="connsiteX21" fmla="*/ 816634 w 1309777"/>
              <a:gd name="connsiteY21" fmla="*/ 655608 h 1453551"/>
              <a:gd name="connsiteX22" fmla="*/ 859767 w 1309777"/>
              <a:gd name="connsiteY22" fmla="*/ 483080 h 1453551"/>
              <a:gd name="connsiteX23" fmla="*/ 859767 w 1309777"/>
              <a:gd name="connsiteY23" fmla="*/ 457201 h 1453551"/>
              <a:gd name="connsiteX24" fmla="*/ 833887 w 1309777"/>
              <a:gd name="connsiteY24" fmla="*/ 388189 h 1453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09777" h="1453551">
                <a:moveTo>
                  <a:pt x="833887" y="388189"/>
                </a:moveTo>
                <a:cubicBezTo>
                  <a:pt x="770626" y="329242"/>
                  <a:pt x="552091" y="162465"/>
                  <a:pt x="480204" y="103518"/>
                </a:cubicBezTo>
                <a:cubicBezTo>
                  <a:pt x="408317" y="44571"/>
                  <a:pt x="419820" y="44570"/>
                  <a:pt x="402567" y="34506"/>
                </a:cubicBezTo>
                <a:cubicBezTo>
                  <a:pt x="385314" y="24442"/>
                  <a:pt x="386751" y="41695"/>
                  <a:pt x="376687" y="43133"/>
                </a:cubicBezTo>
                <a:cubicBezTo>
                  <a:pt x="366623" y="44571"/>
                  <a:pt x="353684" y="44571"/>
                  <a:pt x="342182" y="43133"/>
                </a:cubicBezTo>
                <a:cubicBezTo>
                  <a:pt x="330680" y="41695"/>
                  <a:pt x="333555" y="0"/>
                  <a:pt x="307676" y="34506"/>
                </a:cubicBezTo>
                <a:cubicBezTo>
                  <a:pt x="281797" y="69012"/>
                  <a:pt x="227163" y="172529"/>
                  <a:pt x="186906" y="250167"/>
                </a:cubicBezTo>
                <a:cubicBezTo>
                  <a:pt x="146649" y="327805"/>
                  <a:pt x="96328" y="415507"/>
                  <a:pt x="66136" y="500333"/>
                </a:cubicBezTo>
                <a:cubicBezTo>
                  <a:pt x="35944" y="585159"/>
                  <a:pt x="11502" y="678612"/>
                  <a:pt x="5751" y="759125"/>
                </a:cubicBezTo>
                <a:cubicBezTo>
                  <a:pt x="0" y="839638"/>
                  <a:pt x="2876" y="920152"/>
                  <a:pt x="31631" y="983412"/>
                </a:cubicBezTo>
                <a:cubicBezTo>
                  <a:pt x="60386" y="1046673"/>
                  <a:pt x="123646" y="1096994"/>
                  <a:pt x="178280" y="1138688"/>
                </a:cubicBezTo>
                <a:cubicBezTo>
                  <a:pt x="232914" y="1180382"/>
                  <a:pt x="268857" y="1199072"/>
                  <a:pt x="359434" y="1233578"/>
                </a:cubicBezTo>
                <a:cubicBezTo>
                  <a:pt x="450011" y="1268084"/>
                  <a:pt x="592348" y="1314091"/>
                  <a:pt x="721744" y="1345721"/>
                </a:cubicBezTo>
                <a:cubicBezTo>
                  <a:pt x="851140" y="1377351"/>
                  <a:pt x="1048110" y="1406106"/>
                  <a:pt x="1135812" y="1423359"/>
                </a:cubicBezTo>
                <a:cubicBezTo>
                  <a:pt x="1223514" y="1440612"/>
                  <a:pt x="1226389" y="1444925"/>
                  <a:pt x="1247955" y="1449238"/>
                </a:cubicBezTo>
                <a:cubicBezTo>
                  <a:pt x="1269521" y="1453551"/>
                  <a:pt x="1258019" y="1453551"/>
                  <a:pt x="1265208" y="1449238"/>
                </a:cubicBezTo>
                <a:cubicBezTo>
                  <a:pt x="1272397" y="1444925"/>
                  <a:pt x="1309777" y="1433423"/>
                  <a:pt x="1291087" y="1423359"/>
                </a:cubicBezTo>
                <a:cubicBezTo>
                  <a:pt x="1272397" y="1413295"/>
                  <a:pt x="1207699" y="1408982"/>
                  <a:pt x="1153065" y="1388854"/>
                </a:cubicBezTo>
                <a:cubicBezTo>
                  <a:pt x="1098431" y="1368726"/>
                  <a:pt x="1013605" y="1332782"/>
                  <a:pt x="963284" y="1302589"/>
                </a:cubicBezTo>
                <a:cubicBezTo>
                  <a:pt x="912963" y="1272396"/>
                  <a:pt x="879895" y="1247956"/>
                  <a:pt x="851140" y="1207699"/>
                </a:cubicBezTo>
                <a:cubicBezTo>
                  <a:pt x="822385" y="1167442"/>
                  <a:pt x="796506" y="1153065"/>
                  <a:pt x="790755" y="1061050"/>
                </a:cubicBezTo>
                <a:cubicBezTo>
                  <a:pt x="785004" y="969035"/>
                  <a:pt x="805132" y="751936"/>
                  <a:pt x="816634" y="655608"/>
                </a:cubicBezTo>
                <a:cubicBezTo>
                  <a:pt x="828136" y="559280"/>
                  <a:pt x="852578" y="516148"/>
                  <a:pt x="859767" y="483080"/>
                </a:cubicBezTo>
                <a:cubicBezTo>
                  <a:pt x="866956" y="450012"/>
                  <a:pt x="864080" y="465827"/>
                  <a:pt x="859767" y="457201"/>
                </a:cubicBezTo>
                <a:cubicBezTo>
                  <a:pt x="855454" y="448575"/>
                  <a:pt x="897148" y="447136"/>
                  <a:pt x="833887" y="388189"/>
                </a:cubicBezTo>
                <a:close/>
              </a:path>
            </a:pathLst>
          </a:custGeom>
          <a:solidFill>
            <a:srgbClr val="00B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9" name="Freeform 128"/>
          <p:cNvSpPr/>
          <p:nvPr/>
        </p:nvSpPr>
        <p:spPr>
          <a:xfrm>
            <a:off x="2179658" y="1808875"/>
            <a:ext cx="1620328" cy="1929442"/>
          </a:xfrm>
          <a:custGeom>
            <a:avLst/>
            <a:gdLst>
              <a:gd name="connsiteX0" fmla="*/ 513272 w 1620328"/>
              <a:gd name="connsiteY0" fmla="*/ 1887747 h 1929442"/>
              <a:gd name="connsiteX1" fmla="*/ 314864 w 1620328"/>
              <a:gd name="connsiteY1" fmla="*/ 1835988 h 1929442"/>
              <a:gd name="connsiteX2" fmla="*/ 185468 w 1620328"/>
              <a:gd name="connsiteY2" fmla="*/ 1784230 h 1929442"/>
              <a:gd name="connsiteX3" fmla="*/ 73325 w 1620328"/>
              <a:gd name="connsiteY3" fmla="*/ 1697966 h 1929442"/>
              <a:gd name="connsiteX4" fmla="*/ 21566 w 1620328"/>
              <a:gd name="connsiteY4" fmla="*/ 1603075 h 1929442"/>
              <a:gd name="connsiteX5" fmla="*/ 4313 w 1620328"/>
              <a:gd name="connsiteY5" fmla="*/ 1447800 h 1929442"/>
              <a:gd name="connsiteX6" fmla="*/ 47445 w 1620328"/>
              <a:gd name="connsiteY6" fmla="*/ 1119996 h 1929442"/>
              <a:gd name="connsiteX7" fmla="*/ 81951 w 1620328"/>
              <a:gd name="connsiteY7" fmla="*/ 947468 h 1929442"/>
              <a:gd name="connsiteX8" fmla="*/ 107830 w 1620328"/>
              <a:gd name="connsiteY8" fmla="*/ 947468 h 1929442"/>
              <a:gd name="connsiteX9" fmla="*/ 133709 w 1620328"/>
              <a:gd name="connsiteY9" fmla="*/ 930215 h 1929442"/>
              <a:gd name="connsiteX10" fmla="*/ 133709 w 1620328"/>
              <a:gd name="connsiteY10" fmla="*/ 887083 h 1929442"/>
              <a:gd name="connsiteX11" fmla="*/ 125083 w 1620328"/>
              <a:gd name="connsiteY11" fmla="*/ 852577 h 1929442"/>
              <a:gd name="connsiteX12" fmla="*/ 116457 w 1620328"/>
              <a:gd name="connsiteY12" fmla="*/ 835324 h 1929442"/>
              <a:gd name="connsiteX13" fmla="*/ 245853 w 1620328"/>
              <a:gd name="connsiteY13" fmla="*/ 498894 h 1929442"/>
              <a:gd name="connsiteX14" fmla="*/ 375249 w 1620328"/>
              <a:gd name="connsiteY14" fmla="*/ 222849 h 1929442"/>
              <a:gd name="connsiteX15" fmla="*/ 470140 w 1620328"/>
              <a:gd name="connsiteY15" fmla="*/ 102079 h 1929442"/>
              <a:gd name="connsiteX16" fmla="*/ 608162 w 1620328"/>
              <a:gd name="connsiteY16" fmla="*/ 15815 h 1929442"/>
              <a:gd name="connsiteX17" fmla="*/ 858328 w 1620328"/>
              <a:gd name="connsiteY17" fmla="*/ 7188 h 1929442"/>
              <a:gd name="connsiteX18" fmla="*/ 1143000 w 1620328"/>
              <a:gd name="connsiteY18" fmla="*/ 50320 h 1929442"/>
              <a:gd name="connsiteX19" fmla="*/ 1177506 w 1620328"/>
              <a:gd name="connsiteY19" fmla="*/ 50320 h 1929442"/>
              <a:gd name="connsiteX20" fmla="*/ 1168879 w 1620328"/>
              <a:gd name="connsiteY20" fmla="*/ 76200 h 1929442"/>
              <a:gd name="connsiteX21" fmla="*/ 1194758 w 1620328"/>
              <a:gd name="connsiteY21" fmla="*/ 127958 h 1929442"/>
              <a:gd name="connsiteX22" fmla="*/ 1212011 w 1620328"/>
              <a:gd name="connsiteY22" fmla="*/ 136585 h 1929442"/>
              <a:gd name="connsiteX23" fmla="*/ 1237891 w 1620328"/>
              <a:gd name="connsiteY23" fmla="*/ 136585 h 1929442"/>
              <a:gd name="connsiteX24" fmla="*/ 1263770 w 1620328"/>
              <a:gd name="connsiteY24" fmla="*/ 136585 h 1929442"/>
              <a:gd name="connsiteX25" fmla="*/ 1289649 w 1620328"/>
              <a:gd name="connsiteY25" fmla="*/ 162464 h 1929442"/>
              <a:gd name="connsiteX26" fmla="*/ 1410419 w 1620328"/>
              <a:gd name="connsiteY26" fmla="*/ 291860 h 1929442"/>
              <a:gd name="connsiteX27" fmla="*/ 1531189 w 1620328"/>
              <a:gd name="connsiteY27" fmla="*/ 447135 h 1929442"/>
              <a:gd name="connsiteX28" fmla="*/ 1591574 w 1620328"/>
              <a:gd name="connsiteY28" fmla="*/ 654169 h 1929442"/>
              <a:gd name="connsiteX29" fmla="*/ 1617453 w 1620328"/>
              <a:gd name="connsiteY29" fmla="*/ 956094 h 1929442"/>
              <a:gd name="connsiteX30" fmla="*/ 1574321 w 1620328"/>
              <a:gd name="connsiteY30" fmla="*/ 1206260 h 1929442"/>
              <a:gd name="connsiteX31" fmla="*/ 1462177 w 1620328"/>
              <a:gd name="connsiteY31" fmla="*/ 1439173 h 1929442"/>
              <a:gd name="connsiteX32" fmla="*/ 1246517 w 1620328"/>
              <a:gd name="connsiteY32" fmla="*/ 1637581 h 1929442"/>
              <a:gd name="connsiteX33" fmla="*/ 979098 w 1620328"/>
              <a:gd name="connsiteY33" fmla="*/ 1766977 h 1929442"/>
              <a:gd name="connsiteX34" fmla="*/ 651294 w 1620328"/>
              <a:gd name="connsiteY34" fmla="*/ 1905000 h 1929442"/>
              <a:gd name="connsiteX35" fmla="*/ 616789 w 1620328"/>
              <a:gd name="connsiteY35" fmla="*/ 1913626 h 1929442"/>
              <a:gd name="connsiteX36" fmla="*/ 590909 w 1620328"/>
              <a:gd name="connsiteY36" fmla="*/ 1896373 h 1929442"/>
              <a:gd name="connsiteX37" fmla="*/ 582283 w 1620328"/>
              <a:gd name="connsiteY37" fmla="*/ 1879120 h 1929442"/>
              <a:gd name="connsiteX38" fmla="*/ 513272 w 1620328"/>
              <a:gd name="connsiteY38" fmla="*/ 1887747 h 1929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620328" h="1929442">
                <a:moveTo>
                  <a:pt x="513272" y="1887747"/>
                </a:moveTo>
                <a:cubicBezTo>
                  <a:pt x="468702" y="1880558"/>
                  <a:pt x="369498" y="1853241"/>
                  <a:pt x="314864" y="1835988"/>
                </a:cubicBezTo>
                <a:cubicBezTo>
                  <a:pt x="260230" y="1818735"/>
                  <a:pt x="225724" y="1807234"/>
                  <a:pt x="185468" y="1784230"/>
                </a:cubicBezTo>
                <a:cubicBezTo>
                  <a:pt x="145212" y="1761226"/>
                  <a:pt x="100642" y="1728158"/>
                  <a:pt x="73325" y="1697966"/>
                </a:cubicBezTo>
                <a:cubicBezTo>
                  <a:pt x="46008" y="1667774"/>
                  <a:pt x="33068" y="1644769"/>
                  <a:pt x="21566" y="1603075"/>
                </a:cubicBezTo>
                <a:cubicBezTo>
                  <a:pt x="10064" y="1561381"/>
                  <a:pt x="0" y="1528313"/>
                  <a:pt x="4313" y="1447800"/>
                </a:cubicBezTo>
                <a:cubicBezTo>
                  <a:pt x="8626" y="1367287"/>
                  <a:pt x="34505" y="1203385"/>
                  <a:pt x="47445" y="1119996"/>
                </a:cubicBezTo>
                <a:cubicBezTo>
                  <a:pt x="60385" y="1036607"/>
                  <a:pt x="71887" y="976223"/>
                  <a:pt x="81951" y="947468"/>
                </a:cubicBezTo>
                <a:cubicBezTo>
                  <a:pt x="92015" y="918713"/>
                  <a:pt x="99204" y="950343"/>
                  <a:pt x="107830" y="947468"/>
                </a:cubicBezTo>
                <a:cubicBezTo>
                  <a:pt x="116456" y="944593"/>
                  <a:pt x="129396" y="940279"/>
                  <a:pt x="133709" y="930215"/>
                </a:cubicBezTo>
                <a:cubicBezTo>
                  <a:pt x="138022" y="920151"/>
                  <a:pt x="135147" y="900023"/>
                  <a:pt x="133709" y="887083"/>
                </a:cubicBezTo>
                <a:cubicBezTo>
                  <a:pt x="132271" y="874143"/>
                  <a:pt x="127958" y="861204"/>
                  <a:pt x="125083" y="852577"/>
                </a:cubicBezTo>
                <a:cubicBezTo>
                  <a:pt x="122208" y="843951"/>
                  <a:pt x="96329" y="894271"/>
                  <a:pt x="116457" y="835324"/>
                </a:cubicBezTo>
                <a:cubicBezTo>
                  <a:pt x="136585" y="776377"/>
                  <a:pt x="202721" y="600973"/>
                  <a:pt x="245853" y="498894"/>
                </a:cubicBezTo>
                <a:cubicBezTo>
                  <a:pt x="288985" y="396815"/>
                  <a:pt x="337868" y="288985"/>
                  <a:pt x="375249" y="222849"/>
                </a:cubicBezTo>
                <a:cubicBezTo>
                  <a:pt x="412630" y="156713"/>
                  <a:pt x="431321" y="136585"/>
                  <a:pt x="470140" y="102079"/>
                </a:cubicBezTo>
                <a:cubicBezTo>
                  <a:pt x="508959" y="67573"/>
                  <a:pt x="543464" y="31630"/>
                  <a:pt x="608162" y="15815"/>
                </a:cubicBezTo>
                <a:cubicBezTo>
                  <a:pt x="672860" y="0"/>
                  <a:pt x="769189" y="1437"/>
                  <a:pt x="858328" y="7188"/>
                </a:cubicBezTo>
                <a:cubicBezTo>
                  <a:pt x="947467" y="12939"/>
                  <a:pt x="1089804" y="43131"/>
                  <a:pt x="1143000" y="50320"/>
                </a:cubicBezTo>
                <a:cubicBezTo>
                  <a:pt x="1196196" y="57509"/>
                  <a:pt x="1173193" y="46007"/>
                  <a:pt x="1177506" y="50320"/>
                </a:cubicBezTo>
                <a:cubicBezTo>
                  <a:pt x="1181819" y="54633"/>
                  <a:pt x="1166004" y="63260"/>
                  <a:pt x="1168879" y="76200"/>
                </a:cubicBezTo>
                <a:cubicBezTo>
                  <a:pt x="1171754" y="89140"/>
                  <a:pt x="1187569" y="117894"/>
                  <a:pt x="1194758" y="127958"/>
                </a:cubicBezTo>
                <a:cubicBezTo>
                  <a:pt x="1201947" y="138022"/>
                  <a:pt x="1204822" y="135147"/>
                  <a:pt x="1212011" y="136585"/>
                </a:cubicBezTo>
                <a:cubicBezTo>
                  <a:pt x="1219200" y="138023"/>
                  <a:pt x="1237891" y="136585"/>
                  <a:pt x="1237891" y="136585"/>
                </a:cubicBezTo>
                <a:cubicBezTo>
                  <a:pt x="1246517" y="136585"/>
                  <a:pt x="1255144" y="132272"/>
                  <a:pt x="1263770" y="136585"/>
                </a:cubicBezTo>
                <a:cubicBezTo>
                  <a:pt x="1272396" y="140898"/>
                  <a:pt x="1265208" y="136585"/>
                  <a:pt x="1289649" y="162464"/>
                </a:cubicBezTo>
                <a:cubicBezTo>
                  <a:pt x="1314091" y="188343"/>
                  <a:pt x="1370162" y="244415"/>
                  <a:pt x="1410419" y="291860"/>
                </a:cubicBezTo>
                <a:cubicBezTo>
                  <a:pt x="1450676" y="339305"/>
                  <a:pt x="1500997" y="386750"/>
                  <a:pt x="1531189" y="447135"/>
                </a:cubicBezTo>
                <a:cubicBezTo>
                  <a:pt x="1561381" y="507520"/>
                  <a:pt x="1577197" y="569343"/>
                  <a:pt x="1591574" y="654169"/>
                </a:cubicBezTo>
                <a:cubicBezTo>
                  <a:pt x="1605951" y="738995"/>
                  <a:pt x="1620328" y="864079"/>
                  <a:pt x="1617453" y="956094"/>
                </a:cubicBezTo>
                <a:cubicBezTo>
                  <a:pt x="1614578" y="1048109"/>
                  <a:pt x="1600200" y="1125747"/>
                  <a:pt x="1574321" y="1206260"/>
                </a:cubicBezTo>
                <a:cubicBezTo>
                  <a:pt x="1548442" y="1286773"/>
                  <a:pt x="1516811" y="1367286"/>
                  <a:pt x="1462177" y="1439173"/>
                </a:cubicBezTo>
                <a:cubicBezTo>
                  <a:pt x="1407543" y="1511060"/>
                  <a:pt x="1327030" y="1582947"/>
                  <a:pt x="1246517" y="1637581"/>
                </a:cubicBezTo>
                <a:cubicBezTo>
                  <a:pt x="1166004" y="1692215"/>
                  <a:pt x="1078302" y="1722407"/>
                  <a:pt x="979098" y="1766977"/>
                </a:cubicBezTo>
                <a:cubicBezTo>
                  <a:pt x="879894" y="1811547"/>
                  <a:pt x="711679" y="1880559"/>
                  <a:pt x="651294" y="1905000"/>
                </a:cubicBezTo>
                <a:cubicBezTo>
                  <a:pt x="590909" y="1929442"/>
                  <a:pt x="626853" y="1915064"/>
                  <a:pt x="616789" y="1913626"/>
                </a:cubicBezTo>
                <a:cubicBezTo>
                  <a:pt x="606725" y="1912188"/>
                  <a:pt x="596660" y="1902124"/>
                  <a:pt x="590909" y="1896373"/>
                </a:cubicBezTo>
                <a:cubicBezTo>
                  <a:pt x="585158" y="1890622"/>
                  <a:pt x="589472" y="1881996"/>
                  <a:pt x="582283" y="1879120"/>
                </a:cubicBezTo>
                <a:cubicBezTo>
                  <a:pt x="575094" y="1876244"/>
                  <a:pt x="557842" y="1894936"/>
                  <a:pt x="513272" y="1887747"/>
                </a:cubicBezTo>
                <a:close/>
              </a:path>
            </a:pathLst>
          </a:cu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1" name="Freeform 240"/>
          <p:cNvSpPr/>
          <p:nvPr/>
        </p:nvSpPr>
        <p:spPr>
          <a:xfrm>
            <a:off x="2637311" y="3416345"/>
            <a:ext cx="95098" cy="285292"/>
          </a:xfrm>
          <a:custGeom>
            <a:avLst/>
            <a:gdLst>
              <a:gd name="connsiteX0" fmla="*/ 0 w 95098"/>
              <a:gd name="connsiteY0" fmla="*/ 0 h 285292"/>
              <a:gd name="connsiteX1" fmla="*/ 95098 w 95098"/>
              <a:gd name="connsiteY1" fmla="*/ 285292 h 28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098" h="285292">
                <a:moveTo>
                  <a:pt x="0" y="0"/>
                </a:moveTo>
                <a:lnTo>
                  <a:pt x="95098" y="285292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2" name="Freeform 241"/>
          <p:cNvSpPr/>
          <p:nvPr/>
        </p:nvSpPr>
        <p:spPr>
          <a:xfrm>
            <a:off x="1744857" y="2333695"/>
            <a:ext cx="29260" cy="672998"/>
          </a:xfrm>
          <a:custGeom>
            <a:avLst/>
            <a:gdLst>
              <a:gd name="connsiteX0" fmla="*/ 0 w 29260"/>
              <a:gd name="connsiteY0" fmla="*/ 672998 h 672998"/>
              <a:gd name="connsiteX1" fmla="*/ 29260 w 29260"/>
              <a:gd name="connsiteY1" fmla="*/ 0 h 67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260" h="672998">
                <a:moveTo>
                  <a:pt x="0" y="672998"/>
                </a:moveTo>
                <a:lnTo>
                  <a:pt x="29260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3" name="Freeform 242"/>
          <p:cNvSpPr/>
          <p:nvPr/>
        </p:nvSpPr>
        <p:spPr>
          <a:xfrm>
            <a:off x="3142060" y="2223967"/>
            <a:ext cx="202387" cy="651053"/>
          </a:xfrm>
          <a:custGeom>
            <a:avLst/>
            <a:gdLst>
              <a:gd name="connsiteX0" fmla="*/ 0 w 202387"/>
              <a:gd name="connsiteY0" fmla="*/ 0 h 651053"/>
              <a:gd name="connsiteX1" fmla="*/ 197510 w 202387"/>
              <a:gd name="connsiteY1" fmla="*/ 285293 h 651053"/>
              <a:gd name="connsiteX2" fmla="*/ 29261 w 202387"/>
              <a:gd name="connsiteY2" fmla="*/ 651053 h 65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387" h="651053">
                <a:moveTo>
                  <a:pt x="0" y="0"/>
                </a:moveTo>
                <a:cubicBezTo>
                  <a:pt x="96316" y="88392"/>
                  <a:pt x="192633" y="176784"/>
                  <a:pt x="197510" y="285293"/>
                </a:cubicBezTo>
                <a:cubicBezTo>
                  <a:pt x="202387" y="393802"/>
                  <a:pt x="115824" y="522427"/>
                  <a:pt x="29261" y="651053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4" name="Freeform 243"/>
          <p:cNvSpPr/>
          <p:nvPr/>
        </p:nvSpPr>
        <p:spPr>
          <a:xfrm>
            <a:off x="2937234" y="2238597"/>
            <a:ext cx="131674" cy="226772"/>
          </a:xfrm>
          <a:custGeom>
            <a:avLst/>
            <a:gdLst>
              <a:gd name="connsiteX0" fmla="*/ 0 w 131674"/>
              <a:gd name="connsiteY0" fmla="*/ 226772 h 226772"/>
              <a:gd name="connsiteX1" fmla="*/ 131674 w 131674"/>
              <a:gd name="connsiteY1" fmla="*/ 0 h 2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674" h="226772">
                <a:moveTo>
                  <a:pt x="0" y="226772"/>
                </a:moveTo>
                <a:lnTo>
                  <a:pt x="131674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5" name="Freeform 244"/>
          <p:cNvSpPr/>
          <p:nvPr/>
        </p:nvSpPr>
        <p:spPr>
          <a:xfrm>
            <a:off x="2937234" y="2523890"/>
            <a:ext cx="168250" cy="351130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8" name="Freeform 247"/>
          <p:cNvSpPr/>
          <p:nvPr/>
        </p:nvSpPr>
        <p:spPr>
          <a:xfrm>
            <a:off x="1803378" y="1811878"/>
            <a:ext cx="475488" cy="448665"/>
          </a:xfrm>
          <a:custGeom>
            <a:avLst/>
            <a:gdLst>
              <a:gd name="connsiteX0" fmla="*/ 0 w 475488"/>
              <a:gd name="connsiteY0" fmla="*/ 448665 h 448665"/>
              <a:gd name="connsiteX1" fmla="*/ 263347 w 475488"/>
              <a:gd name="connsiteY1" fmla="*/ 68275 h 448665"/>
              <a:gd name="connsiteX2" fmla="*/ 475488 w 475488"/>
              <a:gd name="connsiteY2" fmla="*/ 39014 h 448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5488" h="448665">
                <a:moveTo>
                  <a:pt x="0" y="448665"/>
                </a:moveTo>
                <a:cubicBezTo>
                  <a:pt x="92049" y="292607"/>
                  <a:pt x="184099" y="136550"/>
                  <a:pt x="263347" y="68275"/>
                </a:cubicBezTo>
                <a:cubicBezTo>
                  <a:pt x="342595" y="0"/>
                  <a:pt x="409041" y="19507"/>
                  <a:pt x="475488" y="39014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9" name="Freeform 248"/>
          <p:cNvSpPr/>
          <p:nvPr/>
        </p:nvSpPr>
        <p:spPr>
          <a:xfrm>
            <a:off x="2271551" y="1916729"/>
            <a:ext cx="43891" cy="731520"/>
          </a:xfrm>
          <a:custGeom>
            <a:avLst/>
            <a:gdLst>
              <a:gd name="connsiteX0" fmla="*/ 0 w 43891"/>
              <a:gd name="connsiteY0" fmla="*/ 731520 h 731520"/>
              <a:gd name="connsiteX1" fmla="*/ 43891 w 43891"/>
              <a:gd name="connsiteY1" fmla="*/ 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" h="731520">
                <a:moveTo>
                  <a:pt x="0" y="731520"/>
                </a:moveTo>
                <a:lnTo>
                  <a:pt x="43891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0" name="Freeform 249"/>
          <p:cNvSpPr/>
          <p:nvPr/>
        </p:nvSpPr>
        <p:spPr>
          <a:xfrm>
            <a:off x="1796063" y="2311749"/>
            <a:ext cx="438912" cy="343815"/>
          </a:xfrm>
          <a:custGeom>
            <a:avLst/>
            <a:gdLst>
              <a:gd name="connsiteX0" fmla="*/ 0 w 438912"/>
              <a:gd name="connsiteY0" fmla="*/ 0 h 343815"/>
              <a:gd name="connsiteX1" fmla="*/ 438912 w 438912"/>
              <a:gd name="connsiteY1" fmla="*/ 343815 h 34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2" h="343815">
                <a:moveTo>
                  <a:pt x="0" y="0"/>
                </a:moveTo>
                <a:lnTo>
                  <a:pt x="438912" y="343815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2" name="Freeform 251"/>
          <p:cNvSpPr/>
          <p:nvPr/>
        </p:nvSpPr>
        <p:spPr>
          <a:xfrm>
            <a:off x="2308127" y="2736031"/>
            <a:ext cx="782726" cy="257251"/>
          </a:xfrm>
          <a:custGeom>
            <a:avLst/>
            <a:gdLst>
              <a:gd name="connsiteX0" fmla="*/ 782726 w 782726"/>
              <a:gd name="connsiteY0" fmla="*/ 182880 h 257251"/>
              <a:gd name="connsiteX1" fmla="*/ 373075 w 782726"/>
              <a:gd name="connsiteY1" fmla="*/ 226771 h 257251"/>
              <a:gd name="connsiteX2" fmla="*/ 0 w 782726"/>
              <a:gd name="connsiteY2" fmla="*/ 0 h 257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2726" h="257251">
                <a:moveTo>
                  <a:pt x="782726" y="182880"/>
                </a:moveTo>
                <a:cubicBezTo>
                  <a:pt x="643127" y="220065"/>
                  <a:pt x="503529" y="257251"/>
                  <a:pt x="373075" y="226771"/>
                </a:cubicBezTo>
                <a:cubicBezTo>
                  <a:pt x="242621" y="196291"/>
                  <a:pt x="121310" y="98145"/>
                  <a:pt x="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5" name="Freeform 254"/>
          <p:cNvSpPr/>
          <p:nvPr/>
        </p:nvSpPr>
        <p:spPr>
          <a:xfrm>
            <a:off x="2783615" y="2948172"/>
            <a:ext cx="538886" cy="782726"/>
          </a:xfrm>
          <a:custGeom>
            <a:avLst/>
            <a:gdLst>
              <a:gd name="connsiteX0" fmla="*/ 0 w 538886"/>
              <a:gd name="connsiteY0" fmla="*/ 782726 h 782726"/>
              <a:gd name="connsiteX1" fmla="*/ 475488 w 538886"/>
              <a:gd name="connsiteY1" fmla="*/ 497433 h 782726"/>
              <a:gd name="connsiteX2" fmla="*/ 380390 w 538886"/>
              <a:gd name="connsiteY2" fmla="*/ 0 h 78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886" h="782726">
                <a:moveTo>
                  <a:pt x="0" y="782726"/>
                </a:moveTo>
                <a:cubicBezTo>
                  <a:pt x="206045" y="705306"/>
                  <a:pt x="412090" y="627887"/>
                  <a:pt x="475488" y="497433"/>
                </a:cubicBezTo>
                <a:cubicBezTo>
                  <a:pt x="538886" y="366979"/>
                  <a:pt x="459638" y="183489"/>
                  <a:pt x="38039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1" name="Freeform 260"/>
          <p:cNvSpPr/>
          <p:nvPr/>
        </p:nvSpPr>
        <p:spPr>
          <a:xfrm>
            <a:off x="2293497" y="2750661"/>
            <a:ext cx="292608" cy="614477"/>
          </a:xfrm>
          <a:custGeom>
            <a:avLst/>
            <a:gdLst>
              <a:gd name="connsiteX0" fmla="*/ 292608 w 292608"/>
              <a:gd name="connsiteY0" fmla="*/ 614477 h 614477"/>
              <a:gd name="connsiteX1" fmla="*/ 124358 w 292608"/>
              <a:gd name="connsiteY1" fmla="*/ 424282 h 614477"/>
              <a:gd name="connsiteX2" fmla="*/ 0 w 292608"/>
              <a:gd name="connsiteY2" fmla="*/ 0 h 614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608" h="614477">
                <a:moveTo>
                  <a:pt x="292608" y="614477"/>
                </a:moveTo>
                <a:cubicBezTo>
                  <a:pt x="232867" y="570586"/>
                  <a:pt x="173126" y="526695"/>
                  <a:pt x="124358" y="424282"/>
                </a:cubicBezTo>
                <a:cubicBezTo>
                  <a:pt x="75590" y="321869"/>
                  <a:pt x="37795" y="160934"/>
                  <a:pt x="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2" name="Freeform 261"/>
          <p:cNvSpPr/>
          <p:nvPr/>
        </p:nvSpPr>
        <p:spPr>
          <a:xfrm>
            <a:off x="2673887" y="2955487"/>
            <a:ext cx="446227" cy="402336"/>
          </a:xfrm>
          <a:custGeom>
            <a:avLst/>
            <a:gdLst>
              <a:gd name="connsiteX0" fmla="*/ 0 w 446227"/>
              <a:gd name="connsiteY0" fmla="*/ 402336 h 402336"/>
              <a:gd name="connsiteX1" fmla="*/ 292608 w 446227"/>
              <a:gd name="connsiteY1" fmla="*/ 212141 h 402336"/>
              <a:gd name="connsiteX2" fmla="*/ 446227 w 446227"/>
              <a:gd name="connsiteY2" fmla="*/ 0 h 40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227" h="402336">
                <a:moveTo>
                  <a:pt x="0" y="402336"/>
                </a:moveTo>
                <a:cubicBezTo>
                  <a:pt x="109118" y="340766"/>
                  <a:pt x="218237" y="279197"/>
                  <a:pt x="292608" y="212141"/>
                </a:cubicBezTo>
                <a:cubicBezTo>
                  <a:pt x="366979" y="145085"/>
                  <a:pt x="406603" y="72542"/>
                  <a:pt x="446227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3" name="Freeform 262"/>
          <p:cNvSpPr/>
          <p:nvPr/>
        </p:nvSpPr>
        <p:spPr>
          <a:xfrm>
            <a:off x="2322757" y="2042306"/>
            <a:ext cx="731520" cy="598627"/>
          </a:xfrm>
          <a:custGeom>
            <a:avLst/>
            <a:gdLst>
              <a:gd name="connsiteX0" fmla="*/ 731520 w 731520"/>
              <a:gd name="connsiteY0" fmla="*/ 123139 h 598627"/>
              <a:gd name="connsiteX1" fmla="*/ 475488 w 731520"/>
              <a:gd name="connsiteY1" fmla="*/ 79248 h 598627"/>
              <a:gd name="connsiteX2" fmla="*/ 0 w 731520"/>
              <a:gd name="connsiteY2" fmla="*/ 598627 h 598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598627">
                <a:moveTo>
                  <a:pt x="731520" y="123139"/>
                </a:moveTo>
                <a:cubicBezTo>
                  <a:pt x="664464" y="61569"/>
                  <a:pt x="597408" y="0"/>
                  <a:pt x="475488" y="79248"/>
                </a:cubicBezTo>
                <a:cubicBezTo>
                  <a:pt x="353568" y="158496"/>
                  <a:pt x="176784" y="378561"/>
                  <a:pt x="0" y="598627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4" name="Freeform 273"/>
          <p:cNvSpPr/>
          <p:nvPr/>
        </p:nvSpPr>
        <p:spPr>
          <a:xfrm flipV="1">
            <a:off x="2330073" y="2494629"/>
            <a:ext cx="541324" cy="197511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0" name="Freeform 279"/>
          <p:cNvSpPr/>
          <p:nvPr/>
        </p:nvSpPr>
        <p:spPr>
          <a:xfrm>
            <a:off x="1796063" y="2736031"/>
            <a:ext cx="441751" cy="320649"/>
          </a:xfrm>
          <a:custGeom>
            <a:avLst/>
            <a:gdLst>
              <a:gd name="connsiteX0" fmla="*/ 0 w 438912"/>
              <a:gd name="connsiteY0" fmla="*/ 299923 h 320649"/>
              <a:gd name="connsiteX1" fmla="*/ 204826 w 438912"/>
              <a:gd name="connsiteY1" fmla="*/ 270662 h 320649"/>
              <a:gd name="connsiteX2" fmla="*/ 438912 w 438912"/>
              <a:gd name="connsiteY2" fmla="*/ 0 h 320649"/>
              <a:gd name="connsiteX0" fmla="*/ 0 w 441751"/>
              <a:gd name="connsiteY0" fmla="*/ 299923 h 320649"/>
              <a:gd name="connsiteX1" fmla="*/ 204826 w 441751"/>
              <a:gd name="connsiteY1" fmla="*/ 270662 h 320649"/>
              <a:gd name="connsiteX2" fmla="*/ 438912 w 441751"/>
              <a:gd name="connsiteY2" fmla="*/ 0 h 320649"/>
              <a:gd name="connsiteX0" fmla="*/ 0 w 441751"/>
              <a:gd name="connsiteY0" fmla="*/ 299923 h 320649"/>
              <a:gd name="connsiteX1" fmla="*/ 204826 w 441751"/>
              <a:gd name="connsiteY1" fmla="*/ 270662 h 320649"/>
              <a:gd name="connsiteX2" fmla="*/ 438912 w 441751"/>
              <a:gd name="connsiteY2" fmla="*/ 0 h 32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751" h="320649">
                <a:moveTo>
                  <a:pt x="0" y="299923"/>
                </a:moveTo>
                <a:cubicBezTo>
                  <a:pt x="65837" y="310286"/>
                  <a:pt x="131674" y="320649"/>
                  <a:pt x="204826" y="270662"/>
                </a:cubicBezTo>
                <a:cubicBezTo>
                  <a:pt x="441751" y="166084"/>
                  <a:pt x="358445" y="110337"/>
                  <a:pt x="438912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1" name="Freeform 280"/>
          <p:cNvSpPr/>
          <p:nvPr/>
        </p:nvSpPr>
        <p:spPr>
          <a:xfrm>
            <a:off x="1293753" y="2326380"/>
            <a:ext cx="1409395" cy="1411833"/>
          </a:xfrm>
          <a:custGeom>
            <a:avLst/>
            <a:gdLst>
              <a:gd name="connsiteX0" fmla="*/ 1409395 w 1409395"/>
              <a:gd name="connsiteY0" fmla="*/ 1411833 h 1411833"/>
              <a:gd name="connsiteX1" fmla="*/ 165811 w 1409395"/>
              <a:gd name="connsiteY1" fmla="*/ 987552 h 1411833"/>
              <a:gd name="connsiteX2" fmla="*/ 414528 w 1409395"/>
              <a:gd name="connsiteY2" fmla="*/ 0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9395" h="1411833">
                <a:moveTo>
                  <a:pt x="1409395" y="1411833"/>
                </a:moveTo>
                <a:cubicBezTo>
                  <a:pt x="870508" y="1317345"/>
                  <a:pt x="331622" y="1222857"/>
                  <a:pt x="165811" y="987552"/>
                </a:cubicBezTo>
                <a:cubicBezTo>
                  <a:pt x="0" y="752247"/>
                  <a:pt x="207264" y="376123"/>
                  <a:pt x="414528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2" name="Freeform 281"/>
          <p:cNvSpPr/>
          <p:nvPr/>
        </p:nvSpPr>
        <p:spPr>
          <a:xfrm>
            <a:off x="2149631" y="2736031"/>
            <a:ext cx="546202" cy="965606"/>
          </a:xfrm>
          <a:custGeom>
            <a:avLst/>
            <a:gdLst>
              <a:gd name="connsiteX0" fmla="*/ 121920 w 546202"/>
              <a:gd name="connsiteY0" fmla="*/ 0 h 965606"/>
              <a:gd name="connsiteX1" fmla="*/ 70714 w 546202"/>
              <a:gd name="connsiteY1" fmla="*/ 694944 h 965606"/>
              <a:gd name="connsiteX2" fmla="*/ 546202 w 546202"/>
              <a:gd name="connsiteY2" fmla="*/ 965606 h 96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202" h="965606">
                <a:moveTo>
                  <a:pt x="121920" y="0"/>
                </a:moveTo>
                <a:cubicBezTo>
                  <a:pt x="60960" y="267005"/>
                  <a:pt x="0" y="534010"/>
                  <a:pt x="70714" y="694944"/>
                </a:cubicBezTo>
                <a:cubicBezTo>
                  <a:pt x="141428" y="855878"/>
                  <a:pt x="343815" y="910742"/>
                  <a:pt x="546202" y="965606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3" name="Oval 282"/>
          <p:cNvSpPr>
            <a:spLocks noChangeAspect="1"/>
          </p:cNvSpPr>
          <p:nvPr/>
        </p:nvSpPr>
        <p:spPr>
          <a:xfrm>
            <a:off x="1705816" y="2235372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4" name="Oval 283"/>
          <p:cNvSpPr>
            <a:spLocks noChangeAspect="1"/>
          </p:cNvSpPr>
          <p:nvPr/>
        </p:nvSpPr>
        <p:spPr>
          <a:xfrm>
            <a:off x="2269087" y="1825721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5" name="Oval 284"/>
          <p:cNvSpPr>
            <a:spLocks noChangeAspect="1"/>
          </p:cNvSpPr>
          <p:nvPr/>
        </p:nvSpPr>
        <p:spPr>
          <a:xfrm>
            <a:off x="3366367" y="1847667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6" name="Oval 285"/>
          <p:cNvSpPr>
            <a:spLocks noChangeAspect="1"/>
          </p:cNvSpPr>
          <p:nvPr/>
        </p:nvSpPr>
        <p:spPr>
          <a:xfrm>
            <a:off x="3051813" y="2147590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7" name="Oval 286"/>
          <p:cNvSpPr>
            <a:spLocks noChangeAspect="1"/>
          </p:cNvSpPr>
          <p:nvPr/>
        </p:nvSpPr>
        <p:spPr>
          <a:xfrm>
            <a:off x="2232511" y="2645024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8" name="Oval 287"/>
          <p:cNvSpPr>
            <a:spLocks noChangeAspect="1"/>
          </p:cNvSpPr>
          <p:nvPr/>
        </p:nvSpPr>
        <p:spPr>
          <a:xfrm>
            <a:off x="2861618" y="2454829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9" name="Oval 288"/>
          <p:cNvSpPr>
            <a:spLocks noChangeAspect="1"/>
          </p:cNvSpPr>
          <p:nvPr/>
        </p:nvSpPr>
        <p:spPr>
          <a:xfrm>
            <a:off x="3081074" y="2857165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0" name="Oval 289"/>
          <p:cNvSpPr>
            <a:spLocks noChangeAspect="1"/>
          </p:cNvSpPr>
          <p:nvPr/>
        </p:nvSpPr>
        <p:spPr>
          <a:xfrm>
            <a:off x="2693369" y="3691097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1" name="Oval 290"/>
          <p:cNvSpPr>
            <a:spLocks noChangeAspect="1"/>
          </p:cNvSpPr>
          <p:nvPr/>
        </p:nvSpPr>
        <p:spPr>
          <a:xfrm>
            <a:off x="1713132" y="3003469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2" name="Oval 291"/>
          <p:cNvSpPr>
            <a:spLocks noChangeAspect="1"/>
          </p:cNvSpPr>
          <p:nvPr/>
        </p:nvSpPr>
        <p:spPr>
          <a:xfrm>
            <a:off x="2583641" y="3325338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3" name="Freeform 292"/>
          <p:cNvSpPr/>
          <p:nvPr/>
        </p:nvSpPr>
        <p:spPr>
          <a:xfrm>
            <a:off x="2308127" y="1759452"/>
            <a:ext cx="1075334" cy="888797"/>
          </a:xfrm>
          <a:custGeom>
            <a:avLst/>
            <a:gdLst>
              <a:gd name="connsiteX0" fmla="*/ 0 w 1075334"/>
              <a:gd name="connsiteY0" fmla="*/ 888797 h 888797"/>
              <a:gd name="connsiteX1" fmla="*/ 395021 w 1075334"/>
              <a:gd name="connsiteY1" fmla="*/ 128016 h 888797"/>
              <a:gd name="connsiteX2" fmla="*/ 1075334 w 1075334"/>
              <a:gd name="connsiteY2" fmla="*/ 120701 h 88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334" h="888797">
                <a:moveTo>
                  <a:pt x="0" y="888797"/>
                </a:moveTo>
                <a:cubicBezTo>
                  <a:pt x="107899" y="572414"/>
                  <a:pt x="215799" y="256032"/>
                  <a:pt x="395021" y="128016"/>
                </a:cubicBezTo>
                <a:cubicBezTo>
                  <a:pt x="574243" y="0"/>
                  <a:pt x="824788" y="60350"/>
                  <a:pt x="1075334" y="120701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4" name="Freeform 293"/>
          <p:cNvSpPr/>
          <p:nvPr/>
        </p:nvSpPr>
        <p:spPr>
          <a:xfrm>
            <a:off x="1774117" y="1404664"/>
            <a:ext cx="1623975" cy="841249"/>
          </a:xfrm>
          <a:custGeom>
            <a:avLst/>
            <a:gdLst>
              <a:gd name="connsiteX0" fmla="*/ 0 w 1623975"/>
              <a:gd name="connsiteY0" fmla="*/ 841249 h 841249"/>
              <a:gd name="connsiteX1" fmla="*/ 490119 w 1623975"/>
              <a:gd name="connsiteY1" fmla="*/ 65837 h 841249"/>
              <a:gd name="connsiteX2" fmla="*/ 1623975 w 1623975"/>
              <a:gd name="connsiteY2" fmla="*/ 446228 h 841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975" h="841249">
                <a:moveTo>
                  <a:pt x="0" y="841249"/>
                </a:moveTo>
                <a:cubicBezTo>
                  <a:pt x="109728" y="486461"/>
                  <a:pt x="219457" y="131674"/>
                  <a:pt x="490119" y="65837"/>
                </a:cubicBezTo>
                <a:cubicBezTo>
                  <a:pt x="760781" y="0"/>
                  <a:pt x="1192378" y="223114"/>
                  <a:pt x="1623975" y="446228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5" name="Freeform 294"/>
          <p:cNvSpPr/>
          <p:nvPr/>
        </p:nvSpPr>
        <p:spPr>
          <a:xfrm>
            <a:off x="2782304" y="1916729"/>
            <a:ext cx="1069238" cy="1814169"/>
          </a:xfrm>
          <a:custGeom>
            <a:avLst/>
            <a:gdLst>
              <a:gd name="connsiteX0" fmla="*/ 0 w 1025347"/>
              <a:gd name="connsiteY0" fmla="*/ 1814169 h 1814169"/>
              <a:gd name="connsiteX1" fmla="*/ 914400 w 1025347"/>
              <a:gd name="connsiteY1" fmla="*/ 1236268 h 1814169"/>
              <a:gd name="connsiteX2" fmla="*/ 665683 w 1025347"/>
              <a:gd name="connsiteY2" fmla="*/ 0 h 1814169"/>
              <a:gd name="connsiteX0" fmla="*/ 0 w 1120445"/>
              <a:gd name="connsiteY0" fmla="*/ 1814169 h 1814169"/>
              <a:gd name="connsiteX1" fmla="*/ 1009498 w 1120445"/>
              <a:gd name="connsiteY1" fmla="*/ 1024127 h 1814169"/>
              <a:gd name="connsiteX2" fmla="*/ 665683 w 1120445"/>
              <a:gd name="connsiteY2" fmla="*/ 0 h 1814169"/>
              <a:gd name="connsiteX0" fmla="*/ 0 w 1157021"/>
              <a:gd name="connsiteY0" fmla="*/ 1814169 h 1814169"/>
              <a:gd name="connsiteX1" fmla="*/ 1009498 w 1157021"/>
              <a:gd name="connsiteY1" fmla="*/ 1024127 h 1814169"/>
              <a:gd name="connsiteX2" fmla="*/ 980237 w 1157021"/>
              <a:gd name="connsiteY2" fmla="*/ 468172 h 1814169"/>
              <a:gd name="connsiteX3" fmla="*/ 665683 w 1157021"/>
              <a:gd name="connsiteY3" fmla="*/ 0 h 1814169"/>
              <a:gd name="connsiteX0" fmla="*/ 0 w 1069238"/>
              <a:gd name="connsiteY0" fmla="*/ 1814169 h 1814169"/>
              <a:gd name="connsiteX1" fmla="*/ 921715 w 1069238"/>
              <a:gd name="connsiteY1" fmla="*/ 1207007 h 1814169"/>
              <a:gd name="connsiteX2" fmla="*/ 980237 w 1069238"/>
              <a:gd name="connsiteY2" fmla="*/ 468172 h 1814169"/>
              <a:gd name="connsiteX3" fmla="*/ 665683 w 1069238"/>
              <a:gd name="connsiteY3" fmla="*/ 0 h 181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238" h="1814169">
                <a:moveTo>
                  <a:pt x="0" y="1814169"/>
                </a:moveTo>
                <a:cubicBezTo>
                  <a:pt x="401726" y="1676399"/>
                  <a:pt x="810768" y="1509368"/>
                  <a:pt x="921715" y="1207007"/>
                </a:cubicBezTo>
                <a:cubicBezTo>
                  <a:pt x="1069238" y="982674"/>
                  <a:pt x="1022909" y="669340"/>
                  <a:pt x="980237" y="468172"/>
                </a:cubicBezTo>
                <a:cubicBezTo>
                  <a:pt x="937565" y="267004"/>
                  <a:pt x="702259" y="78029"/>
                  <a:pt x="665683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96" name="Straight Connector 295"/>
          <p:cNvCxnSpPr>
            <a:stCxn id="286" idx="7"/>
            <a:endCxn id="285" idx="3"/>
          </p:cNvCxnSpPr>
          <p:nvPr/>
        </p:nvCxnSpPr>
        <p:spPr>
          <a:xfrm rot="5400000" flipH="1" flipV="1">
            <a:off x="3137178" y="1918401"/>
            <a:ext cx="235265" cy="249896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Freeform 296"/>
          <p:cNvSpPr/>
          <p:nvPr/>
        </p:nvSpPr>
        <p:spPr>
          <a:xfrm>
            <a:off x="3164005" y="1938674"/>
            <a:ext cx="524256" cy="943661"/>
          </a:xfrm>
          <a:custGeom>
            <a:avLst/>
            <a:gdLst>
              <a:gd name="connsiteX0" fmla="*/ 0 w 524256"/>
              <a:gd name="connsiteY0" fmla="*/ 943661 h 943661"/>
              <a:gd name="connsiteX1" fmla="*/ 475488 w 524256"/>
              <a:gd name="connsiteY1" fmla="*/ 716890 h 943661"/>
              <a:gd name="connsiteX2" fmla="*/ 292608 w 524256"/>
              <a:gd name="connsiteY2" fmla="*/ 0 h 943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256" h="943661">
                <a:moveTo>
                  <a:pt x="0" y="943661"/>
                </a:moveTo>
                <a:cubicBezTo>
                  <a:pt x="213360" y="908914"/>
                  <a:pt x="426720" y="874167"/>
                  <a:pt x="475488" y="716890"/>
                </a:cubicBezTo>
                <a:cubicBezTo>
                  <a:pt x="524256" y="559613"/>
                  <a:pt x="408432" y="279806"/>
                  <a:pt x="292608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8" name="Freeform 297"/>
          <p:cNvSpPr/>
          <p:nvPr/>
        </p:nvSpPr>
        <p:spPr>
          <a:xfrm>
            <a:off x="2359333" y="1702150"/>
            <a:ext cx="1024128" cy="163372"/>
          </a:xfrm>
          <a:custGeom>
            <a:avLst/>
            <a:gdLst>
              <a:gd name="connsiteX0" fmla="*/ 0 w 1024128"/>
              <a:gd name="connsiteY0" fmla="*/ 148742 h 163372"/>
              <a:gd name="connsiteX1" fmla="*/ 285293 w 1024128"/>
              <a:gd name="connsiteY1" fmla="*/ 2438 h 163372"/>
              <a:gd name="connsiteX2" fmla="*/ 1024128 w 1024128"/>
              <a:gd name="connsiteY2" fmla="*/ 163372 h 1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4128" h="163372">
                <a:moveTo>
                  <a:pt x="0" y="148742"/>
                </a:moveTo>
                <a:cubicBezTo>
                  <a:pt x="57302" y="74371"/>
                  <a:pt x="114605" y="0"/>
                  <a:pt x="285293" y="2438"/>
                </a:cubicBezTo>
                <a:cubicBezTo>
                  <a:pt x="455981" y="4876"/>
                  <a:pt x="740054" y="84124"/>
                  <a:pt x="1024128" y="163372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9" name="Freeform 298"/>
          <p:cNvSpPr/>
          <p:nvPr/>
        </p:nvSpPr>
        <p:spPr>
          <a:xfrm>
            <a:off x="1555881" y="3079845"/>
            <a:ext cx="1139952" cy="643738"/>
          </a:xfrm>
          <a:custGeom>
            <a:avLst/>
            <a:gdLst>
              <a:gd name="connsiteX0" fmla="*/ 181660 w 1139952"/>
              <a:gd name="connsiteY0" fmla="*/ 0 h 643738"/>
              <a:gd name="connsiteX1" fmla="*/ 159715 w 1139952"/>
              <a:gd name="connsiteY1" fmla="*/ 299924 h 643738"/>
              <a:gd name="connsiteX2" fmla="*/ 1139952 w 1139952"/>
              <a:gd name="connsiteY2" fmla="*/ 643738 h 64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952" h="643738">
                <a:moveTo>
                  <a:pt x="181660" y="0"/>
                </a:moveTo>
                <a:cubicBezTo>
                  <a:pt x="90830" y="96317"/>
                  <a:pt x="0" y="192634"/>
                  <a:pt x="159715" y="299924"/>
                </a:cubicBezTo>
                <a:cubicBezTo>
                  <a:pt x="319430" y="407214"/>
                  <a:pt x="729691" y="525476"/>
                  <a:pt x="1139952" y="643738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01" name="Rectangle 300"/>
          <p:cNvSpPr/>
          <p:nvPr/>
        </p:nvSpPr>
        <p:spPr>
          <a:xfrm>
            <a:off x="1441284" y="1992560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3326109" y="1536789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2762734" y="367076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4" name="Rectangle 303"/>
          <p:cNvSpPr/>
          <p:nvPr/>
        </p:nvSpPr>
        <p:spPr>
          <a:xfrm>
            <a:off x="1933557" y="258132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" name="Freeform 320"/>
          <p:cNvSpPr/>
          <p:nvPr/>
        </p:nvSpPr>
        <p:spPr>
          <a:xfrm>
            <a:off x="4927606" y="2325022"/>
            <a:ext cx="1309777" cy="1453551"/>
          </a:xfrm>
          <a:custGeom>
            <a:avLst/>
            <a:gdLst>
              <a:gd name="connsiteX0" fmla="*/ 833887 w 1309777"/>
              <a:gd name="connsiteY0" fmla="*/ 388189 h 1453551"/>
              <a:gd name="connsiteX1" fmla="*/ 480204 w 1309777"/>
              <a:gd name="connsiteY1" fmla="*/ 103518 h 1453551"/>
              <a:gd name="connsiteX2" fmla="*/ 402567 w 1309777"/>
              <a:gd name="connsiteY2" fmla="*/ 34506 h 1453551"/>
              <a:gd name="connsiteX3" fmla="*/ 376687 w 1309777"/>
              <a:gd name="connsiteY3" fmla="*/ 43133 h 1453551"/>
              <a:gd name="connsiteX4" fmla="*/ 342182 w 1309777"/>
              <a:gd name="connsiteY4" fmla="*/ 43133 h 1453551"/>
              <a:gd name="connsiteX5" fmla="*/ 307676 w 1309777"/>
              <a:gd name="connsiteY5" fmla="*/ 34506 h 1453551"/>
              <a:gd name="connsiteX6" fmla="*/ 186906 w 1309777"/>
              <a:gd name="connsiteY6" fmla="*/ 250167 h 1453551"/>
              <a:gd name="connsiteX7" fmla="*/ 66136 w 1309777"/>
              <a:gd name="connsiteY7" fmla="*/ 500333 h 1453551"/>
              <a:gd name="connsiteX8" fmla="*/ 5751 w 1309777"/>
              <a:gd name="connsiteY8" fmla="*/ 759125 h 1453551"/>
              <a:gd name="connsiteX9" fmla="*/ 31631 w 1309777"/>
              <a:gd name="connsiteY9" fmla="*/ 983412 h 1453551"/>
              <a:gd name="connsiteX10" fmla="*/ 178280 w 1309777"/>
              <a:gd name="connsiteY10" fmla="*/ 1138688 h 1453551"/>
              <a:gd name="connsiteX11" fmla="*/ 359434 w 1309777"/>
              <a:gd name="connsiteY11" fmla="*/ 1233578 h 1453551"/>
              <a:gd name="connsiteX12" fmla="*/ 721744 w 1309777"/>
              <a:gd name="connsiteY12" fmla="*/ 1345721 h 1453551"/>
              <a:gd name="connsiteX13" fmla="*/ 1135812 w 1309777"/>
              <a:gd name="connsiteY13" fmla="*/ 1423359 h 1453551"/>
              <a:gd name="connsiteX14" fmla="*/ 1247955 w 1309777"/>
              <a:gd name="connsiteY14" fmla="*/ 1449238 h 1453551"/>
              <a:gd name="connsiteX15" fmla="*/ 1265208 w 1309777"/>
              <a:gd name="connsiteY15" fmla="*/ 1449238 h 1453551"/>
              <a:gd name="connsiteX16" fmla="*/ 1291087 w 1309777"/>
              <a:gd name="connsiteY16" fmla="*/ 1423359 h 1453551"/>
              <a:gd name="connsiteX17" fmla="*/ 1153065 w 1309777"/>
              <a:gd name="connsiteY17" fmla="*/ 1388854 h 1453551"/>
              <a:gd name="connsiteX18" fmla="*/ 963284 w 1309777"/>
              <a:gd name="connsiteY18" fmla="*/ 1302589 h 1453551"/>
              <a:gd name="connsiteX19" fmla="*/ 851140 w 1309777"/>
              <a:gd name="connsiteY19" fmla="*/ 1207699 h 1453551"/>
              <a:gd name="connsiteX20" fmla="*/ 790755 w 1309777"/>
              <a:gd name="connsiteY20" fmla="*/ 1061050 h 1453551"/>
              <a:gd name="connsiteX21" fmla="*/ 816634 w 1309777"/>
              <a:gd name="connsiteY21" fmla="*/ 655608 h 1453551"/>
              <a:gd name="connsiteX22" fmla="*/ 859767 w 1309777"/>
              <a:gd name="connsiteY22" fmla="*/ 483080 h 1453551"/>
              <a:gd name="connsiteX23" fmla="*/ 859767 w 1309777"/>
              <a:gd name="connsiteY23" fmla="*/ 457201 h 1453551"/>
              <a:gd name="connsiteX24" fmla="*/ 833887 w 1309777"/>
              <a:gd name="connsiteY24" fmla="*/ 388189 h 1453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09777" h="1453551">
                <a:moveTo>
                  <a:pt x="833887" y="388189"/>
                </a:moveTo>
                <a:cubicBezTo>
                  <a:pt x="770626" y="329242"/>
                  <a:pt x="552091" y="162465"/>
                  <a:pt x="480204" y="103518"/>
                </a:cubicBezTo>
                <a:cubicBezTo>
                  <a:pt x="408317" y="44571"/>
                  <a:pt x="419820" y="44570"/>
                  <a:pt x="402567" y="34506"/>
                </a:cubicBezTo>
                <a:cubicBezTo>
                  <a:pt x="385314" y="24442"/>
                  <a:pt x="386751" y="41695"/>
                  <a:pt x="376687" y="43133"/>
                </a:cubicBezTo>
                <a:cubicBezTo>
                  <a:pt x="366623" y="44571"/>
                  <a:pt x="353684" y="44571"/>
                  <a:pt x="342182" y="43133"/>
                </a:cubicBezTo>
                <a:cubicBezTo>
                  <a:pt x="330680" y="41695"/>
                  <a:pt x="333555" y="0"/>
                  <a:pt x="307676" y="34506"/>
                </a:cubicBezTo>
                <a:cubicBezTo>
                  <a:pt x="281797" y="69012"/>
                  <a:pt x="227163" y="172529"/>
                  <a:pt x="186906" y="250167"/>
                </a:cubicBezTo>
                <a:cubicBezTo>
                  <a:pt x="146649" y="327805"/>
                  <a:pt x="96328" y="415507"/>
                  <a:pt x="66136" y="500333"/>
                </a:cubicBezTo>
                <a:cubicBezTo>
                  <a:pt x="35944" y="585159"/>
                  <a:pt x="11502" y="678612"/>
                  <a:pt x="5751" y="759125"/>
                </a:cubicBezTo>
                <a:cubicBezTo>
                  <a:pt x="0" y="839638"/>
                  <a:pt x="2876" y="920152"/>
                  <a:pt x="31631" y="983412"/>
                </a:cubicBezTo>
                <a:cubicBezTo>
                  <a:pt x="60386" y="1046673"/>
                  <a:pt x="123646" y="1096994"/>
                  <a:pt x="178280" y="1138688"/>
                </a:cubicBezTo>
                <a:cubicBezTo>
                  <a:pt x="232914" y="1180382"/>
                  <a:pt x="268857" y="1199072"/>
                  <a:pt x="359434" y="1233578"/>
                </a:cubicBezTo>
                <a:cubicBezTo>
                  <a:pt x="450011" y="1268084"/>
                  <a:pt x="592348" y="1314091"/>
                  <a:pt x="721744" y="1345721"/>
                </a:cubicBezTo>
                <a:cubicBezTo>
                  <a:pt x="851140" y="1377351"/>
                  <a:pt x="1048110" y="1406106"/>
                  <a:pt x="1135812" y="1423359"/>
                </a:cubicBezTo>
                <a:cubicBezTo>
                  <a:pt x="1223514" y="1440612"/>
                  <a:pt x="1226389" y="1444925"/>
                  <a:pt x="1247955" y="1449238"/>
                </a:cubicBezTo>
                <a:cubicBezTo>
                  <a:pt x="1269521" y="1453551"/>
                  <a:pt x="1258019" y="1453551"/>
                  <a:pt x="1265208" y="1449238"/>
                </a:cubicBezTo>
                <a:cubicBezTo>
                  <a:pt x="1272397" y="1444925"/>
                  <a:pt x="1309777" y="1433423"/>
                  <a:pt x="1291087" y="1423359"/>
                </a:cubicBezTo>
                <a:cubicBezTo>
                  <a:pt x="1272397" y="1413295"/>
                  <a:pt x="1207699" y="1408982"/>
                  <a:pt x="1153065" y="1388854"/>
                </a:cubicBezTo>
                <a:cubicBezTo>
                  <a:pt x="1098431" y="1368726"/>
                  <a:pt x="1013605" y="1332782"/>
                  <a:pt x="963284" y="1302589"/>
                </a:cubicBezTo>
                <a:cubicBezTo>
                  <a:pt x="912963" y="1272396"/>
                  <a:pt x="879895" y="1247956"/>
                  <a:pt x="851140" y="1207699"/>
                </a:cubicBezTo>
                <a:cubicBezTo>
                  <a:pt x="822385" y="1167442"/>
                  <a:pt x="796506" y="1153065"/>
                  <a:pt x="790755" y="1061050"/>
                </a:cubicBezTo>
                <a:cubicBezTo>
                  <a:pt x="785004" y="969035"/>
                  <a:pt x="805132" y="751936"/>
                  <a:pt x="816634" y="655608"/>
                </a:cubicBezTo>
                <a:cubicBezTo>
                  <a:pt x="828136" y="559280"/>
                  <a:pt x="852578" y="516148"/>
                  <a:pt x="859767" y="483080"/>
                </a:cubicBezTo>
                <a:cubicBezTo>
                  <a:pt x="866956" y="450012"/>
                  <a:pt x="864080" y="465827"/>
                  <a:pt x="859767" y="457201"/>
                </a:cubicBezTo>
                <a:cubicBezTo>
                  <a:pt x="855454" y="448575"/>
                  <a:pt x="897148" y="447136"/>
                  <a:pt x="833887" y="388189"/>
                </a:cubicBezTo>
                <a:close/>
              </a:path>
            </a:pathLst>
          </a:custGeom>
          <a:solidFill>
            <a:srgbClr val="00B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22" name="Straight Connector 321"/>
          <p:cNvCxnSpPr>
            <a:stCxn id="330" idx="2"/>
          </p:cNvCxnSpPr>
          <p:nvPr/>
        </p:nvCxnSpPr>
        <p:spPr>
          <a:xfrm rot="5400000" flipH="1" flipV="1">
            <a:off x="5324127" y="2513716"/>
            <a:ext cx="358627" cy="102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stCxn id="328" idx="0"/>
          </p:cNvCxnSpPr>
          <p:nvPr/>
        </p:nvCxnSpPr>
        <p:spPr>
          <a:xfrm rot="1852125" flipV="1">
            <a:off x="5362548" y="3353072"/>
            <a:ext cx="551697" cy="55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>
            <a:stCxn id="330" idx="7"/>
            <a:endCxn id="328" idx="2"/>
          </p:cNvCxnSpPr>
          <p:nvPr/>
        </p:nvCxnSpPr>
        <p:spPr>
          <a:xfrm rot="12652125" flipH="1" flipV="1">
            <a:off x="5342835" y="2831544"/>
            <a:ext cx="126124" cy="362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>
            <a:stCxn id="329" idx="0"/>
            <a:endCxn id="328" idx="5"/>
          </p:cNvCxnSpPr>
          <p:nvPr/>
        </p:nvCxnSpPr>
        <p:spPr>
          <a:xfrm rot="1852125" flipV="1">
            <a:off x="5116664" y="3195508"/>
            <a:ext cx="181392" cy="5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>
            <a:stCxn id="329" idx="2"/>
            <a:endCxn id="330" idx="6"/>
          </p:cNvCxnSpPr>
          <p:nvPr/>
        </p:nvCxnSpPr>
        <p:spPr>
          <a:xfrm rot="18052125">
            <a:off x="5033824" y="2925522"/>
            <a:ext cx="435690" cy="104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>
            <a:stCxn id="329" idx="5"/>
          </p:cNvCxnSpPr>
          <p:nvPr/>
        </p:nvCxnSpPr>
        <p:spPr>
          <a:xfrm rot="10800000" flipV="1">
            <a:off x="4809965" y="3182978"/>
            <a:ext cx="217391" cy="189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 327"/>
          <p:cNvSpPr/>
          <p:nvPr/>
        </p:nvSpPr>
        <p:spPr>
          <a:xfrm rot="7252125">
            <a:off x="5301999" y="318838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29" name="Oval 328"/>
          <p:cNvSpPr/>
          <p:nvPr/>
        </p:nvSpPr>
        <p:spPr>
          <a:xfrm rot="7252125">
            <a:off x="5029998" y="312542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0" name="Oval 329"/>
          <p:cNvSpPr/>
          <p:nvPr/>
        </p:nvSpPr>
        <p:spPr>
          <a:xfrm rot="7252125">
            <a:off x="5387468" y="2731457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1" name="Freeform 330"/>
          <p:cNvSpPr/>
          <p:nvPr/>
        </p:nvSpPr>
        <p:spPr>
          <a:xfrm>
            <a:off x="5261995" y="2368202"/>
            <a:ext cx="29260" cy="672998"/>
          </a:xfrm>
          <a:custGeom>
            <a:avLst/>
            <a:gdLst>
              <a:gd name="connsiteX0" fmla="*/ 0 w 29260"/>
              <a:gd name="connsiteY0" fmla="*/ 672998 h 672998"/>
              <a:gd name="connsiteX1" fmla="*/ 29260 w 29260"/>
              <a:gd name="connsiteY1" fmla="*/ 0 h 67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260" h="672998">
                <a:moveTo>
                  <a:pt x="0" y="672998"/>
                </a:moveTo>
                <a:lnTo>
                  <a:pt x="29260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2" name="Freeform 331"/>
          <p:cNvSpPr/>
          <p:nvPr/>
        </p:nvSpPr>
        <p:spPr>
          <a:xfrm>
            <a:off x="5313201" y="2346256"/>
            <a:ext cx="438912" cy="343815"/>
          </a:xfrm>
          <a:custGeom>
            <a:avLst/>
            <a:gdLst>
              <a:gd name="connsiteX0" fmla="*/ 0 w 438912"/>
              <a:gd name="connsiteY0" fmla="*/ 0 h 343815"/>
              <a:gd name="connsiteX1" fmla="*/ 438912 w 438912"/>
              <a:gd name="connsiteY1" fmla="*/ 343815 h 34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2" h="343815">
                <a:moveTo>
                  <a:pt x="0" y="0"/>
                </a:moveTo>
                <a:lnTo>
                  <a:pt x="438912" y="343815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3" name="Freeform 332"/>
          <p:cNvSpPr/>
          <p:nvPr/>
        </p:nvSpPr>
        <p:spPr>
          <a:xfrm>
            <a:off x="5313201" y="2770538"/>
            <a:ext cx="438912" cy="320649"/>
          </a:xfrm>
          <a:custGeom>
            <a:avLst/>
            <a:gdLst>
              <a:gd name="connsiteX0" fmla="*/ 0 w 438912"/>
              <a:gd name="connsiteY0" fmla="*/ 299923 h 320649"/>
              <a:gd name="connsiteX1" fmla="*/ 204826 w 438912"/>
              <a:gd name="connsiteY1" fmla="*/ 270662 h 320649"/>
              <a:gd name="connsiteX2" fmla="*/ 438912 w 438912"/>
              <a:gd name="connsiteY2" fmla="*/ 0 h 32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912" h="320649">
                <a:moveTo>
                  <a:pt x="0" y="299923"/>
                </a:moveTo>
                <a:cubicBezTo>
                  <a:pt x="65837" y="310286"/>
                  <a:pt x="131674" y="320649"/>
                  <a:pt x="204826" y="270662"/>
                </a:cubicBezTo>
                <a:cubicBezTo>
                  <a:pt x="277978" y="220675"/>
                  <a:pt x="358445" y="110337"/>
                  <a:pt x="438912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4" name="Freeform 333"/>
          <p:cNvSpPr/>
          <p:nvPr/>
        </p:nvSpPr>
        <p:spPr>
          <a:xfrm>
            <a:off x="4810891" y="2360887"/>
            <a:ext cx="1409395" cy="1411833"/>
          </a:xfrm>
          <a:custGeom>
            <a:avLst/>
            <a:gdLst>
              <a:gd name="connsiteX0" fmla="*/ 1409395 w 1409395"/>
              <a:gd name="connsiteY0" fmla="*/ 1411833 h 1411833"/>
              <a:gd name="connsiteX1" fmla="*/ 165811 w 1409395"/>
              <a:gd name="connsiteY1" fmla="*/ 987552 h 1411833"/>
              <a:gd name="connsiteX2" fmla="*/ 414528 w 1409395"/>
              <a:gd name="connsiteY2" fmla="*/ 0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9395" h="1411833">
                <a:moveTo>
                  <a:pt x="1409395" y="1411833"/>
                </a:moveTo>
                <a:cubicBezTo>
                  <a:pt x="870508" y="1317345"/>
                  <a:pt x="331622" y="1222857"/>
                  <a:pt x="165811" y="987552"/>
                </a:cubicBezTo>
                <a:cubicBezTo>
                  <a:pt x="0" y="752247"/>
                  <a:pt x="207264" y="376123"/>
                  <a:pt x="414528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5" name="Freeform 334"/>
          <p:cNvSpPr/>
          <p:nvPr/>
        </p:nvSpPr>
        <p:spPr>
          <a:xfrm>
            <a:off x="5666769" y="2770538"/>
            <a:ext cx="546202" cy="965606"/>
          </a:xfrm>
          <a:custGeom>
            <a:avLst/>
            <a:gdLst>
              <a:gd name="connsiteX0" fmla="*/ 121920 w 546202"/>
              <a:gd name="connsiteY0" fmla="*/ 0 h 965606"/>
              <a:gd name="connsiteX1" fmla="*/ 70714 w 546202"/>
              <a:gd name="connsiteY1" fmla="*/ 694944 h 965606"/>
              <a:gd name="connsiteX2" fmla="*/ 546202 w 546202"/>
              <a:gd name="connsiteY2" fmla="*/ 965606 h 96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202" h="965606">
                <a:moveTo>
                  <a:pt x="121920" y="0"/>
                </a:moveTo>
                <a:cubicBezTo>
                  <a:pt x="60960" y="267005"/>
                  <a:pt x="0" y="534010"/>
                  <a:pt x="70714" y="694944"/>
                </a:cubicBezTo>
                <a:cubicBezTo>
                  <a:pt x="141428" y="855878"/>
                  <a:pt x="343815" y="910742"/>
                  <a:pt x="546202" y="965606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6" name="Oval 335"/>
          <p:cNvSpPr>
            <a:spLocks noChangeAspect="1"/>
          </p:cNvSpPr>
          <p:nvPr/>
        </p:nvSpPr>
        <p:spPr>
          <a:xfrm>
            <a:off x="5749649" y="2679531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7" name="Oval 336"/>
          <p:cNvSpPr>
            <a:spLocks noChangeAspect="1"/>
          </p:cNvSpPr>
          <p:nvPr/>
        </p:nvSpPr>
        <p:spPr>
          <a:xfrm>
            <a:off x="6210507" y="3725604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8" name="Oval 337"/>
          <p:cNvSpPr>
            <a:spLocks noChangeAspect="1"/>
          </p:cNvSpPr>
          <p:nvPr/>
        </p:nvSpPr>
        <p:spPr>
          <a:xfrm>
            <a:off x="5230270" y="3037976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9" name="Freeform 338"/>
          <p:cNvSpPr/>
          <p:nvPr/>
        </p:nvSpPr>
        <p:spPr>
          <a:xfrm>
            <a:off x="5073019" y="3114352"/>
            <a:ext cx="1139952" cy="643738"/>
          </a:xfrm>
          <a:custGeom>
            <a:avLst/>
            <a:gdLst>
              <a:gd name="connsiteX0" fmla="*/ 181660 w 1139952"/>
              <a:gd name="connsiteY0" fmla="*/ 0 h 643738"/>
              <a:gd name="connsiteX1" fmla="*/ 159715 w 1139952"/>
              <a:gd name="connsiteY1" fmla="*/ 299924 h 643738"/>
              <a:gd name="connsiteX2" fmla="*/ 1139952 w 1139952"/>
              <a:gd name="connsiteY2" fmla="*/ 643738 h 64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952" h="643738">
                <a:moveTo>
                  <a:pt x="181660" y="0"/>
                </a:moveTo>
                <a:cubicBezTo>
                  <a:pt x="90830" y="96317"/>
                  <a:pt x="0" y="192634"/>
                  <a:pt x="159715" y="299924"/>
                </a:cubicBezTo>
                <a:cubicBezTo>
                  <a:pt x="319430" y="407214"/>
                  <a:pt x="729691" y="525476"/>
                  <a:pt x="1139952" y="643738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40" name="Rectangle 339"/>
          <p:cNvSpPr/>
          <p:nvPr/>
        </p:nvSpPr>
        <p:spPr>
          <a:xfrm>
            <a:off x="4941170" y="210535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" name="Rectangle 340"/>
          <p:cNvSpPr/>
          <p:nvPr/>
        </p:nvSpPr>
        <p:spPr>
          <a:xfrm>
            <a:off x="6138245" y="343360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5826525" y="256059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3" name="Rectangle 342"/>
          <p:cNvSpPr/>
          <p:nvPr/>
        </p:nvSpPr>
        <p:spPr>
          <a:xfrm>
            <a:off x="5317936" y="305686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4" name="Rectangle 343"/>
          <p:cNvSpPr/>
          <p:nvPr/>
        </p:nvSpPr>
        <p:spPr>
          <a:xfrm>
            <a:off x="5369493" y="265403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5" name="Rectangle 344"/>
          <p:cNvSpPr/>
          <p:nvPr/>
        </p:nvSpPr>
        <p:spPr>
          <a:xfrm>
            <a:off x="4909886" y="286287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6" name="Freeform 345"/>
          <p:cNvSpPr/>
          <p:nvPr/>
        </p:nvSpPr>
        <p:spPr>
          <a:xfrm>
            <a:off x="5430822" y="951979"/>
            <a:ext cx="1709468" cy="1233577"/>
          </a:xfrm>
          <a:custGeom>
            <a:avLst/>
            <a:gdLst>
              <a:gd name="connsiteX0" fmla="*/ 20128 w 1709468"/>
              <a:gd name="connsiteY0" fmla="*/ 803694 h 1233577"/>
              <a:gd name="connsiteX1" fmla="*/ 166778 w 1709468"/>
              <a:gd name="connsiteY1" fmla="*/ 398252 h 1233577"/>
              <a:gd name="connsiteX2" fmla="*/ 339306 w 1709468"/>
              <a:gd name="connsiteY2" fmla="*/ 122207 h 1233577"/>
              <a:gd name="connsiteX3" fmla="*/ 563593 w 1709468"/>
              <a:gd name="connsiteY3" fmla="*/ 18690 h 1233577"/>
              <a:gd name="connsiteX4" fmla="*/ 813759 w 1709468"/>
              <a:gd name="connsiteY4" fmla="*/ 35943 h 1233577"/>
              <a:gd name="connsiteX5" fmla="*/ 1314091 w 1709468"/>
              <a:gd name="connsiteY5" fmla="*/ 234350 h 1233577"/>
              <a:gd name="connsiteX6" fmla="*/ 1659147 w 1709468"/>
              <a:gd name="connsiteY6" fmla="*/ 415505 h 1233577"/>
              <a:gd name="connsiteX7" fmla="*/ 1616015 w 1709468"/>
              <a:gd name="connsiteY7" fmla="*/ 415505 h 1233577"/>
              <a:gd name="connsiteX8" fmla="*/ 1365849 w 1709468"/>
              <a:gd name="connsiteY8" fmla="*/ 380999 h 1233577"/>
              <a:gd name="connsiteX9" fmla="*/ 1081178 w 1709468"/>
              <a:gd name="connsiteY9" fmla="*/ 380999 h 1233577"/>
              <a:gd name="connsiteX10" fmla="*/ 917276 w 1709468"/>
              <a:gd name="connsiteY10" fmla="*/ 467263 h 1233577"/>
              <a:gd name="connsiteX11" fmla="*/ 770627 w 1709468"/>
              <a:gd name="connsiteY11" fmla="*/ 657045 h 1233577"/>
              <a:gd name="connsiteX12" fmla="*/ 667110 w 1709468"/>
              <a:gd name="connsiteY12" fmla="*/ 915837 h 1233577"/>
              <a:gd name="connsiteX13" fmla="*/ 589472 w 1709468"/>
              <a:gd name="connsiteY13" fmla="*/ 1105618 h 1233577"/>
              <a:gd name="connsiteX14" fmla="*/ 554966 w 1709468"/>
              <a:gd name="connsiteY14" fmla="*/ 1209135 h 1233577"/>
              <a:gd name="connsiteX15" fmla="*/ 520461 w 1709468"/>
              <a:gd name="connsiteY15" fmla="*/ 1200509 h 1233577"/>
              <a:gd name="connsiteX16" fmla="*/ 494581 w 1709468"/>
              <a:gd name="connsiteY16" fmla="*/ 1209135 h 1233577"/>
              <a:gd name="connsiteX17" fmla="*/ 278921 w 1709468"/>
              <a:gd name="connsiteY17" fmla="*/ 1053860 h 1233577"/>
              <a:gd name="connsiteX18" fmla="*/ 46008 w 1709468"/>
              <a:gd name="connsiteY18" fmla="*/ 881331 h 1233577"/>
              <a:gd name="connsiteX19" fmla="*/ 46008 w 1709468"/>
              <a:gd name="connsiteY19" fmla="*/ 864079 h 1233577"/>
              <a:gd name="connsiteX20" fmla="*/ 20128 w 1709468"/>
              <a:gd name="connsiteY20" fmla="*/ 803694 h 1233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09468" h="1233577">
                <a:moveTo>
                  <a:pt x="20128" y="803694"/>
                </a:moveTo>
                <a:cubicBezTo>
                  <a:pt x="40256" y="726056"/>
                  <a:pt x="113582" y="511833"/>
                  <a:pt x="166778" y="398252"/>
                </a:cubicBezTo>
                <a:cubicBezTo>
                  <a:pt x="219974" y="284671"/>
                  <a:pt x="273170" y="185467"/>
                  <a:pt x="339306" y="122207"/>
                </a:cubicBezTo>
                <a:cubicBezTo>
                  <a:pt x="405442" y="58947"/>
                  <a:pt x="484518" y="33067"/>
                  <a:pt x="563593" y="18690"/>
                </a:cubicBezTo>
                <a:cubicBezTo>
                  <a:pt x="642668" y="4313"/>
                  <a:pt x="688676" y="0"/>
                  <a:pt x="813759" y="35943"/>
                </a:cubicBezTo>
                <a:cubicBezTo>
                  <a:pt x="938842" y="71886"/>
                  <a:pt x="1173193" y="171090"/>
                  <a:pt x="1314091" y="234350"/>
                </a:cubicBezTo>
                <a:cubicBezTo>
                  <a:pt x="1454989" y="297610"/>
                  <a:pt x="1608826" y="385313"/>
                  <a:pt x="1659147" y="415505"/>
                </a:cubicBezTo>
                <a:cubicBezTo>
                  <a:pt x="1709468" y="445698"/>
                  <a:pt x="1664898" y="421256"/>
                  <a:pt x="1616015" y="415505"/>
                </a:cubicBezTo>
                <a:cubicBezTo>
                  <a:pt x="1567132" y="409754"/>
                  <a:pt x="1454988" y="386750"/>
                  <a:pt x="1365849" y="380999"/>
                </a:cubicBezTo>
                <a:cubicBezTo>
                  <a:pt x="1276710" y="375248"/>
                  <a:pt x="1155940" y="366622"/>
                  <a:pt x="1081178" y="380999"/>
                </a:cubicBezTo>
                <a:cubicBezTo>
                  <a:pt x="1006416" y="395376"/>
                  <a:pt x="969034" y="421255"/>
                  <a:pt x="917276" y="467263"/>
                </a:cubicBezTo>
                <a:cubicBezTo>
                  <a:pt x="865518" y="513271"/>
                  <a:pt x="812321" y="582283"/>
                  <a:pt x="770627" y="657045"/>
                </a:cubicBezTo>
                <a:cubicBezTo>
                  <a:pt x="728933" y="731807"/>
                  <a:pt x="697302" y="841075"/>
                  <a:pt x="667110" y="915837"/>
                </a:cubicBezTo>
                <a:cubicBezTo>
                  <a:pt x="636918" y="990599"/>
                  <a:pt x="608163" y="1056735"/>
                  <a:pt x="589472" y="1105618"/>
                </a:cubicBezTo>
                <a:cubicBezTo>
                  <a:pt x="570781" y="1154501"/>
                  <a:pt x="566468" y="1193320"/>
                  <a:pt x="554966" y="1209135"/>
                </a:cubicBezTo>
                <a:cubicBezTo>
                  <a:pt x="543464" y="1224950"/>
                  <a:pt x="530525" y="1200509"/>
                  <a:pt x="520461" y="1200509"/>
                </a:cubicBezTo>
                <a:cubicBezTo>
                  <a:pt x="510397" y="1200509"/>
                  <a:pt x="534838" y="1233577"/>
                  <a:pt x="494581" y="1209135"/>
                </a:cubicBezTo>
                <a:cubicBezTo>
                  <a:pt x="454324" y="1184694"/>
                  <a:pt x="278921" y="1053860"/>
                  <a:pt x="278921" y="1053860"/>
                </a:cubicBezTo>
                <a:cubicBezTo>
                  <a:pt x="204159" y="999226"/>
                  <a:pt x="84827" y="912961"/>
                  <a:pt x="46008" y="881331"/>
                </a:cubicBezTo>
                <a:cubicBezTo>
                  <a:pt x="7189" y="849701"/>
                  <a:pt x="44570" y="871268"/>
                  <a:pt x="46008" y="864079"/>
                </a:cubicBezTo>
                <a:cubicBezTo>
                  <a:pt x="47446" y="856890"/>
                  <a:pt x="0" y="881332"/>
                  <a:pt x="20128" y="803694"/>
                </a:cubicBezTo>
                <a:close/>
              </a:path>
            </a:pathLst>
          </a:custGeom>
          <a:solidFill>
            <a:srgbClr val="0070C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47" name="Straight Connector 346"/>
          <p:cNvCxnSpPr>
            <a:stCxn id="353" idx="3"/>
            <a:endCxn id="352" idx="7"/>
          </p:cNvCxnSpPr>
          <p:nvPr/>
        </p:nvCxnSpPr>
        <p:spPr>
          <a:xfrm rot="12652125">
            <a:off x="5977662" y="1195693"/>
            <a:ext cx="211977" cy="204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>
            <a:stCxn id="352" idx="6"/>
            <a:endCxn id="354" idx="3"/>
          </p:cNvCxnSpPr>
          <p:nvPr/>
        </p:nvCxnSpPr>
        <p:spPr>
          <a:xfrm rot="5400000">
            <a:off x="5722473" y="1228883"/>
            <a:ext cx="366404" cy="2059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>
            <a:stCxn id="353" idx="5"/>
            <a:endCxn id="354" idx="1"/>
          </p:cNvCxnSpPr>
          <p:nvPr/>
        </p:nvCxnSpPr>
        <p:spPr>
          <a:xfrm rot="10800000" flipV="1">
            <a:off x="5862713" y="1492057"/>
            <a:ext cx="228338" cy="58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/>
          <p:cNvCxnSpPr>
            <a:endCxn id="353" idx="1"/>
          </p:cNvCxnSpPr>
          <p:nvPr/>
        </p:nvCxnSpPr>
        <p:spPr>
          <a:xfrm rot="10800000">
            <a:off x="6182212" y="1475805"/>
            <a:ext cx="241441" cy="12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/>
          <p:cNvCxnSpPr>
            <a:endCxn id="354" idx="6"/>
          </p:cNvCxnSpPr>
          <p:nvPr/>
        </p:nvCxnSpPr>
        <p:spPr>
          <a:xfrm rot="5400000" flipH="1" flipV="1">
            <a:off x="5482741" y="1762495"/>
            <a:ext cx="478956" cy="1457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Oval 351"/>
          <p:cNvSpPr/>
          <p:nvPr/>
        </p:nvSpPr>
        <p:spPr>
          <a:xfrm rot="7252125">
            <a:off x="5987734" y="106236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3" name="Oval 352"/>
          <p:cNvSpPr/>
          <p:nvPr/>
        </p:nvSpPr>
        <p:spPr>
          <a:xfrm rot="7252125">
            <a:off x="6093694" y="143449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4" name="Oval 353"/>
          <p:cNvSpPr/>
          <p:nvPr/>
        </p:nvSpPr>
        <p:spPr>
          <a:xfrm rot="7252125">
            <a:off x="5774196" y="150961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5" name="Freeform 354"/>
          <p:cNvSpPr/>
          <p:nvPr/>
        </p:nvSpPr>
        <p:spPr>
          <a:xfrm>
            <a:off x="5484426" y="1320167"/>
            <a:ext cx="475488" cy="448665"/>
          </a:xfrm>
          <a:custGeom>
            <a:avLst/>
            <a:gdLst>
              <a:gd name="connsiteX0" fmla="*/ 0 w 475488"/>
              <a:gd name="connsiteY0" fmla="*/ 448665 h 448665"/>
              <a:gd name="connsiteX1" fmla="*/ 263347 w 475488"/>
              <a:gd name="connsiteY1" fmla="*/ 68275 h 448665"/>
              <a:gd name="connsiteX2" fmla="*/ 475488 w 475488"/>
              <a:gd name="connsiteY2" fmla="*/ 39014 h 448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5488" h="448665">
                <a:moveTo>
                  <a:pt x="0" y="448665"/>
                </a:moveTo>
                <a:cubicBezTo>
                  <a:pt x="92049" y="292607"/>
                  <a:pt x="184099" y="136550"/>
                  <a:pt x="263347" y="68275"/>
                </a:cubicBezTo>
                <a:cubicBezTo>
                  <a:pt x="342595" y="0"/>
                  <a:pt x="409041" y="19507"/>
                  <a:pt x="475488" y="39014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6" name="Freeform 355"/>
          <p:cNvSpPr/>
          <p:nvPr/>
        </p:nvSpPr>
        <p:spPr>
          <a:xfrm>
            <a:off x="5952599" y="1425018"/>
            <a:ext cx="43891" cy="731520"/>
          </a:xfrm>
          <a:custGeom>
            <a:avLst/>
            <a:gdLst>
              <a:gd name="connsiteX0" fmla="*/ 0 w 43891"/>
              <a:gd name="connsiteY0" fmla="*/ 731520 h 731520"/>
              <a:gd name="connsiteX1" fmla="*/ 43891 w 43891"/>
              <a:gd name="connsiteY1" fmla="*/ 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" h="731520">
                <a:moveTo>
                  <a:pt x="0" y="731520"/>
                </a:moveTo>
                <a:lnTo>
                  <a:pt x="43891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7" name="Freeform 356"/>
          <p:cNvSpPr/>
          <p:nvPr/>
        </p:nvSpPr>
        <p:spPr>
          <a:xfrm>
            <a:off x="5477111" y="1820038"/>
            <a:ext cx="438912" cy="343815"/>
          </a:xfrm>
          <a:custGeom>
            <a:avLst/>
            <a:gdLst>
              <a:gd name="connsiteX0" fmla="*/ 0 w 438912"/>
              <a:gd name="connsiteY0" fmla="*/ 0 h 343815"/>
              <a:gd name="connsiteX1" fmla="*/ 438912 w 438912"/>
              <a:gd name="connsiteY1" fmla="*/ 343815 h 34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2" h="343815">
                <a:moveTo>
                  <a:pt x="0" y="0"/>
                </a:moveTo>
                <a:lnTo>
                  <a:pt x="438912" y="343815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8" name="Oval 357"/>
          <p:cNvSpPr>
            <a:spLocks noChangeAspect="1"/>
          </p:cNvSpPr>
          <p:nvPr/>
        </p:nvSpPr>
        <p:spPr>
          <a:xfrm>
            <a:off x="5386864" y="1743661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9" name="Oval 358"/>
          <p:cNvSpPr>
            <a:spLocks noChangeAspect="1"/>
          </p:cNvSpPr>
          <p:nvPr/>
        </p:nvSpPr>
        <p:spPr>
          <a:xfrm>
            <a:off x="5950135" y="1334010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0" name="Oval 359"/>
          <p:cNvSpPr>
            <a:spLocks noChangeAspect="1"/>
          </p:cNvSpPr>
          <p:nvPr/>
        </p:nvSpPr>
        <p:spPr>
          <a:xfrm>
            <a:off x="7047415" y="1355956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1" name="Oval 360"/>
          <p:cNvSpPr>
            <a:spLocks noChangeAspect="1"/>
          </p:cNvSpPr>
          <p:nvPr/>
        </p:nvSpPr>
        <p:spPr>
          <a:xfrm>
            <a:off x="5913559" y="2153313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2" name="Freeform 361"/>
          <p:cNvSpPr/>
          <p:nvPr/>
        </p:nvSpPr>
        <p:spPr>
          <a:xfrm>
            <a:off x="5989175" y="1267741"/>
            <a:ext cx="1075334" cy="888797"/>
          </a:xfrm>
          <a:custGeom>
            <a:avLst/>
            <a:gdLst>
              <a:gd name="connsiteX0" fmla="*/ 0 w 1075334"/>
              <a:gd name="connsiteY0" fmla="*/ 888797 h 888797"/>
              <a:gd name="connsiteX1" fmla="*/ 395021 w 1075334"/>
              <a:gd name="connsiteY1" fmla="*/ 128016 h 888797"/>
              <a:gd name="connsiteX2" fmla="*/ 1075334 w 1075334"/>
              <a:gd name="connsiteY2" fmla="*/ 120701 h 88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334" h="888797">
                <a:moveTo>
                  <a:pt x="0" y="888797"/>
                </a:moveTo>
                <a:cubicBezTo>
                  <a:pt x="107899" y="572414"/>
                  <a:pt x="215799" y="256032"/>
                  <a:pt x="395021" y="128016"/>
                </a:cubicBezTo>
                <a:cubicBezTo>
                  <a:pt x="574243" y="0"/>
                  <a:pt x="824788" y="60350"/>
                  <a:pt x="1075334" y="120701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3" name="Freeform 362"/>
          <p:cNvSpPr/>
          <p:nvPr/>
        </p:nvSpPr>
        <p:spPr>
          <a:xfrm>
            <a:off x="5455165" y="912953"/>
            <a:ext cx="1623975" cy="841249"/>
          </a:xfrm>
          <a:custGeom>
            <a:avLst/>
            <a:gdLst>
              <a:gd name="connsiteX0" fmla="*/ 0 w 1623975"/>
              <a:gd name="connsiteY0" fmla="*/ 841249 h 841249"/>
              <a:gd name="connsiteX1" fmla="*/ 490119 w 1623975"/>
              <a:gd name="connsiteY1" fmla="*/ 65837 h 841249"/>
              <a:gd name="connsiteX2" fmla="*/ 1623975 w 1623975"/>
              <a:gd name="connsiteY2" fmla="*/ 446228 h 841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975" h="841249">
                <a:moveTo>
                  <a:pt x="0" y="841249"/>
                </a:moveTo>
                <a:cubicBezTo>
                  <a:pt x="109728" y="486461"/>
                  <a:pt x="219457" y="131674"/>
                  <a:pt x="490119" y="65837"/>
                </a:cubicBezTo>
                <a:cubicBezTo>
                  <a:pt x="760781" y="0"/>
                  <a:pt x="1192378" y="223114"/>
                  <a:pt x="1623975" y="446228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4" name="Freeform 363"/>
          <p:cNvSpPr/>
          <p:nvPr/>
        </p:nvSpPr>
        <p:spPr>
          <a:xfrm>
            <a:off x="6040381" y="1210439"/>
            <a:ext cx="1024128" cy="163372"/>
          </a:xfrm>
          <a:custGeom>
            <a:avLst/>
            <a:gdLst>
              <a:gd name="connsiteX0" fmla="*/ 0 w 1024128"/>
              <a:gd name="connsiteY0" fmla="*/ 148742 h 163372"/>
              <a:gd name="connsiteX1" fmla="*/ 285293 w 1024128"/>
              <a:gd name="connsiteY1" fmla="*/ 2438 h 163372"/>
              <a:gd name="connsiteX2" fmla="*/ 1024128 w 1024128"/>
              <a:gd name="connsiteY2" fmla="*/ 163372 h 1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4128" h="163372">
                <a:moveTo>
                  <a:pt x="0" y="148742"/>
                </a:moveTo>
                <a:cubicBezTo>
                  <a:pt x="57302" y="74371"/>
                  <a:pt x="114605" y="0"/>
                  <a:pt x="285293" y="2438"/>
                </a:cubicBezTo>
                <a:cubicBezTo>
                  <a:pt x="455981" y="4876"/>
                  <a:pt x="740054" y="84124"/>
                  <a:pt x="1024128" y="163372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5" name="Rectangle 364"/>
          <p:cNvSpPr/>
          <p:nvPr/>
        </p:nvSpPr>
        <p:spPr>
          <a:xfrm>
            <a:off x="5122332" y="159638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6" name="Rectangle 365"/>
          <p:cNvSpPr/>
          <p:nvPr/>
        </p:nvSpPr>
        <p:spPr>
          <a:xfrm>
            <a:off x="7046683" y="104147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7" name="Rectangle 366"/>
          <p:cNvSpPr/>
          <p:nvPr/>
        </p:nvSpPr>
        <p:spPr>
          <a:xfrm>
            <a:off x="5965973" y="211213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" name="Rectangle 367"/>
          <p:cNvSpPr/>
          <p:nvPr/>
        </p:nvSpPr>
        <p:spPr>
          <a:xfrm>
            <a:off x="5709142" y="99554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" name="Rectangle 368"/>
          <p:cNvSpPr/>
          <p:nvPr/>
        </p:nvSpPr>
        <p:spPr>
          <a:xfrm>
            <a:off x="5539021" y="1479827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0" name="Rectangle 369"/>
          <p:cNvSpPr/>
          <p:nvPr/>
        </p:nvSpPr>
        <p:spPr>
          <a:xfrm>
            <a:off x="6094521" y="118692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1" name="Straight Connector 370"/>
          <p:cNvCxnSpPr/>
          <p:nvPr/>
        </p:nvCxnSpPr>
        <p:spPr>
          <a:xfrm rot="12652125" flipH="1" flipV="1">
            <a:off x="5944625" y="788711"/>
            <a:ext cx="183737" cy="311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Oval 371"/>
          <p:cNvSpPr>
            <a:spLocks noChangeAspect="1"/>
          </p:cNvSpPr>
          <p:nvPr/>
        </p:nvSpPr>
        <p:spPr>
          <a:xfrm>
            <a:off x="5218470" y="2293619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73" name="Freeform 372"/>
          <p:cNvSpPr/>
          <p:nvPr/>
        </p:nvSpPr>
        <p:spPr>
          <a:xfrm>
            <a:off x="6559434" y="1782998"/>
            <a:ext cx="1620328" cy="1929442"/>
          </a:xfrm>
          <a:custGeom>
            <a:avLst/>
            <a:gdLst>
              <a:gd name="connsiteX0" fmla="*/ 513272 w 1620328"/>
              <a:gd name="connsiteY0" fmla="*/ 1887747 h 1929442"/>
              <a:gd name="connsiteX1" fmla="*/ 314864 w 1620328"/>
              <a:gd name="connsiteY1" fmla="*/ 1835988 h 1929442"/>
              <a:gd name="connsiteX2" fmla="*/ 185468 w 1620328"/>
              <a:gd name="connsiteY2" fmla="*/ 1784230 h 1929442"/>
              <a:gd name="connsiteX3" fmla="*/ 73325 w 1620328"/>
              <a:gd name="connsiteY3" fmla="*/ 1697966 h 1929442"/>
              <a:gd name="connsiteX4" fmla="*/ 21566 w 1620328"/>
              <a:gd name="connsiteY4" fmla="*/ 1603075 h 1929442"/>
              <a:gd name="connsiteX5" fmla="*/ 4313 w 1620328"/>
              <a:gd name="connsiteY5" fmla="*/ 1447800 h 1929442"/>
              <a:gd name="connsiteX6" fmla="*/ 47445 w 1620328"/>
              <a:gd name="connsiteY6" fmla="*/ 1119996 h 1929442"/>
              <a:gd name="connsiteX7" fmla="*/ 81951 w 1620328"/>
              <a:gd name="connsiteY7" fmla="*/ 947468 h 1929442"/>
              <a:gd name="connsiteX8" fmla="*/ 107830 w 1620328"/>
              <a:gd name="connsiteY8" fmla="*/ 947468 h 1929442"/>
              <a:gd name="connsiteX9" fmla="*/ 133709 w 1620328"/>
              <a:gd name="connsiteY9" fmla="*/ 930215 h 1929442"/>
              <a:gd name="connsiteX10" fmla="*/ 133709 w 1620328"/>
              <a:gd name="connsiteY10" fmla="*/ 887083 h 1929442"/>
              <a:gd name="connsiteX11" fmla="*/ 125083 w 1620328"/>
              <a:gd name="connsiteY11" fmla="*/ 852577 h 1929442"/>
              <a:gd name="connsiteX12" fmla="*/ 116457 w 1620328"/>
              <a:gd name="connsiteY12" fmla="*/ 835324 h 1929442"/>
              <a:gd name="connsiteX13" fmla="*/ 245853 w 1620328"/>
              <a:gd name="connsiteY13" fmla="*/ 498894 h 1929442"/>
              <a:gd name="connsiteX14" fmla="*/ 375249 w 1620328"/>
              <a:gd name="connsiteY14" fmla="*/ 222849 h 1929442"/>
              <a:gd name="connsiteX15" fmla="*/ 470140 w 1620328"/>
              <a:gd name="connsiteY15" fmla="*/ 102079 h 1929442"/>
              <a:gd name="connsiteX16" fmla="*/ 608162 w 1620328"/>
              <a:gd name="connsiteY16" fmla="*/ 15815 h 1929442"/>
              <a:gd name="connsiteX17" fmla="*/ 858328 w 1620328"/>
              <a:gd name="connsiteY17" fmla="*/ 7188 h 1929442"/>
              <a:gd name="connsiteX18" fmla="*/ 1143000 w 1620328"/>
              <a:gd name="connsiteY18" fmla="*/ 50320 h 1929442"/>
              <a:gd name="connsiteX19" fmla="*/ 1177506 w 1620328"/>
              <a:gd name="connsiteY19" fmla="*/ 50320 h 1929442"/>
              <a:gd name="connsiteX20" fmla="*/ 1168879 w 1620328"/>
              <a:gd name="connsiteY20" fmla="*/ 76200 h 1929442"/>
              <a:gd name="connsiteX21" fmla="*/ 1194758 w 1620328"/>
              <a:gd name="connsiteY21" fmla="*/ 127958 h 1929442"/>
              <a:gd name="connsiteX22" fmla="*/ 1212011 w 1620328"/>
              <a:gd name="connsiteY22" fmla="*/ 136585 h 1929442"/>
              <a:gd name="connsiteX23" fmla="*/ 1237891 w 1620328"/>
              <a:gd name="connsiteY23" fmla="*/ 136585 h 1929442"/>
              <a:gd name="connsiteX24" fmla="*/ 1263770 w 1620328"/>
              <a:gd name="connsiteY24" fmla="*/ 136585 h 1929442"/>
              <a:gd name="connsiteX25" fmla="*/ 1289649 w 1620328"/>
              <a:gd name="connsiteY25" fmla="*/ 162464 h 1929442"/>
              <a:gd name="connsiteX26" fmla="*/ 1410419 w 1620328"/>
              <a:gd name="connsiteY26" fmla="*/ 291860 h 1929442"/>
              <a:gd name="connsiteX27" fmla="*/ 1531189 w 1620328"/>
              <a:gd name="connsiteY27" fmla="*/ 447135 h 1929442"/>
              <a:gd name="connsiteX28" fmla="*/ 1591574 w 1620328"/>
              <a:gd name="connsiteY28" fmla="*/ 654169 h 1929442"/>
              <a:gd name="connsiteX29" fmla="*/ 1617453 w 1620328"/>
              <a:gd name="connsiteY29" fmla="*/ 956094 h 1929442"/>
              <a:gd name="connsiteX30" fmla="*/ 1574321 w 1620328"/>
              <a:gd name="connsiteY30" fmla="*/ 1206260 h 1929442"/>
              <a:gd name="connsiteX31" fmla="*/ 1462177 w 1620328"/>
              <a:gd name="connsiteY31" fmla="*/ 1439173 h 1929442"/>
              <a:gd name="connsiteX32" fmla="*/ 1246517 w 1620328"/>
              <a:gd name="connsiteY32" fmla="*/ 1637581 h 1929442"/>
              <a:gd name="connsiteX33" fmla="*/ 979098 w 1620328"/>
              <a:gd name="connsiteY33" fmla="*/ 1766977 h 1929442"/>
              <a:gd name="connsiteX34" fmla="*/ 651294 w 1620328"/>
              <a:gd name="connsiteY34" fmla="*/ 1905000 h 1929442"/>
              <a:gd name="connsiteX35" fmla="*/ 616789 w 1620328"/>
              <a:gd name="connsiteY35" fmla="*/ 1913626 h 1929442"/>
              <a:gd name="connsiteX36" fmla="*/ 590909 w 1620328"/>
              <a:gd name="connsiteY36" fmla="*/ 1896373 h 1929442"/>
              <a:gd name="connsiteX37" fmla="*/ 582283 w 1620328"/>
              <a:gd name="connsiteY37" fmla="*/ 1879120 h 1929442"/>
              <a:gd name="connsiteX38" fmla="*/ 513272 w 1620328"/>
              <a:gd name="connsiteY38" fmla="*/ 1887747 h 1929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620328" h="1929442">
                <a:moveTo>
                  <a:pt x="513272" y="1887747"/>
                </a:moveTo>
                <a:cubicBezTo>
                  <a:pt x="468702" y="1880558"/>
                  <a:pt x="369498" y="1853241"/>
                  <a:pt x="314864" y="1835988"/>
                </a:cubicBezTo>
                <a:cubicBezTo>
                  <a:pt x="260230" y="1818735"/>
                  <a:pt x="225724" y="1807234"/>
                  <a:pt x="185468" y="1784230"/>
                </a:cubicBezTo>
                <a:cubicBezTo>
                  <a:pt x="145212" y="1761226"/>
                  <a:pt x="100642" y="1728158"/>
                  <a:pt x="73325" y="1697966"/>
                </a:cubicBezTo>
                <a:cubicBezTo>
                  <a:pt x="46008" y="1667774"/>
                  <a:pt x="33068" y="1644769"/>
                  <a:pt x="21566" y="1603075"/>
                </a:cubicBezTo>
                <a:cubicBezTo>
                  <a:pt x="10064" y="1561381"/>
                  <a:pt x="0" y="1528313"/>
                  <a:pt x="4313" y="1447800"/>
                </a:cubicBezTo>
                <a:cubicBezTo>
                  <a:pt x="8626" y="1367287"/>
                  <a:pt x="34505" y="1203385"/>
                  <a:pt x="47445" y="1119996"/>
                </a:cubicBezTo>
                <a:cubicBezTo>
                  <a:pt x="60385" y="1036607"/>
                  <a:pt x="71887" y="976223"/>
                  <a:pt x="81951" y="947468"/>
                </a:cubicBezTo>
                <a:cubicBezTo>
                  <a:pt x="92015" y="918713"/>
                  <a:pt x="99204" y="950343"/>
                  <a:pt x="107830" y="947468"/>
                </a:cubicBezTo>
                <a:cubicBezTo>
                  <a:pt x="116456" y="944593"/>
                  <a:pt x="129396" y="940279"/>
                  <a:pt x="133709" y="930215"/>
                </a:cubicBezTo>
                <a:cubicBezTo>
                  <a:pt x="138022" y="920151"/>
                  <a:pt x="135147" y="900023"/>
                  <a:pt x="133709" y="887083"/>
                </a:cubicBezTo>
                <a:cubicBezTo>
                  <a:pt x="132271" y="874143"/>
                  <a:pt x="127958" y="861204"/>
                  <a:pt x="125083" y="852577"/>
                </a:cubicBezTo>
                <a:cubicBezTo>
                  <a:pt x="122208" y="843951"/>
                  <a:pt x="96329" y="894271"/>
                  <a:pt x="116457" y="835324"/>
                </a:cubicBezTo>
                <a:cubicBezTo>
                  <a:pt x="136585" y="776377"/>
                  <a:pt x="202721" y="600973"/>
                  <a:pt x="245853" y="498894"/>
                </a:cubicBezTo>
                <a:cubicBezTo>
                  <a:pt x="288985" y="396815"/>
                  <a:pt x="337868" y="288985"/>
                  <a:pt x="375249" y="222849"/>
                </a:cubicBezTo>
                <a:cubicBezTo>
                  <a:pt x="412630" y="156713"/>
                  <a:pt x="431321" y="136585"/>
                  <a:pt x="470140" y="102079"/>
                </a:cubicBezTo>
                <a:cubicBezTo>
                  <a:pt x="508959" y="67573"/>
                  <a:pt x="543464" y="31630"/>
                  <a:pt x="608162" y="15815"/>
                </a:cubicBezTo>
                <a:cubicBezTo>
                  <a:pt x="672860" y="0"/>
                  <a:pt x="769189" y="1437"/>
                  <a:pt x="858328" y="7188"/>
                </a:cubicBezTo>
                <a:cubicBezTo>
                  <a:pt x="947467" y="12939"/>
                  <a:pt x="1089804" y="43131"/>
                  <a:pt x="1143000" y="50320"/>
                </a:cubicBezTo>
                <a:cubicBezTo>
                  <a:pt x="1196196" y="57509"/>
                  <a:pt x="1173193" y="46007"/>
                  <a:pt x="1177506" y="50320"/>
                </a:cubicBezTo>
                <a:cubicBezTo>
                  <a:pt x="1181819" y="54633"/>
                  <a:pt x="1166004" y="63260"/>
                  <a:pt x="1168879" y="76200"/>
                </a:cubicBezTo>
                <a:cubicBezTo>
                  <a:pt x="1171754" y="89140"/>
                  <a:pt x="1187569" y="117894"/>
                  <a:pt x="1194758" y="127958"/>
                </a:cubicBezTo>
                <a:cubicBezTo>
                  <a:pt x="1201947" y="138022"/>
                  <a:pt x="1204822" y="135147"/>
                  <a:pt x="1212011" y="136585"/>
                </a:cubicBezTo>
                <a:cubicBezTo>
                  <a:pt x="1219200" y="138023"/>
                  <a:pt x="1237891" y="136585"/>
                  <a:pt x="1237891" y="136585"/>
                </a:cubicBezTo>
                <a:cubicBezTo>
                  <a:pt x="1246517" y="136585"/>
                  <a:pt x="1255144" y="132272"/>
                  <a:pt x="1263770" y="136585"/>
                </a:cubicBezTo>
                <a:cubicBezTo>
                  <a:pt x="1272396" y="140898"/>
                  <a:pt x="1265208" y="136585"/>
                  <a:pt x="1289649" y="162464"/>
                </a:cubicBezTo>
                <a:cubicBezTo>
                  <a:pt x="1314091" y="188343"/>
                  <a:pt x="1370162" y="244415"/>
                  <a:pt x="1410419" y="291860"/>
                </a:cubicBezTo>
                <a:cubicBezTo>
                  <a:pt x="1450676" y="339305"/>
                  <a:pt x="1500997" y="386750"/>
                  <a:pt x="1531189" y="447135"/>
                </a:cubicBezTo>
                <a:cubicBezTo>
                  <a:pt x="1561381" y="507520"/>
                  <a:pt x="1577197" y="569343"/>
                  <a:pt x="1591574" y="654169"/>
                </a:cubicBezTo>
                <a:cubicBezTo>
                  <a:pt x="1605951" y="738995"/>
                  <a:pt x="1620328" y="864079"/>
                  <a:pt x="1617453" y="956094"/>
                </a:cubicBezTo>
                <a:cubicBezTo>
                  <a:pt x="1614578" y="1048109"/>
                  <a:pt x="1600200" y="1125747"/>
                  <a:pt x="1574321" y="1206260"/>
                </a:cubicBezTo>
                <a:cubicBezTo>
                  <a:pt x="1548442" y="1286773"/>
                  <a:pt x="1516811" y="1367286"/>
                  <a:pt x="1462177" y="1439173"/>
                </a:cubicBezTo>
                <a:cubicBezTo>
                  <a:pt x="1407543" y="1511060"/>
                  <a:pt x="1327030" y="1582947"/>
                  <a:pt x="1246517" y="1637581"/>
                </a:cubicBezTo>
                <a:cubicBezTo>
                  <a:pt x="1166004" y="1692215"/>
                  <a:pt x="1078302" y="1722407"/>
                  <a:pt x="979098" y="1766977"/>
                </a:cubicBezTo>
                <a:cubicBezTo>
                  <a:pt x="879894" y="1811547"/>
                  <a:pt x="711679" y="1880559"/>
                  <a:pt x="651294" y="1905000"/>
                </a:cubicBezTo>
                <a:cubicBezTo>
                  <a:pt x="590909" y="1929442"/>
                  <a:pt x="626853" y="1915064"/>
                  <a:pt x="616789" y="1913626"/>
                </a:cubicBezTo>
                <a:cubicBezTo>
                  <a:pt x="606725" y="1912188"/>
                  <a:pt x="596660" y="1902124"/>
                  <a:pt x="590909" y="1896373"/>
                </a:cubicBezTo>
                <a:cubicBezTo>
                  <a:pt x="585158" y="1890622"/>
                  <a:pt x="589472" y="1881996"/>
                  <a:pt x="582283" y="1879120"/>
                </a:cubicBezTo>
                <a:cubicBezTo>
                  <a:pt x="575094" y="1876244"/>
                  <a:pt x="557842" y="1894936"/>
                  <a:pt x="513272" y="1887747"/>
                </a:cubicBezTo>
                <a:close/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74" name="Straight Connector 373"/>
          <p:cNvCxnSpPr>
            <a:stCxn id="389" idx="0"/>
            <a:endCxn id="385" idx="3"/>
          </p:cNvCxnSpPr>
          <p:nvPr/>
        </p:nvCxnSpPr>
        <p:spPr>
          <a:xfrm rot="1852125" flipV="1">
            <a:off x="7244957" y="2324570"/>
            <a:ext cx="261977" cy="6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>
            <a:stCxn id="390" idx="3"/>
            <a:endCxn id="389" idx="6"/>
          </p:cNvCxnSpPr>
          <p:nvPr/>
        </p:nvCxnSpPr>
        <p:spPr>
          <a:xfrm rot="10800000" flipH="1">
            <a:off x="7083682" y="2275094"/>
            <a:ext cx="113650" cy="415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>
            <a:endCxn id="388" idx="7"/>
          </p:cNvCxnSpPr>
          <p:nvPr/>
        </p:nvCxnSpPr>
        <p:spPr>
          <a:xfrm rot="16200000" flipV="1">
            <a:off x="7097822" y="2074094"/>
            <a:ext cx="206096" cy="36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/>
          <p:cNvCxnSpPr>
            <a:stCxn id="385" idx="1"/>
            <a:endCxn id="393" idx="4"/>
          </p:cNvCxnSpPr>
          <p:nvPr/>
        </p:nvCxnSpPr>
        <p:spPr>
          <a:xfrm rot="1852125" flipV="1">
            <a:off x="7584833" y="2302334"/>
            <a:ext cx="245777" cy="203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>
            <a:stCxn id="390" idx="1"/>
            <a:endCxn id="385" idx="6"/>
          </p:cNvCxnSpPr>
          <p:nvPr/>
        </p:nvCxnSpPr>
        <p:spPr>
          <a:xfrm flipV="1">
            <a:off x="7143687" y="2473101"/>
            <a:ext cx="338809" cy="252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>
            <a:stCxn id="384" idx="3"/>
            <a:endCxn id="391" idx="0"/>
          </p:cNvCxnSpPr>
          <p:nvPr/>
        </p:nvCxnSpPr>
        <p:spPr>
          <a:xfrm rot="10800000">
            <a:off x="7049413" y="3161608"/>
            <a:ext cx="162146" cy="26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/>
          <p:cNvCxnSpPr>
            <a:stCxn id="391" idx="2"/>
            <a:endCxn id="390" idx="6"/>
          </p:cNvCxnSpPr>
          <p:nvPr/>
        </p:nvCxnSpPr>
        <p:spPr>
          <a:xfrm rot="5400000" flipH="1" flipV="1">
            <a:off x="6888327" y="2911640"/>
            <a:ext cx="328437" cy="47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>
            <a:stCxn id="392" idx="2"/>
            <a:endCxn id="391" idx="5"/>
          </p:cNvCxnSpPr>
          <p:nvPr/>
        </p:nvCxnSpPr>
        <p:spPr>
          <a:xfrm rot="5400000" flipH="1" flipV="1">
            <a:off x="6747819" y="3213077"/>
            <a:ext cx="282290" cy="144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>
            <a:endCxn id="384" idx="5"/>
          </p:cNvCxnSpPr>
          <p:nvPr/>
        </p:nvCxnSpPr>
        <p:spPr>
          <a:xfrm rot="1852125" flipV="1">
            <a:off x="6873774" y="3391832"/>
            <a:ext cx="287376" cy="154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/>
          <p:cNvCxnSpPr>
            <a:stCxn id="386" idx="3"/>
            <a:endCxn id="393" idx="0"/>
          </p:cNvCxnSpPr>
          <p:nvPr/>
        </p:nvCxnSpPr>
        <p:spPr>
          <a:xfrm rot="12652125">
            <a:off x="7817268" y="2461070"/>
            <a:ext cx="243639" cy="450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Oval 383"/>
          <p:cNvSpPr/>
          <p:nvPr/>
        </p:nvSpPr>
        <p:spPr>
          <a:xfrm rot="7252125">
            <a:off x="7183047" y="341893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85" name="Oval 384"/>
          <p:cNvSpPr/>
          <p:nvPr/>
        </p:nvSpPr>
        <p:spPr>
          <a:xfrm rot="7252125">
            <a:off x="7461589" y="2386814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86" name="Oval 385"/>
          <p:cNvSpPr/>
          <p:nvPr/>
        </p:nvSpPr>
        <p:spPr>
          <a:xfrm rot="7252125">
            <a:off x="7899465" y="293710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87" name="Straight Connector 386"/>
          <p:cNvCxnSpPr>
            <a:stCxn id="386" idx="0"/>
          </p:cNvCxnSpPr>
          <p:nvPr/>
        </p:nvCxnSpPr>
        <p:spPr>
          <a:xfrm rot="12652125" flipH="1" flipV="1">
            <a:off x="7931204" y="3092695"/>
            <a:ext cx="346284" cy="113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Oval 387"/>
          <p:cNvSpPr/>
          <p:nvPr/>
        </p:nvSpPr>
        <p:spPr>
          <a:xfrm rot="7252125">
            <a:off x="7125023" y="1896105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89" name="Oval 388"/>
          <p:cNvSpPr/>
          <p:nvPr/>
        </p:nvSpPr>
        <p:spPr>
          <a:xfrm rot="7252125">
            <a:off x="7176425" y="2188806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0" name="Oval 389"/>
          <p:cNvSpPr/>
          <p:nvPr/>
        </p:nvSpPr>
        <p:spPr>
          <a:xfrm rot="7252125">
            <a:off x="7055170" y="2684666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1" name="Oval 390"/>
          <p:cNvSpPr/>
          <p:nvPr/>
        </p:nvSpPr>
        <p:spPr>
          <a:xfrm rot="7252125">
            <a:off x="6964046" y="308681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2" name="Oval 391"/>
          <p:cNvSpPr/>
          <p:nvPr/>
        </p:nvSpPr>
        <p:spPr>
          <a:xfrm rot="7252125">
            <a:off x="6751558" y="3414084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3" name="Oval 392"/>
          <p:cNvSpPr/>
          <p:nvPr/>
        </p:nvSpPr>
        <p:spPr>
          <a:xfrm rot="7252125">
            <a:off x="7864831" y="235570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94" name="Straight Connector 393"/>
          <p:cNvCxnSpPr>
            <a:stCxn id="386" idx="6"/>
            <a:endCxn id="384" idx="1"/>
          </p:cNvCxnSpPr>
          <p:nvPr/>
        </p:nvCxnSpPr>
        <p:spPr>
          <a:xfrm rot="7252125">
            <a:off x="7242040" y="3075429"/>
            <a:ext cx="707854" cy="3327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Freeform 394"/>
          <p:cNvSpPr/>
          <p:nvPr/>
        </p:nvSpPr>
        <p:spPr>
          <a:xfrm rot="7252125">
            <a:off x="7471046" y="1627329"/>
            <a:ext cx="153190" cy="942025"/>
          </a:xfrm>
          <a:custGeom>
            <a:avLst/>
            <a:gdLst>
              <a:gd name="connsiteX0" fmla="*/ 93023 w 152400"/>
              <a:gd name="connsiteY0" fmla="*/ 819397 h 819397"/>
              <a:gd name="connsiteX1" fmla="*/ 9896 w 152400"/>
              <a:gd name="connsiteY1" fmla="*/ 498764 h 819397"/>
              <a:gd name="connsiteX2" fmla="*/ 152400 w 152400"/>
              <a:gd name="connsiteY2" fmla="*/ 0 h 819397"/>
              <a:gd name="connsiteX0" fmla="*/ 83761 w 153190"/>
              <a:gd name="connsiteY0" fmla="*/ 819397 h 1000084"/>
              <a:gd name="connsiteX1" fmla="*/ 139336 w 153190"/>
              <a:gd name="connsiteY1" fmla="*/ 946644 h 1000084"/>
              <a:gd name="connsiteX2" fmla="*/ 634 w 153190"/>
              <a:gd name="connsiteY2" fmla="*/ 498764 h 1000084"/>
              <a:gd name="connsiteX3" fmla="*/ 143138 w 153190"/>
              <a:gd name="connsiteY3" fmla="*/ 0 h 100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190" h="1000084">
                <a:moveTo>
                  <a:pt x="83761" y="819397"/>
                </a:moveTo>
                <a:cubicBezTo>
                  <a:pt x="80838" y="818962"/>
                  <a:pt x="153190" y="1000083"/>
                  <a:pt x="139336" y="946644"/>
                </a:cubicBezTo>
                <a:cubicBezTo>
                  <a:pt x="125482" y="893205"/>
                  <a:pt x="0" y="656538"/>
                  <a:pt x="634" y="498764"/>
                </a:cubicBezTo>
                <a:cubicBezTo>
                  <a:pt x="1268" y="340990"/>
                  <a:pt x="143138" y="0"/>
                  <a:pt x="14313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6" name="Freeform 395"/>
          <p:cNvSpPr/>
          <p:nvPr/>
        </p:nvSpPr>
        <p:spPr>
          <a:xfrm>
            <a:off x="7017087" y="3390468"/>
            <a:ext cx="95098" cy="285292"/>
          </a:xfrm>
          <a:custGeom>
            <a:avLst/>
            <a:gdLst>
              <a:gd name="connsiteX0" fmla="*/ 0 w 95098"/>
              <a:gd name="connsiteY0" fmla="*/ 0 h 285292"/>
              <a:gd name="connsiteX1" fmla="*/ 95098 w 95098"/>
              <a:gd name="connsiteY1" fmla="*/ 285292 h 28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098" h="285292">
                <a:moveTo>
                  <a:pt x="0" y="0"/>
                </a:moveTo>
                <a:lnTo>
                  <a:pt x="95098" y="285292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7" name="Freeform 396"/>
          <p:cNvSpPr/>
          <p:nvPr/>
        </p:nvSpPr>
        <p:spPr>
          <a:xfrm>
            <a:off x="7521836" y="2198090"/>
            <a:ext cx="202387" cy="651053"/>
          </a:xfrm>
          <a:custGeom>
            <a:avLst/>
            <a:gdLst>
              <a:gd name="connsiteX0" fmla="*/ 0 w 202387"/>
              <a:gd name="connsiteY0" fmla="*/ 0 h 651053"/>
              <a:gd name="connsiteX1" fmla="*/ 197510 w 202387"/>
              <a:gd name="connsiteY1" fmla="*/ 285293 h 651053"/>
              <a:gd name="connsiteX2" fmla="*/ 29261 w 202387"/>
              <a:gd name="connsiteY2" fmla="*/ 651053 h 65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387" h="651053">
                <a:moveTo>
                  <a:pt x="0" y="0"/>
                </a:moveTo>
                <a:cubicBezTo>
                  <a:pt x="96316" y="88392"/>
                  <a:pt x="192633" y="176784"/>
                  <a:pt x="197510" y="285293"/>
                </a:cubicBezTo>
                <a:cubicBezTo>
                  <a:pt x="202387" y="393802"/>
                  <a:pt x="115824" y="522427"/>
                  <a:pt x="29261" y="651053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8" name="Freeform 397"/>
          <p:cNvSpPr/>
          <p:nvPr/>
        </p:nvSpPr>
        <p:spPr>
          <a:xfrm>
            <a:off x="7317010" y="2212720"/>
            <a:ext cx="131674" cy="226772"/>
          </a:xfrm>
          <a:custGeom>
            <a:avLst/>
            <a:gdLst>
              <a:gd name="connsiteX0" fmla="*/ 0 w 131674"/>
              <a:gd name="connsiteY0" fmla="*/ 226772 h 226772"/>
              <a:gd name="connsiteX1" fmla="*/ 131674 w 131674"/>
              <a:gd name="connsiteY1" fmla="*/ 0 h 2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674" h="226772">
                <a:moveTo>
                  <a:pt x="0" y="226772"/>
                </a:moveTo>
                <a:lnTo>
                  <a:pt x="131674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9" name="Freeform 398"/>
          <p:cNvSpPr/>
          <p:nvPr/>
        </p:nvSpPr>
        <p:spPr>
          <a:xfrm>
            <a:off x="7317010" y="2498013"/>
            <a:ext cx="168250" cy="351130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0" name="Freeform 399"/>
          <p:cNvSpPr/>
          <p:nvPr/>
        </p:nvSpPr>
        <p:spPr>
          <a:xfrm>
            <a:off x="6687903" y="2710154"/>
            <a:ext cx="782726" cy="257251"/>
          </a:xfrm>
          <a:custGeom>
            <a:avLst/>
            <a:gdLst>
              <a:gd name="connsiteX0" fmla="*/ 782726 w 782726"/>
              <a:gd name="connsiteY0" fmla="*/ 182880 h 257251"/>
              <a:gd name="connsiteX1" fmla="*/ 373075 w 782726"/>
              <a:gd name="connsiteY1" fmla="*/ 226771 h 257251"/>
              <a:gd name="connsiteX2" fmla="*/ 0 w 782726"/>
              <a:gd name="connsiteY2" fmla="*/ 0 h 257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2726" h="257251">
                <a:moveTo>
                  <a:pt x="782726" y="182880"/>
                </a:moveTo>
                <a:cubicBezTo>
                  <a:pt x="643127" y="220065"/>
                  <a:pt x="503529" y="257251"/>
                  <a:pt x="373075" y="226771"/>
                </a:cubicBezTo>
                <a:cubicBezTo>
                  <a:pt x="242621" y="196291"/>
                  <a:pt x="121310" y="98145"/>
                  <a:pt x="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1" name="Freeform 400"/>
          <p:cNvSpPr/>
          <p:nvPr/>
        </p:nvSpPr>
        <p:spPr>
          <a:xfrm>
            <a:off x="7163391" y="2922295"/>
            <a:ext cx="538886" cy="782726"/>
          </a:xfrm>
          <a:custGeom>
            <a:avLst/>
            <a:gdLst>
              <a:gd name="connsiteX0" fmla="*/ 0 w 538886"/>
              <a:gd name="connsiteY0" fmla="*/ 782726 h 782726"/>
              <a:gd name="connsiteX1" fmla="*/ 475488 w 538886"/>
              <a:gd name="connsiteY1" fmla="*/ 497433 h 782726"/>
              <a:gd name="connsiteX2" fmla="*/ 380390 w 538886"/>
              <a:gd name="connsiteY2" fmla="*/ 0 h 78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886" h="782726">
                <a:moveTo>
                  <a:pt x="0" y="782726"/>
                </a:moveTo>
                <a:cubicBezTo>
                  <a:pt x="206045" y="705306"/>
                  <a:pt x="412090" y="627887"/>
                  <a:pt x="475488" y="497433"/>
                </a:cubicBezTo>
                <a:cubicBezTo>
                  <a:pt x="538886" y="366979"/>
                  <a:pt x="459638" y="183489"/>
                  <a:pt x="38039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2" name="Freeform 401"/>
          <p:cNvSpPr/>
          <p:nvPr/>
        </p:nvSpPr>
        <p:spPr>
          <a:xfrm>
            <a:off x="6673273" y="2724784"/>
            <a:ext cx="292608" cy="614477"/>
          </a:xfrm>
          <a:custGeom>
            <a:avLst/>
            <a:gdLst>
              <a:gd name="connsiteX0" fmla="*/ 292608 w 292608"/>
              <a:gd name="connsiteY0" fmla="*/ 614477 h 614477"/>
              <a:gd name="connsiteX1" fmla="*/ 124358 w 292608"/>
              <a:gd name="connsiteY1" fmla="*/ 424282 h 614477"/>
              <a:gd name="connsiteX2" fmla="*/ 0 w 292608"/>
              <a:gd name="connsiteY2" fmla="*/ 0 h 614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608" h="614477">
                <a:moveTo>
                  <a:pt x="292608" y="614477"/>
                </a:moveTo>
                <a:cubicBezTo>
                  <a:pt x="232867" y="570586"/>
                  <a:pt x="173126" y="526695"/>
                  <a:pt x="124358" y="424282"/>
                </a:cubicBezTo>
                <a:cubicBezTo>
                  <a:pt x="75590" y="321869"/>
                  <a:pt x="37795" y="160934"/>
                  <a:pt x="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3" name="Freeform 402"/>
          <p:cNvSpPr/>
          <p:nvPr/>
        </p:nvSpPr>
        <p:spPr>
          <a:xfrm>
            <a:off x="7053663" y="2929610"/>
            <a:ext cx="446227" cy="402336"/>
          </a:xfrm>
          <a:custGeom>
            <a:avLst/>
            <a:gdLst>
              <a:gd name="connsiteX0" fmla="*/ 0 w 446227"/>
              <a:gd name="connsiteY0" fmla="*/ 402336 h 402336"/>
              <a:gd name="connsiteX1" fmla="*/ 292608 w 446227"/>
              <a:gd name="connsiteY1" fmla="*/ 212141 h 402336"/>
              <a:gd name="connsiteX2" fmla="*/ 446227 w 446227"/>
              <a:gd name="connsiteY2" fmla="*/ 0 h 40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227" h="402336">
                <a:moveTo>
                  <a:pt x="0" y="402336"/>
                </a:moveTo>
                <a:cubicBezTo>
                  <a:pt x="109118" y="340766"/>
                  <a:pt x="218237" y="279197"/>
                  <a:pt x="292608" y="212141"/>
                </a:cubicBezTo>
                <a:cubicBezTo>
                  <a:pt x="366979" y="145085"/>
                  <a:pt x="406603" y="72542"/>
                  <a:pt x="446227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4" name="Freeform 403"/>
          <p:cNvSpPr/>
          <p:nvPr/>
        </p:nvSpPr>
        <p:spPr>
          <a:xfrm>
            <a:off x="6702533" y="2016429"/>
            <a:ext cx="731520" cy="598627"/>
          </a:xfrm>
          <a:custGeom>
            <a:avLst/>
            <a:gdLst>
              <a:gd name="connsiteX0" fmla="*/ 731520 w 731520"/>
              <a:gd name="connsiteY0" fmla="*/ 123139 h 598627"/>
              <a:gd name="connsiteX1" fmla="*/ 475488 w 731520"/>
              <a:gd name="connsiteY1" fmla="*/ 79248 h 598627"/>
              <a:gd name="connsiteX2" fmla="*/ 0 w 731520"/>
              <a:gd name="connsiteY2" fmla="*/ 598627 h 598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598627">
                <a:moveTo>
                  <a:pt x="731520" y="123139"/>
                </a:moveTo>
                <a:cubicBezTo>
                  <a:pt x="664464" y="61569"/>
                  <a:pt x="597408" y="0"/>
                  <a:pt x="475488" y="79248"/>
                </a:cubicBezTo>
                <a:cubicBezTo>
                  <a:pt x="353568" y="158496"/>
                  <a:pt x="176784" y="378561"/>
                  <a:pt x="0" y="598627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5" name="Freeform 404"/>
          <p:cNvSpPr/>
          <p:nvPr/>
        </p:nvSpPr>
        <p:spPr>
          <a:xfrm flipV="1">
            <a:off x="6709849" y="2468752"/>
            <a:ext cx="541324" cy="197511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6" name="Freeform 405"/>
          <p:cNvSpPr/>
          <p:nvPr/>
        </p:nvSpPr>
        <p:spPr>
          <a:xfrm>
            <a:off x="6529407" y="2710154"/>
            <a:ext cx="546202" cy="965606"/>
          </a:xfrm>
          <a:custGeom>
            <a:avLst/>
            <a:gdLst>
              <a:gd name="connsiteX0" fmla="*/ 121920 w 546202"/>
              <a:gd name="connsiteY0" fmla="*/ 0 h 965606"/>
              <a:gd name="connsiteX1" fmla="*/ 70714 w 546202"/>
              <a:gd name="connsiteY1" fmla="*/ 694944 h 965606"/>
              <a:gd name="connsiteX2" fmla="*/ 546202 w 546202"/>
              <a:gd name="connsiteY2" fmla="*/ 965606 h 96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202" h="965606">
                <a:moveTo>
                  <a:pt x="121920" y="0"/>
                </a:moveTo>
                <a:cubicBezTo>
                  <a:pt x="60960" y="267005"/>
                  <a:pt x="0" y="534010"/>
                  <a:pt x="70714" y="694944"/>
                </a:cubicBezTo>
                <a:cubicBezTo>
                  <a:pt x="141428" y="855878"/>
                  <a:pt x="343815" y="910742"/>
                  <a:pt x="546202" y="965606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7" name="Oval 406"/>
          <p:cNvSpPr>
            <a:spLocks noChangeAspect="1"/>
          </p:cNvSpPr>
          <p:nvPr/>
        </p:nvSpPr>
        <p:spPr>
          <a:xfrm>
            <a:off x="7746143" y="1821790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8" name="Oval 407"/>
          <p:cNvSpPr>
            <a:spLocks noChangeAspect="1"/>
          </p:cNvSpPr>
          <p:nvPr/>
        </p:nvSpPr>
        <p:spPr>
          <a:xfrm>
            <a:off x="7431589" y="2121713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9" name="Oval 408"/>
          <p:cNvSpPr>
            <a:spLocks noChangeAspect="1"/>
          </p:cNvSpPr>
          <p:nvPr/>
        </p:nvSpPr>
        <p:spPr>
          <a:xfrm>
            <a:off x="6612287" y="2619147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0" name="Oval 409"/>
          <p:cNvSpPr>
            <a:spLocks noChangeAspect="1"/>
          </p:cNvSpPr>
          <p:nvPr/>
        </p:nvSpPr>
        <p:spPr>
          <a:xfrm>
            <a:off x="7241394" y="2428952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1" name="Oval 410"/>
          <p:cNvSpPr>
            <a:spLocks noChangeAspect="1"/>
          </p:cNvSpPr>
          <p:nvPr/>
        </p:nvSpPr>
        <p:spPr>
          <a:xfrm>
            <a:off x="7460850" y="2831288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2" name="Oval 411"/>
          <p:cNvSpPr>
            <a:spLocks noChangeAspect="1"/>
          </p:cNvSpPr>
          <p:nvPr/>
        </p:nvSpPr>
        <p:spPr>
          <a:xfrm>
            <a:off x="7073145" y="3665220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3" name="Oval 412"/>
          <p:cNvSpPr>
            <a:spLocks noChangeAspect="1"/>
          </p:cNvSpPr>
          <p:nvPr/>
        </p:nvSpPr>
        <p:spPr>
          <a:xfrm>
            <a:off x="6963417" y="3299461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4" name="Freeform 413"/>
          <p:cNvSpPr/>
          <p:nvPr/>
        </p:nvSpPr>
        <p:spPr>
          <a:xfrm>
            <a:off x="6687903" y="1733575"/>
            <a:ext cx="1075334" cy="888797"/>
          </a:xfrm>
          <a:custGeom>
            <a:avLst/>
            <a:gdLst>
              <a:gd name="connsiteX0" fmla="*/ 0 w 1075334"/>
              <a:gd name="connsiteY0" fmla="*/ 888797 h 888797"/>
              <a:gd name="connsiteX1" fmla="*/ 395021 w 1075334"/>
              <a:gd name="connsiteY1" fmla="*/ 128016 h 888797"/>
              <a:gd name="connsiteX2" fmla="*/ 1075334 w 1075334"/>
              <a:gd name="connsiteY2" fmla="*/ 120701 h 88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334" h="888797">
                <a:moveTo>
                  <a:pt x="0" y="888797"/>
                </a:moveTo>
                <a:cubicBezTo>
                  <a:pt x="107899" y="572414"/>
                  <a:pt x="215799" y="256032"/>
                  <a:pt x="395021" y="128016"/>
                </a:cubicBezTo>
                <a:cubicBezTo>
                  <a:pt x="574243" y="0"/>
                  <a:pt x="824788" y="60350"/>
                  <a:pt x="1075334" y="120701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5" name="Freeform 414"/>
          <p:cNvSpPr/>
          <p:nvPr/>
        </p:nvSpPr>
        <p:spPr>
          <a:xfrm>
            <a:off x="7162080" y="1890852"/>
            <a:ext cx="1069238" cy="1814169"/>
          </a:xfrm>
          <a:custGeom>
            <a:avLst/>
            <a:gdLst>
              <a:gd name="connsiteX0" fmla="*/ 0 w 1025347"/>
              <a:gd name="connsiteY0" fmla="*/ 1814169 h 1814169"/>
              <a:gd name="connsiteX1" fmla="*/ 914400 w 1025347"/>
              <a:gd name="connsiteY1" fmla="*/ 1236268 h 1814169"/>
              <a:gd name="connsiteX2" fmla="*/ 665683 w 1025347"/>
              <a:gd name="connsiteY2" fmla="*/ 0 h 1814169"/>
              <a:gd name="connsiteX0" fmla="*/ 0 w 1120445"/>
              <a:gd name="connsiteY0" fmla="*/ 1814169 h 1814169"/>
              <a:gd name="connsiteX1" fmla="*/ 1009498 w 1120445"/>
              <a:gd name="connsiteY1" fmla="*/ 1024127 h 1814169"/>
              <a:gd name="connsiteX2" fmla="*/ 665683 w 1120445"/>
              <a:gd name="connsiteY2" fmla="*/ 0 h 1814169"/>
              <a:gd name="connsiteX0" fmla="*/ 0 w 1157021"/>
              <a:gd name="connsiteY0" fmla="*/ 1814169 h 1814169"/>
              <a:gd name="connsiteX1" fmla="*/ 1009498 w 1157021"/>
              <a:gd name="connsiteY1" fmla="*/ 1024127 h 1814169"/>
              <a:gd name="connsiteX2" fmla="*/ 980237 w 1157021"/>
              <a:gd name="connsiteY2" fmla="*/ 468172 h 1814169"/>
              <a:gd name="connsiteX3" fmla="*/ 665683 w 1157021"/>
              <a:gd name="connsiteY3" fmla="*/ 0 h 1814169"/>
              <a:gd name="connsiteX0" fmla="*/ 0 w 1069238"/>
              <a:gd name="connsiteY0" fmla="*/ 1814169 h 1814169"/>
              <a:gd name="connsiteX1" fmla="*/ 921715 w 1069238"/>
              <a:gd name="connsiteY1" fmla="*/ 1207007 h 1814169"/>
              <a:gd name="connsiteX2" fmla="*/ 980237 w 1069238"/>
              <a:gd name="connsiteY2" fmla="*/ 468172 h 1814169"/>
              <a:gd name="connsiteX3" fmla="*/ 665683 w 1069238"/>
              <a:gd name="connsiteY3" fmla="*/ 0 h 181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238" h="1814169">
                <a:moveTo>
                  <a:pt x="0" y="1814169"/>
                </a:moveTo>
                <a:cubicBezTo>
                  <a:pt x="401726" y="1676399"/>
                  <a:pt x="810768" y="1509368"/>
                  <a:pt x="921715" y="1207007"/>
                </a:cubicBezTo>
                <a:cubicBezTo>
                  <a:pt x="1069238" y="982674"/>
                  <a:pt x="1022909" y="669340"/>
                  <a:pt x="980237" y="468172"/>
                </a:cubicBezTo>
                <a:cubicBezTo>
                  <a:pt x="937565" y="267004"/>
                  <a:pt x="702259" y="78029"/>
                  <a:pt x="665683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416" name="Straight Connector 415"/>
          <p:cNvCxnSpPr>
            <a:stCxn id="408" idx="7"/>
            <a:endCxn id="407" idx="3"/>
          </p:cNvCxnSpPr>
          <p:nvPr/>
        </p:nvCxnSpPr>
        <p:spPr>
          <a:xfrm rot="5400000" flipH="1" flipV="1">
            <a:off x="7516954" y="1892524"/>
            <a:ext cx="235265" cy="249896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" name="Freeform 416"/>
          <p:cNvSpPr/>
          <p:nvPr/>
        </p:nvSpPr>
        <p:spPr>
          <a:xfrm>
            <a:off x="7543781" y="1912797"/>
            <a:ext cx="524256" cy="943661"/>
          </a:xfrm>
          <a:custGeom>
            <a:avLst/>
            <a:gdLst>
              <a:gd name="connsiteX0" fmla="*/ 0 w 524256"/>
              <a:gd name="connsiteY0" fmla="*/ 943661 h 943661"/>
              <a:gd name="connsiteX1" fmla="*/ 475488 w 524256"/>
              <a:gd name="connsiteY1" fmla="*/ 716890 h 943661"/>
              <a:gd name="connsiteX2" fmla="*/ 292608 w 524256"/>
              <a:gd name="connsiteY2" fmla="*/ 0 h 943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256" h="943661">
                <a:moveTo>
                  <a:pt x="0" y="943661"/>
                </a:moveTo>
                <a:cubicBezTo>
                  <a:pt x="213360" y="908914"/>
                  <a:pt x="426720" y="874167"/>
                  <a:pt x="475488" y="716890"/>
                </a:cubicBezTo>
                <a:cubicBezTo>
                  <a:pt x="524256" y="559613"/>
                  <a:pt x="408432" y="279806"/>
                  <a:pt x="292608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8" name="Rectangle 417"/>
          <p:cNvSpPr/>
          <p:nvPr/>
        </p:nvSpPr>
        <p:spPr>
          <a:xfrm>
            <a:off x="7623997" y="149726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" name="Rectangle 418"/>
          <p:cNvSpPr/>
          <p:nvPr/>
        </p:nvSpPr>
        <p:spPr>
          <a:xfrm>
            <a:off x="7108006" y="370308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" name="Rectangle 419"/>
          <p:cNvSpPr/>
          <p:nvPr/>
        </p:nvSpPr>
        <p:spPr>
          <a:xfrm>
            <a:off x="7142119" y="170592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1" name="Rectangle 420"/>
          <p:cNvSpPr/>
          <p:nvPr/>
        </p:nvSpPr>
        <p:spPr>
          <a:xfrm>
            <a:off x="7657704" y="240348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2" name="Rectangle 421"/>
          <p:cNvSpPr/>
          <p:nvPr/>
        </p:nvSpPr>
        <p:spPr>
          <a:xfrm>
            <a:off x="7385059" y="2492977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3" name="Rectangle 422"/>
          <p:cNvSpPr/>
          <p:nvPr/>
        </p:nvSpPr>
        <p:spPr>
          <a:xfrm>
            <a:off x="6895550" y="220467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4" name="Rectangle 423"/>
          <p:cNvSpPr/>
          <p:nvPr/>
        </p:nvSpPr>
        <p:spPr>
          <a:xfrm>
            <a:off x="6806886" y="259244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5" name="Rectangle 424"/>
          <p:cNvSpPr/>
          <p:nvPr/>
        </p:nvSpPr>
        <p:spPr>
          <a:xfrm>
            <a:off x="6729455" y="293870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6" name="Rectangle 425"/>
          <p:cNvSpPr/>
          <p:nvPr/>
        </p:nvSpPr>
        <p:spPr>
          <a:xfrm>
            <a:off x="6577189" y="308152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7" name="Rectangle 426"/>
          <p:cNvSpPr/>
          <p:nvPr/>
        </p:nvSpPr>
        <p:spPr>
          <a:xfrm>
            <a:off x="7134701" y="315294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8" name="Straight Connector 427"/>
          <p:cNvCxnSpPr/>
          <p:nvPr/>
        </p:nvCxnSpPr>
        <p:spPr>
          <a:xfrm rot="1852125" flipV="1">
            <a:off x="6259691" y="3309943"/>
            <a:ext cx="551697" cy="55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/>
          <p:cNvCxnSpPr/>
          <p:nvPr/>
        </p:nvCxnSpPr>
        <p:spPr>
          <a:xfrm rot="10800000" flipV="1">
            <a:off x="6831165" y="1936404"/>
            <a:ext cx="291226" cy="4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Rectangle 429"/>
          <p:cNvSpPr/>
          <p:nvPr/>
        </p:nvSpPr>
        <p:spPr>
          <a:xfrm>
            <a:off x="6344889" y="242552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2" name="Rectangle 431"/>
          <p:cNvSpPr/>
          <p:nvPr/>
        </p:nvSpPr>
        <p:spPr>
          <a:xfrm>
            <a:off x="7870351" y="271581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Positive Results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Rounded Rectangle 194"/>
          <p:cNvSpPr/>
          <p:nvPr/>
        </p:nvSpPr>
        <p:spPr bwMode="auto">
          <a:xfrm>
            <a:off x="193964" y="5378983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18" name="Oval 117"/>
          <p:cNvSpPr/>
          <p:nvPr/>
        </p:nvSpPr>
        <p:spPr>
          <a:xfrm rot="7252125">
            <a:off x="1204309" y="329631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19" name="Rectangle 118"/>
          <p:cNvSpPr/>
          <p:nvPr/>
        </p:nvSpPr>
        <p:spPr>
          <a:xfrm>
            <a:off x="1064543" y="338526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Freeform 126"/>
          <p:cNvSpPr/>
          <p:nvPr/>
        </p:nvSpPr>
        <p:spPr>
          <a:xfrm>
            <a:off x="1749774" y="1443690"/>
            <a:ext cx="1709468" cy="1233577"/>
          </a:xfrm>
          <a:custGeom>
            <a:avLst/>
            <a:gdLst>
              <a:gd name="connsiteX0" fmla="*/ 20128 w 1709468"/>
              <a:gd name="connsiteY0" fmla="*/ 803694 h 1233577"/>
              <a:gd name="connsiteX1" fmla="*/ 166778 w 1709468"/>
              <a:gd name="connsiteY1" fmla="*/ 398252 h 1233577"/>
              <a:gd name="connsiteX2" fmla="*/ 339306 w 1709468"/>
              <a:gd name="connsiteY2" fmla="*/ 122207 h 1233577"/>
              <a:gd name="connsiteX3" fmla="*/ 563593 w 1709468"/>
              <a:gd name="connsiteY3" fmla="*/ 18690 h 1233577"/>
              <a:gd name="connsiteX4" fmla="*/ 813759 w 1709468"/>
              <a:gd name="connsiteY4" fmla="*/ 35943 h 1233577"/>
              <a:gd name="connsiteX5" fmla="*/ 1314091 w 1709468"/>
              <a:gd name="connsiteY5" fmla="*/ 234350 h 1233577"/>
              <a:gd name="connsiteX6" fmla="*/ 1659147 w 1709468"/>
              <a:gd name="connsiteY6" fmla="*/ 415505 h 1233577"/>
              <a:gd name="connsiteX7" fmla="*/ 1616015 w 1709468"/>
              <a:gd name="connsiteY7" fmla="*/ 415505 h 1233577"/>
              <a:gd name="connsiteX8" fmla="*/ 1365849 w 1709468"/>
              <a:gd name="connsiteY8" fmla="*/ 380999 h 1233577"/>
              <a:gd name="connsiteX9" fmla="*/ 1081178 w 1709468"/>
              <a:gd name="connsiteY9" fmla="*/ 380999 h 1233577"/>
              <a:gd name="connsiteX10" fmla="*/ 917276 w 1709468"/>
              <a:gd name="connsiteY10" fmla="*/ 467263 h 1233577"/>
              <a:gd name="connsiteX11" fmla="*/ 770627 w 1709468"/>
              <a:gd name="connsiteY11" fmla="*/ 657045 h 1233577"/>
              <a:gd name="connsiteX12" fmla="*/ 667110 w 1709468"/>
              <a:gd name="connsiteY12" fmla="*/ 915837 h 1233577"/>
              <a:gd name="connsiteX13" fmla="*/ 589472 w 1709468"/>
              <a:gd name="connsiteY13" fmla="*/ 1105618 h 1233577"/>
              <a:gd name="connsiteX14" fmla="*/ 554966 w 1709468"/>
              <a:gd name="connsiteY14" fmla="*/ 1209135 h 1233577"/>
              <a:gd name="connsiteX15" fmla="*/ 520461 w 1709468"/>
              <a:gd name="connsiteY15" fmla="*/ 1200509 h 1233577"/>
              <a:gd name="connsiteX16" fmla="*/ 494581 w 1709468"/>
              <a:gd name="connsiteY16" fmla="*/ 1209135 h 1233577"/>
              <a:gd name="connsiteX17" fmla="*/ 278921 w 1709468"/>
              <a:gd name="connsiteY17" fmla="*/ 1053860 h 1233577"/>
              <a:gd name="connsiteX18" fmla="*/ 46008 w 1709468"/>
              <a:gd name="connsiteY18" fmla="*/ 881331 h 1233577"/>
              <a:gd name="connsiteX19" fmla="*/ 46008 w 1709468"/>
              <a:gd name="connsiteY19" fmla="*/ 864079 h 1233577"/>
              <a:gd name="connsiteX20" fmla="*/ 20128 w 1709468"/>
              <a:gd name="connsiteY20" fmla="*/ 803694 h 1233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09468" h="1233577">
                <a:moveTo>
                  <a:pt x="20128" y="803694"/>
                </a:moveTo>
                <a:cubicBezTo>
                  <a:pt x="40256" y="726056"/>
                  <a:pt x="113582" y="511833"/>
                  <a:pt x="166778" y="398252"/>
                </a:cubicBezTo>
                <a:cubicBezTo>
                  <a:pt x="219974" y="284671"/>
                  <a:pt x="273170" y="185467"/>
                  <a:pt x="339306" y="122207"/>
                </a:cubicBezTo>
                <a:cubicBezTo>
                  <a:pt x="405442" y="58947"/>
                  <a:pt x="484518" y="33067"/>
                  <a:pt x="563593" y="18690"/>
                </a:cubicBezTo>
                <a:cubicBezTo>
                  <a:pt x="642668" y="4313"/>
                  <a:pt x="688676" y="0"/>
                  <a:pt x="813759" y="35943"/>
                </a:cubicBezTo>
                <a:cubicBezTo>
                  <a:pt x="938842" y="71886"/>
                  <a:pt x="1173193" y="171090"/>
                  <a:pt x="1314091" y="234350"/>
                </a:cubicBezTo>
                <a:cubicBezTo>
                  <a:pt x="1454989" y="297610"/>
                  <a:pt x="1608826" y="385313"/>
                  <a:pt x="1659147" y="415505"/>
                </a:cubicBezTo>
                <a:cubicBezTo>
                  <a:pt x="1709468" y="445698"/>
                  <a:pt x="1664898" y="421256"/>
                  <a:pt x="1616015" y="415505"/>
                </a:cubicBezTo>
                <a:cubicBezTo>
                  <a:pt x="1567132" y="409754"/>
                  <a:pt x="1454988" y="386750"/>
                  <a:pt x="1365849" y="380999"/>
                </a:cubicBezTo>
                <a:cubicBezTo>
                  <a:pt x="1276710" y="375248"/>
                  <a:pt x="1155940" y="366622"/>
                  <a:pt x="1081178" y="380999"/>
                </a:cubicBezTo>
                <a:cubicBezTo>
                  <a:pt x="1006416" y="395376"/>
                  <a:pt x="969034" y="421255"/>
                  <a:pt x="917276" y="467263"/>
                </a:cubicBezTo>
                <a:cubicBezTo>
                  <a:pt x="865518" y="513271"/>
                  <a:pt x="812321" y="582283"/>
                  <a:pt x="770627" y="657045"/>
                </a:cubicBezTo>
                <a:cubicBezTo>
                  <a:pt x="728933" y="731807"/>
                  <a:pt x="697302" y="841075"/>
                  <a:pt x="667110" y="915837"/>
                </a:cubicBezTo>
                <a:cubicBezTo>
                  <a:pt x="636918" y="990599"/>
                  <a:pt x="608163" y="1056735"/>
                  <a:pt x="589472" y="1105618"/>
                </a:cubicBezTo>
                <a:cubicBezTo>
                  <a:pt x="570781" y="1154501"/>
                  <a:pt x="566468" y="1193320"/>
                  <a:pt x="554966" y="1209135"/>
                </a:cubicBezTo>
                <a:cubicBezTo>
                  <a:pt x="543464" y="1224950"/>
                  <a:pt x="530525" y="1200509"/>
                  <a:pt x="520461" y="1200509"/>
                </a:cubicBezTo>
                <a:cubicBezTo>
                  <a:pt x="510397" y="1200509"/>
                  <a:pt x="534838" y="1233577"/>
                  <a:pt x="494581" y="1209135"/>
                </a:cubicBezTo>
                <a:cubicBezTo>
                  <a:pt x="454324" y="1184694"/>
                  <a:pt x="278921" y="1053860"/>
                  <a:pt x="278921" y="1053860"/>
                </a:cubicBezTo>
                <a:cubicBezTo>
                  <a:pt x="204159" y="999226"/>
                  <a:pt x="84827" y="912961"/>
                  <a:pt x="46008" y="881331"/>
                </a:cubicBezTo>
                <a:cubicBezTo>
                  <a:pt x="7189" y="849701"/>
                  <a:pt x="44570" y="871268"/>
                  <a:pt x="46008" y="864079"/>
                </a:cubicBezTo>
                <a:cubicBezTo>
                  <a:pt x="47446" y="856890"/>
                  <a:pt x="0" y="881332"/>
                  <a:pt x="20128" y="803694"/>
                </a:cubicBezTo>
                <a:close/>
              </a:path>
            </a:pathLst>
          </a:custGeom>
          <a:solidFill>
            <a:srgbClr val="0070C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8" name="Freeform 127"/>
          <p:cNvSpPr/>
          <p:nvPr/>
        </p:nvSpPr>
        <p:spPr>
          <a:xfrm>
            <a:off x="1410468" y="2290515"/>
            <a:ext cx="1309777" cy="1453551"/>
          </a:xfrm>
          <a:custGeom>
            <a:avLst/>
            <a:gdLst>
              <a:gd name="connsiteX0" fmla="*/ 833887 w 1309777"/>
              <a:gd name="connsiteY0" fmla="*/ 388189 h 1453551"/>
              <a:gd name="connsiteX1" fmla="*/ 480204 w 1309777"/>
              <a:gd name="connsiteY1" fmla="*/ 103518 h 1453551"/>
              <a:gd name="connsiteX2" fmla="*/ 402567 w 1309777"/>
              <a:gd name="connsiteY2" fmla="*/ 34506 h 1453551"/>
              <a:gd name="connsiteX3" fmla="*/ 376687 w 1309777"/>
              <a:gd name="connsiteY3" fmla="*/ 43133 h 1453551"/>
              <a:gd name="connsiteX4" fmla="*/ 342182 w 1309777"/>
              <a:gd name="connsiteY4" fmla="*/ 43133 h 1453551"/>
              <a:gd name="connsiteX5" fmla="*/ 307676 w 1309777"/>
              <a:gd name="connsiteY5" fmla="*/ 34506 h 1453551"/>
              <a:gd name="connsiteX6" fmla="*/ 186906 w 1309777"/>
              <a:gd name="connsiteY6" fmla="*/ 250167 h 1453551"/>
              <a:gd name="connsiteX7" fmla="*/ 66136 w 1309777"/>
              <a:gd name="connsiteY7" fmla="*/ 500333 h 1453551"/>
              <a:gd name="connsiteX8" fmla="*/ 5751 w 1309777"/>
              <a:gd name="connsiteY8" fmla="*/ 759125 h 1453551"/>
              <a:gd name="connsiteX9" fmla="*/ 31631 w 1309777"/>
              <a:gd name="connsiteY9" fmla="*/ 983412 h 1453551"/>
              <a:gd name="connsiteX10" fmla="*/ 178280 w 1309777"/>
              <a:gd name="connsiteY10" fmla="*/ 1138688 h 1453551"/>
              <a:gd name="connsiteX11" fmla="*/ 359434 w 1309777"/>
              <a:gd name="connsiteY11" fmla="*/ 1233578 h 1453551"/>
              <a:gd name="connsiteX12" fmla="*/ 721744 w 1309777"/>
              <a:gd name="connsiteY12" fmla="*/ 1345721 h 1453551"/>
              <a:gd name="connsiteX13" fmla="*/ 1135812 w 1309777"/>
              <a:gd name="connsiteY13" fmla="*/ 1423359 h 1453551"/>
              <a:gd name="connsiteX14" fmla="*/ 1247955 w 1309777"/>
              <a:gd name="connsiteY14" fmla="*/ 1449238 h 1453551"/>
              <a:gd name="connsiteX15" fmla="*/ 1265208 w 1309777"/>
              <a:gd name="connsiteY15" fmla="*/ 1449238 h 1453551"/>
              <a:gd name="connsiteX16" fmla="*/ 1291087 w 1309777"/>
              <a:gd name="connsiteY16" fmla="*/ 1423359 h 1453551"/>
              <a:gd name="connsiteX17" fmla="*/ 1153065 w 1309777"/>
              <a:gd name="connsiteY17" fmla="*/ 1388854 h 1453551"/>
              <a:gd name="connsiteX18" fmla="*/ 963284 w 1309777"/>
              <a:gd name="connsiteY18" fmla="*/ 1302589 h 1453551"/>
              <a:gd name="connsiteX19" fmla="*/ 851140 w 1309777"/>
              <a:gd name="connsiteY19" fmla="*/ 1207699 h 1453551"/>
              <a:gd name="connsiteX20" fmla="*/ 790755 w 1309777"/>
              <a:gd name="connsiteY20" fmla="*/ 1061050 h 1453551"/>
              <a:gd name="connsiteX21" fmla="*/ 816634 w 1309777"/>
              <a:gd name="connsiteY21" fmla="*/ 655608 h 1453551"/>
              <a:gd name="connsiteX22" fmla="*/ 859767 w 1309777"/>
              <a:gd name="connsiteY22" fmla="*/ 483080 h 1453551"/>
              <a:gd name="connsiteX23" fmla="*/ 859767 w 1309777"/>
              <a:gd name="connsiteY23" fmla="*/ 457201 h 1453551"/>
              <a:gd name="connsiteX24" fmla="*/ 833887 w 1309777"/>
              <a:gd name="connsiteY24" fmla="*/ 388189 h 1453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09777" h="1453551">
                <a:moveTo>
                  <a:pt x="833887" y="388189"/>
                </a:moveTo>
                <a:cubicBezTo>
                  <a:pt x="770626" y="329242"/>
                  <a:pt x="552091" y="162465"/>
                  <a:pt x="480204" y="103518"/>
                </a:cubicBezTo>
                <a:cubicBezTo>
                  <a:pt x="408317" y="44571"/>
                  <a:pt x="419820" y="44570"/>
                  <a:pt x="402567" y="34506"/>
                </a:cubicBezTo>
                <a:cubicBezTo>
                  <a:pt x="385314" y="24442"/>
                  <a:pt x="386751" y="41695"/>
                  <a:pt x="376687" y="43133"/>
                </a:cubicBezTo>
                <a:cubicBezTo>
                  <a:pt x="366623" y="44571"/>
                  <a:pt x="353684" y="44571"/>
                  <a:pt x="342182" y="43133"/>
                </a:cubicBezTo>
                <a:cubicBezTo>
                  <a:pt x="330680" y="41695"/>
                  <a:pt x="333555" y="0"/>
                  <a:pt x="307676" y="34506"/>
                </a:cubicBezTo>
                <a:cubicBezTo>
                  <a:pt x="281797" y="69012"/>
                  <a:pt x="227163" y="172529"/>
                  <a:pt x="186906" y="250167"/>
                </a:cubicBezTo>
                <a:cubicBezTo>
                  <a:pt x="146649" y="327805"/>
                  <a:pt x="96328" y="415507"/>
                  <a:pt x="66136" y="500333"/>
                </a:cubicBezTo>
                <a:cubicBezTo>
                  <a:pt x="35944" y="585159"/>
                  <a:pt x="11502" y="678612"/>
                  <a:pt x="5751" y="759125"/>
                </a:cubicBezTo>
                <a:cubicBezTo>
                  <a:pt x="0" y="839638"/>
                  <a:pt x="2876" y="920152"/>
                  <a:pt x="31631" y="983412"/>
                </a:cubicBezTo>
                <a:cubicBezTo>
                  <a:pt x="60386" y="1046673"/>
                  <a:pt x="123646" y="1096994"/>
                  <a:pt x="178280" y="1138688"/>
                </a:cubicBezTo>
                <a:cubicBezTo>
                  <a:pt x="232914" y="1180382"/>
                  <a:pt x="268857" y="1199072"/>
                  <a:pt x="359434" y="1233578"/>
                </a:cubicBezTo>
                <a:cubicBezTo>
                  <a:pt x="450011" y="1268084"/>
                  <a:pt x="592348" y="1314091"/>
                  <a:pt x="721744" y="1345721"/>
                </a:cubicBezTo>
                <a:cubicBezTo>
                  <a:pt x="851140" y="1377351"/>
                  <a:pt x="1048110" y="1406106"/>
                  <a:pt x="1135812" y="1423359"/>
                </a:cubicBezTo>
                <a:cubicBezTo>
                  <a:pt x="1223514" y="1440612"/>
                  <a:pt x="1226389" y="1444925"/>
                  <a:pt x="1247955" y="1449238"/>
                </a:cubicBezTo>
                <a:cubicBezTo>
                  <a:pt x="1269521" y="1453551"/>
                  <a:pt x="1258019" y="1453551"/>
                  <a:pt x="1265208" y="1449238"/>
                </a:cubicBezTo>
                <a:cubicBezTo>
                  <a:pt x="1272397" y="1444925"/>
                  <a:pt x="1309777" y="1433423"/>
                  <a:pt x="1291087" y="1423359"/>
                </a:cubicBezTo>
                <a:cubicBezTo>
                  <a:pt x="1272397" y="1413295"/>
                  <a:pt x="1207699" y="1408982"/>
                  <a:pt x="1153065" y="1388854"/>
                </a:cubicBezTo>
                <a:cubicBezTo>
                  <a:pt x="1098431" y="1368726"/>
                  <a:pt x="1013605" y="1332782"/>
                  <a:pt x="963284" y="1302589"/>
                </a:cubicBezTo>
                <a:cubicBezTo>
                  <a:pt x="912963" y="1272396"/>
                  <a:pt x="879895" y="1247956"/>
                  <a:pt x="851140" y="1207699"/>
                </a:cubicBezTo>
                <a:cubicBezTo>
                  <a:pt x="822385" y="1167442"/>
                  <a:pt x="796506" y="1153065"/>
                  <a:pt x="790755" y="1061050"/>
                </a:cubicBezTo>
                <a:cubicBezTo>
                  <a:pt x="785004" y="969035"/>
                  <a:pt x="805132" y="751936"/>
                  <a:pt x="816634" y="655608"/>
                </a:cubicBezTo>
                <a:cubicBezTo>
                  <a:pt x="828136" y="559280"/>
                  <a:pt x="852578" y="516148"/>
                  <a:pt x="859767" y="483080"/>
                </a:cubicBezTo>
                <a:cubicBezTo>
                  <a:pt x="866956" y="450012"/>
                  <a:pt x="864080" y="465827"/>
                  <a:pt x="859767" y="457201"/>
                </a:cubicBezTo>
                <a:cubicBezTo>
                  <a:pt x="855454" y="448575"/>
                  <a:pt x="897148" y="447136"/>
                  <a:pt x="833887" y="388189"/>
                </a:cubicBezTo>
                <a:close/>
              </a:path>
            </a:pathLst>
          </a:custGeom>
          <a:solidFill>
            <a:srgbClr val="00B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9" name="Freeform 128"/>
          <p:cNvSpPr/>
          <p:nvPr/>
        </p:nvSpPr>
        <p:spPr>
          <a:xfrm>
            <a:off x="2179658" y="1808875"/>
            <a:ext cx="1620328" cy="1929442"/>
          </a:xfrm>
          <a:custGeom>
            <a:avLst/>
            <a:gdLst>
              <a:gd name="connsiteX0" fmla="*/ 513272 w 1620328"/>
              <a:gd name="connsiteY0" fmla="*/ 1887747 h 1929442"/>
              <a:gd name="connsiteX1" fmla="*/ 314864 w 1620328"/>
              <a:gd name="connsiteY1" fmla="*/ 1835988 h 1929442"/>
              <a:gd name="connsiteX2" fmla="*/ 185468 w 1620328"/>
              <a:gd name="connsiteY2" fmla="*/ 1784230 h 1929442"/>
              <a:gd name="connsiteX3" fmla="*/ 73325 w 1620328"/>
              <a:gd name="connsiteY3" fmla="*/ 1697966 h 1929442"/>
              <a:gd name="connsiteX4" fmla="*/ 21566 w 1620328"/>
              <a:gd name="connsiteY4" fmla="*/ 1603075 h 1929442"/>
              <a:gd name="connsiteX5" fmla="*/ 4313 w 1620328"/>
              <a:gd name="connsiteY5" fmla="*/ 1447800 h 1929442"/>
              <a:gd name="connsiteX6" fmla="*/ 47445 w 1620328"/>
              <a:gd name="connsiteY6" fmla="*/ 1119996 h 1929442"/>
              <a:gd name="connsiteX7" fmla="*/ 81951 w 1620328"/>
              <a:gd name="connsiteY7" fmla="*/ 947468 h 1929442"/>
              <a:gd name="connsiteX8" fmla="*/ 107830 w 1620328"/>
              <a:gd name="connsiteY8" fmla="*/ 947468 h 1929442"/>
              <a:gd name="connsiteX9" fmla="*/ 133709 w 1620328"/>
              <a:gd name="connsiteY9" fmla="*/ 930215 h 1929442"/>
              <a:gd name="connsiteX10" fmla="*/ 133709 w 1620328"/>
              <a:gd name="connsiteY10" fmla="*/ 887083 h 1929442"/>
              <a:gd name="connsiteX11" fmla="*/ 125083 w 1620328"/>
              <a:gd name="connsiteY11" fmla="*/ 852577 h 1929442"/>
              <a:gd name="connsiteX12" fmla="*/ 116457 w 1620328"/>
              <a:gd name="connsiteY12" fmla="*/ 835324 h 1929442"/>
              <a:gd name="connsiteX13" fmla="*/ 245853 w 1620328"/>
              <a:gd name="connsiteY13" fmla="*/ 498894 h 1929442"/>
              <a:gd name="connsiteX14" fmla="*/ 375249 w 1620328"/>
              <a:gd name="connsiteY14" fmla="*/ 222849 h 1929442"/>
              <a:gd name="connsiteX15" fmla="*/ 470140 w 1620328"/>
              <a:gd name="connsiteY15" fmla="*/ 102079 h 1929442"/>
              <a:gd name="connsiteX16" fmla="*/ 608162 w 1620328"/>
              <a:gd name="connsiteY16" fmla="*/ 15815 h 1929442"/>
              <a:gd name="connsiteX17" fmla="*/ 858328 w 1620328"/>
              <a:gd name="connsiteY17" fmla="*/ 7188 h 1929442"/>
              <a:gd name="connsiteX18" fmla="*/ 1143000 w 1620328"/>
              <a:gd name="connsiteY18" fmla="*/ 50320 h 1929442"/>
              <a:gd name="connsiteX19" fmla="*/ 1177506 w 1620328"/>
              <a:gd name="connsiteY19" fmla="*/ 50320 h 1929442"/>
              <a:gd name="connsiteX20" fmla="*/ 1168879 w 1620328"/>
              <a:gd name="connsiteY20" fmla="*/ 76200 h 1929442"/>
              <a:gd name="connsiteX21" fmla="*/ 1194758 w 1620328"/>
              <a:gd name="connsiteY21" fmla="*/ 127958 h 1929442"/>
              <a:gd name="connsiteX22" fmla="*/ 1212011 w 1620328"/>
              <a:gd name="connsiteY22" fmla="*/ 136585 h 1929442"/>
              <a:gd name="connsiteX23" fmla="*/ 1237891 w 1620328"/>
              <a:gd name="connsiteY23" fmla="*/ 136585 h 1929442"/>
              <a:gd name="connsiteX24" fmla="*/ 1263770 w 1620328"/>
              <a:gd name="connsiteY24" fmla="*/ 136585 h 1929442"/>
              <a:gd name="connsiteX25" fmla="*/ 1289649 w 1620328"/>
              <a:gd name="connsiteY25" fmla="*/ 162464 h 1929442"/>
              <a:gd name="connsiteX26" fmla="*/ 1410419 w 1620328"/>
              <a:gd name="connsiteY26" fmla="*/ 291860 h 1929442"/>
              <a:gd name="connsiteX27" fmla="*/ 1531189 w 1620328"/>
              <a:gd name="connsiteY27" fmla="*/ 447135 h 1929442"/>
              <a:gd name="connsiteX28" fmla="*/ 1591574 w 1620328"/>
              <a:gd name="connsiteY28" fmla="*/ 654169 h 1929442"/>
              <a:gd name="connsiteX29" fmla="*/ 1617453 w 1620328"/>
              <a:gd name="connsiteY29" fmla="*/ 956094 h 1929442"/>
              <a:gd name="connsiteX30" fmla="*/ 1574321 w 1620328"/>
              <a:gd name="connsiteY30" fmla="*/ 1206260 h 1929442"/>
              <a:gd name="connsiteX31" fmla="*/ 1462177 w 1620328"/>
              <a:gd name="connsiteY31" fmla="*/ 1439173 h 1929442"/>
              <a:gd name="connsiteX32" fmla="*/ 1246517 w 1620328"/>
              <a:gd name="connsiteY32" fmla="*/ 1637581 h 1929442"/>
              <a:gd name="connsiteX33" fmla="*/ 979098 w 1620328"/>
              <a:gd name="connsiteY33" fmla="*/ 1766977 h 1929442"/>
              <a:gd name="connsiteX34" fmla="*/ 651294 w 1620328"/>
              <a:gd name="connsiteY34" fmla="*/ 1905000 h 1929442"/>
              <a:gd name="connsiteX35" fmla="*/ 616789 w 1620328"/>
              <a:gd name="connsiteY35" fmla="*/ 1913626 h 1929442"/>
              <a:gd name="connsiteX36" fmla="*/ 590909 w 1620328"/>
              <a:gd name="connsiteY36" fmla="*/ 1896373 h 1929442"/>
              <a:gd name="connsiteX37" fmla="*/ 582283 w 1620328"/>
              <a:gd name="connsiteY37" fmla="*/ 1879120 h 1929442"/>
              <a:gd name="connsiteX38" fmla="*/ 513272 w 1620328"/>
              <a:gd name="connsiteY38" fmla="*/ 1887747 h 1929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620328" h="1929442">
                <a:moveTo>
                  <a:pt x="513272" y="1887747"/>
                </a:moveTo>
                <a:cubicBezTo>
                  <a:pt x="468702" y="1880558"/>
                  <a:pt x="369498" y="1853241"/>
                  <a:pt x="314864" y="1835988"/>
                </a:cubicBezTo>
                <a:cubicBezTo>
                  <a:pt x="260230" y="1818735"/>
                  <a:pt x="225724" y="1807234"/>
                  <a:pt x="185468" y="1784230"/>
                </a:cubicBezTo>
                <a:cubicBezTo>
                  <a:pt x="145212" y="1761226"/>
                  <a:pt x="100642" y="1728158"/>
                  <a:pt x="73325" y="1697966"/>
                </a:cubicBezTo>
                <a:cubicBezTo>
                  <a:pt x="46008" y="1667774"/>
                  <a:pt x="33068" y="1644769"/>
                  <a:pt x="21566" y="1603075"/>
                </a:cubicBezTo>
                <a:cubicBezTo>
                  <a:pt x="10064" y="1561381"/>
                  <a:pt x="0" y="1528313"/>
                  <a:pt x="4313" y="1447800"/>
                </a:cubicBezTo>
                <a:cubicBezTo>
                  <a:pt x="8626" y="1367287"/>
                  <a:pt x="34505" y="1203385"/>
                  <a:pt x="47445" y="1119996"/>
                </a:cubicBezTo>
                <a:cubicBezTo>
                  <a:pt x="60385" y="1036607"/>
                  <a:pt x="71887" y="976223"/>
                  <a:pt x="81951" y="947468"/>
                </a:cubicBezTo>
                <a:cubicBezTo>
                  <a:pt x="92015" y="918713"/>
                  <a:pt x="99204" y="950343"/>
                  <a:pt x="107830" y="947468"/>
                </a:cubicBezTo>
                <a:cubicBezTo>
                  <a:pt x="116456" y="944593"/>
                  <a:pt x="129396" y="940279"/>
                  <a:pt x="133709" y="930215"/>
                </a:cubicBezTo>
                <a:cubicBezTo>
                  <a:pt x="138022" y="920151"/>
                  <a:pt x="135147" y="900023"/>
                  <a:pt x="133709" y="887083"/>
                </a:cubicBezTo>
                <a:cubicBezTo>
                  <a:pt x="132271" y="874143"/>
                  <a:pt x="127958" y="861204"/>
                  <a:pt x="125083" y="852577"/>
                </a:cubicBezTo>
                <a:cubicBezTo>
                  <a:pt x="122208" y="843951"/>
                  <a:pt x="96329" y="894271"/>
                  <a:pt x="116457" y="835324"/>
                </a:cubicBezTo>
                <a:cubicBezTo>
                  <a:pt x="136585" y="776377"/>
                  <a:pt x="202721" y="600973"/>
                  <a:pt x="245853" y="498894"/>
                </a:cubicBezTo>
                <a:cubicBezTo>
                  <a:pt x="288985" y="396815"/>
                  <a:pt x="337868" y="288985"/>
                  <a:pt x="375249" y="222849"/>
                </a:cubicBezTo>
                <a:cubicBezTo>
                  <a:pt x="412630" y="156713"/>
                  <a:pt x="431321" y="136585"/>
                  <a:pt x="470140" y="102079"/>
                </a:cubicBezTo>
                <a:cubicBezTo>
                  <a:pt x="508959" y="67573"/>
                  <a:pt x="543464" y="31630"/>
                  <a:pt x="608162" y="15815"/>
                </a:cubicBezTo>
                <a:cubicBezTo>
                  <a:pt x="672860" y="0"/>
                  <a:pt x="769189" y="1437"/>
                  <a:pt x="858328" y="7188"/>
                </a:cubicBezTo>
                <a:cubicBezTo>
                  <a:pt x="947467" y="12939"/>
                  <a:pt x="1089804" y="43131"/>
                  <a:pt x="1143000" y="50320"/>
                </a:cubicBezTo>
                <a:cubicBezTo>
                  <a:pt x="1196196" y="57509"/>
                  <a:pt x="1173193" y="46007"/>
                  <a:pt x="1177506" y="50320"/>
                </a:cubicBezTo>
                <a:cubicBezTo>
                  <a:pt x="1181819" y="54633"/>
                  <a:pt x="1166004" y="63260"/>
                  <a:pt x="1168879" y="76200"/>
                </a:cubicBezTo>
                <a:cubicBezTo>
                  <a:pt x="1171754" y="89140"/>
                  <a:pt x="1187569" y="117894"/>
                  <a:pt x="1194758" y="127958"/>
                </a:cubicBezTo>
                <a:cubicBezTo>
                  <a:pt x="1201947" y="138022"/>
                  <a:pt x="1204822" y="135147"/>
                  <a:pt x="1212011" y="136585"/>
                </a:cubicBezTo>
                <a:cubicBezTo>
                  <a:pt x="1219200" y="138023"/>
                  <a:pt x="1237891" y="136585"/>
                  <a:pt x="1237891" y="136585"/>
                </a:cubicBezTo>
                <a:cubicBezTo>
                  <a:pt x="1246517" y="136585"/>
                  <a:pt x="1255144" y="132272"/>
                  <a:pt x="1263770" y="136585"/>
                </a:cubicBezTo>
                <a:cubicBezTo>
                  <a:pt x="1272396" y="140898"/>
                  <a:pt x="1265208" y="136585"/>
                  <a:pt x="1289649" y="162464"/>
                </a:cubicBezTo>
                <a:cubicBezTo>
                  <a:pt x="1314091" y="188343"/>
                  <a:pt x="1370162" y="244415"/>
                  <a:pt x="1410419" y="291860"/>
                </a:cubicBezTo>
                <a:cubicBezTo>
                  <a:pt x="1450676" y="339305"/>
                  <a:pt x="1500997" y="386750"/>
                  <a:pt x="1531189" y="447135"/>
                </a:cubicBezTo>
                <a:cubicBezTo>
                  <a:pt x="1561381" y="507520"/>
                  <a:pt x="1577197" y="569343"/>
                  <a:pt x="1591574" y="654169"/>
                </a:cubicBezTo>
                <a:cubicBezTo>
                  <a:pt x="1605951" y="738995"/>
                  <a:pt x="1620328" y="864079"/>
                  <a:pt x="1617453" y="956094"/>
                </a:cubicBezTo>
                <a:cubicBezTo>
                  <a:pt x="1614578" y="1048109"/>
                  <a:pt x="1600200" y="1125747"/>
                  <a:pt x="1574321" y="1206260"/>
                </a:cubicBezTo>
                <a:cubicBezTo>
                  <a:pt x="1548442" y="1286773"/>
                  <a:pt x="1516811" y="1367286"/>
                  <a:pt x="1462177" y="1439173"/>
                </a:cubicBezTo>
                <a:cubicBezTo>
                  <a:pt x="1407543" y="1511060"/>
                  <a:pt x="1327030" y="1582947"/>
                  <a:pt x="1246517" y="1637581"/>
                </a:cubicBezTo>
                <a:cubicBezTo>
                  <a:pt x="1166004" y="1692215"/>
                  <a:pt x="1078302" y="1722407"/>
                  <a:pt x="979098" y="1766977"/>
                </a:cubicBezTo>
                <a:cubicBezTo>
                  <a:pt x="879894" y="1811547"/>
                  <a:pt x="711679" y="1880559"/>
                  <a:pt x="651294" y="1905000"/>
                </a:cubicBezTo>
                <a:cubicBezTo>
                  <a:pt x="590909" y="1929442"/>
                  <a:pt x="626853" y="1915064"/>
                  <a:pt x="616789" y="1913626"/>
                </a:cubicBezTo>
                <a:cubicBezTo>
                  <a:pt x="606725" y="1912188"/>
                  <a:pt x="596660" y="1902124"/>
                  <a:pt x="590909" y="1896373"/>
                </a:cubicBezTo>
                <a:cubicBezTo>
                  <a:pt x="585158" y="1890622"/>
                  <a:pt x="589472" y="1881996"/>
                  <a:pt x="582283" y="1879120"/>
                </a:cubicBezTo>
                <a:cubicBezTo>
                  <a:pt x="575094" y="1876244"/>
                  <a:pt x="557842" y="1894936"/>
                  <a:pt x="513272" y="1887747"/>
                </a:cubicBezTo>
                <a:close/>
              </a:path>
            </a:pathLst>
          </a:cu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33" name="Straight Connector 132"/>
          <p:cNvCxnSpPr>
            <a:stCxn id="216" idx="0"/>
            <a:endCxn id="191" idx="3"/>
          </p:cNvCxnSpPr>
          <p:nvPr/>
        </p:nvCxnSpPr>
        <p:spPr>
          <a:xfrm rot="1852125" flipV="1">
            <a:off x="2865181" y="2350447"/>
            <a:ext cx="261977" cy="6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223" idx="3"/>
            <a:endCxn id="216" idx="6"/>
          </p:cNvCxnSpPr>
          <p:nvPr/>
        </p:nvCxnSpPr>
        <p:spPr>
          <a:xfrm rot="10800000" flipH="1">
            <a:off x="2703906" y="2300971"/>
            <a:ext cx="113650" cy="415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214" idx="3"/>
            <a:endCxn id="206" idx="7"/>
          </p:cNvCxnSpPr>
          <p:nvPr/>
        </p:nvCxnSpPr>
        <p:spPr>
          <a:xfrm rot="12652125">
            <a:off x="2296614" y="1687404"/>
            <a:ext cx="211977" cy="204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206" idx="6"/>
            <a:endCxn id="235" idx="3"/>
          </p:cNvCxnSpPr>
          <p:nvPr/>
        </p:nvCxnSpPr>
        <p:spPr>
          <a:xfrm rot="5400000">
            <a:off x="2041425" y="1720594"/>
            <a:ext cx="366404" cy="2059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214" idx="5"/>
            <a:endCxn id="235" idx="1"/>
          </p:cNvCxnSpPr>
          <p:nvPr/>
        </p:nvCxnSpPr>
        <p:spPr>
          <a:xfrm rot="10800000" flipV="1">
            <a:off x="2181665" y="1983768"/>
            <a:ext cx="228338" cy="58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stCxn id="215" idx="5"/>
            <a:endCxn id="214" idx="1"/>
          </p:cNvCxnSpPr>
          <p:nvPr/>
        </p:nvCxnSpPr>
        <p:spPr>
          <a:xfrm rot="10800000">
            <a:off x="2501164" y="1967516"/>
            <a:ext cx="241441" cy="12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endCxn id="215" idx="7"/>
          </p:cNvCxnSpPr>
          <p:nvPr/>
        </p:nvCxnSpPr>
        <p:spPr>
          <a:xfrm rot="16200000" flipV="1">
            <a:off x="2718046" y="2099971"/>
            <a:ext cx="206096" cy="36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91" idx="1"/>
            <a:endCxn id="236" idx="4"/>
          </p:cNvCxnSpPr>
          <p:nvPr/>
        </p:nvCxnSpPr>
        <p:spPr>
          <a:xfrm rot="1852125" flipV="1">
            <a:off x="3205057" y="2328211"/>
            <a:ext cx="245777" cy="203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223" idx="1"/>
            <a:endCxn id="191" idx="6"/>
          </p:cNvCxnSpPr>
          <p:nvPr/>
        </p:nvCxnSpPr>
        <p:spPr>
          <a:xfrm flipV="1">
            <a:off x="2763911" y="2498978"/>
            <a:ext cx="338809" cy="252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90" idx="3"/>
            <a:endCxn id="224" idx="0"/>
          </p:cNvCxnSpPr>
          <p:nvPr/>
        </p:nvCxnSpPr>
        <p:spPr>
          <a:xfrm rot="10800000">
            <a:off x="2669637" y="3187485"/>
            <a:ext cx="162146" cy="26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224" idx="2"/>
            <a:endCxn id="223" idx="6"/>
          </p:cNvCxnSpPr>
          <p:nvPr/>
        </p:nvCxnSpPr>
        <p:spPr>
          <a:xfrm rot="5400000" flipH="1" flipV="1">
            <a:off x="2508551" y="2937517"/>
            <a:ext cx="328437" cy="47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225" idx="2"/>
            <a:endCxn id="224" idx="5"/>
          </p:cNvCxnSpPr>
          <p:nvPr/>
        </p:nvCxnSpPr>
        <p:spPr>
          <a:xfrm rot="5400000" flipH="1" flipV="1">
            <a:off x="2368043" y="3238954"/>
            <a:ext cx="282290" cy="144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endCxn id="190" idx="5"/>
          </p:cNvCxnSpPr>
          <p:nvPr/>
        </p:nvCxnSpPr>
        <p:spPr>
          <a:xfrm rot="1852125" flipV="1">
            <a:off x="2493998" y="3417709"/>
            <a:ext cx="287376" cy="154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234" idx="2"/>
            <a:endCxn id="235" idx="6"/>
          </p:cNvCxnSpPr>
          <p:nvPr/>
        </p:nvCxnSpPr>
        <p:spPr>
          <a:xfrm rot="5400000" flipH="1" flipV="1">
            <a:off x="1713718" y="2309190"/>
            <a:ext cx="621916" cy="1787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232" idx="0"/>
            <a:endCxn id="225" idx="4"/>
          </p:cNvCxnSpPr>
          <p:nvPr/>
        </p:nvCxnSpPr>
        <p:spPr>
          <a:xfrm rot="1852125" flipV="1">
            <a:off x="1845410" y="3318565"/>
            <a:ext cx="551697" cy="55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234" idx="7"/>
            <a:endCxn id="232" idx="2"/>
          </p:cNvCxnSpPr>
          <p:nvPr/>
        </p:nvCxnSpPr>
        <p:spPr>
          <a:xfrm rot="12652125" flipH="1" flipV="1">
            <a:off x="1825697" y="2797037"/>
            <a:ext cx="126124" cy="362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stCxn id="233" idx="0"/>
            <a:endCxn id="232" idx="5"/>
          </p:cNvCxnSpPr>
          <p:nvPr/>
        </p:nvCxnSpPr>
        <p:spPr>
          <a:xfrm rot="1852125" flipV="1">
            <a:off x="1599526" y="3161001"/>
            <a:ext cx="181392" cy="5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233" idx="2"/>
            <a:endCxn id="234" idx="6"/>
          </p:cNvCxnSpPr>
          <p:nvPr/>
        </p:nvCxnSpPr>
        <p:spPr>
          <a:xfrm rot="18052125">
            <a:off x="1516686" y="2891015"/>
            <a:ext cx="435690" cy="104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stCxn id="192" idx="3"/>
            <a:endCxn id="236" idx="0"/>
          </p:cNvCxnSpPr>
          <p:nvPr/>
        </p:nvCxnSpPr>
        <p:spPr>
          <a:xfrm rot="12652125">
            <a:off x="3437492" y="2486947"/>
            <a:ext cx="243639" cy="450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Oval 189"/>
          <p:cNvSpPr/>
          <p:nvPr/>
        </p:nvSpPr>
        <p:spPr>
          <a:xfrm rot="7252125">
            <a:off x="2803271" y="344480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1" name="Oval 190"/>
          <p:cNvSpPr/>
          <p:nvPr/>
        </p:nvSpPr>
        <p:spPr>
          <a:xfrm rot="7252125">
            <a:off x="3081813" y="241269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2" name="Oval 191"/>
          <p:cNvSpPr/>
          <p:nvPr/>
        </p:nvSpPr>
        <p:spPr>
          <a:xfrm rot="7252125">
            <a:off x="3519689" y="2962978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3" name="Oval 192"/>
          <p:cNvSpPr/>
          <p:nvPr/>
        </p:nvSpPr>
        <p:spPr>
          <a:xfrm rot="7252125">
            <a:off x="2316385" y="1111608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4" name="Oval 193"/>
          <p:cNvSpPr/>
          <p:nvPr/>
        </p:nvSpPr>
        <p:spPr>
          <a:xfrm rot="7252125">
            <a:off x="3843577" y="328874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99" name="Straight Connector 198"/>
          <p:cNvCxnSpPr>
            <a:stCxn id="233" idx="5"/>
            <a:endCxn id="118" idx="1"/>
          </p:cNvCxnSpPr>
          <p:nvPr/>
        </p:nvCxnSpPr>
        <p:spPr>
          <a:xfrm rot="10800000" flipV="1">
            <a:off x="1292827" y="3148471"/>
            <a:ext cx="217391" cy="189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stCxn id="193" idx="7"/>
            <a:endCxn id="206" idx="2"/>
          </p:cNvCxnSpPr>
          <p:nvPr/>
        </p:nvCxnSpPr>
        <p:spPr>
          <a:xfrm rot="12652125" flipH="1" flipV="1">
            <a:off x="2280831" y="1230109"/>
            <a:ext cx="183737" cy="311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stCxn id="192" idx="0"/>
            <a:endCxn id="194" idx="4"/>
          </p:cNvCxnSpPr>
          <p:nvPr/>
        </p:nvCxnSpPr>
        <p:spPr>
          <a:xfrm rot="12652125" flipH="1" flipV="1">
            <a:off x="3551428" y="3118572"/>
            <a:ext cx="346284" cy="113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 rot="7252125">
            <a:off x="2306686" y="155407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14" name="Oval 213"/>
          <p:cNvSpPr/>
          <p:nvPr/>
        </p:nvSpPr>
        <p:spPr>
          <a:xfrm rot="7252125">
            <a:off x="2412646" y="192621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15" name="Oval 214"/>
          <p:cNvSpPr/>
          <p:nvPr/>
        </p:nvSpPr>
        <p:spPr>
          <a:xfrm rot="7252125">
            <a:off x="2745247" y="192198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16" name="Oval 215"/>
          <p:cNvSpPr/>
          <p:nvPr/>
        </p:nvSpPr>
        <p:spPr>
          <a:xfrm rot="7252125">
            <a:off x="2796649" y="221468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3" name="Oval 222"/>
          <p:cNvSpPr/>
          <p:nvPr/>
        </p:nvSpPr>
        <p:spPr>
          <a:xfrm rot="7252125">
            <a:off x="2675394" y="271054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4" name="Oval 223"/>
          <p:cNvSpPr/>
          <p:nvPr/>
        </p:nvSpPr>
        <p:spPr>
          <a:xfrm rot="7252125">
            <a:off x="2584270" y="311269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5" name="Oval 224"/>
          <p:cNvSpPr/>
          <p:nvPr/>
        </p:nvSpPr>
        <p:spPr>
          <a:xfrm rot="7252125">
            <a:off x="2371782" y="343996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2" name="Oval 231"/>
          <p:cNvSpPr/>
          <p:nvPr/>
        </p:nvSpPr>
        <p:spPr>
          <a:xfrm rot="7252125">
            <a:off x="1784861" y="315388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3" name="Oval 232"/>
          <p:cNvSpPr/>
          <p:nvPr/>
        </p:nvSpPr>
        <p:spPr>
          <a:xfrm rot="7252125">
            <a:off x="1512860" y="3090914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4" name="Oval 233"/>
          <p:cNvSpPr/>
          <p:nvPr/>
        </p:nvSpPr>
        <p:spPr>
          <a:xfrm rot="7252125">
            <a:off x="1870330" y="269695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5" name="Oval 234"/>
          <p:cNvSpPr/>
          <p:nvPr/>
        </p:nvSpPr>
        <p:spPr>
          <a:xfrm rot="7252125">
            <a:off x="2093148" y="2001324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6" name="Oval 235"/>
          <p:cNvSpPr/>
          <p:nvPr/>
        </p:nvSpPr>
        <p:spPr>
          <a:xfrm rot="7252125">
            <a:off x="3485055" y="2381586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37" name="Straight Connector 236"/>
          <p:cNvCxnSpPr>
            <a:stCxn id="192" idx="6"/>
            <a:endCxn id="190" idx="1"/>
          </p:cNvCxnSpPr>
          <p:nvPr/>
        </p:nvCxnSpPr>
        <p:spPr>
          <a:xfrm rot="7252125">
            <a:off x="2862264" y="3101306"/>
            <a:ext cx="707854" cy="3327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Freeform 237"/>
          <p:cNvSpPr/>
          <p:nvPr/>
        </p:nvSpPr>
        <p:spPr>
          <a:xfrm rot="7252125">
            <a:off x="3091270" y="1653206"/>
            <a:ext cx="153190" cy="942025"/>
          </a:xfrm>
          <a:custGeom>
            <a:avLst/>
            <a:gdLst>
              <a:gd name="connsiteX0" fmla="*/ 93023 w 152400"/>
              <a:gd name="connsiteY0" fmla="*/ 819397 h 819397"/>
              <a:gd name="connsiteX1" fmla="*/ 9896 w 152400"/>
              <a:gd name="connsiteY1" fmla="*/ 498764 h 819397"/>
              <a:gd name="connsiteX2" fmla="*/ 152400 w 152400"/>
              <a:gd name="connsiteY2" fmla="*/ 0 h 819397"/>
              <a:gd name="connsiteX0" fmla="*/ 83761 w 153190"/>
              <a:gd name="connsiteY0" fmla="*/ 819397 h 1000084"/>
              <a:gd name="connsiteX1" fmla="*/ 139336 w 153190"/>
              <a:gd name="connsiteY1" fmla="*/ 946644 h 1000084"/>
              <a:gd name="connsiteX2" fmla="*/ 634 w 153190"/>
              <a:gd name="connsiteY2" fmla="*/ 498764 h 1000084"/>
              <a:gd name="connsiteX3" fmla="*/ 143138 w 153190"/>
              <a:gd name="connsiteY3" fmla="*/ 0 h 100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190" h="1000084">
                <a:moveTo>
                  <a:pt x="83761" y="819397"/>
                </a:moveTo>
                <a:cubicBezTo>
                  <a:pt x="80838" y="818962"/>
                  <a:pt x="153190" y="1000083"/>
                  <a:pt x="139336" y="946644"/>
                </a:cubicBezTo>
                <a:cubicBezTo>
                  <a:pt x="125482" y="893205"/>
                  <a:pt x="0" y="656538"/>
                  <a:pt x="634" y="498764"/>
                </a:cubicBezTo>
                <a:cubicBezTo>
                  <a:pt x="1268" y="340990"/>
                  <a:pt x="143138" y="0"/>
                  <a:pt x="14313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9" name="Freeform 238"/>
          <p:cNvSpPr/>
          <p:nvPr/>
        </p:nvSpPr>
        <p:spPr>
          <a:xfrm>
            <a:off x="1229321" y="1154713"/>
            <a:ext cx="1105882" cy="2149434"/>
          </a:xfrm>
          <a:custGeom>
            <a:avLst/>
            <a:gdLst>
              <a:gd name="connsiteX0" fmla="*/ 0 w 1092530"/>
              <a:gd name="connsiteY0" fmla="*/ 2149434 h 2149434"/>
              <a:gd name="connsiteX1" fmla="*/ 332509 w 1092530"/>
              <a:gd name="connsiteY1" fmla="*/ 926275 h 2149434"/>
              <a:gd name="connsiteX2" fmla="*/ 1092530 w 1092530"/>
              <a:gd name="connsiteY2" fmla="*/ 0 h 2149434"/>
              <a:gd name="connsiteX0" fmla="*/ 13352 w 1105882"/>
              <a:gd name="connsiteY0" fmla="*/ 2149434 h 2149434"/>
              <a:gd name="connsiteX1" fmla="*/ 182088 w 1105882"/>
              <a:gd name="connsiteY1" fmla="*/ 926275 h 2149434"/>
              <a:gd name="connsiteX2" fmla="*/ 1105882 w 1105882"/>
              <a:gd name="connsiteY2" fmla="*/ 0 h 214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5882" h="2149434">
                <a:moveTo>
                  <a:pt x="13352" y="2149434"/>
                </a:moveTo>
                <a:cubicBezTo>
                  <a:pt x="88562" y="1716974"/>
                  <a:pt x="0" y="1284514"/>
                  <a:pt x="182088" y="926275"/>
                </a:cubicBezTo>
                <a:cubicBezTo>
                  <a:pt x="364176" y="568036"/>
                  <a:pt x="816915" y="284018"/>
                  <a:pt x="1105882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0" name="Freeform 239"/>
          <p:cNvSpPr/>
          <p:nvPr/>
        </p:nvSpPr>
        <p:spPr>
          <a:xfrm>
            <a:off x="2370829" y="1166588"/>
            <a:ext cx="1561605" cy="2161309"/>
          </a:xfrm>
          <a:custGeom>
            <a:avLst/>
            <a:gdLst>
              <a:gd name="connsiteX0" fmla="*/ 1531917 w 1561605"/>
              <a:gd name="connsiteY0" fmla="*/ 2161309 h 2161309"/>
              <a:gd name="connsiteX1" fmla="*/ 1306285 w 1561605"/>
              <a:gd name="connsiteY1" fmla="*/ 712520 h 2161309"/>
              <a:gd name="connsiteX2" fmla="*/ 0 w 1561605"/>
              <a:gd name="connsiteY2" fmla="*/ 0 h 2161309"/>
              <a:gd name="connsiteX0" fmla="*/ 1531917 w 1561605"/>
              <a:gd name="connsiteY0" fmla="*/ 2161309 h 2161309"/>
              <a:gd name="connsiteX1" fmla="*/ 1306285 w 1561605"/>
              <a:gd name="connsiteY1" fmla="*/ 507804 h 2161309"/>
              <a:gd name="connsiteX2" fmla="*/ 0 w 1561605"/>
              <a:gd name="connsiteY2" fmla="*/ 0 h 216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1605" h="2161309">
                <a:moveTo>
                  <a:pt x="1531917" y="2161309"/>
                </a:moveTo>
                <a:cubicBezTo>
                  <a:pt x="1546761" y="1617023"/>
                  <a:pt x="1561605" y="868022"/>
                  <a:pt x="1306285" y="507804"/>
                </a:cubicBezTo>
                <a:cubicBezTo>
                  <a:pt x="1050965" y="147586"/>
                  <a:pt x="525482" y="176151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1" name="Freeform 240"/>
          <p:cNvSpPr/>
          <p:nvPr/>
        </p:nvSpPr>
        <p:spPr>
          <a:xfrm>
            <a:off x="2637311" y="3416345"/>
            <a:ext cx="95098" cy="285292"/>
          </a:xfrm>
          <a:custGeom>
            <a:avLst/>
            <a:gdLst>
              <a:gd name="connsiteX0" fmla="*/ 0 w 95098"/>
              <a:gd name="connsiteY0" fmla="*/ 0 h 285292"/>
              <a:gd name="connsiteX1" fmla="*/ 95098 w 95098"/>
              <a:gd name="connsiteY1" fmla="*/ 285292 h 28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098" h="285292">
                <a:moveTo>
                  <a:pt x="0" y="0"/>
                </a:moveTo>
                <a:lnTo>
                  <a:pt x="95098" y="285292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2" name="Freeform 241"/>
          <p:cNvSpPr/>
          <p:nvPr/>
        </p:nvSpPr>
        <p:spPr>
          <a:xfrm>
            <a:off x="1744857" y="2333695"/>
            <a:ext cx="29260" cy="672998"/>
          </a:xfrm>
          <a:custGeom>
            <a:avLst/>
            <a:gdLst>
              <a:gd name="connsiteX0" fmla="*/ 0 w 29260"/>
              <a:gd name="connsiteY0" fmla="*/ 672998 h 672998"/>
              <a:gd name="connsiteX1" fmla="*/ 29260 w 29260"/>
              <a:gd name="connsiteY1" fmla="*/ 0 h 67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260" h="672998">
                <a:moveTo>
                  <a:pt x="0" y="672998"/>
                </a:moveTo>
                <a:lnTo>
                  <a:pt x="29260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3" name="Freeform 242"/>
          <p:cNvSpPr/>
          <p:nvPr/>
        </p:nvSpPr>
        <p:spPr>
          <a:xfrm>
            <a:off x="3142060" y="2223967"/>
            <a:ext cx="202387" cy="651053"/>
          </a:xfrm>
          <a:custGeom>
            <a:avLst/>
            <a:gdLst>
              <a:gd name="connsiteX0" fmla="*/ 0 w 202387"/>
              <a:gd name="connsiteY0" fmla="*/ 0 h 651053"/>
              <a:gd name="connsiteX1" fmla="*/ 197510 w 202387"/>
              <a:gd name="connsiteY1" fmla="*/ 285293 h 651053"/>
              <a:gd name="connsiteX2" fmla="*/ 29261 w 202387"/>
              <a:gd name="connsiteY2" fmla="*/ 651053 h 65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387" h="651053">
                <a:moveTo>
                  <a:pt x="0" y="0"/>
                </a:moveTo>
                <a:cubicBezTo>
                  <a:pt x="96316" y="88392"/>
                  <a:pt x="192633" y="176784"/>
                  <a:pt x="197510" y="285293"/>
                </a:cubicBezTo>
                <a:cubicBezTo>
                  <a:pt x="202387" y="393802"/>
                  <a:pt x="115824" y="522427"/>
                  <a:pt x="29261" y="651053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4" name="Freeform 243"/>
          <p:cNvSpPr/>
          <p:nvPr/>
        </p:nvSpPr>
        <p:spPr>
          <a:xfrm>
            <a:off x="2937234" y="2238597"/>
            <a:ext cx="131674" cy="226772"/>
          </a:xfrm>
          <a:custGeom>
            <a:avLst/>
            <a:gdLst>
              <a:gd name="connsiteX0" fmla="*/ 0 w 131674"/>
              <a:gd name="connsiteY0" fmla="*/ 226772 h 226772"/>
              <a:gd name="connsiteX1" fmla="*/ 131674 w 131674"/>
              <a:gd name="connsiteY1" fmla="*/ 0 h 2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674" h="226772">
                <a:moveTo>
                  <a:pt x="0" y="226772"/>
                </a:moveTo>
                <a:lnTo>
                  <a:pt x="131674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5" name="Freeform 244"/>
          <p:cNvSpPr/>
          <p:nvPr/>
        </p:nvSpPr>
        <p:spPr>
          <a:xfrm>
            <a:off x="2937234" y="2523890"/>
            <a:ext cx="168250" cy="351130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8" name="Freeform 247"/>
          <p:cNvSpPr/>
          <p:nvPr/>
        </p:nvSpPr>
        <p:spPr>
          <a:xfrm>
            <a:off x="1803378" y="1811878"/>
            <a:ext cx="475488" cy="448665"/>
          </a:xfrm>
          <a:custGeom>
            <a:avLst/>
            <a:gdLst>
              <a:gd name="connsiteX0" fmla="*/ 0 w 475488"/>
              <a:gd name="connsiteY0" fmla="*/ 448665 h 448665"/>
              <a:gd name="connsiteX1" fmla="*/ 263347 w 475488"/>
              <a:gd name="connsiteY1" fmla="*/ 68275 h 448665"/>
              <a:gd name="connsiteX2" fmla="*/ 475488 w 475488"/>
              <a:gd name="connsiteY2" fmla="*/ 39014 h 448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5488" h="448665">
                <a:moveTo>
                  <a:pt x="0" y="448665"/>
                </a:moveTo>
                <a:cubicBezTo>
                  <a:pt x="92049" y="292607"/>
                  <a:pt x="184099" y="136550"/>
                  <a:pt x="263347" y="68275"/>
                </a:cubicBezTo>
                <a:cubicBezTo>
                  <a:pt x="342595" y="0"/>
                  <a:pt x="409041" y="19507"/>
                  <a:pt x="475488" y="39014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9" name="Freeform 248"/>
          <p:cNvSpPr/>
          <p:nvPr/>
        </p:nvSpPr>
        <p:spPr>
          <a:xfrm>
            <a:off x="2271551" y="1916729"/>
            <a:ext cx="43891" cy="731520"/>
          </a:xfrm>
          <a:custGeom>
            <a:avLst/>
            <a:gdLst>
              <a:gd name="connsiteX0" fmla="*/ 0 w 43891"/>
              <a:gd name="connsiteY0" fmla="*/ 731520 h 731520"/>
              <a:gd name="connsiteX1" fmla="*/ 43891 w 43891"/>
              <a:gd name="connsiteY1" fmla="*/ 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" h="731520">
                <a:moveTo>
                  <a:pt x="0" y="731520"/>
                </a:moveTo>
                <a:lnTo>
                  <a:pt x="43891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0" name="Freeform 249"/>
          <p:cNvSpPr/>
          <p:nvPr/>
        </p:nvSpPr>
        <p:spPr>
          <a:xfrm>
            <a:off x="1796063" y="2311749"/>
            <a:ext cx="438912" cy="343815"/>
          </a:xfrm>
          <a:custGeom>
            <a:avLst/>
            <a:gdLst>
              <a:gd name="connsiteX0" fmla="*/ 0 w 438912"/>
              <a:gd name="connsiteY0" fmla="*/ 0 h 343815"/>
              <a:gd name="connsiteX1" fmla="*/ 438912 w 438912"/>
              <a:gd name="connsiteY1" fmla="*/ 343815 h 34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2" h="343815">
                <a:moveTo>
                  <a:pt x="0" y="0"/>
                </a:moveTo>
                <a:lnTo>
                  <a:pt x="438912" y="343815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2" name="Freeform 251"/>
          <p:cNvSpPr/>
          <p:nvPr/>
        </p:nvSpPr>
        <p:spPr>
          <a:xfrm>
            <a:off x="2308127" y="2736031"/>
            <a:ext cx="782726" cy="257251"/>
          </a:xfrm>
          <a:custGeom>
            <a:avLst/>
            <a:gdLst>
              <a:gd name="connsiteX0" fmla="*/ 782726 w 782726"/>
              <a:gd name="connsiteY0" fmla="*/ 182880 h 257251"/>
              <a:gd name="connsiteX1" fmla="*/ 373075 w 782726"/>
              <a:gd name="connsiteY1" fmla="*/ 226771 h 257251"/>
              <a:gd name="connsiteX2" fmla="*/ 0 w 782726"/>
              <a:gd name="connsiteY2" fmla="*/ 0 h 257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2726" h="257251">
                <a:moveTo>
                  <a:pt x="782726" y="182880"/>
                </a:moveTo>
                <a:cubicBezTo>
                  <a:pt x="643127" y="220065"/>
                  <a:pt x="503529" y="257251"/>
                  <a:pt x="373075" y="226771"/>
                </a:cubicBezTo>
                <a:cubicBezTo>
                  <a:pt x="242621" y="196291"/>
                  <a:pt x="121310" y="98145"/>
                  <a:pt x="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5" name="Freeform 254"/>
          <p:cNvSpPr/>
          <p:nvPr/>
        </p:nvSpPr>
        <p:spPr>
          <a:xfrm>
            <a:off x="2783615" y="2948172"/>
            <a:ext cx="538886" cy="782726"/>
          </a:xfrm>
          <a:custGeom>
            <a:avLst/>
            <a:gdLst>
              <a:gd name="connsiteX0" fmla="*/ 0 w 538886"/>
              <a:gd name="connsiteY0" fmla="*/ 782726 h 782726"/>
              <a:gd name="connsiteX1" fmla="*/ 475488 w 538886"/>
              <a:gd name="connsiteY1" fmla="*/ 497433 h 782726"/>
              <a:gd name="connsiteX2" fmla="*/ 380390 w 538886"/>
              <a:gd name="connsiteY2" fmla="*/ 0 h 78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886" h="782726">
                <a:moveTo>
                  <a:pt x="0" y="782726"/>
                </a:moveTo>
                <a:cubicBezTo>
                  <a:pt x="206045" y="705306"/>
                  <a:pt x="412090" y="627887"/>
                  <a:pt x="475488" y="497433"/>
                </a:cubicBezTo>
                <a:cubicBezTo>
                  <a:pt x="538886" y="366979"/>
                  <a:pt x="459638" y="183489"/>
                  <a:pt x="38039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1" name="Freeform 260"/>
          <p:cNvSpPr/>
          <p:nvPr/>
        </p:nvSpPr>
        <p:spPr>
          <a:xfrm>
            <a:off x="2293497" y="2750661"/>
            <a:ext cx="292608" cy="614477"/>
          </a:xfrm>
          <a:custGeom>
            <a:avLst/>
            <a:gdLst>
              <a:gd name="connsiteX0" fmla="*/ 292608 w 292608"/>
              <a:gd name="connsiteY0" fmla="*/ 614477 h 614477"/>
              <a:gd name="connsiteX1" fmla="*/ 124358 w 292608"/>
              <a:gd name="connsiteY1" fmla="*/ 424282 h 614477"/>
              <a:gd name="connsiteX2" fmla="*/ 0 w 292608"/>
              <a:gd name="connsiteY2" fmla="*/ 0 h 614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608" h="614477">
                <a:moveTo>
                  <a:pt x="292608" y="614477"/>
                </a:moveTo>
                <a:cubicBezTo>
                  <a:pt x="232867" y="570586"/>
                  <a:pt x="173126" y="526695"/>
                  <a:pt x="124358" y="424282"/>
                </a:cubicBezTo>
                <a:cubicBezTo>
                  <a:pt x="75590" y="321869"/>
                  <a:pt x="37795" y="160934"/>
                  <a:pt x="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2" name="Freeform 261"/>
          <p:cNvSpPr/>
          <p:nvPr/>
        </p:nvSpPr>
        <p:spPr>
          <a:xfrm>
            <a:off x="2673887" y="2955487"/>
            <a:ext cx="446227" cy="402336"/>
          </a:xfrm>
          <a:custGeom>
            <a:avLst/>
            <a:gdLst>
              <a:gd name="connsiteX0" fmla="*/ 0 w 446227"/>
              <a:gd name="connsiteY0" fmla="*/ 402336 h 402336"/>
              <a:gd name="connsiteX1" fmla="*/ 292608 w 446227"/>
              <a:gd name="connsiteY1" fmla="*/ 212141 h 402336"/>
              <a:gd name="connsiteX2" fmla="*/ 446227 w 446227"/>
              <a:gd name="connsiteY2" fmla="*/ 0 h 40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227" h="402336">
                <a:moveTo>
                  <a:pt x="0" y="402336"/>
                </a:moveTo>
                <a:cubicBezTo>
                  <a:pt x="109118" y="340766"/>
                  <a:pt x="218237" y="279197"/>
                  <a:pt x="292608" y="212141"/>
                </a:cubicBezTo>
                <a:cubicBezTo>
                  <a:pt x="366979" y="145085"/>
                  <a:pt x="406603" y="72542"/>
                  <a:pt x="446227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3" name="Freeform 262"/>
          <p:cNvSpPr/>
          <p:nvPr/>
        </p:nvSpPr>
        <p:spPr>
          <a:xfrm>
            <a:off x="2322757" y="2042306"/>
            <a:ext cx="731520" cy="598627"/>
          </a:xfrm>
          <a:custGeom>
            <a:avLst/>
            <a:gdLst>
              <a:gd name="connsiteX0" fmla="*/ 731520 w 731520"/>
              <a:gd name="connsiteY0" fmla="*/ 123139 h 598627"/>
              <a:gd name="connsiteX1" fmla="*/ 475488 w 731520"/>
              <a:gd name="connsiteY1" fmla="*/ 79248 h 598627"/>
              <a:gd name="connsiteX2" fmla="*/ 0 w 731520"/>
              <a:gd name="connsiteY2" fmla="*/ 598627 h 598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598627">
                <a:moveTo>
                  <a:pt x="731520" y="123139"/>
                </a:moveTo>
                <a:cubicBezTo>
                  <a:pt x="664464" y="61569"/>
                  <a:pt x="597408" y="0"/>
                  <a:pt x="475488" y="79248"/>
                </a:cubicBezTo>
                <a:cubicBezTo>
                  <a:pt x="353568" y="158496"/>
                  <a:pt x="176784" y="378561"/>
                  <a:pt x="0" y="598627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4" name="Freeform 273"/>
          <p:cNvSpPr/>
          <p:nvPr/>
        </p:nvSpPr>
        <p:spPr>
          <a:xfrm flipV="1">
            <a:off x="2330073" y="2494629"/>
            <a:ext cx="541324" cy="197511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0" name="Freeform 279"/>
          <p:cNvSpPr/>
          <p:nvPr/>
        </p:nvSpPr>
        <p:spPr>
          <a:xfrm>
            <a:off x="1796063" y="2736031"/>
            <a:ext cx="441751" cy="320649"/>
          </a:xfrm>
          <a:custGeom>
            <a:avLst/>
            <a:gdLst>
              <a:gd name="connsiteX0" fmla="*/ 0 w 438912"/>
              <a:gd name="connsiteY0" fmla="*/ 299923 h 320649"/>
              <a:gd name="connsiteX1" fmla="*/ 204826 w 438912"/>
              <a:gd name="connsiteY1" fmla="*/ 270662 h 320649"/>
              <a:gd name="connsiteX2" fmla="*/ 438912 w 438912"/>
              <a:gd name="connsiteY2" fmla="*/ 0 h 320649"/>
              <a:gd name="connsiteX0" fmla="*/ 0 w 441751"/>
              <a:gd name="connsiteY0" fmla="*/ 299923 h 320649"/>
              <a:gd name="connsiteX1" fmla="*/ 204826 w 441751"/>
              <a:gd name="connsiteY1" fmla="*/ 270662 h 320649"/>
              <a:gd name="connsiteX2" fmla="*/ 438912 w 441751"/>
              <a:gd name="connsiteY2" fmla="*/ 0 h 320649"/>
              <a:gd name="connsiteX0" fmla="*/ 0 w 441751"/>
              <a:gd name="connsiteY0" fmla="*/ 299923 h 320649"/>
              <a:gd name="connsiteX1" fmla="*/ 204826 w 441751"/>
              <a:gd name="connsiteY1" fmla="*/ 270662 h 320649"/>
              <a:gd name="connsiteX2" fmla="*/ 438912 w 441751"/>
              <a:gd name="connsiteY2" fmla="*/ 0 h 32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1751" h="320649">
                <a:moveTo>
                  <a:pt x="0" y="299923"/>
                </a:moveTo>
                <a:cubicBezTo>
                  <a:pt x="65837" y="310286"/>
                  <a:pt x="131674" y="320649"/>
                  <a:pt x="204826" y="270662"/>
                </a:cubicBezTo>
                <a:cubicBezTo>
                  <a:pt x="441751" y="166084"/>
                  <a:pt x="358445" y="110337"/>
                  <a:pt x="438912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1" name="Freeform 280"/>
          <p:cNvSpPr/>
          <p:nvPr/>
        </p:nvSpPr>
        <p:spPr>
          <a:xfrm>
            <a:off x="1293753" y="2326380"/>
            <a:ext cx="1409395" cy="1411833"/>
          </a:xfrm>
          <a:custGeom>
            <a:avLst/>
            <a:gdLst>
              <a:gd name="connsiteX0" fmla="*/ 1409395 w 1409395"/>
              <a:gd name="connsiteY0" fmla="*/ 1411833 h 1411833"/>
              <a:gd name="connsiteX1" fmla="*/ 165811 w 1409395"/>
              <a:gd name="connsiteY1" fmla="*/ 987552 h 1411833"/>
              <a:gd name="connsiteX2" fmla="*/ 414528 w 1409395"/>
              <a:gd name="connsiteY2" fmla="*/ 0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9395" h="1411833">
                <a:moveTo>
                  <a:pt x="1409395" y="1411833"/>
                </a:moveTo>
                <a:cubicBezTo>
                  <a:pt x="870508" y="1317345"/>
                  <a:pt x="331622" y="1222857"/>
                  <a:pt x="165811" y="987552"/>
                </a:cubicBezTo>
                <a:cubicBezTo>
                  <a:pt x="0" y="752247"/>
                  <a:pt x="207264" y="376123"/>
                  <a:pt x="414528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2" name="Freeform 281"/>
          <p:cNvSpPr/>
          <p:nvPr/>
        </p:nvSpPr>
        <p:spPr>
          <a:xfrm>
            <a:off x="2149631" y="2736031"/>
            <a:ext cx="546202" cy="965606"/>
          </a:xfrm>
          <a:custGeom>
            <a:avLst/>
            <a:gdLst>
              <a:gd name="connsiteX0" fmla="*/ 121920 w 546202"/>
              <a:gd name="connsiteY0" fmla="*/ 0 h 965606"/>
              <a:gd name="connsiteX1" fmla="*/ 70714 w 546202"/>
              <a:gd name="connsiteY1" fmla="*/ 694944 h 965606"/>
              <a:gd name="connsiteX2" fmla="*/ 546202 w 546202"/>
              <a:gd name="connsiteY2" fmla="*/ 965606 h 96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202" h="965606">
                <a:moveTo>
                  <a:pt x="121920" y="0"/>
                </a:moveTo>
                <a:cubicBezTo>
                  <a:pt x="60960" y="267005"/>
                  <a:pt x="0" y="534010"/>
                  <a:pt x="70714" y="694944"/>
                </a:cubicBezTo>
                <a:cubicBezTo>
                  <a:pt x="141428" y="855878"/>
                  <a:pt x="343815" y="910742"/>
                  <a:pt x="546202" y="965606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3" name="Oval 282"/>
          <p:cNvSpPr>
            <a:spLocks noChangeAspect="1"/>
          </p:cNvSpPr>
          <p:nvPr/>
        </p:nvSpPr>
        <p:spPr>
          <a:xfrm>
            <a:off x="1705816" y="2235372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4" name="Oval 283"/>
          <p:cNvSpPr>
            <a:spLocks noChangeAspect="1"/>
          </p:cNvSpPr>
          <p:nvPr/>
        </p:nvSpPr>
        <p:spPr>
          <a:xfrm>
            <a:off x="2269087" y="1825721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5" name="Oval 284"/>
          <p:cNvSpPr>
            <a:spLocks noChangeAspect="1"/>
          </p:cNvSpPr>
          <p:nvPr/>
        </p:nvSpPr>
        <p:spPr>
          <a:xfrm>
            <a:off x="3366367" y="1847667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6" name="Oval 285"/>
          <p:cNvSpPr>
            <a:spLocks noChangeAspect="1"/>
          </p:cNvSpPr>
          <p:nvPr/>
        </p:nvSpPr>
        <p:spPr>
          <a:xfrm>
            <a:off x="3051813" y="2147590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7" name="Oval 286"/>
          <p:cNvSpPr>
            <a:spLocks noChangeAspect="1"/>
          </p:cNvSpPr>
          <p:nvPr/>
        </p:nvSpPr>
        <p:spPr>
          <a:xfrm>
            <a:off x="2232511" y="2645024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8" name="Oval 287"/>
          <p:cNvSpPr>
            <a:spLocks noChangeAspect="1"/>
          </p:cNvSpPr>
          <p:nvPr/>
        </p:nvSpPr>
        <p:spPr>
          <a:xfrm>
            <a:off x="2861618" y="2454829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9" name="Oval 288"/>
          <p:cNvSpPr>
            <a:spLocks noChangeAspect="1"/>
          </p:cNvSpPr>
          <p:nvPr/>
        </p:nvSpPr>
        <p:spPr>
          <a:xfrm>
            <a:off x="3081074" y="2857165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0" name="Oval 289"/>
          <p:cNvSpPr>
            <a:spLocks noChangeAspect="1"/>
          </p:cNvSpPr>
          <p:nvPr/>
        </p:nvSpPr>
        <p:spPr>
          <a:xfrm>
            <a:off x="2693369" y="3691097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1" name="Oval 290"/>
          <p:cNvSpPr>
            <a:spLocks noChangeAspect="1"/>
          </p:cNvSpPr>
          <p:nvPr/>
        </p:nvSpPr>
        <p:spPr>
          <a:xfrm>
            <a:off x="1713132" y="3003469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2" name="Oval 291"/>
          <p:cNvSpPr>
            <a:spLocks noChangeAspect="1"/>
          </p:cNvSpPr>
          <p:nvPr/>
        </p:nvSpPr>
        <p:spPr>
          <a:xfrm>
            <a:off x="2583641" y="3325338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3" name="Freeform 292"/>
          <p:cNvSpPr/>
          <p:nvPr/>
        </p:nvSpPr>
        <p:spPr>
          <a:xfrm>
            <a:off x="2308127" y="1759452"/>
            <a:ext cx="1075334" cy="888797"/>
          </a:xfrm>
          <a:custGeom>
            <a:avLst/>
            <a:gdLst>
              <a:gd name="connsiteX0" fmla="*/ 0 w 1075334"/>
              <a:gd name="connsiteY0" fmla="*/ 888797 h 888797"/>
              <a:gd name="connsiteX1" fmla="*/ 395021 w 1075334"/>
              <a:gd name="connsiteY1" fmla="*/ 128016 h 888797"/>
              <a:gd name="connsiteX2" fmla="*/ 1075334 w 1075334"/>
              <a:gd name="connsiteY2" fmla="*/ 120701 h 88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334" h="888797">
                <a:moveTo>
                  <a:pt x="0" y="888797"/>
                </a:moveTo>
                <a:cubicBezTo>
                  <a:pt x="107899" y="572414"/>
                  <a:pt x="215799" y="256032"/>
                  <a:pt x="395021" y="128016"/>
                </a:cubicBezTo>
                <a:cubicBezTo>
                  <a:pt x="574243" y="0"/>
                  <a:pt x="824788" y="60350"/>
                  <a:pt x="1075334" y="120701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4" name="Freeform 293"/>
          <p:cNvSpPr/>
          <p:nvPr/>
        </p:nvSpPr>
        <p:spPr>
          <a:xfrm>
            <a:off x="1774117" y="1404664"/>
            <a:ext cx="1623975" cy="841249"/>
          </a:xfrm>
          <a:custGeom>
            <a:avLst/>
            <a:gdLst>
              <a:gd name="connsiteX0" fmla="*/ 0 w 1623975"/>
              <a:gd name="connsiteY0" fmla="*/ 841249 h 841249"/>
              <a:gd name="connsiteX1" fmla="*/ 490119 w 1623975"/>
              <a:gd name="connsiteY1" fmla="*/ 65837 h 841249"/>
              <a:gd name="connsiteX2" fmla="*/ 1623975 w 1623975"/>
              <a:gd name="connsiteY2" fmla="*/ 446228 h 841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975" h="841249">
                <a:moveTo>
                  <a:pt x="0" y="841249"/>
                </a:moveTo>
                <a:cubicBezTo>
                  <a:pt x="109728" y="486461"/>
                  <a:pt x="219457" y="131674"/>
                  <a:pt x="490119" y="65837"/>
                </a:cubicBezTo>
                <a:cubicBezTo>
                  <a:pt x="760781" y="0"/>
                  <a:pt x="1192378" y="223114"/>
                  <a:pt x="1623975" y="446228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5" name="Freeform 294"/>
          <p:cNvSpPr/>
          <p:nvPr/>
        </p:nvSpPr>
        <p:spPr>
          <a:xfrm>
            <a:off x="2782304" y="1916729"/>
            <a:ext cx="1069238" cy="1814169"/>
          </a:xfrm>
          <a:custGeom>
            <a:avLst/>
            <a:gdLst>
              <a:gd name="connsiteX0" fmla="*/ 0 w 1025347"/>
              <a:gd name="connsiteY0" fmla="*/ 1814169 h 1814169"/>
              <a:gd name="connsiteX1" fmla="*/ 914400 w 1025347"/>
              <a:gd name="connsiteY1" fmla="*/ 1236268 h 1814169"/>
              <a:gd name="connsiteX2" fmla="*/ 665683 w 1025347"/>
              <a:gd name="connsiteY2" fmla="*/ 0 h 1814169"/>
              <a:gd name="connsiteX0" fmla="*/ 0 w 1120445"/>
              <a:gd name="connsiteY0" fmla="*/ 1814169 h 1814169"/>
              <a:gd name="connsiteX1" fmla="*/ 1009498 w 1120445"/>
              <a:gd name="connsiteY1" fmla="*/ 1024127 h 1814169"/>
              <a:gd name="connsiteX2" fmla="*/ 665683 w 1120445"/>
              <a:gd name="connsiteY2" fmla="*/ 0 h 1814169"/>
              <a:gd name="connsiteX0" fmla="*/ 0 w 1157021"/>
              <a:gd name="connsiteY0" fmla="*/ 1814169 h 1814169"/>
              <a:gd name="connsiteX1" fmla="*/ 1009498 w 1157021"/>
              <a:gd name="connsiteY1" fmla="*/ 1024127 h 1814169"/>
              <a:gd name="connsiteX2" fmla="*/ 980237 w 1157021"/>
              <a:gd name="connsiteY2" fmla="*/ 468172 h 1814169"/>
              <a:gd name="connsiteX3" fmla="*/ 665683 w 1157021"/>
              <a:gd name="connsiteY3" fmla="*/ 0 h 1814169"/>
              <a:gd name="connsiteX0" fmla="*/ 0 w 1069238"/>
              <a:gd name="connsiteY0" fmla="*/ 1814169 h 1814169"/>
              <a:gd name="connsiteX1" fmla="*/ 921715 w 1069238"/>
              <a:gd name="connsiteY1" fmla="*/ 1207007 h 1814169"/>
              <a:gd name="connsiteX2" fmla="*/ 980237 w 1069238"/>
              <a:gd name="connsiteY2" fmla="*/ 468172 h 1814169"/>
              <a:gd name="connsiteX3" fmla="*/ 665683 w 1069238"/>
              <a:gd name="connsiteY3" fmla="*/ 0 h 181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238" h="1814169">
                <a:moveTo>
                  <a:pt x="0" y="1814169"/>
                </a:moveTo>
                <a:cubicBezTo>
                  <a:pt x="401726" y="1676399"/>
                  <a:pt x="810768" y="1509368"/>
                  <a:pt x="921715" y="1207007"/>
                </a:cubicBezTo>
                <a:cubicBezTo>
                  <a:pt x="1069238" y="982674"/>
                  <a:pt x="1022909" y="669340"/>
                  <a:pt x="980237" y="468172"/>
                </a:cubicBezTo>
                <a:cubicBezTo>
                  <a:pt x="937565" y="267004"/>
                  <a:pt x="702259" y="78029"/>
                  <a:pt x="665683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296" name="Straight Connector 295"/>
          <p:cNvCxnSpPr>
            <a:stCxn id="286" idx="7"/>
            <a:endCxn id="285" idx="3"/>
          </p:cNvCxnSpPr>
          <p:nvPr/>
        </p:nvCxnSpPr>
        <p:spPr>
          <a:xfrm rot="5400000" flipH="1" flipV="1">
            <a:off x="3137178" y="1918401"/>
            <a:ext cx="235265" cy="249896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Freeform 296"/>
          <p:cNvSpPr/>
          <p:nvPr/>
        </p:nvSpPr>
        <p:spPr>
          <a:xfrm>
            <a:off x="3164005" y="1938674"/>
            <a:ext cx="524256" cy="943661"/>
          </a:xfrm>
          <a:custGeom>
            <a:avLst/>
            <a:gdLst>
              <a:gd name="connsiteX0" fmla="*/ 0 w 524256"/>
              <a:gd name="connsiteY0" fmla="*/ 943661 h 943661"/>
              <a:gd name="connsiteX1" fmla="*/ 475488 w 524256"/>
              <a:gd name="connsiteY1" fmla="*/ 716890 h 943661"/>
              <a:gd name="connsiteX2" fmla="*/ 292608 w 524256"/>
              <a:gd name="connsiteY2" fmla="*/ 0 h 943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256" h="943661">
                <a:moveTo>
                  <a:pt x="0" y="943661"/>
                </a:moveTo>
                <a:cubicBezTo>
                  <a:pt x="213360" y="908914"/>
                  <a:pt x="426720" y="874167"/>
                  <a:pt x="475488" y="716890"/>
                </a:cubicBezTo>
                <a:cubicBezTo>
                  <a:pt x="524256" y="559613"/>
                  <a:pt x="408432" y="279806"/>
                  <a:pt x="292608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8" name="Freeform 297"/>
          <p:cNvSpPr/>
          <p:nvPr/>
        </p:nvSpPr>
        <p:spPr>
          <a:xfrm>
            <a:off x="2359333" y="1702150"/>
            <a:ext cx="1024128" cy="163372"/>
          </a:xfrm>
          <a:custGeom>
            <a:avLst/>
            <a:gdLst>
              <a:gd name="connsiteX0" fmla="*/ 0 w 1024128"/>
              <a:gd name="connsiteY0" fmla="*/ 148742 h 163372"/>
              <a:gd name="connsiteX1" fmla="*/ 285293 w 1024128"/>
              <a:gd name="connsiteY1" fmla="*/ 2438 h 163372"/>
              <a:gd name="connsiteX2" fmla="*/ 1024128 w 1024128"/>
              <a:gd name="connsiteY2" fmla="*/ 163372 h 1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4128" h="163372">
                <a:moveTo>
                  <a:pt x="0" y="148742"/>
                </a:moveTo>
                <a:cubicBezTo>
                  <a:pt x="57302" y="74371"/>
                  <a:pt x="114605" y="0"/>
                  <a:pt x="285293" y="2438"/>
                </a:cubicBezTo>
                <a:cubicBezTo>
                  <a:pt x="455981" y="4876"/>
                  <a:pt x="740054" y="84124"/>
                  <a:pt x="1024128" y="163372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9" name="Freeform 298"/>
          <p:cNvSpPr/>
          <p:nvPr/>
        </p:nvSpPr>
        <p:spPr>
          <a:xfrm>
            <a:off x="1555881" y="3079845"/>
            <a:ext cx="1139952" cy="643738"/>
          </a:xfrm>
          <a:custGeom>
            <a:avLst/>
            <a:gdLst>
              <a:gd name="connsiteX0" fmla="*/ 181660 w 1139952"/>
              <a:gd name="connsiteY0" fmla="*/ 0 h 643738"/>
              <a:gd name="connsiteX1" fmla="*/ 159715 w 1139952"/>
              <a:gd name="connsiteY1" fmla="*/ 299924 h 643738"/>
              <a:gd name="connsiteX2" fmla="*/ 1139952 w 1139952"/>
              <a:gd name="connsiteY2" fmla="*/ 643738 h 64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952" h="643738">
                <a:moveTo>
                  <a:pt x="181660" y="0"/>
                </a:moveTo>
                <a:cubicBezTo>
                  <a:pt x="90830" y="96317"/>
                  <a:pt x="0" y="192634"/>
                  <a:pt x="159715" y="299924"/>
                </a:cubicBezTo>
                <a:cubicBezTo>
                  <a:pt x="319430" y="407214"/>
                  <a:pt x="729691" y="525476"/>
                  <a:pt x="1139952" y="643738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00" name="Freeform 299"/>
          <p:cNvSpPr/>
          <p:nvPr/>
        </p:nvSpPr>
        <p:spPr>
          <a:xfrm rot="7252125">
            <a:off x="1868050" y="2240632"/>
            <a:ext cx="1393317" cy="2299367"/>
          </a:xfrm>
          <a:custGeom>
            <a:avLst/>
            <a:gdLst>
              <a:gd name="connsiteX0" fmla="*/ 0 w 1365662"/>
              <a:gd name="connsiteY0" fmla="*/ 0 h 2422566"/>
              <a:gd name="connsiteX1" fmla="*/ 736270 w 1365662"/>
              <a:gd name="connsiteY1" fmla="*/ 273132 h 2422566"/>
              <a:gd name="connsiteX2" fmla="*/ 1246909 w 1365662"/>
              <a:gd name="connsiteY2" fmla="*/ 866899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736270 w 1365662"/>
              <a:gd name="connsiteY1" fmla="*/ 273132 h 2422566"/>
              <a:gd name="connsiteX2" fmla="*/ 1073625 w 1365662"/>
              <a:gd name="connsiteY2" fmla="*/ 976862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662811 w 1365662"/>
              <a:gd name="connsiteY1" fmla="*/ 363812 h 2422566"/>
              <a:gd name="connsiteX2" fmla="*/ 1073625 w 1365662"/>
              <a:gd name="connsiteY2" fmla="*/ 976862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662811 w 1365662"/>
              <a:gd name="connsiteY1" fmla="*/ 363812 h 2422566"/>
              <a:gd name="connsiteX2" fmla="*/ 1181048 w 1365662"/>
              <a:gd name="connsiteY2" fmla="*/ 1079651 h 2422566"/>
              <a:gd name="connsiteX3" fmla="*/ 1365662 w 1365662"/>
              <a:gd name="connsiteY3" fmla="*/ 2422566 h 2422566"/>
              <a:gd name="connsiteX0" fmla="*/ 0 w 1365662"/>
              <a:gd name="connsiteY0" fmla="*/ 0 h 2422566"/>
              <a:gd name="connsiteX1" fmla="*/ 751818 w 1365662"/>
              <a:gd name="connsiteY1" fmla="*/ 324513 h 2422566"/>
              <a:gd name="connsiteX2" fmla="*/ 1181048 w 1365662"/>
              <a:gd name="connsiteY2" fmla="*/ 1079651 h 2422566"/>
              <a:gd name="connsiteX3" fmla="*/ 1365662 w 1365662"/>
              <a:gd name="connsiteY3" fmla="*/ 2422566 h 2422566"/>
              <a:gd name="connsiteX0" fmla="*/ 0 w 1393370"/>
              <a:gd name="connsiteY0" fmla="*/ 0 h 2422566"/>
              <a:gd name="connsiteX1" fmla="*/ 751818 w 1393370"/>
              <a:gd name="connsiteY1" fmla="*/ 324513 h 2422566"/>
              <a:gd name="connsiteX2" fmla="*/ 1291063 w 1393370"/>
              <a:gd name="connsiteY2" fmla="*/ 1077378 h 2422566"/>
              <a:gd name="connsiteX3" fmla="*/ 1365662 w 1393370"/>
              <a:gd name="connsiteY3" fmla="*/ 2422566 h 2422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3370" h="2422566">
                <a:moveTo>
                  <a:pt x="0" y="0"/>
                </a:moveTo>
                <a:cubicBezTo>
                  <a:pt x="264226" y="64324"/>
                  <a:pt x="536641" y="144950"/>
                  <a:pt x="751818" y="324513"/>
                </a:cubicBezTo>
                <a:cubicBezTo>
                  <a:pt x="966995" y="504076"/>
                  <a:pt x="1188756" y="727702"/>
                  <a:pt x="1291063" y="1077378"/>
                </a:cubicBezTo>
                <a:cubicBezTo>
                  <a:pt x="1393370" y="1427054"/>
                  <a:pt x="1358735" y="1823852"/>
                  <a:pt x="1365662" y="242256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01" name="Rectangle 300"/>
          <p:cNvSpPr/>
          <p:nvPr/>
        </p:nvSpPr>
        <p:spPr>
          <a:xfrm>
            <a:off x="1441284" y="1992560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3326109" y="1536789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2762734" y="367076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4" name="Rectangle 303"/>
          <p:cNvSpPr/>
          <p:nvPr/>
        </p:nvSpPr>
        <p:spPr>
          <a:xfrm>
            <a:off x="1933557" y="258132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5" name="Rectangle 304"/>
          <p:cNvSpPr/>
          <p:nvPr/>
        </p:nvSpPr>
        <p:spPr>
          <a:xfrm>
            <a:off x="2021472" y="97167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6" name="Rectangle 305"/>
          <p:cNvSpPr/>
          <p:nvPr/>
        </p:nvSpPr>
        <p:spPr>
          <a:xfrm>
            <a:off x="3733312" y="336400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" name="Rectangle 306"/>
          <p:cNvSpPr/>
          <p:nvPr/>
        </p:nvSpPr>
        <p:spPr>
          <a:xfrm>
            <a:off x="2028094" y="148725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1857973" y="197153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" name="Rectangle 308"/>
          <p:cNvSpPr/>
          <p:nvPr/>
        </p:nvSpPr>
        <p:spPr>
          <a:xfrm>
            <a:off x="2427121" y="166499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0" name="Rectangle 309"/>
          <p:cNvSpPr/>
          <p:nvPr/>
        </p:nvSpPr>
        <p:spPr>
          <a:xfrm>
            <a:off x="2762343" y="173180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" name="Rectangle 310"/>
          <p:cNvSpPr/>
          <p:nvPr/>
        </p:nvSpPr>
        <p:spPr>
          <a:xfrm>
            <a:off x="3277928" y="2415710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2" name="Rectangle 311"/>
          <p:cNvSpPr/>
          <p:nvPr/>
        </p:nvSpPr>
        <p:spPr>
          <a:xfrm>
            <a:off x="3005283" y="253250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Rectangle 312"/>
          <p:cNvSpPr/>
          <p:nvPr/>
        </p:nvSpPr>
        <p:spPr>
          <a:xfrm>
            <a:off x="2529422" y="221690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4" name="Rectangle 313"/>
          <p:cNvSpPr/>
          <p:nvPr/>
        </p:nvSpPr>
        <p:spPr>
          <a:xfrm>
            <a:off x="2440758" y="2618320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" name="Rectangle 314"/>
          <p:cNvSpPr/>
          <p:nvPr/>
        </p:nvSpPr>
        <p:spPr>
          <a:xfrm>
            <a:off x="2349679" y="2964579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2197413" y="314834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" name="Rectangle 316"/>
          <p:cNvSpPr/>
          <p:nvPr/>
        </p:nvSpPr>
        <p:spPr>
          <a:xfrm>
            <a:off x="2741277" y="3206119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" name="Rectangle 317"/>
          <p:cNvSpPr/>
          <p:nvPr/>
        </p:nvSpPr>
        <p:spPr>
          <a:xfrm>
            <a:off x="1800798" y="3022357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1674931" y="246939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1392748" y="282836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" name="Freeform 320"/>
          <p:cNvSpPr/>
          <p:nvPr/>
        </p:nvSpPr>
        <p:spPr>
          <a:xfrm>
            <a:off x="4927606" y="2325022"/>
            <a:ext cx="1309777" cy="1453551"/>
          </a:xfrm>
          <a:custGeom>
            <a:avLst/>
            <a:gdLst>
              <a:gd name="connsiteX0" fmla="*/ 833887 w 1309777"/>
              <a:gd name="connsiteY0" fmla="*/ 388189 h 1453551"/>
              <a:gd name="connsiteX1" fmla="*/ 480204 w 1309777"/>
              <a:gd name="connsiteY1" fmla="*/ 103518 h 1453551"/>
              <a:gd name="connsiteX2" fmla="*/ 402567 w 1309777"/>
              <a:gd name="connsiteY2" fmla="*/ 34506 h 1453551"/>
              <a:gd name="connsiteX3" fmla="*/ 376687 w 1309777"/>
              <a:gd name="connsiteY3" fmla="*/ 43133 h 1453551"/>
              <a:gd name="connsiteX4" fmla="*/ 342182 w 1309777"/>
              <a:gd name="connsiteY4" fmla="*/ 43133 h 1453551"/>
              <a:gd name="connsiteX5" fmla="*/ 307676 w 1309777"/>
              <a:gd name="connsiteY5" fmla="*/ 34506 h 1453551"/>
              <a:gd name="connsiteX6" fmla="*/ 186906 w 1309777"/>
              <a:gd name="connsiteY6" fmla="*/ 250167 h 1453551"/>
              <a:gd name="connsiteX7" fmla="*/ 66136 w 1309777"/>
              <a:gd name="connsiteY7" fmla="*/ 500333 h 1453551"/>
              <a:gd name="connsiteX8" fmla="*/ 5751 w 1309777"/>
              <a:gd name="connsiteY8" fmla="*/ 759125 h 1453551"/>
              <a:gd name="connsiteX9" fmla="*/ 31631 w 1309777"/>
              <a:gd name="connsiteY9" fmla="*/ 983412 h 1453551"/>
              <a:gd name="connsiteX10" fmla="*/ 178280 w 1309777"/>
              <a:gd name="connsiteY10" fmla="*/ 1138688 h 1453551"/>
              <a:gd name="connsiteX11" fmla="*/ 359434 w 1309777"/>
              <a:gd name="connsiteY11" fmla="*/ 1233578 h 1453551"/>
              <a:gd name="connsiteX12" fmla="*/ 721744 w 1309777"/>
              <a:gd name="connsiteY12" fmla="*/ 1345721 h 1453551"/>
              <a:gd name="connsiteX13" fmla="*/ 1135812 w 1309777"/>
              <a:gd name="connsiteY13" fmla="*/ 1423359 h 1453551"/>
              <a:gd name="connsiteX14" fmla="*/ 1247955 w 1309777"/>
              <a:gd name="connsiteY14" fmla="*/ 1449238 h 1453551"/>
              <a:gd name="connsiteX15" fmla="*/ 1265208 w 1309777"/>
              <a:gd name="connsiteY15" fmla="*/ 1449238 h 1453551"/>
              <a:gd name="connsiteX16" fmla="*/ 1291087 w 1309777"/>
              <a:gd name="connsiteY16" fmla="*/ 1423359 h 1453551"/>
              <a:gd name="connsiteX17" fmla="*/ 1153065 w 1309777"/>
              <a:gd name="connsiteY17" fmla="*/ 1388854 h 1453551"/>
              <a:gd name="connsiteX18" fmla="*/ 963284 w 1309777"/>
              <a:gd name="connsiteY18" fmla="*/ 1302589 h 1453551"/>
              <a:gd name="connsiteX19" fmla="*/ 851140 w 1309777"/>
              <a:gd name="connsiteY19" fmla="*/ 1207699 h 1453551"/>
              <a:gd name="connsiteX20" fmla="*/ 790755 w 1309777"/>
              <a:gd name="connsiteY20" fmla="*/ 1061050 h 1453551"/>
              <a:gd name="connsiteX21" fmla="*/ 816634 w 1309777"/>
              <a:gd name="connsiteY21" fmla="*/ 655608 h 1453551"/>
              <a:gd name="connsiteX22" fmla="*/ 859767 w 1309777"/>
              <a:gd name="connsiteY22" fmla="*/ 483080 h 1453551"/>
              <a:gd name="connsiteX23" fmla="*/ 859767 w 1309777"/>
              <a:gd name="connsiteY23" fmla="*/ 457201 h 1453551"/>
              <a:gd name="connsiteX24" fmla="*/ 833887 w 1309777"/>
              <a:gd name="connsiteY24" fmla="*/ 388189 h 1453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09777" h="1453551">
                <a:moveTo>
                  <a:pt x="833887" y="388189"/>
                </a:moveTo>
                <a:cubicBezTo>
                  <a:pt x="770626" y="329242"/>
                  <a:pt x="552091" y="162465"/>
                  <a:pt x="480204" y="103518"/>
                </a:cubicBezTo>
                <a:cubicBezTo>
                  <a:pt x="408317" y="44571"/>
                  <a:pt x="419820" y="44570"/>
                  <a:pt x="402567" y="34506"/>
                </a:cubicBezTo>
                <a:cubicBezTo>
                  <a:pt x="385314" y="24442"/>
                  <a:pt x="386751" y="41695"/>
                  <a:pt x="376687" y="43133"/>
                </a:cubicBezTo>
                <a:cubicBezTo>
                  <a:pt x="366623" y="44571"/>
                  <a:pt x="353684" y="44571"/>
                  <a:pt x="342182" y="43133"/>
                </a:cubicBezTo>
                <a:cubicBezTo>
                  <a:pt x="330680" y="41695"/>
                  <a:pt x="333555" y="0"/>
                  <a:pt x="307676" y="34506"/>
                </a:cubicBezTo>
                <a:cubicBezTo>
                  <a:pt x="281797" y="69012"/>
                  <a:pt x="227163" y="172529"/>
                  <a:pt x="186906" y="250167"/>
                </a:cubicBezTo>
                <a:cubicBezTo>
                  <a:pt x="146649" y="327805"/>
                  <a:pt x="96328" y="415507"/>
                  <a:pt x="66136" y="500333"/>
                </a:cubicBezTo>
                <a:cubicBezTo>
                  <a:pt x="35944" y="585159"/>
                  <a:pt x="11502" y="678612"/>
                  <a:pt x="5751" y="759125"/>
                </a:cubicBezTo>
                <a:cubicBezTo>
                  <a:pt x="0" y="839638"/>
                  <a:pt x="2876" y="920152"/>
                  <a:pt x="31631" y="983412"/>
                </a:cubicBezTo>
                <a:cubicBezTo>
                  <a:pt x="60386" y="1046673"/>
                  <a:pt x="123646" y="1096994"/>
                  <a:pt x="178280" y="1138688"/>
                </a:cubicBezTo>
                <a:cubicBezTo>
                  <a:pt x="232914" y="1180382"/>
                  <a:pt x="268857" y="1199072"/>
                  <a:pt x="359434" y="1233578"/>
                </a:cubicBezTo>
                <a:cubicBezTo>
                  <a:pt x="450011" y="1268084"/>
                  <a:pt x="592348" y="1314091"/>
                  <a:pt x="721744" y="1345721"/>
                </a:cubicBezTo>
                <a:cubicBezTo>
                  <a:pt x="851140" y="1377351"/>
                  <a:pt x="1048110" y="1406106"/>
                  <a:pt x="1135812" y="1423359"/>
                </a:cubicBezTo>
                <a:cubicBezTo>
                  <a:pt x="1223514" y="1440612"/>
                  <a:pt x="1226389" y="1444925"/>
                  <a:pt x="1247955" y="1449238"/>
                </a:cubicBezTo>
                <a:cubicBezTo>
                  <a:pt x="1269521" y="1453551"/>
                  <a:pt x="1258019" y="1453551"/>
                  <a:pt x="1265208" y="1449238"/>
                </a:cubicBezTo>
                <a:cubicBezTo>
                  <a:pt x="1272397" y="1444925"/>
                  <a:pt x="1309777" y="1433423"/>
                  <a:pt x="1291087" y="1423359"/>
                </a:cubicBezTo>
                <a:cubicBezTo>
                  <a:pt x="1272397" y="1413295"/>
                  <a:pt x="1207699" y="1408982"/>
                  <a:pt x="1153065" y="1388854"/>
                </a:cubicBezTo>
                <a:cubicBezTo>
                  <a:pt x="1098431" y="1368726"/>
                  <a:pt x="1013605" y="1332782"/>
                  <a:pt x="963284" y="1302589"/>
                </a:cubicBezTo>
                <a:cubicBezTo>
                  <a:pt x="912963" y="1272396"/>
                  <a:pt x="879895" y="1247956"/>
                  <a:pt x="851140" y="1207699"/>
                </a:cubicBezTo>
                <a:cubicBezTo>
                  <a:pt x="822385" y="1167442"/>
                  <a:pt x="796506" y="1153065"/>
                  <a:pt x="790755" y="1061050"/>
                </a:cubicBezTo>
                <a:cubicBezTo>
                  <a:pt x="785004" y="969035"/>
                  <a:pt x="805132" y="751936"/>
                  <a:pt x="816634" y="655608"/>
                </a:cubicBezTo>
                <a:cubicBezTo>
                  <a:pt x="828136" y="559280"/>
                  <a:pt x="852578" y="516148"/>
                  <a:pt x="859767" y="483080"/>
                </a:cubicBezTo>
                <a:cubicBezTo>
                  <a:pt x="866956" y="450012"/>
                  <a:pt x="864080" y="465827"/>
                  <a:pt x="859767" y="457201"/>
                </a:cubicBezTo>
                <a:cubicBezTo>
                  <a:pt x="855454" y="448575"/>
                  <a:pt x="897148" y="447136"/>
                  <a:pt x="833887" y="388189"/>
                </a:cubicBezTo>
                <a:close/>
              </a:path>
            </a:pathLst>
          </a:custGeom>
          <a:solidFill>
            <a:srgbClr val="00B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22" name="Straight Connector 321"/>
          <p:cNvCxnSpPr>
            <a:stCxn id="330" idx="2"/>
          </p:cNvCxnSpPr>
          <p:nvPr/>
        </p:nvCxnSpPr>
        <p:spPr>
          <a:xfrm rot="5400000" flipH="1" flipV="1">
            <a:off x="5324127" y="2513716"/>
            <a:ext cx="358627" cy="102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/>
          <p:cNvCxnSpPr>
            <a:stCxn id="328" idx="0"/>
          </p:cNvCxnSpPr>
          <p:nvPr/>
        </p:nvCxnSpPr>
        <p:spPr>
          <a:xfrm rot="1852125" flipV="1">
            <a:off x="5362548" y="3353072"/>
            <a:ext cx="551697" cy="55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>
            <a:stCxn id="330" idx="7"/>
            <a:endCxn id="328" idx="2"/>
          </p:cNvCxnSpPr>
          <p:nvPr/>
        </p:nvCxnSpPr>
        <p:spPr>
          <a:xfrm rot="12652125" flipH="1" flipV="1">
            <a:off x="5342835" y="2831544"/>
            <a:ext cx="126124" cy="362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/>
          <p:cNvCxnSpPr>
            <a:stCxn id="329" idx="0"/>
            <a:endCxn id="328" idx="5"/>
          </p:cNvCxnSpPr>
          <p:nvPr/>
        </p:nvCxnSpPr>
        <p:spPr>
          <a:xfrm rot="1852125" flipV="1">
            <a:off x="5116664" y="3195508"/>
            <a:ext cx="181392" cy="55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/>
          <p:cNvCxnSpPr>
            <a:stCxn id="329" idx="2"/>
            <a:endCxn id="330" idx="6"/>
          </p:cNvCxnSpPr>
          <p:nvPr/>
        </p:nvCxnSpPr>
        <p:spPr>
          <a:xfrm rot="18052125">
            <a:off x="5033824" y="2925522"/>
            <a:ext cx="435690" cy="104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/>
          <p:cNvCxnSpPr>
            <a:stCxn id="329" idx="5"/>
          </p:cNvCxnSpPr>
          <p:nvPr/>
        </p:nvCxnSpPr>
        <p:spPr>
          <a:xfrm rot="10800000" flipV="1">
            <a:off x="4809965" y="3182978"/>
            <a:ext cx="217391" cy="189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 327"/>
          <p:cNvSpPr/>
          <p:nvPr/>
        </p:nvSpPr>
        <p:spPr>
          <a:xfrm rot="7252125">
            <a:off x="5301999" y="318838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29" name="Oval 328"/>
          <p:cNvSpPr/>
          <p:nvPr/>
        </p:nvSpPr>
        <p:spPr>
          <a:xfrm rot="7252125">
            <a:off x="5029998" y="312542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0" name="Oval 329"/>
          <p:cNvSpPr/>
          <p:nvPr/>
        </p:nvSpPr>
        <p:spPr>
          <a:xfrm rot="7252125">
            <a:off x="5387468" y="2731457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1" name="Freeform 330"/>
          <p:cNvSpPr/>
          <p:nvPr/>
        </p:nvSpPr>
        <p:spPr>
          <a:xfrm>
            <a:off x="5261995" y="2368202"/>
            <a:ext cx="29260" cy="672998"/>
          </a:xfrm>
          <a:custGeom>
            <a:avLst/>
            <a:gdLst>
              <a:gd name="connsiteX0" fmla="*/ 0 w 29260"/>
              <a:gd name="connsiteY0" fmla="*/ 672998 h 672998"/>
              <a:gd name="connsiteX1" fmla="*/ 29260 w 29260"/>
              <a:gd name="connsiteY1" fmla="*/ 0 h 67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260" h="672998">
                <a:moveTo>
                  <a:pt x="0" y="672998"/>
                </a:moveTo>
                <a:lnTo>
                  <a:pt x="29260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2" name="Freeform 331"/>
          <p:cNvSpPr/>
          <p:nvPr/>
        </p:nvSpPr>
        <p:spPr>
          <a:xfrm>
            <a:off x="5313201" y="2346256"/>
            <a:ext cx="438912" cy="343815"/>
          </a:xfrm>
          <a:custGeom>
            <a:avLst/>
            <a:gdLst>
              <a:gd name="connsiteX0" fmla="*/ 0 w 438912"/>
              <a:gd name="connsiteY0" fmla="*/ 0 h 343815"/>
              <a:gd name="connsiteX1" fmla="*/ 438912 w 438912"/>
              <a:gd name="connsiteY1" fmla="*/ 343815 h 34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2" h="343815">
                <a:moveTo>
                  <a:pt x="0" y="0"/>
                </a:moveTo>
                <a:lnTo>
                  <a:pt x="438912" y="343815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3" name="Freeform 332"/>
          <p:cNvSpPr/>
          <p:nvPr/>
        </p:nvSpPr>
        <p:spPr>
          <a:xfrm>
            <a:off x="5313201" y="2770538"/>
            <a:ext cx="438912" cy="320649"/>
          </a:xfrm>
          <a:custGeom>
            <a:avLst/>
            <a:gdLst>
              <a:gd name="connsiteX0" fmla="*/ 0 w 438912"/>
              <a:gd name="connsiteY0" fmla="*/ 299923 h 320649"/>
              <a:gd name="connsiteX1" fmla="*/ 204826 w 438912"/>
              <a:gd name="connsiteY1" fmla="*/ 270662 h 320649"/>
              <a:gd name="connsiteX2" fmla="*/ 438912 w 438912"/>
              <a:gd name="connsiteY2" fmla="*/ 0 h 320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912" h="320649">
                <a:moveTo>
                  <a:pt x="0" y="299923"/>
                </a:moveTo>
                <a:cubicBezTo>
                  <a:pt x="65837" y="310286"/>
                  <a:pt x="131674" y="320649"/>
                  <a:pt x="204826" y="270662"/>
                </a:cubicBezTo>
                <a:cubicBezTo>
                  <a:pt x="277978" y="220675"/>
                  <a:pt x="358445" y="110337"/>
                  <a:pt x="438912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4" name="Freeform 333"/>
          <p:cNvSpPr/>
          <p:nvPr/>
        </p:nvSpPr>
        <p:spPr>
          <a:xfrm>
            <a:off x="4810891" y="2360887"/>
            <a:ext cx="1409395" cy="1411833"/>
          </a:xfrm>
          <a:custGeom>
            <a:avLst/>
            <a:gdLst>
              <a:gd name="connsiteX0" fmla="*/ 1409395 w 1409395"/>
              <a:gd name="connsiteY0" fmla="*/ 1411833 h 1411833"/>
              <a:gd name="connsiteX1" fmla="*/ 165811 w 1409395"/>
              <a:gd name="connsiteY1" fmla="*/ 987552 h 1411833"/>
              <a:gd name="connsiteX2" fmla="*/ 414528 w 1409395"/>
              <a:gd name="connsiteY2" fmla="*/ 0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9395" h="1411833">
                <a:moveTo>
                  <a:pt x="1409395" y="1411833"/>
                </a:moveTo>
                <a:cubicBezTo>
                  <a:pt x="870508" y="1317345"/>
                  <a:pt x="331622" y="1222857"/>
                  <a:pt x="165811" y="987552"/>
                </a:cubicBezTo>
                <a:cubicBezTo>
                  <a:pt x="0" y="752247"/>
                  <a:pt x="207264" y="376123"/>
                  <a:pt x="414528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5" name="Freeform 334"/>
          <p:cNvSpPr/>
          <p:nvPr/>
        </p:nvSpPr>
        <p:spPr>
          <a:xfrm>
            <a:off x="5666769" y="2770538"/>
            <a:ext cx="546202" cy="965606"/>
          </a:xfrm>
          <a:custGeom>
            <a:avLst/>
            <a:gdLst>
              <a:gd name="connsiteX0" fmla="*/ 121920 w 546202"/>
              <a:gd name="connsiteY0" fmla="*/ 0 h 965606"/>
              <a:gd name="connsiteX1" fmla="*/ 70714 w 546202"/>
              <a:gd name="connsiteY1" fmla="*/ 694944 h 965606"/>
              <a:gd name="connsiteX2" fmla="*/ 546202 w 546202"/>
              <a:gd name="connsiteY2" fmla="*/ 965606 h 96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202" h="965606">
                <a:moveTo>
                  <a:pt x="121920" y="0"/>
                </a:moveTo>
                <a:cubicBezTo>
                  <a:pt x="60960" y="267005"/>
                  <a:pt x="0" y="534010"/>
                  <a:pt x="70714" y="694944"/>
                </a:cubicBezTo>
                <a:cubicBezTo>
                  <a:pt x="141428" y="855878"/>
                  <a:pt x="343815" y="910742"/>
                  <a:pt x="546202" y="965606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6" name="Oval 335"/>
          <p:cNvSpPr>
            <a:spLocks noChangeAspect="1"/>
          </p:cNvSpPr>
          <p:nvPr/>
        </p:nvSpPr>
        <p:spPr>
          <a:xfrm>
            <a:off x="5749649" y="2679531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7" name="Oval 336"/>
          <p:cNvSpPr>
            <a:spLocks noChangeAspect="1"/>
          </p:cNvSpPr>
          <p:nvPr/>
        </p:nvSpPr>
        <p:spPr>
          <a:xfrm>
            <a:off x="6210507" y="3725604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8" name="Oval 337"/>
          <p:cNvSpPr>
            <a:spLocks noChangeAspect="1"/>
          </p:cNvSpPr>
          <p:nvPr/>
        </p:nvSpPr>
        <p:spPr>
          <a:xfrm>
            <a:off x="5230270" y="3037976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9" name="Freeform 338"/>
          <p:cNvSpPr/>
          <p:nvPr/>
        </p:nvSpPr>
        <p:spPr>
          <a:xfrm>
            <a:off x="5073019" y="3114352"/>
            <a:ext cx="1139952" cy="643738"/>
          </a:xfrm>
          <a:custGeom>
            <a:avLst/>
            <a:gdLst>
              <a:gd name="connsiteX0" fmla="*/ 181660 w 1139952"/>
              <a:gd name="connsiteY0" fmla="*/ 0 h 643738"/>
              <a:gd name="connsiteX1" fmla="*/ 159715 w 1139952"/>
              <a:gd name="connsiteY1" fmla="*/ 299924 h 643738"/>
              <a:gd name="connsiteX2" fmla="*/ 1139952 w 1139952"/>
              <a:gd name="connsiteY2" fmla="*/ 643738 h 64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9952" h="643738">
                <a:moveTo>
                  <a:pt x="181660" y="0"/>
                </a:moveTo>
                <a:cubicBezTo>
                  <a:pt x="90830" y="96317"/>
                  <a:pt x="0" y="192634"/>
                  <a:pt x="159715" y="299924"/>
                </a:cubicBezTo>
                <a:cubicBezTo>
                  <a:pt x="319430" y="407214"/>
                  <a:pt x="729691" y="525476"/>
                  <a:pt x="1139952" y="643738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40" name="Rectangle 339"/>
          <p:cNvSpPr/>
          <p:nvPr/>
        </p:nvSpPr>
        <p:spPr>
          <a:xfrm>
            <a:off x="4941170" y="210535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" name="Rectangle 340"/>
          <p:cNvSpPr/>
          <p:nvPr/>
        </p:nvSpPr>
        <p:spPr>
          <a:xfrm>
            <a:off x="6138245" y="343360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5826525" y="256059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3" name="Rectangle 342"/>
          <p:cNvSpPr/>
          <p:nvPr/>
        </p:nvSpPr>
        <p:spPr>
          <a:xfrm>
            <a:off x="5317936" y="305686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4" name="Rectangle 343"/>
          <p:cNvSpPr/>
          <p:nvPr/>
        </p:nvSpPr>
        <p:spPr>
          <a:xfrm>
            <a:off x="5369493" y="265403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5" name="Rectangle 344"/>
          <p:cNvSpPr/>
          <p:nvPr/>
        </p:nvSpPr>
        <p:spPr>
          <a:xfrm>
            <a:off x="4909886" y="286287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6" name="Freeform 345"/>
          <p:cNvSpPr/>
          <p:nvPr/>
        </p:nvSpPr>
        <p:spPr>
          <a:xfrm>
            <a:off x="5430822" y="951979"/>
            <a:ext cx="1709468" cy="1233577"/>
          </a:xfrm>
          <a:custGeom>
            <a:avLst/>
            <a:gdLst>
              <a:gd name="connsiteX0" fmla="*/ 20128 w 1709468"/>
              <a:gd name="connsiteY0" fmla="*/ 803694 h 1233577"/>
              <a:gd name="connsiteX1" fmla="*/ 166778 w 1709468"/>
              <a:gd name="connsiteY1" fmla="*/ 398252 h 1233577"/>
              <a:gd name="connsiteX2" fmla="*/ 339306 w 1709468"/>
              <a:gd name="connsiteY2" fmla="*/ 122207 h 1233577"/>
              <a:gd name="connsiteX3" fmla="*/ 563593 w 1709468"/>
              <a:gd name="connsiteY3" fmla="*/ 18690 h 1233577"/>
              <a:gd name="connsiteX4" fmla="*/ 813759 w 1709468"/>
              <a:gd name="connsiteY4" fmla="*/ 35943 h 1233577"/>
              <a:gd name="connsiteX5" fmla="*/ 1314091 w 1709468"/>
              <a:gd name="connsiteY5" fmla="*/ 234350 h 1233577"/>
              <a:gd name="connsiteX6" fmla="*/ 1659147 w 1709468"/>
              <a:gd name="connsiteY6" fmla="*/ 415505 h 1233577"/>
              <a:gd name="connsiteX7" fmla="*/ 1616015 w 1709468"/>
              <a:gd name="connsiteY7" fmla="*/ 415505 h 1233577"/>
              <a:gd name="connsiteX8" fmla="*/ 1365849 w 1709468"/>
              <a:gd name="connsiteY8" fmla="*/ 380999 h 1233577"/>
              <a:gd name="connsiteX9" fmla="*/ 1081178 w 1709468"/>
              <a:gd name="connsiteY9" fmla="*/ 380999 h 1233577"/>
              <a:gd name="connsiteX10" fmla="*/ 917276 w 1709468"/>
              <a:gd name="connsiteY10" fmla="*/ 467263 h 1233577"/>
              <a:gd name="connsiteX11" fmla="*/ 770627 w 1709468"/>
              <a:gd name="connsiteY11" fmla="*/ 657045 h 1233577"/>
              <a:gd name="connsiteX12" fmla="*/ 667110 w 1709468"/>
              <a:gd name="connsiteY12" fmla="*/ 915837 h 1233577"/>
              <a:gd name="connsiteX13" fmla="*/ 589472 w 1709468"/>
              <a:gd name="connsiteY13" fmla="*/ 1105618 h 1233577"/>
              <a:gd name="connsiteX14" fmla="*/ 554966 w 1709468"/>
              <a:gd name="connsiteY14" fmla="*/ 1209135 h 1233577"/>
              <a:gd name="connsiteX15" fmla="*/ 520461 w 1709468"/>
              <a:gd name="connsiteY15" fmla="*/ 1200509 h 1233577"/>
              <a:gd name="connsiteX16" fmla="*/ 494581 w 1709468"/>
              <a:gd name="connsiteY16" fmla="*/ 1209135 h 1233577"/>
              <a:gd name="connsiteX17" fmla="*/ 278921 w 1709468"/>
              <a:gd name="connsiteY17" fmla="*/ 1053860 h 1233577"/>
              <a:gd name="connsiteX18" fmla="*/ 46008 w 1709468"/>
              <a:gd name="connsiteY18" fmla="*/ 881331 h 1233577"/>
              <a:gd name="connsiteX19" fmla="*/ 46008 w 1709468"/>
              <a:gd name="connsiteY19" fmla="*/ 864079 h 1233577"/>
              <a:gd name="connsiteX20" fmla="*/ 20128 w 1709468"/>
              <a:gd name="connsiteY20" fmla="*/ 803694 h 1233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09468" h="1233577">
                <a:moveTo>
                  <a:pt x="20128" y="803694"/>
                </a:moveTo>
                <a:cubicBezTo>
                  <a:pt x="40256" y="726056"/>
                  <a:pt x="113582" y="511833"/>
                  <a:pt x="166778" y="398252"/>
                </a:cubicBezTo>
                <a:cubicBezTo>
                  <a:pt x="219974" y="284671"/>
                  <a:pt x="273170" y="185467"/>
                  <a:pt x="339306" y="122207"/>
                </a:cubicBezTo>
                <a:cubicBezTo>
                  <a:pt x="405442" y="58947"/>
                  <a:pt x="484518" y="33067"/>
                  <a:pt x="563593" y="18690"/>
                </a:cubicBezTo>
                <a:cubicBezTo>
                  <a:pt x="642668" y="4313"/>
                  <a:pt x="688676" y="0"/>
                  <a:pt x="813759" y="35943"/>
                </a:cubicBezTo>
                <a:cubicBezTo>
                  <a:pt x="938842" y="71886"/>
                  <a:pt x="1173193" y="171090"/>
                  <a:pt x="1314091" y="234350"/>
                </a:cubicBezTo>
                <a:cubicBezTo>
                  <a:pt x="1454989" y="297610"/>
                  <a:pt x="1608826" y="385313"/>
                  <a:pt x="1659147" y="415505"/>
                </a:cubicBezTo>
                <a:cubicBezTo>
                  <a:pt x="1709468" y="445698"/>
                  <a:pt x="1664898" y="421256"/>
                  <a:pt x="1616015" y="415505"/>
                </a:cubicBezTo>
                <a:cubicBezTo>
                  <a:pt x="1567132" y="409754"/>
                  <a:pt x="1454988" y="386750"/>
                  <a:pt x="1365849" y="380999"/>
                </a:cubicBezTo>
                <a:cubicBezTo>
                  <a:pt x="1276710" y="375248"/>
                  <a:pt x="1155940" y="366622"/>
                  <a:pt x="1081178" y="380999"/>
                </a:cubicBezTo>
                <a:cubicBezTo>
                  <a:pt x="1006416" y="395376"/>
                  <a:pt x="969034" y="421255"/>
                  <a:pt x="917276" y="467263"/>
                </a:cubicBezTo>
                <a:cubicBezTo>
                  <a:pt x="865518" y="513271"/>
                  <a:pt x="812321" y="582283"/>
                  <a:pt x="770627" y="657045"/>
                </a:cubicBezTo>
                <a:cubicBezTo>
                  <a:pt x="728933" y="731807"/>
                  <a:pt x="697302" y="841075"/>
                  <a:pt x="667110" y="915837"/>
                </a:cubicBezTo>
                <a:cubicBezTo>
                  <a:pt x="636918" y="990599"/>
                  <a:pt x="608163" y="1056735"/>
                  <a:pt x="589472" y="1105618"/>
                </a:cubicBezTo>
                <a:cubicBezTo>
                  <a:pt x="570781" y="1154501"/>
                  <a:pt x="566468" y="1193320"/>
                  <a:pt x="554966" y="1209135"/>
                </a:cubicBezTo>
                <a:cubicBezTo>
                  <a:pt x="543464" y="1224950"/>
                  <a:pt x="530525" y="1200509"/>
                  <a:pt x="520461" y="1200509"/>
                </a:cubicBezTo>
                <a:cubicBezTo>
                  <a:pt x="510397" y="1200509"/>
                  <a:pt x="534838" y="1233577"/>
                  <a:pt x="494581" y="1209135"/>
                </a:cubicBezTo>
                <a:cubicBezTo>
                  <a:pt x="454324" y="1184694"/>
                  <a:pt x="278921" y="1053860"/>
                  <a:pt x="278921" y="1053860"/>
                </a:cubicBezTo>
                <a:cubicBezTo>
                  <a:pt x="204159" y="999226"/>
                  <a:pt x="84827" y="912961"/>
                  <a:pt x="46008" y="881331"/>
                </a:cubicBezTo>
                <a:cubicBezTo>
                  <a:pt x="7189" y="849701"/>
                  <a:pt x="44570" y="871268"/>
                  <a:pt x="46008" y="864079"/>
                </a:cubicBezTo>
                <a:cubicBezTo>
                  <a:pt x="47446" y="856890"/>
                  <a:pt x="0" y="881332"/>
                  <a:pt x="20128" y="803694"/>
                </a:cubicBezTo>
                <a:close/>
              </a:path>
            </a:pathLst>
          </a:custGeom>
          <a:solidFill>
            <a:srgbClr val="0070C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47" name="Straight Connector 346"/>
          <p:cNvCxnSpPr>
            <a:stCxn id="353" idx="3"/>
            <a:endCxn id="352" idx="7"/>
          </p:cNvCxnSpPr>
          <p:nvPr/>
        </p:nvCxnSpPr>
        <p:spPr>
          <a:xfrm rot="12652125">
            <a:off x="5977662" y="1195693"/>
            <a:ext cx="211977" cy="204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traight Connector 347"/>
          <p:cNvCxnSpPr>
            <a:stCxn id="352" idx="6"/>
            <a:endCxn id="354" idx="3"/>
          </p:cNvCxnSpPr>
          <p:nvPr/>
        </p:nvCxnSpPr>
        <p:spPr>
          <a:xfrm rot="5400000">
            <a:off x="5722473" y="1228883"/>
            <a:ext cx="366404" cy="2059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>
            <a:stCxn id="353" idx="5"/>
            <a:endCxn id="354" idx="1"/>
          </p:cNvCxnSpPr>
          <p:nvPr/>
        </p:nvCxnSpPr>
        <p:spPr>
          <a:xfrm rot="10800000" flipV="1">
            <a:off x="5862713" y="1492057"/>
            <a:ext cx="228338" cy="58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/>
          <p:cNvCxnSpPr>
            <a:endCxn id="353" idx="1"/>
          </p:cNvCxnSpPr>
          <p:nvPr/>
        </p:nvCxnSpPr>
        <p:spPr>
          <a:xfrm rot="10800000">
            <a:off x="6182212" y="1475805"/>
            <a:ext cx="241441" cy="12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/>
          <p:cNvCxnSpPr>
            <a:endCxn id="354" idx="6"/>
          </p:cNvCxnSpPr>
          <p:nvPr/>
        </p:nvCxnSpPr>
        <p:spPr>
          <a:xfrm rot="5400000" flipH="1" flipV="1">
            <a:off x="5482741" y="1762495"/>
            <a:ext cx="478956" cy="1457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Oval 351"/>
          <p:cNvSpPr/>
          <p:nvPr/>
        </p:nvSpPr>
        <p:spPr>
          <a:xfrm rot="7252125">
            <a:off x="5987734" y="1062360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3" name="Oval 352"/>
          <p:cNvSpPr/>
          <p:nvPr/>
        </p:nvSpPr>
        <p:spPr>
          <a:xfrm rot="7252125">
            <a:off x="6093694" y="143449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4" name="Oval 353"/>
          <p:cNvSpPr/>
          <p:nvPr/>
        </p:nvSpPr>
        <p:spPr>
          <a:xfrm rot="7252125">
            <a:off x="5774196" y="150961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5" name="Freeform 354"/>
          <p:cNvSpPr/>
          <p:nvPr/>
        </p:nvSpPr>
        <p:spPr>
          <a:xfrm>
            <a:off x="5484426" y="1320167"/>
            <a:ext cx="475488" cy="448665"/>
          </a:xfrm>
          <a:custGeom>
            <a:avLst/>
            <a:gdLst>
              <a:gd name="connsiteX0" fmla="*/ 0 w 475488"/>
              <a:gd name="connsiteY0" fmla="*/ 448665 h 448665"/>
              <a:gd name="connsiteX1" fmla="*/ 263347 w 475488"/>
              <a:gd name="connsiteY1" fmla="*/ 68275 h 448665"/>
              <a:gd name="connsiteX2" fmla="*/ 475488 w 475488"/>
              <a:gd name="connsiteY2" fmla="*/ 39014 h 448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5488" h="448665">
                <a:moveTo>
                  <a:pt x="0" y="448665"/>
                </a:moveTo>
                <a:cubicBezTo>
                  <a:pt x="92049" y="292607"/>
                  <a:pt x="184099" y="136550"/>
                  <a:pt x="263347" y="68275"/>
                </a:cubicBezTo>
                <a:cubicBezTo>
                  <a:pt x="342595" y="0"/>
                  <a:pt x="409041" y="19507"/>
                  <a:pt x="475488" y="39014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6" name="Freeform 355"/>
          <p:cNvSpPr/>
          <p:nvPr/>
        </p:nvSpPr>
        <p:spPr>
          <a:xfrm>
            <a:off x="5952599" y="1425018"/>
            <a:ext cx="43891" cy="731520"/>
          </a:xfrm>
          <a:custGeom>
            <a:avLst/>
            <a:gdLst>
              <a:gd name="connsiteX0" fmla="*/ 0 w 43891"/>
              <a:gd name="connsiteY0" fmla="*/ 731520 h 731520"/>
              <a:gd name="connsiteX1" fmla="*/ 43891 w 43891"/>
              <a:gd name="connsiteY1" fmla="*/ 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" h="731520">
                <a:moveTo>
                  <a:pt x="0" y="731520"/>
                </a:moveTo>
                <a:lnTo>
                  <a:pt x="43891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7" name="Freeform 356"/>
          <p:cNvSpPr/>
          <p:nvPr/>
        </p:nvSpPr>
        <p:spPr>
          <a:xfrm>
            <a:off x="5477111" y="1820038"/>
            <a:ext cx="438912" cy="343815"/>
          </a:xfrm>
          <a:custGeom>
            <a:avLst/>
            <a:gdLst>
              <a:gd name="connsiteX0" fmla="*/ 0 w 438912"/>
              <a:gd name="connsiteY0" fmla="*/ 0 h 343815"/>
              <a:gd name="connsiteX1" fmla="*/ 438912 w 438912"/>
              <a:gd name="connsiteY1" fmla="*/ 343815 h 34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8912" h="343815">
                <a:moveTo>
                  <a:pt x="0" y="0"/>
                </a:moveTo>
                <a:lnTo>
                  <a:pt x="438912" y="343815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8" name="Oval 357"/>
          <p:cNvSpPr>
            <a:spLocks noChangeAspect="1"/>
          </p:cNvSpPr>
          <p:nvPr/>
        </p:nvSpPr>
        <p:spPr>
          <a:xfrm>
            <a:off x="5386864" y="1743661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59" name="Oval 358"/>
          <p:cNvSpPr>
            <a:spLocks noChangeAspect="1"/>
          </p:cNvSpPr>
          <p:nvPr/>
        </p:nvSpPr>
        <p:spPr>
          <a:xfrm>
            <a:off x="5950135" y="1334010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0" name="Oval 359"/>
          <p:cNvSpPr>
            <a:spLocks noChangeAspect="1"/>
          </p:cNvSpPr>
          <p:nvPr/>
        </p:nvSpPr>
        <p:spPr>
          <a:xfrm>
            <a:off x="7047415" y="1355956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1" name="Oval 360"/>
          <p:cNvSpPr>
            <a:spLocks noChangeAspect="1"/>
          </p:cNvSpPr>
          <p:nvPr/>
        </p:nvSpPr>
        <p:spPr>
          <a:xfrm>
            <a:off x="5913559" y="2153313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2" name="Freeform 361"/>
          <p:cNvSpPr/>
          <p:nvPr/>
        </p:nvSpPr>
        <p:spPr>
          <a:xfrm>
            <a:off x="5989175" y="1267741"/>
            <a:ext cx="1075334" cy="888797"/>
          </a:xfrm>
          <a:custGeom>
            <a:avLst/>
            <a:gdLst>
              <a:gd name="connsiteX0" fmla="*/ 0 w 1075334"/>
              <a:gd name="connsiteY0" fmla="*/ 888797 h 888797"/>
              <a:gd name="connsiteX1" fmla="*/ 395021 w 1075334"/>
              <a:gd name="connsiteY1" fmla="*/ 128016 h 888797"/>
              <a:gd name="connsiteX2" fmla="*/ 1075334 w 1075334"/>
              <a:gd name="connsiteY2" fmla="*/ 120701 h 88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334" h="888797">
                <a:moveTo>
                  <a:pt x="0" y="888797"/>
                </a:moveTo>
                <a:cubicBezTo>
                  <a:pt x="107899" y="572414"/>
                  <a:pt x="215799" y="256032"/>
                  <a:pt x="395021" y="128016"/>
                </a:cubicBezTo>
                <a:cubicBezTo>
                  <a:pt x="574243" y="0"/>
                  <a:pt x="824788" y="60350"/>
                  <a:pt x="1075334" y="120701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3" name="Freeform 362"/>
          <p:cNvSpPr/>
          <p:nvPr/>
        </p:nvSpPr>
        <p:spPr>
          <a:xfrm>
            <a:off x="5455165" y="912953"/>
            <a:ext cx="1623975" cy="841249"/>
          </a:xfrm>
          <a:custGeom>
            <a:avLst/>
            <a:gdLst>
              <a:gd name="connsiteX0" fmla="*/ 0 w 1623975"/>
              <a:gd name="connsiteY0" fmla="*/ 841249 h 841249"/>
              <a:gd name="connsiteX1" fmla="*/ 490119 w 1623975"/>
              <a:gd name="connsiteY1" fmla="*/ 65837 h 841249"/>
              <a:gd name="connsiteX2" fmla="*/ 1623975 w 1623975"/>
              <a:gd name="connsiteY2" fmla="*/ 446228 h 841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3975" h="841249">
                <a:moveTo>
                  <a:pt x="0" y="841249"/>
                </a:moveTo>
                <a:cubicBezTo>
                  <a:pt x="109728" y="486461"/>
                  <a:pt x="219457" y="131674"/>
                  <a:pt x="490119" y="65837"/>
                </a:cubicBezTo>
                <a:cubicBezTo>
                  <a:pt x="760781" y="0"/>
                  <a:pt x="1192378" y="223114"/>
                  <a:pt x="1623975" y="446228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4" name="Freeform 363"/>
          <p:cNvSpPr/>
          <p:nvPr/>
        </p:nvSpPr>
        <p:spPr>
          <a:xfrm>
            <a:off x="6040381" y="1210439"/>
            <a:ext cx="1024128" cy="163372"/>
          </a:xfrm>
          <a:custGeom>
            <a:avLst/>
            <a:gdLst>
              <a:gd name="connsiteX0" fmla="*/ 0 w 1024128"/>
              <a:gd name="connsiteY0" fmla="*/ 148742 h 163372"/>
              <a:gd name="connsiteX1" fmla="*/ 285293 w 1024128"/>
              <a:gd name="connsiteY1" fmla="*/ 2438 h 163372"/>
              <a:gd name="connsiteX2" fmla="*/ 1024128 w 1024128"/>
              <a:gd name="connsiteY2" fmla="*/ 163372 h 16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4128" h="163372">
                <a:moveTo>
                  <a:pt x="0" y="148742"/>
                </a:moveTo>
                <a:cubicBezTo>
                  <a:pt x="57302" y="74371"/>
                  <a:pt x="114605" y="0"/>
                  <a:pt x="285293" y="2438"/>
                </a:cubicBezTo>
                <a:cubicBezTo>
                  <a:pt x="455981" y="4876"/>
                  <a:pt x="740054" y="84124"/>
                  <a:pt x="1024128" y="163372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65" name="Rectangle 364"/>
          <p:cNvSpPr/>
          <p:nvPr/>
        </p:nvSpPr>
        <p:spPr>
          <a:xfrm>
            <a:off x="5122332" y="159638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6" name="Rectangle 365"/>
          <p:cNvSpPr/>
          <p:nvPr/>
        </p:nvSpPr>
        <p:spPr>
          <a:xfrm>
            <a:off x="7046683" y="104147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7" name="Rectangle 366"/>
          <p:cNvSpPr/>
          <p:nvPr/>
        </p:nvSpPr>
        <p:spPr>
          <a:xfrm>
            <a:off x="5965973" y="211213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" name="Rectangle 367"/>
          <p:cNvSpPr/>
          <p:nvPr/>
        </p:nvSpPr>
        <p:spPr>
          <a:xfrm>
            <a:off x="5709142" y="99554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" name="Rectangle 368"/>
          <p:cNvSpPr/>
          <p:nvPr/>
        </p:nvSpPr>
        <p:spPr>
          <a:xfrm>
            <a:off x="5539021" y="1479827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0" name="Rectangle 369"/>
          <p:cNvSpPr/>
          <p:nvPr/>
        </p:nvSpPr>
        <p:spPr>
          <a:xfrm>
            <a:off x="6094521" y="118692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1" name="Straight Connector 370"/>
          <p:cNvCxnSpPr/>
          <p:nvPr/>
        </p:nvCxnSpPr>
        <p:spPr>
          <a:xfrm rot="12652125" flipH="1" flipV="1">
            <a:off x="5944625" y="788711"/>
            <a:ext cx="183737" cy="311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Oval 371"/>
          <p:cNvSpPr>
            <a:spLocks noChangeAspect="1"/>
          </p:cNvSpPr>
          <p:nvPr/>
        </p:nvSpPr>
        <p:spPr>
          <a:xfrm>
            <a:off x="5218470" y="2293619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73" name="Freeform 372"/>
          <p:cNvSpPr/>
          <p:nvPr/>
        </p:nvSpPr>
        <p:spPr>
          <a:xfrm>
            <a:off x="6559434" y="1782998"/>
            <a:ext cx="1620328" cy="1929442"/>
          </a:xfrm>
          <a:custGeom>
            <a:avLst/>
            <a:gdLst>
              <a:gd name="connsiteX0" fmla="*/ 513272 w 1620328"/>
              <a:gd name="connsiteY0" fmla="*/ 1887747 h 1929442"/>
              <a:gd name="connsiteX1" fmla="*/ 314864 w 1620328"/>
              <a:gd name="connsiteY1" fmla="*/ 1835988 h 1929442"/>
              <a:gd name="connsiteX2" fmla="*/ 185468 w 1620328"/>
              <a:gd name="connsiteY2" fmla="*/ 1784230 h 1929442"/>
              <a:gd name="connsiteX3" fmla="*/ 73325 w 1620328"/>
              <a:gd name="connsiteY3" fmla="*/ 1697966 h 1929442"/>
              <a:gd name="connsiteX4" fmla="*/ 21566 w 1620328"/>
              <a:gd name="connsiteY4" fmla="*/ 1603075 h 1929442"/>
              <a:gd name="connsiteX5" fmla="*/ 4313 w 1620328"/>
              <a:gd name="connsiteY5" fmla="*/ 1447800 h 1929442"/>
              <a:gd name="connsiteX6" fmla="*/ 47445 w 1620328"/>
              <a:gd name="connsiteY6" fmla="*/ 1119996 h 1929442"/>
              <a:gd name="connsiteX7" fmla="*/ 81951 w 1620328"/>
              <a:gd name="connsiteY7" fmla="*/ 947468 h 1929442"/>
              <a:gd name="connsiteX8" fmla="*/ 107830 w 1620328"/>
              <a:gd name="connsiteY8" fmla="*/ 947468 h 1929442"/>
              <a:gd name="connsiteX9" fmla="*/ 133709 w 1620328"/>
              <a:gd name="connsiteY9" fmla="*/ 930215 h 1929442"/>
              <a:gd name="connsiteX10" fmla="*/ 133709 w 1620328"/>
              <a:gd name="connsiteY10" fmla="*/ 887083 h 1929442"/>
              <a:gd name="connsiteX11" fmla="*/ 125083 w 1620328"/>
              <a:gd name="connsiteY11" fmla="*/ 852577 h 1929442"/>
              <a:gd name="connsiteX12" fmla="*/ 116457 w 1620328"/>
              <a:gd name="connsiteY12" fmla="*/ 835324 h 1929442"/>
              <a:gd name="connsiteX13" fmla="*/ 245853 w 1620328"/>
              <a:gd name="connsiteY13" fmla="*/ 498894 h 1929442"/>
              <a:gd name="connsiteX14" fmla="*/ 375249 w 1620328"/>
              <a:gd name="connsiteY14" fmla="*/ 222849 h 1929442"/>
              <a:gd name="connsiteX15" fmla="*/ 470140 w 1620328"/>
              <a:gd name="connsiteY15" fmla="*/ 102079 h 1929442"/>
              <a:gd name="connsiteX16" fmla="*/ 608162 w 1620328"/>
              <a:gd name="connsiteY16" fmla="*/ 15815 h 1929442"/>
              <a:gd name="connsiteX17" fmla="*/ 858328 w 1620328"/>
              <a:gd name="connsiteY17" fmla="*/ 7188 h 1929442"/>
              <a:gd name="connsiteX18" fmla="*/ 1143000 w 1620328"/>
              <a:gd name="connsiteY18" fmla="*/ 50320 h 1929442"/>
              <a:gd name="connsiteX19" fmla="*/ 1177506 w 1620328"/>
              <a:gd name="connsiteY19" fmla="*/ 50320 h 1929442"/>
              <a:gd name="connsiteX20" fmla="*/ 1168879 w 1620328"/>
              <a:gd name="connsiteY20" fmla="*/ 76200 h 1929442"/>
              <a:gd name="connsiteX21" fmla="*/ 1194758 w 1620328"/>
              <a:gd name="connsiteY21" fmla="*/ 127958 h 1929442"/>
              <a:gd name="connsiteX22" fmla="*/ 1212011 w 1620328"/>
              <a:gd name="connsiteY22" fmla="*/ 136585 h 1929442"/>
              <a:gd name="connsiteX23" fmla="*/ 1237891 w 1620328"/>
              <a:gd name="connsiteY23" fmla="*/ 136585 h 1929442"/>
              <a:gd name="connsiteX24" fmla="*/ 1263770 w 1620328"/>
              <a:gd name="connsiteY24" fmla="*/ 136585 h 1929442"/>
              <a:gd name="connsiteX25" fmla="*/ 1289649 w 1620328"/>
              <a:gd name="connsiteY25" fmla="*/ 162464 h 1929442"/>
              <a:gd name="connsiteX26" fmla="*/ 1410419 w 1620328"/>
              <a:gd name="connsiteY26" fmla="*/ 291860 h 1929442"/>
              <a:gd name="connsiteX27" fmla="*/ 1531189 w 1620328"/>
              <a:gd name="connsiteY27" fmla="*/ 447135 h 1929442"/>
              <a:gd name="connsiteX28" fmla="*/ 1591574 w 1620328"/>
              <a:gd name="connsiteY28" fmla="*/ 654169 h 1929442"/>
              <a:gd name="connsiteX29" fmla="*/ 1617453 w 1620328"/>
              <a:gd name="connsiteY29" fmla="*/ 956094 h 1929442"/>
              <a:gd name="connsiteX30" fmla="*/ 1574321 w 1620328"/>
              <a:gd name="connsiteY30" fmla="*/ 1206260 h 1929442"/>
              <a:gd name="connsiteX31" fmla="*/ 1462177 w 1620328"/>
              <a:gd name="connsiteY31" fmla="*/ 1439173 h 1929442"/>
              <a:gd name="connsiteX32" fmla="*/ 1246517 w 1620328"/>
              <a:gd name="connsiteY32" fmla="*/ 1637581 h 1929442"/>
              <a:gd name="connsiteX33" fmla="*/ 979098 w 1620328"/>
              <a:gd name="connsiteY33" fmla="*/ 1766977 h 1929442"/>
              <a:gd name="connsiteX34" fmla="*/ 651294 w 1620328"/>
              <a:gd name="connsiteY34" fmla="*/ 1905000 h 1929442"/>
              <a:gd name="connsiteX35" fmla="*/ 616789 w 1620328"/>
              <a:gd name="connsiteY35" fmla="*/ 1913626 h 1929442"/>
              <a:gd name="connsiteX36" fmla="*/ 590909 w 1620328"/>
              <a:gd name="connsiteY36" fmla="*/ 1896373 h 1929442"/>
              <a:gd name="connsiteX37" fmla="*/ 582283 w 1620328"/>
              <a:gd name="connsiteY37" fmla="*/ 1879120 h 1929442"/>
              <a:gd name="connsiteX38" fmla="*/ 513272 w 1620328"/>
              <a:gd name="connsiteY38" fmla="*/ 1887747 h 1929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620328" h="1929442">
                <a:moveTo>
                  <a:pt x="513272" y="1887747"/>
                </a:moveTo>
                <a:cubicBezTo>
                  <a:pt x="468702" y="1880558"/>
                  <a:pt x="369498" y="1853241"/>
                  <a:pt x="314864" y="1835988"/>
                </a:cubicBezTo>
                <a:cubicBezTo>
                  <a:pt x="260230" y="1818735"/>
                  <a:pt x="225724" y="1807234"/>
                  <a:pt x="185468" y="1784230"/>
                </a:cubicBezTo>
                <a:cubicBezTo>
                  <a:pt x="145212" y="1761226"/>
                  <a:pt x="100642" y="1728158"/>
                  <a:pt x="73325" y="1697966"/>
                </a:cubicBezTo>
                <a:cubicBezTo>
                  <a:pt x="46008" y="1667774"/>
                  <a:pt x="33068" y="1644769"/>
                  <a:pt x="21566" y="1603075"/>
                </a:cubicBezTo>
                <a:cubicBezTo>
                  <a:pt x="10064" y="1561381"/>
                  <a:pt x="0" y="1528313"/>
                  <a:pt x="4313" y="1447800"/>
                </a:cubicBezTo>
                <a:cubicBezTo>
                  <a:pt x="8626" y="1367287"/>
                  <a:pt x="34505" y="1203385"/>
                  <a:pt x="47445" y="1119996"/>
                </a:cubicBezTo>
                <a:cubicBezTo>
                  <a:pt x="60385" y="1036607"/>
                  <a:pt x="71887" y="976223"/>
                  <a:pt x="81951" y="947468"/>
                </a:cubicBezTo>
                <a:cubicBezTo>
                  <a:pt x="92015" y="918713"/>
                  <a:pt x="99204" y="950343"/>
                  <a:pt x="107830" y="947468"/>
                </a:cubicBezTo>
                <a:cubicBezTo>
                  <a:pt x="116456" y="944593"/>
                  <a:pt x="129396" y="940279"/>
                  <a:pt x="133709" y="930215"/>
                </a:cubicBezTo>
                <a:cubicBezTo>
                  <a:pt x="138022" y="920151"/>
                  <a:pt x="135147" y="900023"/>
                  <a:pt x="133709" y="887083"/>
                </a:cubicBezTo>
                <a:cubicBezTo>
                  <a:pt x="132271" y="874143"/>
                  <a:pt x="127958" y="861204"/>
                  <a:pt x="125083" y="852577"/>
                </a:cubicBezTo>
                <a:cubicBezTo>
                  <a:pt x="122208" y="843951"/>
                  <a:pt x="96329" y="894271"/>
                  <a:pt x="116457" y="835324"/>
                </a:cubicBezTo>
                <a:cubicBezTo>
                  <a:pt x="136585" y="776377"/>
                  <a:pt x="202721" y="600973"/>
                  <a:pt x="245853" y="498894"/>
                </a:cubicBezTo>
                <a:cubicBezTo>
                  <a:pt x="288985" y="396815"/>
                  <a:pt x="337868" y="288985"/>
                  <a:pt x="375249" y="222849"/>
                </a:cubicBezTo>
                <a:cubicBezTo>
                  <a:pt x="412630" y="156713"/>
                  <a:pt x="431321" y="136585"/>
                  <a:pt x="470140" y="102079"/>
                </a:cubicBezTo>
                <a:cubicBezTo>
                  <a:pt x="508959" y="67573"/>
                  <a:pt x="543464" y="31630"/>
                  <a:pt x="608162" y="15815"/>
                </a:cubicBezTo>
                <a:cubicBezTo>
                  <a:pt x="672860" y="0"/>
                  <a:pt x="769189" y="1437"/>
                  <a:pt x="858328" y="7188"/>
                </a:cubicBezTo>
                <a:cubicBezTo>
                  <a:pt x="947467" y="12939"/>
                  <a:pt x="1089804" y="43131"/>
                  <a:pt x="1143000" y="50320"/>
                </a:cubicBezTo>
                <a:cubicBezTo>
                  <a:pt x="1196196" y="57509"/>
                  <a:pt x="1173193" y="46007"/>
                  <a:pt x="1177506" y="50320"/>
                </a:cubicBezTo>
                <a:cubicBezTo>
                  <a:pt x="1181819" y="54633"/>
                  <a:pt x="1166004" y="63260"/>
                  <a:pt x="1168879" y="76200"/>
                </a:cubicBezTo>
                <a:cubicBezTo>
                  <a:pt x="1171754" y="89140"/>
                  <a:pt x="1187569" y="117894"/>
                  <a:pt x="1194758" y="127958"/>
                </a:cubicBezTo>
                <a:cubicBezTo>
                  <a:pt x="1201947" y="138022"/>
                  <a:pt x="1204822" y="135147"/>
                  <a:pt x="1212011" y="136585"/>
                </a:cubicBezTo>
                <a:cubicBezTo>
                  <a:pt x="1219200" y="138023"/>
                  <a:pt x="1237891" y="136585"/>
                  <a:pt x="1237891" y="136585"/>
                </a:cubicBezTo>
                <a:cubicBezTo>
                  <a:pt x="1246517" y="136585"/>
                  <a:pt x="1255144" y="132272"/>
                  <a:pt x="1263770" y="136585"/>
                </a:cubicBezTo>
                <a:cubicBezTo>
                  <a:pt x="1272396" y="140898"/>
                  <a:pt x="1265208" y="136585"/>
                  <a:pt x="1289649" y="162464"/>
                </a:cubicBezTo>
                <a:cubicBezTo>
                  <a:pt x="1314091" y="188343"/>
                  <a:pt x="1370162" y="244415"/>
                  <a:pt x="1410419" y="291860"/>
                </a:cubicBezTo>
                <a:cubicBezTo>
                  <a:pt x="1450676" y="339305"/>
                  <a:pt x="1500997" y="386750"/>
                  <a:pt x="1531189" y="447135"/>
                </a:cubicBezTo>
                <a:cubicBezTo>
                  <a:pt x="1561381" y="507520"/>
                  <a:pt x="1577197" y="569343"/>
                  <a:pt x="1591574" y="654169"/>
                </a:cubicBezTo>
                <a:cubicBezTo>
                  <a:pt x="1605951" y="738995"/>
                  <a:pt x="1620328" y="864079"/>
                  <a:pt x="1617453" y="956094"/>
                </a:cubicBezTo>
                <a:cubicBezTo>
                  <a:pt x="1614578" y="1048109"/>
                  <a:pt x="1600200" y="1125747"/>
                  <a:pt x="1574321" y="1206260"/>
                </a:cubicBezTo>
                <a:cubicBezTo>
                  <a:pt x="1548442" y="1286773"/>
                  <a:pt x="1516811" y="1367286"/>
                  <a:pt x="1462177" y="1439173"/>
                </a:cubicBezTo>
                <a:cubicBezTo>
                  <a:pt x="1407543" y="1511060"/>
                  <a:pt x="1327030" y="1582947"/>
                  <a:pt x="1246517" y="1637581"/>
                </a:cubicBezTo>
                <a:cubicBezTo>
                  <a:pt x="1166004" y="1692215"/>
                  <a:pt x="1078302" y="1722407"/>
                  <a:pt x="979098" y="1766977"/>
                </a:cubicBezTo>
                <a:cubicBezTo>
                  <a:pt x="879894" y="1811547"/>
                  <a:pt x="711679" y="1880559"/>
                  <a:pt x="651294" y="1905000"/>
                </a:cubicBezTo>
                <a:cubicBezTo>
                  <a:pt x="590909" y="1929442"/>
                  <a:pt x="626853" y="1915064"/>
                  <a:pt x="616789" y="1913626"/>
                </a:cubicBezTo>
                <a:cubicBezTo>
                  <a:pt x="606725" y="1912188"/>
                  <a:pt x="596660" y="1902124"/>
                  <a:pt x="590909" y="1896373"/>
                </a:cubicBezTo>
                <a:cubicBezTo>
                  <a:pt x="585158" y="1890622"/>
                  <a:pt x="589472" y="1881996"/>
                  <a:pt x="582283" y="1879120"/>
                </a:cubicBezTo>
                <a:cubicBezTo>
                  <a:pt x="575094" y="1876244"/>
                  <a:pt x="557842" y="1894936"/>
                  <a:pt x="513272" y="1887747"/>
                </a:cubicBezTo>
                <a:close/>
              </a:path>
            </a:pathLst>
          </a:custGeom>
          <a:solidFill>
            <a:srgbClr val="FF0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74" name="Straight Connector 373"/>
          <p:cNvCxnSpPr>
            <a:stCxn id="389" idx="0"/>
            <a:endCxn id="385" idx="3"/>
          </p:cNvCxnSpPr>
          <p:nvPr/>
        </p:nvCxnSpPr>
        <p:spPr>
          <a:xfrm rot="1852125" flipV="1">
            <a:off x="7244957" y="2324570"/>
            <a:ext cx="261977" cy="6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>
            <a:stCxn id="390" idx="3"/>
            <a:endCxn id="389" idx="6"/>
          </p:cNvCxnSpPr>
          <p:nvPr/>
        </p:nvCxnSpPr>
        <p:spPr>
          <a:xfrm rot="10800000" flipH="1">
            <a:off x="7083682" y="2275094"/>
            <a:ext cx="113650" cy="4150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>
            <a:endCxn id="388" idx="7"/>
          </p:cNvCxnSpPr>
          <p:nvPr/>
        </p:nvCxnSpPr>
        <p:spPr>
          <a:xfrm rot="16200000" flipV="1">
            <a:off x="7097822" y="2074094"/>
            <a:ext cx="206096" cy="36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/>
          <p:cNvCxnSpPr>
            <a:stCxn id="385" idx="1"/>
            <a:endCxn id="393" idx="4"/>
          </p:cNvCxnSpPr>
          <p:nvPr/>
        </p:nvCxnSpPr>
        <p:spPr>
          <a:xfrm rot="1852125" flipV="1">
            <a:off x="7584833" y="2302334"/>
            <a:ext cx="245777" cy="203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>
            <a:stCxn id="390" idx="1"/>
            <a:endCxn id="385" idx="6"/>
          </p:cNvCxnSpPr>
          <p:nvPr/>
        </p:nvCxnSpPr>
        <p:spPr>
          <a:xfrm flipV="1">
            <a:off x="7143687" y="2473101"/>
            <a:ext cx="338809" cy="252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>
            <a:stCxn id="384" idx="3"/>
            <a:endCxn id="391" idx="0"/>
          </p:cNvCxnSpPr>
          <p:nvPr/>
        </p:nvCxnSpPr>
        <p:spPr>
          <a:xfrm rot="10800000">
            <a:off x="7049413" y="3161608"/>
            <a:ext cx="162146" cy="26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/>
          <p:cNvCxnSpPr>
            <a:stCxn id="391" idx="2"/>
            <a:endCxn id="390" idx="6"/>
          </p:cNvCxnSpPr>
          <p:nvPr/>
        </p:nvCxnSpPr>
        <p:spPr>
          <a:xfrm rot="5400000" flipH="1" flipV="1">
            <a:off x="6888327" y="2911640"/>
            <a:ext cx="328437" cy="47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>
            <a:stCxn id="392" idx="2"/>
            <a:endCxn id="391" idx="5"/>
          </p:cNvCxnSpPr>
          <p:nvPr/>
        </p:nvCxnSpPr>
        <p:spPr>
          <a:xfrm rot="5400000" flipH="1" flipV="1">
            <a:off x="6747819" y="3213077"/>
            <a:ext cx="282290" cy="144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>
            <a:endCxn id="384" idx="5"/>
          </p:cNvCxnSpPr>
          <p:nvPr/>
        </p:nvCxnSpPr>
        <p:spPr>
          <a:xfrm rot="1852125" flipV="1">
            <a:off x="6873774" y="3391832"/>
            <a:ext cx="287376" cy="154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/>
          <p:cNvCxnSpPr>
            <a:stCxn id="386" idx="3"/>
            <a:endCxn id="393" idx="0"/>
          </p:cNvCxnSpPr>
          <p:nvPr/>
        </p:nvCxnSpPr>
        <p:spPr>
          <a:xfrm rot="12652125">
            <a:off x="7817268" y="2461070"/>
            <a:ext cx="243639" cy="450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Oval 383"/>
          <p:cNvSpPr/>
          <p:nvPr/>
        </p:nvSpPr>
        <p:spPr>
          <a:xfrm rot="7252125">
            <a:off x="7183047" y="3418932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85" name="Oval 384"/>
          <p:cNvSpPr/>
          <p:nvPr/>
        </p:nvSpPr>
        <p:spPr>
          <a:xfrm rot="7252125">
            <a:off x="7461589" y="2386814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86" name="Oval 385"/>
          <p:cNvSpPr/>
          <p:nvPr/>
        </p:nvSpPr>
        <p:spPr>
          <a:xfrm rot="7252125">
            <a:off x="7899465" y="2937101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87" name="Straight Connector 386"/>
          <p:cNvCxnSpPr>
            <a:stCxn id="386" idx="0"/>
          </p:cNvCxnSpPr>
          <p:nvPr/>
        </p:nvCxnSpPr>
        <p:spPr>
          <a:xfrm rot="12652125" flipH="1" flipV="1">
            <a:off x="7931204" y="3092695"/>
            <a:ext cx="346284" cy="113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Oval 387"/>
          <p:cNvSpPr/>
          <p:nvPr/>
        </p:nvSpPr>
        <p:spPr>
          <a:xfrm rot="7252125">
            <a:off x="7125023" y="1896105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89" name="Oval 388"/>
          <p:cNvSpPr/>
          <p:nvPr/>
        </p:nvSpPr>
        <p:spPr>
          <a:xfrm rot="7252125">
            <a:off x="7176425" y="2188806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0" name="Oval 389"/>
          <p:cNvSpPr/>
          <p:nvPr/>
        </p:nvSpPr>
        <p:spPr>
          <a:xfrm rot="7252125">
            <a:off x="7055170" y="2684666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1" name="Oval 390"/>
          <p:cNvSpPr/>
          <p:nvPr/>
        </p:nvSpPr>
        <p:spPr>
          <a:xfrm rot="7252125">
            <a:off x="6964046" y="3086813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2" name="Oval 391"/>
          <p:cNvSpPr/>
          <p:nvPr/>
        </p:nvSpPr>
        <p:spPr>
          <a:xfrm rot="7252125">
            <a:off x="6751558" y="3414084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3" name="Oval 392"/>
          <p:cNvSpPr/>
          <p:nvPr/>
        </p:nvSpPr>
        <p:spPr>
          <a:xfrm rot="7252125">
            <a:off x="7864831" y="2355709"/>
            <a:ext cx="85874" cy="988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394" name="Straight Connector 393"/>
          <p:cNvCxnSpPr>
            <a:stCxn id="386" idx="6"/>
            <a:endCxn id="384" idx="1"/>
          </p:cNvCxnSpPr>
          <p:nvPr/>
        </p:nvCxnSpPr>
        <p:spPr>
          <a:xfrm rot="7252125">
            <a:off x="7242040" y="3075429"/>
            <a:ext cx="707854" cy="3327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Freeform 394"/>
          <p:cNvSpPr/>
          <p:nvPr/>
        </p:nvSpPr>
        <p:spPr>
          <a:xfrm rot="7252125">
            <a:off x="7471046" y="1627329"/>
            <a:ext cx="153190" cy="942025"/>
          </a:xfrm>
          <a:custGeom>
            <a:avLst/>
            <a:gdLst>
              <a:gd name="connsiteX0" fmla="*/ 93023 w 152400"/>
              <a:gd name="connsiteY0" fmla="*/ 819397 h 819397"/>
              <a:gd name="connsiteX1" fmla="*/ 9896 w 152400"/>
              <a:gd name="connsiteY1" fmla="*/ 498764 h 819397"/>
              <a:gd name="connsiteX2" fmla="*/ 152400 w 152400"/>
              <a:gd name="connsiteY2" fmla="*/ 0 h 819397"/>
              <a:gd name="connsiteX0" fmla="*/ 83761 w 153190"/>
              <a:gd name="connsiteY0" fmla="*/ 819397 h 1000084"/>
              <a:gd name="connsiteX1" fmla="*/ 139336 w 153190"/>
              <a:gd name="connsiteY1" fmla="*/ 946644 h 1000084"/>
              <a:gd name="connsiteX2" fmla="*/ 634 w 153190"/>
              <a:gd name="connsiteY2" fmla="*/ 498764 h 1000084"/>
              <a:gd name="connsiteX3" fmla="*/ 143138 w 153190"/>
              <a:gd name="connsiteY3" fmla="*/ 0 h 100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190" h="1000084">
                <a:moveTo>
                  <a:pt x="83761" y="819397"/>
                </a:moveTo>
                <a:cubicBezTo>
                  <a:pt x="80838" y="818962"/>
                  <a:pt x="153190" y="1000083"/>
                  <a:pt x="139336" y="946644"/>
                </a:cubicBezTo>
                <a:cubicBezTo>
                  <a:pt x="125482" y="893205"/>
                  <a:pt x="0" y="656538"/>
                  <a:pt x="634" y="498764"/>
                </a:cubicBezTo>
                <a:cubicBezTo>
                  <a:pt x="1268" y="340990"/>
                  <a:pt x="143138" y="0"/>
                  <a:pt x="14313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6" name="Freeform 395"/>
          <p:cNvSpPr/>
          <p:nvPr/>
        </p:nvSpPr>
        <p:spPr>
          <a:xfrm>
            <a:off x="7017087" y="3390468"/>
            <a:ext cx="95098" cy="285292"/>
          </a:xfrm>
          <a:custGeom>
            <a:avLst/>
            <a:gdLst>
              <a:gd name="connsiteX0" fmla="*/ 0 w 95098"/>
              <a:gd name="connsiteY0" fmla="*/ 0 h 285292"/>
              <a:gd name="connsiteX1" fmla="*/ 95098 w 95098"/>
              <a:gd name="connsiteY1" fmla="*/ 285292 h 28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098" h="285292">
                <a:moveTo>
                  <a:pt x="0" y="0"/>
                </a:moveTo>
                <a:lnTo>
                  <a:pt x="95098" y="285292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7" name="Freeform 396"/>
          <p:cNvSpPr/>
          <p:nvPr/>
        </p:nvSpPr>
        <p:spPr>
          <a:xfrm>
            <a:off x="7521836" y="2198090"/>
            <a:ext cx="202387" cy="651053"/>
          </a:xfrm>
          <a:custGeom>
            <a:avLst/>
            <a:gdLst>
              <a:gd name="connsiteX0" fmla="*/ 0 w 202387"/>
              <a:gd name="connsiteY0" fmla="*/ 0 h 651053"/>
              <a:gd name="connsiteX1" fmla="*/ 197510 w 202387"/>
              <a:gd name="connsiteY1" fmla="*/ 285293 h 651053"/>
              <a:gd name="connsiteX2" fmla="*/ 29261 w 202387"/>
              <a:gd name="connsiteY2" fmla="*/ 651053 h 65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387" h="651053">
                <a:moveTo>
                  <a:pt x="0" y="0"/>
                </a:moveTo>
                <a:cubicBezTo>
                  <a:pt x="96316" y="88392"/>
                  <a:pt x="192633" y="176784"/>
                  <a:pt x="197510" y="285293"/>
                </a:cubicBezTo>
                <a:cubicBezTo>
                  <a:pt x="202387" y="393802"/>
                  <a:pt x="115824" y="522427"/>
                  <a:pt x="29261" y="651053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8" name="Freeform 397"/>
          <p:cNvSpPr/>
          <p:nvPr/>
        </p:nvSpPr>
        <p:spPr>
          <a:xfrm>
            <a:off x="7317010" y="2212720"/>
            <a:ext cx="131674" cy="226772"/>
          </a:xfrm>
          <a:custGeom>
            <a:avLst/>
            <a:gdLst>
              <a:gd name="connsiteX0" fmla="*/ 0 w 131674"/>
              <a:gd name="connsiteY0" fmla="*/ 226772 h 226772"/>
              <a:gd name="connsiteX1" fmla="*/ 131674 w 131674"/>
              <a:gd name="connsiteY1" fmla="*/ 0 h 2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674" h="226772">
                <a:moveTo>
                  <a:pt x="0" y="226772"/>
                </a:moveTo>
                <a:lnTo>
                  <a:pt x="131674" y="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99" name="Freeform 398"/>
          <p:cNvSpPr/>
          <p:nvPr/>
        </p:nvSpPr>
        <p:spPr>
          <a:xfrm>
            <a:off x="7317010" y="2498013"/>
            <a:ext cx="168250" cy="351130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0" name="Freeform 399"/>
          <p:cNvSpPr/>
          <p:nvPr/>
        </p:nvSpPr>
        <p:spPr>
          <a:xfrm>
            <a:off x="6687903" y="2710154"/>
            <a:ext cx="782726" cy="257251"/>
          </a:xfrm>
          <a:custGeom>
            <a:avLst/>
            <a:gdLst>
              <a:gd name="connsiteX0" fmla="*/ 782726 w 782726"/>
              <a:gd name="connsiteY0" fmla="*/ 182880 h 257251"/>
              <a:gd name="connsiteX1" fmla="*/ 373075 w 782726"/>
              <a:gd name="connsiteY1" fmla="*/ 226771 h 257251"/>
              <a:gd name="connsiteX2" fmla="*/ 0 w 782726"/>
              <a:gd name="connsiteY2" fmla="*/ 0 h 257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2726" h="257251">
                <a:moveTo>
                  <a:pt x="782726" y="182880"/>
                </a:moveTo>
                <a:cubicBezTo>
                  <a:pt x="643127" y="220065"/>
                  <a:pt x="503529" y="257251"/>
                  <a:pt x="373075" y="226771"/>
                </a:cubicBezTo>
                <a:cubicBezTo>
                  <a:pt x="242621" y="196291"/>
                  <a:pt x="121310" y="98145"/>
                  <a:pt x="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1" name="Freeform 400"/>
          <p:cNvSpPr/>
          <p:nvPr/>
        </p:nvSpPr>
        <p:spPr>
          <a:xfrm>
            <a:off x="7163391" y="2922295"/>
            <a:ext cx="538886" cy="782726"/>
          </a:xfrm>
          <a:custGeom>
            <a:avLst/>
            <a:gdLst>
              <a:gd name="connsiteX0" fmla="*/ 0 w 538886"/>
              <a:gd name="connsiteY0" fmla="*/ 782726 h 782726"/>
              <a:gd name="connsiteX1" fmla="*/ 475488 w 538886"/>
              <a:gd name="connsiteY1" fmla="*/ 497433 h 782726"/>
              <a:gd name="connsiteX2" fmla="*/ 380390 w 538886"/>
              <a:gd name="connsiteY2" fmla="*/ 0 h 78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886" h="782726">
                <a:moveTo>
                  <a:pt x="0" y="782726"/>
                </a:moveTo>
                <a:cubicBezTo>
                  <a:pt x="206045" y="705306"/>
                  <a:pt x="412090" y="627887"/>
                  <a:pt x="475488" y="497433"/>
                </a:cubicBezTo>
                <a:cubicBezTo>
                  <a:pt x="538886" y="366979"/>
                  <a:pt x="459638" y="183489"/>
                  <a:pt x="38039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2" name="Freeform 401"/>
          <p:cNvSpPr/>
          <p:nvPr/>
        </p:nvSpPr>
        <p:spPr>
          <a:xfrm>
            <a:off x="6673273" y="2724784"/>
            <a:ext cx="292608" cy="614477"/>
          </a:xfrm>
          <a:custGeom>
            <a:avLst/>
            <a:gdLst>
              <a:gd name="connsiteX0" fmla="*/ 292608 w 292608"/>
              <a:gd name="connsiteY0" fmla="*/ 614477 h 614477"/>
              <a:gd name="connsiteX1" fmla="*/ 124358 w 292608"/>
              <a:gd name="connsiteY1" fmla="*/ 424282 h 614477"/>
              <a:gd name="connsiteX2" fmla="*/ 0 w 292608"/>
              <a:gd name="connsiteY2" fmla="*/ 0 h 614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608" h="614477">
                <a:moveTo>
                  <a:pt x="292608" y="614477"/>
                </a:moveTo>
                <a:cubicBezTo>
                  <a:pt x="232867" y="570586"/>
                  <a:pt x="173126" y="526695"/>
                  <a:pt x="124358" y="424282"/>
                </a:cubicBezTo>
                <a:cubicBezTo>
                  <a:pt x="75590" y="321869"/>
                  <a:pt x="37795" y="160934"/>
                  <a:pt x="0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3" name="Freeform 402"/>
          <p:cNvSpPr/>
          <p:nvPr/>
        </p:nvSpPr>
        <p:spPr>
          <a:xfrm>
            <a:off x="7053663" y="2929610"/>
            <a:ext cx="446227" cy="402336"/>
          </a:xfrm>
          <a:custGeom>
            <a:avLst/>
            <a:gdLst>
              <a:gd name="connsiteX0" fmla="*/ 0 w 446227"/>
              <a:gd name="connsiteY0" fmla="*/ 402336 h 402336"/>
              <a:gd name="connsiteX1" fmla="*/ 292608 w 446227"/>
              <a:gd name="connsiteY1" fmla="*/ 212141 h 402336"/>
              <a:gd name="connsiteX2" fmla="*/ 446227 w 446227"/>
              <a:gd name="connsiteY2" fmla="*/ 0 h 40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227" h="402336">
                <a:moveTo>
                  <a:pt x="0" y="402336"/>
                </a:moveTo>
                <a:cubicBezTo>
                  <a:pt x="109118" y="340766"/>
                  <a:pt x="218237" y="279197"/>
                  <a:pt x="292608" y="212141"/>
                </a:cubicBezTo>
                <a:cubicBezTo>
                  <a:pt x="366979" y="145085"/>
                  <a:pt x="406603" y="72542"/>
                  <a:pt x="446227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4" name="Freeform 403"/>
          <p:cNvSpPr/>
          <p:nvPr/>
        </p:nvSpPr>
        <p:spPr>
          <a:xfrm>
            <a:off x="6702533" y="2016429"/>
            <a:ext cx="731520" cy="598627"/>
          </a:xfrm>
          <a:custGeom>
            <a:avLst/>
            <a:gdLst>
              <a:gd name="connsiteX0" fmla="*/ 731520 w 731520"/>
              <a:gd name="connsiteY0" fmla="*/ 123139 h 598627"/>
              <a:gd name="connsiteX1" fmla="*/ 475488 w 731520"/>
              <a:gd name="connsiteY1" fmla="*/ 79248 h 598627"/>
              <a:gd name="connsiteX2" fmla="*/ 0 w 731520"/>
              <a:gd name="connsiteY2" fmla="*/ 598627 h 598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598627">
                <a:moveTo>
                  <a:pt x="731520" y="123139"/>
                </a:moveTo>
                <a:cubicBezTo>
                  <a:pt x="664464" y="61569"/>
                  <a:pt x="597408" y="0"/>
                  <a:pt x="475488" y="79248"/>
                </a:cubicBezTo>
                <a:cubicBezTo>
                  <a:pt x="353568" y="158496"/>
                  <a:pt x="176784" y="378561"/>
                  <a:pt x="0" y="598627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5" name="Freeform 404"/>
          <p:cNvSpPr/>
          <p:nvPr/>
        </p:nvSpPr>
        <p:spPr>
          <a:xfrm flipV="1">
            <a:off x="6709849" y="2468752"/>
            <a:ext cx="541324" cy="197511"/>
          </a:xfrm>
          <a:custGeom>
            <a:avLst/>
            <a:gdLst>
              <a:gd name="connsiteX0" fmla="*/ 0 w 168250"/>
              <a:gd name="connsiteY0" fmla="*/ 0 h 351130"/>
              <a:gd name="connsiteX1" fmla="*/ 168250 w 168250"/>
              <a:gd name="connsiteY1" fmla="*/ 351130 h 35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8250" h="351130">
                <a:moveTo>
                  <a:pt x="0" y="0"/>
                </a:moveTo>
                <a:lnTo>
                  <a:pt x="168250" y="351130"/>
                </a:ln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6" name="Freeform 405"/>
          <p:cNvSpPr/>
          <p:nvPr/>
        </p:nvSpPr>
        <p:spPr>
          <a:xfrm>
            <a:off x="6529407" y="2710154"/>
            <a:ext cx="546202" cy="965606"/>
          </a:xfrm>
          <a:custGeom>
            <a:avLst/>
            <a:gdLst>
              <a:gd name="connsiteX0" fmla="*/ 121920 w 546202"/>
              <a:gd name="connsiteY0" fmla="*/ 0 h 965606"/>
              <a:gd name="connsiteX1" fmla="*/ 70714 w 546202"/>
              <a:gd name="connsiteY1" fmla="*/ 694944 h 965606"/>
              <a:gd name="connsiteX2" fmla="*/ 546202 w 546202"/>
              <a:gd name="connsiteY2" fmla="*/ 965606 h 965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202" h="965606">
                <a:moveTo>
                  <a:pt x="121920" y="0"/>
                </a:moveTo>
                <a:cubicBezTo>
                  <a:pt x="60960" y="267005"/>
                  <a:pt x="0" y="534010"/>
                  <a:pt x="70714" y="694944"/>
                </a:cubicBezTo>
                <a:cubicBezTo>
                  <a:pt x="141428" y="855878"/>
                  <a:pt x="343815" y="910742"/>
                  <a:pt x="546202" y="965606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7" name="Oval 406"/>
          <p:cNvSpPr>
            <a:spLocks noChangeAspect="1"/>
          </p:cNvSpPr>
          <p:nvPr/>
        </p:nvSpPr>
        <p:spPr>
          <a:xfrm>
            <a:off x="7746143" y="1821790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8" name="Oval 407"/>
          <p:cNvSpPr>
            <a:spLocks noChangeAspect="1"/>
          </p:cNvSpPr>
          <p:nvPr/>
        </p:nvSpPr>
        <p:spPr>
          <a:xfrm>
            <a:off x="7431589" y="2121713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09" name="Oval 408"/>
          <p:cNvSpPr>
            <a:spLocks noChangeAspect="1"/>
          </p:cNvSpPr>
          <p:nvPr/>
        </p:nvSpPr>
        <p:spPr>
          <a:xfrm>
            <a:off x="6612287" y="2619147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0" name="Oval 409"/>
          <p:cNvSpPr>
            <a:spLocks noChangeAspect="1"/>
          </p:cNvSpPr>
          <p:nvPr/>
        </p:nvSpPr>
        <p:spPr>
          <a:xfrm>
            <a:off x="7241394" y="2428952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1" name="Oval 410"/>
          <p:cNvSpPr>
            <a:spLocks noChangeAspect="1"/>
          </p:cNvSpPr>
          <p:nvPr/>
        </p:nvSpPr>
        <p:spPr>
          <a:xfrm>
            <a:off x="7460850" y="2831288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2" name="Oval 411"/>
          <p:cNvSpPr>
            <a:spLocks noChangeAspect="1"/>
          </p:cNvSpPr>
          <p:nvPr/>
        </p:nvSpPr>
        <p:spPr>
          <a:xfrm>
            <a:off x="7073145" y="3665220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3" name="Oval 412"/>
          <p:cNvSpPr>
            <a:spLocks noChangeAspect="1"/>
          </p:cNvSpPr>
          <p:nvPr/>
        </p:nvSpPr>
        <p:spPr>
          <a:xfrm>
            <a:off x="6963417" y="3299461"/>
            <a:ext cx="91440" cy="91440"/>
          </a:xfrm>
          <a:prstGeom prst="ellipse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4" name="Freeform 413"/>
          <p:cNvSpPr/>
          <p:nvPr/>
        </p:nvSpPr>
        <p:spPr>
          <a:xfrm>
            <a:off x="6687903" y="1733575"/>
            <a:ext cx="1075334" cy="888797"/>
          </a:xfrm>
          <a:custGeom>
            <a:avLst/>
            <a:gdLst>
              <a:gd name="connsiteX0" fmla="*/ 0 w 1075334"/>
              <a:gd name="connsiteY0" fmla="*/ 888797 h 888797"/>
              <a:gd name="connsiteX1" fmla="*/ 395021 w 1075334"/>
              <a:gd name="connsiteY1" fmla="*/ 128016 h 888797"/>
              <a:gd name="connsiteX2" fmla="*/ 1075334 w 1075334"/>
              <a:gd name="connsiteY2" fmla="*/ 120701 h 88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5334" h="888797">
                <a:moveTo>
                  <a:pt x="0" y="888797"/>
                </a:moveTo>
                <a:cubicBezTo>
                  <a:pt x="107899" y="572414"/>
                  <a:pt x="215799" y="256032"/>
                  <a:pt x="395021" y="128016"/>
                </a:cubicBezTo>
                <a:cubicBezTo>
                  <a:pt x="574243" y="0"/>
                  <a:pt x="824788" y="60350"/>
                  <a:pt x="1075334" y="120701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5" name="Freeform 414"/>
          <p:cNvSpPr/>
          <p:nvPr/>
        </p:nvSpPr>
        <p:spPr>
          <a:xfrm>
            <a:off x="7162080" y="1890852"/>
            <a:ext cx="1069238" cy="1814169"/>
          </a:xfrm>
          <a:custGeom>
            <a:avLst/>
            <a:gdLst>
              <a:gd name="connsiteX0" fmla="*/ 0 w 1025347"/>
              <a:gd name="connsiteY0" fmla="*/ 1814169 h 1814169"/>
              <a:gd name="connsiteX1" fmla="*/ 914400 w 1025347"/>
              <a:gd name="connsiteY1" fmla="*/ 1236268 h 1814169"/>
              <a:gd name="connsiteX2" fmla="*/ 665683 w 1025347"/>
              <a:gd name="connsiteY2" fmla="*/ 0 h 1814169"/>
              <a:gd name="connsiteX0" fmla="*/ 0 w 1120445"/>
              <a:gd name="connsiteY0" fmla="*/ 1814169 h 1814169"/>
              <a:gd name="connsiteX1" fmla="*/ 1009498 w 1120445"/>
              <a:gd name="connsiteY1" fmla="*/ 1024127 h 1814169"/>
              <a:gd name="connsiteX2" fmla="*/ 665683 w 1120445"/>
              <a:gd name="connsiteY2" fmla="*/ 0 h 1814169"/>
              <a:gd name="connsiteX0" fmla="*/ 0 w 1157021"/>
              <a:gd name="connsiteY0" fmla="*/ 1814169 h 1814169"/>
              <a:gd name="connsiteX1" fmla="*/ 1009498 w 1157021"/>
              <a:gd name="connsiteY1" fmla="*/ 1024127 h 1814169"/>
              <a:gd name="connsiteX2" fmla="*/ 980237 w 1157021"/>
              <a:gd name="connsiteY2" fmla="*/ 468172 h 1814169"/>
              <a:gd name="connsiteX3" fmla="*/ 665683 w 1157021"/>
              <a:gd name="connsiteY3" fmla="*/ 0 h 1814169"/>
              <a:gd name="connsiteX0" fmla="*/ 0 w 1069238"/>
              <a:gd name="connsiteY0" fmla="*/ 1814169 h 1814169"/>
              <a:gd name="connsiteX1" fmla="*/ 921715 w 1069238"/>
              <a:gd name="connsiteY1" fmla="*/ 1207007 h 1814169"/>
              <a:gd name="connsiteX2" fmla="*/ 980237 w 1069238"/>
              <a:gd name="connsiteY2" fmla="*/ 468172 h 1814169"/>
              <a:gd name="connsiteX3" fmla="*/ 665683 w 1069238"/>
              <a:gd name="connsiteY3" fmla="*/ 0 h 181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238" h="1814169">
                <a:moveTo>
                  <a:pt x="0" y="1814169"/>
                </a:moveTo>
                <a:cubicBezTo>
                  <a:pt x="401726" y="1676399"/>
                  <a:pt x="810768" y="1509368"/>
                  <a:pt x="921715" y="1207007"/>
                </a:cubicBezTo>
                <a:cubicBezTo>
                  <a:pt x="1069238" y="982674"/>
                  <a:pt x="1022909" y="669340"/>
                  <a:pt x="980237" y="468172"/>
                </a:cubicBezTo>
                <a:cubicBezTo>
                  <a:pt x="937565" y="267004"/>
                  <a:pt x="702259" y="78029"/>
                  <a:pt x="665683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416" name="Straight Connector 415"/>
          <p:cNvCxnSpPr>
            <a:stCxn id="408" idx="7"/>
            <a:endCxn id="407" idx="3"/>
          </p:cNvCxnSpPr>
          <p:nvPr/>
        </p:nvCxnSpPr>
        <p:spPr>
          <a:xfrm rot="5400000" flipH="1" flipV="1">
            <a:off x="7516954" y="1892524"/>
            <a:ext cx="235265" cy="249896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" name="Freeform 416"/>
          <p:cNvSpPr/>
          <p:nvPr/>
        </p:nvSpPr>
        <p:spPr>
          <a:xfrm>
            <a:off x="7543781" y="1912797"/>
            <a:ext cx="524256" cy="943661"/>
          </a:xfrm>
          <a:custGeom>
            <a:avLst/>
            <a:gdLst>
              <a:gd name="connsiteX0" fmla="*/ 0 w 524256"/>
              <a:gd name="connsiteY0" fmla="*/ 943661 h 943661"/>
              <a:gd name="connsiteX1" fmla="*/ 475488 w 524256"/>
              <a:gd name="connsiteY1" fmla="*/ 716890 h 943661"/>
              <a:gd name="connsiteX2" fmla="*/ 292608 w 524256"/>
              <a:gd name="connsiteY2" fmla="*/ 0 h 943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256" h="943661">
                <a:moveTo>
                  <a:pt x="0" y="943661"/>
                </a:moveTo>
                <a:cubicBezTo>
                  <a:pt x="213360" y="908914"/>
                  <a:pt x="426720" y="874167"/>
                  <a:pt x="475488" y="716890"/>
                </a:cubicBezTo>
                <a:cubicBezTo>
                  <a:pt x="524256" y="559613"/>
                  <a:pt x="408432" y="279806"/>
                  <a:pt x="292608" y="0"/>
                </a:cubicBezTo>
              </a:path>
            </a:pathLst>
          </a:cu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18" name="Rectangle 417"/>
          <p:cNvSpPr/>
          <p:nvPr/>
        </p:nvSpPr>
        <p:spPr>
          <a:xfrm>
            <a:off x="7623997" y="1497264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" name="Rectangle 418"/>
          <p:cNvSpPr/>
          <p:nvPr/>
        </p:nvSpPr>
        <p:spPr>
          <a:xfrm>
            <a:off x="7108006" y="370308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" name="Rectangle 419"/>
          <p:cNvSpPr/>
          <p:nvPr/>
        </p:nvSpPr>
        <p:spPr>
          <a:xfrm>
            <a:off x="7142119" y="170592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1" name="Rectangle 420"/>
          <p:cNvSpPr/>
          <p:nvPr/>
        </p:nvSpPr>
        <p:spPr>
          <a:xfrm>
            <a:off x="7657704" y="240348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2" name="Rectangle 421"/>
          <p:cNvSpPr/>
          <p:nvPr/>
        </p:nvSpPr>
        <p:spPr>
          <a:xfrm>
            <a:off x="7385059" y="2492977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3" name="Rectangle 422"/>
          <p:cNvSpPr/>
          <p:nvPr/>
        </p:nvSpPr>
        <p:spPr>
          <a:xfrm>
            <a:off x="6895550" y="220467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4" name="Rectangle 423"/>
          <p:cNvSpPr/>
          <p:nvPr/>
        </p:nvSpPr>
        <p:spPr>
          <a:xfrm>
            <a:off x="6806886" y="2592443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5" name="Rectangle 424"/>
          <p:cNvSpPr/>
          <p:nvPr/>
        </p:nvSpPr>
        <p:spPr>
          <a:xfrm>
            <a:off x="6729455" y="2938702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6" name="Rectangle 425"/>
          <p:cNvSpPr/>
          <p:nvPr/>
        </p:nvSpPr>
        <p:spPr>
          <a:xfrm>
            <a:off x="6577189" y="3081525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7" name="Rectangle 426"/>
          <p:cNvSpPr/>
          <p:nvPr/>
        </p:nvSpPr>
        <p:spPr>
          <a:xfrm>
            <a:off x="7134701" y="315294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8" name="Straight Connector 427"/>
          <p:cNvCxnSpPr/>
          <p:nvPr/>
        </p:nvCxnSpPr>
        <p:spPr>
          <a:xfrm rot="1852125" flipV="1">
            <a:off x="6259691" y="3309943"/>
            <a:ext cx="551697" cy="55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/>
          <p:cNvCxnSpPr/>
          <p:nvPr/>
        </p:nvCxnSpPr>
        <p:spPr>
          <a:xfrm rot="10800000" flipV="1">
            <a:off x="6831165" y="1936404"/>
            <a:ext cx="291226" cy="4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Rectangle 429"/>
          <p:cNvSpPr/>
          <p:nvPr/>
        </p:nvSpPr>
        <p:spPr>
          <a:xfrm>
            <a:off x="6344889" y="2425521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" name="Rectangle 430"/>
          <p:cNvSpPr/>
          <p:nvPr/>
        </p:nvSpPr>
        <p:spPr>
          <a:xfrm>
            <a:off x="3516451" y="2793456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2" name="Rectangle 431"/>
          <p:cNvSpPr/>
          <p:nvPr/>
        </p:nvSpPr>
        <p:spPr>
          <a:xfrm>
            <a:off x="7870351" y="2715818"/>
            <a:ext cx="350875" cy="255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0099961" y="2703647"/>
            <a:ext cx="1292773" cy="646386"/>
          </a:xfrm>
          <a:custGeom>
            <a:avLst/>
            <a:gdLst>
              <a:gd name="connsiteX0" fmla="*/ 0 w 1292773"/>
              <a:gd name="connsiteY0" fmla="*/ 0 h 646386"/>
              <a:gd name="connsiteX1" fmla="*/ 567559 w 1292773"/>
              <a:gd name="connsiteY1" fmla="*/ 441434 h 646386"/>
              <a:gd name="connsiteX2" fmla="*/ 1292773 w 1292773"/>
              <a:gd name="connsiteY2" fmla="*/ 646386 h 646386"/>
              <a:gd name="connsiteX3" fmla="*/ 819807 w 1292773"/>
              <a:gd name="connsiteY3" fmla="*/ 425669 h 646386"/>
              <a:gd name="connsiteX4" fmla="*/ 63062 w 1292773"/>
              <a:gd name="connsiteY4" fmla="*/ 0 h 646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2773" h="646386">
                <a:moveTo>
                  <a:pt x="0" y="0"/>
                </a:moveTo>
                <a:lnTo>
                  <a:pt x="567559" y="441434"/>
                </a:lnTo>
                <a:lnTo>
                  <a:pt x="1292773" y="646386"/>
                </a:lnTo>
                <a:lnTo>
                  <a:pt x="819807" y="425669"/>
                </a:lnTo>
                <a:lnTo>
                  <a:pt x="63062" y="0"/>
                </a:lnTo>
              </a:path>
            </a:pathLst>
          </a:custGeom>
          <a:solidFill>
            <a:schemeClr val="bg1">
              <a:lumMod val="50000"/>
            </a:schemeClr>
          </a:solidFill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0163023" y="3176612"/>
            <a:ext cx="772511" cy="867104"/>
          </a:xfrm>
          <a:custGeom>
            <a:avLst/>
            <a:gdLst>
              <a:gd name="connsiteX0" fmla="*/ 0 w 772511"/>
              <a:gd name="connsiteY0" fmla="*/ 867104 h 867104"/>
              <a:gd name="connsiteX1" fmla="*/ 504497 w 772511"/>
              <a:gd name="connsiteY1" fmla="*/ 173421 h 867104"/>
              <a:gd name="connsiteX2" fmla="*/ 394138 w 772511"/>
              <a:gd name="connsiteY2" fmla="*/ 0 h 867104"/>
              <a:gd name="connsiteX3" fmla="*/ 772511 w 772511"/>
              <a:gd name="connsiteY3" fmla="*/ 204952 h 867104"/>
              <a:gd name="connsiteX4" fmla="*/ 0 w 772511"/>
              <a:gd name="connsiteY4" fmla="*/ 867104 h 867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2511" h="867104">
                <a:moveTo>
                  <a:pt x="0" y="867104"/>
                </a:moveTo>
                <a:lnTo>
                  <a:pt x="504497" y="173421"/>
                </a:lnTo>
                <a:lnTo>
                  <a:pt x="394138" y="0"/>
                </a:lnTo>
                <a:lnTo>
                  <a:pt x="772511" y="204952"/>
                </a:lnTo>
                <a:lnTo>
                  <a:pt x="0" y="86710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0068430" y="2735178"/>
            <a:ext cx="378373" cy="1292772"/>
          </a:xfrm>
          <a:custGeom>
            <a:avLst/>
            <a:gdLst>
              <a:gd name="connsiteX0" fmla="*/ 31531 w 378373"/>
              <a:gd name="connsiteY0" fmla="*/ 1292772 h 1292772"/>
              <a:gd name="connsiteX1" fmla="*/ 78828 w 378373"/>
              <a:gd name="connsiteY1" fmla="*/ 441434 h 1292772"/>
              <a:gd name="connsiteX2" fmla="*/ 0 w 378373"/>
              <a:gd name="connsiteY2" fmla="*/ 15765 h 1292772"/>
              <a:gd name="connsiteX3" fmla="*/ 47297 w 378373"/>
              <a:gd name="connsiteY3" fmla="*/ 0 h 1292772"/>
              <a:gd name="connsiteX4" fmla="*/ 378373 w 378373"/>
              <a:gd name="connsiteY4" fmla="*/ 409903 h 1292772"/>
              <a:gd name="connsiteX5" fmla="*/ 31531 w 378373"/>
              <a:gd name="connsiteY5" fmla="*/ 1292772 h 129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8373" h="1292772">
                <a:moveTo>
                  <a:pt x="31531" y="1292772"/>
                </a:moveTo>
                <a:lnTo>
                  <a:pt x="78828" y="441434"/>
                </a:lnTo>
                <a:lnTo>
                  <a:pt x="0" y="15765"/>
                </a:lnTo>
                <a:lnTo>
                  <a:pt x="47297" y="0"/>
                </a:lnTo>
                <a:lnTo>
                  <a:pt x="378373" y="409903"/>
                </a:lnTo>
                <a:lnTo>
                  <a:pt x="31531" y="129277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7887133" y="3780066"/>
            <a:ext cx="362198" cy="2670"/>
          </a:xfrm>
          <a:prstGeom prst="line">
            <a:avLst/>
          </a:prstGeom>
          <a:solidFill>
            <a:schemeClr val="tx1"/>
          </a:solidFill>
          <a:ln w="12700">
            <a:solidFill>
              <a:schemeClr val="tx1"/>
            </a:solidFill>
            <a:tailEnd type="stealth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899008" y="3598668"/>
            <a:ext cx="336468" cy="1289"/>
          </a:xfrm>
          <a:prstGeom prst="line">
            <a:avLst/>
          </a:prstGeom>
          <a:solidFill>
            <a:schemeClr val="tx1"/>
          </a:solidFill>
          <a:ln w="12700">
            <a:solidFill>
              <a:schemeClr val="tx1"/>
            </a:solidFill>
            <a:tailEnd type="stealth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7893071" y="3966113"/>
            <a:ext cx="346364" cy="690"/>
          </a:xfrm>
          <a:prstGeom prst="line">
            <a:avLst/>
          </a:prstGeom>
          <a:solidFill>
            <a:schemeClr val="tx1"/>
          </a:solidFill>
          <a:ln w="12700">
            <a:solidFill>
              <a:schemeClr val="tx1"/>
            </a:solidFill>
            <a:tailEnd type="stealth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Rectangle 10"/>
          <p:cNvSpPr/>
          <p:nvPr/>
        </p:nvSpPr>
        <p:spPr>
          <a:xfrm flipH="1">
            <a:off x="8208824" y="3690472"/>
            <a:ext cx="864918" cy="170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flipH="1">
            <a:off x="8220701" y="3900134"/>
            <a:ext cx="882731" cy="170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 = -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 flipH="1">
            <a:off x="8214762" y="3443338"/>
            <a:ext cx="864918" cy="170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 flipH="1">
            <a:off x="4972597" y="8040752"/>
            <a:ext cx="1230715" cy="304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(c)</a:t>
            </a:r>
            <a:endParaRPr lang="en-US" sz="200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53"/>
          <p:cNvGrpSpPr/>
          <p:nvPr/>
        </p:nvGrpSpPr>
        <p:grpSpPr>
          <a:xfrm>
            <a:off x="3731984" y="3580670"/>
            <a:ext cx="1059802" cy="412278"/>
            <a:chOff x="1465034" y="3980720"/>
            <a:chExt cx="1059802" cy="412278"/>
          </a:xfrm>
        </p:grpSpPr>
        <p:cxnSp>
          <p:nvCxnSpPr>
            <p:cNvPr id="325" name="Straight Connector 324"/>
            <p:cNvCxnSpPr/>
            <p:nvPr/>
          </p:nvCxnSpPr>
          <p:spPr>
            <a:xfrm flipV="1">
              <a:off x="1484222" y="3998794"/>
              <a:ext cx="1040614" cy="8587"/>
            </a:xfrm>
            <a:prstGeom prst="lin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>
              <a:off x="1490159" y="4363640"/>
              <a:ext cx="993734" cy="3644"/>
            </a:xfrm>
            <a:prstGeom prst="lin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7" name="Straight Connector 326"/>
            <p:cNvCxnSpPr/>
            <p:nvPr/>
          </p:nvCxnSpPr>
          <p:spPr>
            <a:xfrm flipV="1">
              <a:off x="1489477" y="4176215"/>
              <a:ext cx="1021711" cy="3904"/>
            </a:xfrm>
            <a:prstGeom prst="lin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28" name="Isosceles Triangle 327"/>
            <p:cNvSpPr/>
            <p:nvPr/>
          </p:nvSpPr>
          <p:spPr>
            <a:xfrm rot="5400000">
              <a:off x="1436038" y="4081077"/>
              <a:ext cx="334407" cy="19998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29" name="Isosceles Triangle 328"/>
            <p:cNvSpPr/>
            <p:nvPr/>
          </p:nvSpPr>
          <p:spPr>
            <a:xfrm rot="5400000">
              <a:off x="1947917" y="4092952"/>
              <a:ext cx="334407" cy="19998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0" name="Oval 329"/>
            <p:cNvSpPr>
              <a:spLocks noChangeAspect="1"/>
            </p:cNvSpPr>
            <p:nvPr/>
          </p:nvSpPr>
          <p:spPr>
            <a:xfrm flipV="1">
              <a:off x="1470643" y="3980720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1" name="Oval 330"/>
            <p:cNvSpPr>
              <a:spLocks noChangeAspect="1"/>
            </p:cNvSpPr>
            <p:nvPr/>
          </p:nvSpPr>
          <p:spPr>
            <a:xfrm flipV="1">
              <a:off x="1465034" y="431730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2" name="Oval 331"/>
            <p:cNvSpPr>
              <a:spLocks noChangeAspect="1"/>
            </p:cNvSpPr>
            <p:nvPr/>
          </p:nvSpPr>
          <p:spPr>
            <a:xfrm flipV="1">
              <a:off x="1678207" y="414901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3" name="Oval 332"/>
            <p:cNvSpPr>
              <a:spLocks noChangeAspect="1"/>
            </p:cNvSpPr>
            <p:nvPr/>
          </p:nvSpPr>
          <p:spPr>
            <a:xfrm flipV="1">
              <a:off x="1978329" y="3985743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4" name="Oval 333"/>
            <p:cNvSpPr>
              <a:spLocks noChangeAspect="1"/>
            </p:cNvSpPr>
            <p:nvPr/>
          </p:nvSpPr>
          <p:spPr>
            <a:xfrm flipV="1">
              <a:off x="1972720" y="4322332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5" name="Oval 334"/>
            <p:cNvSpPr>
              <a:spLocks noChangeAspect="1"/>
            </p:cNvSpPr>
            <p:nvPr/>
          </p:nvSpPr>
          <p:spPr>
            <a:xfrm flipV="1">
              <a:off x="2185893" y="415403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16" name="Group 154"/>
          <p:cNvGrpSpPr/>
          <p:nvPr/>
        </p:nvGrpSpPr>
        <p:grpSpPr>
          <a:xfrm>
            <a:off x="4755566" y="3580670"/>
            <a:ext cx="1059802" cy="412278"/>
            <a:chOff x="1465034" y="3980720"/>
            <a:chExt cx="1059802" cy="412278"/>
          </a:xfrm>
        </p:grpSpPr>
        <p:cxnSp>
          <p:nvCxnSpPr>
            <p:cNvPr id="314" name="Straight Connector 313"/>
            <p:cNvCxnSpPr/>
            <p:nvPr/>
          </p:nvCxnSpPr>
          <p:spPr>
            <a:xfrm flipV="1">
              <a:off x="1484222" y="3998794"/>
              <a:ext cx="1040614" cy="8587"/>
            </a:xfrm>
            <a:prstGeom prst="lin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>
              <a:off x="1490159" y="4363640"/>
              <a:ext cx="993734" cy="3644"/>
            </a:xfrm>
            <a:prstGeom prst="lin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 flipV="1">
              <a:off x="1489477" y="4176215"/>
              <a:ext cx="1021711" cy="3904"/>
            </a:xfrm>
            <a:prstGeom prst="lin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17" name="Isosceles Triangle 316"/>
            <p:cNvSpPr/>
            <p:nvPr/>
          </p:nvSpPr>
          <p:spPr>
            <a:xfrm rot="5400000">
              <a:off x="1436038" y="4081077"/>
              <a:ext cx="334407" cy="19998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8" name="Isosceles Triangle 317"/>
            <p:cNvSpPr/>
            <p:nvPr/>
          </p:nvSpPr>
          <p:spPr>
            <a:xfrm rot="5400000">
              <a:off x="1947917" y="4092952"/>
              <a:ext cx="334407" cy="19998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9" name="Oval 318"/>
            <p:cNvSpPr>
              <a:spLocks noChangeAspect="1"/>
            </p:cNvSpPr>
            <p:nvPr/>
          </p:nvSpPr>
          <p:spPr>
            <a:xfrm flipV="1">
              <a:off x="1470643" y="3980720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20" name="Oval 319"/>
            <p:cNvSpPr>
              <a:spLocks noChangeAspect="1"/>
            </p:cNvSpPr>
            <p:nvPr/>
          </p:nvSpPr>
          <p:spPr>
            <a:xfrm flipV="1">
              <a:off x="1465034" y="431730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21" name="Oval 320"/>
            <p:cNvSpPr>
              <a:spLocks noChangeAspect="1"/>
            </p:cNvSpPr>
            <p:nvPr/>
          </p:nvSpPr>
          <p:spPr>
            <a:xfrm flipV="1">
              <a:off x="1678207" y="414901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22" name="Oval 321"/>
            <p:cNvSpPr>
              <a:spLocks noChangeAspect="1"/>
            </p:cNvSpPr>
            <p:nvPr/>
          </p:nvSpPr>
          <p:spPr>
            <a:xfrm flipV="1">
              <a:off x="1978329" y="3985743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23" name="Oval 322"/>
            <p:cNvSpPr>
              <a:spLocks noChangeAspect="1"/>
            </p:cNvSpPr>
            <p:nvPr/>
          </p:nvSpPr>
          <p:spPr>
            <a:xfrm flipV="1">
              <a:off x="1972720" y="4322332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24" name="Oval 323"/>
            <p:cNvSpPr>
              <a:spLocks noChangeAspect="1"/>
            </p:cNvSpPr>
            <p:nvPr/>
          </p:nvSpPr>
          <p:spPr>
            <a:xfrm flipV="1">
              <a:off x="2185893" y="415403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17" name="Group 180"/>
          <p:cNvGrpSpPr/>
          <p:nvPr/>
        </p:nvGrpSpPr>
        <p:grpSpPr>
          <a:xfrm>
            <a:off x="5765500" y="3580670"/>
            <a:ext cx="1059802" cy="412278"/>
            <a:chOff x="1465034" y="3980720"/>
            <a:chExt cx="1059802" cy="412278"/>
          </a:xfrm>
        </p:grpSpPr>
        <p:cxnSp>
          <p:nvCxnSpPr>
            <p:cNvPr id="303" name="Straight Connector 302"/>
            <p:cNvCxnSpPr/>
            <p:nvPr/>
          </p:nvCxnSpPr>
          <p:spPr>
            <a:xfrm flipV="1">
              <a:off x="1484222" y="3998794"/>
              <a:ext cx="1040614" cy="8587"/>
            </a:xfrm>
            <a:prstGeom prst="lin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4" name="Straight Connector 303"/>
            <p:cNvCxnSpPr/>
            <p:nvPr/>
          </p:nvCxnSpPr>
          <p:spPr>
            <a:xfrm>
              <a:off x="1490159" y="4363640"/>
              <a:ext cx="993734" cy="3644"/>
            </a:xfrm>
            <a:prstGeom prst="lin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 flipV="1">
              <a:off x="1489477" y="4176215"/>
              <a:ext cx="1021711" cy="3904"/>
            </a:xfrm>
            <a:prstGeom prst="lin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6" name="Isosceles Triangle 305"/>
            <p:cNvSpPr/>
            <p:nvPr/>
          </p:nvSpPr>
          <p:spPr>
            <a:xfrm rot="5400000">
              <a:off x="1436038" y="4081077"/>
              <a:ext cx="334407" cy="19998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7" name="Isosceles Triangle 306"/>
            <p:cNvSpPr/>
            <p:nvPr/>
          </p:nvSpPr>
          <p:spPr>
            <a:xfrm rot="5400000">
              <a:off x="1947917" y="4092952"/>
              <a:ext cx="334407" cy="19998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  <a:prstDash val="soli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8" name="Oval 307"/>
            <p:cNvSpPr>
              <a:spLocks noChangeAspect="1"/>
            </p:cNvSpPr>
            <p:nvPr/>
          </p:nvSpPr>
          <p:spPr>
            <a:xfrm flipV="1">
              <a:off x="1470643" y="3980720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9" name="Oval 308"/>
            <p:cNvSpPr>
              <a:spLocks noChangeAspect="1"/>
            </p:cNvSpPr>
            <p:nvPr/>
          </p:nvSpPr>
          <p:spPr>
            <a:xfrm flipV="1">
              <a:off x="1465034" y="4317309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0" name="Oval 309"/>
            <p:cNvSpPr>
              <a:spLocks noChangeAspect="1"/>
            </p:cNvSpPr>
            <p:nvPr/>
          </p:nvSpPr>
          <p:spPr>
            <a:xfrm flipV="1">
              <a:off x="1678207" y="4149015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1" name="Oval 310"/>
            <p:cNvSpPr>
              <a:spLocks noChangeAspect="1"/>
            </p:cNvSpPr>
            <p:nvPr/>
          </p:nvSpPr>
          <p:spPr>
            <a:xfrm flipV="1">
              <a:off x="1978329" y="3985743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2" name="Oval 311"/>
            <p:cNvSpPr>
              <a:spLocks noChangeAspect="1"/>
            </p:cNvSpPr>
            <p:nvPr/>
          </p:nvSpPr>
          <p:spPr>
            <a:xfrm flipV="1">
              <a:off x="1972720" y="4322332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3" name="Oval 312"/>
            <p:cNvSpPr>
              <a:spLocks noChangeAspect="1"/>
            </p:cNvSpPr>
            <p:nvPr/>
          </p:nvSpPr>
          <p:spPr>
            <a:xfrm flipV="1">
              <a:off x="2185893" y="4154038"/>
              <a:ext cx="64242" cy="706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6835566" y="3607332"/>
            <a:ext cx="917784" cy="12825"/>
          </a:xfrm>
          <a:prstGeom prst="line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41503" y="3963590"/>
            <a:ext cx="993734" cy="3644"/>
          </a:xfrm>
          <a:prstGeom prst="line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840821" y="3777812"/>
            <a:ext cx="928295" cy="2257"/>
          </a:xfrm>
          <a:prstGeom prst="line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" name="Isosceles Triangle 20"/>
          <p:cNvSpPr/>
          <p:nvPr/>
        </p:nvSpPr>
        <p:spPr>
          <a:xfrm rot="5400000">
            <a:off x="6787382" y="3681027"/>
            <a:ext cx="334407" cy="199981"/>
          </a:xfrm>
          <a:prstGeom prst="triangle">
            <a:avLst/>
          </a:prstGeom>
          <a:noFill/>
          <a:ln w="28575">
            <a:solidFill>
              <a:schemeClr val="tx1"/>
            </a:solidFill>
            <a:prstDash val="solid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" name="Isosceles Triangle 21"/>
          <p:cNvSpPr/>
          <p:nvPr/>
        </p:nvSpPr>
        <p:spPr>
          <a:xfrm rot="5400000">
            <a:off x="7299261" y="3692902"/>
            <a:ext cx="334407" cy="199981"/>
          </a:xfrm>
          <a:prstGeom prst="triangle">
            <a:avLst/>
          </a:prstGeom>
          <a:noFill/>
          <a:ln w="28575">
            <a:solidFill>
              <a:schemeClr val="tx1"/>
            </a:solidFill>
            <a:prstDash val="solid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 flipV="1">
            <a:off x="6821987" y="3580670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 flipV="1">
            <a:off x="6816378" y="3917259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 flipV="1">
            <a:off x="7029551" y="3748965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 flipV="1">
            <a:off x="7329673" y="3585693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 flipV="1">
            <a:off x="7324064" y="3922282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 flipV="1">
            <a:off x="7537237" y="375398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" name="Freeform 28"/>
          <p:cNvSpPr/>
          <p:nvPr/>
        </p:nvSpPr>
        <p:spPr>
          <a:xfrm>
            <a:off x="622329" y="326997"/>
            <a:ext cx="2115879" cy="1796903"/>
          </a:xfrm>
          <a:custGeom>
            <a:avLst/>
            <a:gdLst>
              <a:gd name="connsiteX0" fmla="*/ 0 w 2115879"/>
              <a:gd name="connsiteY0" fmla="*/ 1201479 h 1796903"/>
              <a:gd name="connsiteX1" fmla="*/ 31898 w 2115879"/>
              <a:gd name="connsiteY1" fmla="*/ 776177 h 1796903"/>
              <a:gd name="connsiteX2" fmla="*/ 74428 w 2115879"/>
              <a:gd name="connsiteY2" fmla="*/ 542261 h 1796903"/>
              <a:gd name="connsiteX3" fmla="*/ 106326 w 2115879"/>
              <a:gd name="connsiteY3" fmla="*/ 393405 h 1796903"/>
              <a:gd name="connsiteX4" fmla="*/ 233916 w 2115879"/>
              <a:gd name="connsiteY4" fmla="*/ 202019 h 1796903"/>
              <a:gd name="connsiteX5" fmla="*/ 489098 w 2115879"/>
              <a:gd name="connsiteY5" fmla="*/ 21265 h 1796903"/>
              <a:gd name="connsiteX6" fmla="*/ 563526 w 2115879"/>
              <a:gd name="connsiteY6" fmla="*/ 31898 h 1796903"/>
              <a:gd name="connsiteX7" fmla="*/ 1063256 w 2115879"/>
              <a:gd name="connsiteY7" fmla="*/ 435935 h 1796903"/>
              <a:gd name="connsiteX8" fmla="*/ 1605516 w 2115879"/>
              <a:gd name="connsiteY8" fmla="*/ 0 h 1796903"/>
              <a:gd name="connsiteX9" fmla="*/ 1701209 w 2115879"/>
              <a:gd name="connsiteY9" fmla="*/ 10633 h 1796903"/>
              <a:gd name="connsiteX10" fmla="*/ 1892595 w 2115879"/>
              <a:gd name="connsiteY10" fmla="*/ 212652 h 1796903"/>
              <a:gd name="connsiteX11" fmla="*/ 2041451 w 2115879"/>
              <a:gd name="connsiteY11" fmla="*/ 574159 h 1796903"/>
              <a:gd name="connsiteX12" fmla="*/ 2115879 w 2115879"/>
              <a:gd name="connsiteY12" fmla="*/ 1031359 h 1796903"/>
              <a:gd name="connsiteX13" fmla="*/ 2115879 w 2115879"/>
              <a:gd name="connsiteY13" fmla="*/ 1169582 h 1796903"/>
              <a:gd name="connsiteX14" fmla="*/ 1924493 w 2115879"/>
              <a:gd name="connsiteY14" fmla="*/ 1158949 h 1796903"/>
              <a:gd name="connsiteX15" fmla="*/ 1531088 w 2115879"/>
              <a:gd name="connsiteY15" fmla="*/ 1084521 h 1796903"/>
              <a:gd name="connsiteX16" fmla="*/ 1371600 w 2115879"/>
              <a:gd name="connsiteY16" fmla="*/ 1020726 h 1796903"/>
              <a:gd name="connsiteX17" fmla="*/ 893135 w 2115879"/>
              <a:gd name="connsiteY17" fmla="*/ 1201479 h 1796903"/>
              <a:gd name="connsiteX18" fmla="*/ 1201479 w 2115879"/>
              <a:gd name="connsiteY18" fmla="*/ 1722475 h 1796903"/>
              <a:gd name="connsiteX19" fmla="*/ 1190847 w 2115879"/>
              <a:gd name="connsiteY19" fmla="*/ 1796903 h 1796903"/>
              <a:gd name="connsiteX20" fmla="*/ 797442 w 2115879"/>
              <a:gd name="connsiteY20" fmla="*/ 1765005 h 1796903"/>
              <a:gd name="connsiteX21" fmla="*/ 457200 w 2115879"/>
              <a:gd name="connsiteY21" fmla="*/ 1616149 h 1796903"/>
              <a:gd name="connsiteX22" fmla="*/ 0 w 2115879"/>
              <a:gd name="connsiteY22" fmla="*/ 1201479 h 17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15879" h="1796903">
                <a:moveTo>
                  <a:pt x="0" y="1201479"/>
                </a:moveTo>
                <a:lnTo>
                  <a:pt x="31898" y="776177"/>
                </a:lnTo>
                <a:lnTo>
                  <a:pt x="74428" y="542261"/>
                </a:lnTo>
                <a:lnTo>
                  <a:pt x="106326" y="393405"/>
                </a:lnTo>
                <a:lnTo>
                  <a:pt x="233916" y="202019"/>
                </a:lnTo>
                <a:lnTo>
                  <a:pt x="489098" y="21265"/>
                </a:lnTo>
                <a:lnTo>
                  <a:pt x="563526" y="31898"/>
                </a:lnTo>
                <a:lnTo>
                  <a:pt x="1063256" y="435935"/>
                </a:lnTo>
                <a:lnTo>
                  <a:pt x="1605516" y="0"/>
                </a:lnTo>
                <a:lnTo>
                  <a:pt x="1701209" y="10633"/>
                </a:lnTo>
                <a:lnTo>
                  <a:pt x="1892595" y="212652"/>
                </a:lnTo>
                <a:lnTo>
                  <a:pt x="2041451" y="574159"/>
                </a:lnTo>
                <a:lnTo>
                  <a:pt x="2115879" y="1031359"/>
                </a:lnTo>
                <a:lnTo>
                  <a:pt x="2115879" y="1169582"/>
                </a:lnTo>
                <a:lnTo>
                  <a:pt x="1924493" y="1158949"/>
                </a:lnTo>
                <a:lnTo>
                  <a:pt x="1531088" y="1084521"/>
                </a:lnTo>
                <a:lnTo>
                  <a:pt x="1371600" y="1020726"/>
                </a:lnTo>
                <a:lnTo>
                  <a:pt x="893135" y="1201479"/>
                </a:lnTo>
                <a:lnTo>
                  <a:pt x="1201479" y="1722475"/>
                </a:lnTo>
                <a:lnTo>
                  <a:pt x="1190847" y="1796903"/>
                </a:lnTo>
                <a:lnTo>
                  <a:pt x="797442" y="1765005"/>
                </a:lnTo>
                <a:lnTo>
                  <a:pt x="457200" y="1616149"/>
                </a:lnTo>
                <a:lnTo>
                  <a:pt x="0" y="1201479"/>
                </a:lnTo>
                <a:close/>
              </a:path>
            </a:pathLst>
          </a:custGeom>
          <a:solidFill>
            <a:srgbClr val="FF0000">
              <a:alpha val="15000"/>
            </a:srgbClr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179302" y="188325"/>
            <a:ext cx="1078302" cy="132271"/>
          </a:xfrm>
          <a:custGeom>
            <a:avLst/>
            <a:gdLst>
              <a:gd name="connsiteX0" fmla="*/ 0 w 1078302"/>
              <a:gd name="connsiteY0" fmla="*/ 132271 h 132271"/>
              <a:gd name="connsiteX1" fmla="*/ 552091 w 1078302"/>
              <a:gd name="connsiteY1" fmla="*/ 2875 h 132271"/>
              <a:gd name="connsiteX2" fmla="*/ 1078302 w 1078302"/>
              <a:gd name="connsiteY2" fmla="*/ 115019 h 132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8302" h="132271">
                <a:moveTo>
                  <a:pt x="0" y="132271"/>
                </a:moveTo>
                <a:cubicBezTo>
                  <a:pt x="186187" y="69010"/>
                  <a:pt x="372374" y="5750"/>
                  <a:pt x="552091" y="2875"/>
                </a:cubicBezTo>
                <a:cubicBezTo>
                  <a:pt x="731808" y="0"/>
                  <a:pt x="905055" y="57509"/>
                  <a:pt x="1078302" y="115019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800404" y="1476536"/>
            <a:ext cx="957532" cy="612476"/>
          </a:xfrm>
          <a:custGeom>
            <a:avLst/>
            <a:gdLst>
              <a:gd name="connsiteX0" fmla="*/ 0 w 957532"/>
              <a:gd name="connsiteY0" fmla="*/ 612476 h 612476"/>
              <a:gd name="connsiteX1" fmla="*/ 595223 w 957532"/>
              <a:gd name="connsiteY1" fmla="*/ 483079 h 612476"/>
              <a:gd name="connsiteX2" fmla="*/ 957532 w 957532"/>
              <a:gd name="connsiteY2" fmla="*/ 0 h 612476"/>
              <a:gd name="connsiteX3" fmla="*/ 957532 w 957532"/>
              <a:gd name="connsiteY3" fmla="*/ 0 h 612476"/>
              <a:gd name="connsiteX0" fmla="*/ 0 w 957532"/>
              <a:gd name="connsiteY0" fmla="*/ 612476 h 612476"/>
              <a:gd name="connsiteX1" fmla="*/ 595223 w 957532"/>
              <a:gd name="connsiteY1" fmla="*/ 362309 h 612476"/>
              <a:gd name="connsiteX2" fmla="*/ 957532 w 957532"/>
              <a:gd name="connsiteY2" fmla="*/ 0 h 612476"/>
              <a:gd name="connsiteX3" fmla="*/ 957532 w 957532"/>
              <a:gd name="connsiteY3" fmla="*/ 0 h 612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532" h="612476">
                <a:moveTo>
                  <a:pt x="0" y="612476"/>
                </a:moveTo>
                <a:cubicBezTo>
                  <a:pt x="217817" y="598817"/>
                  <a:pt x="435634" y="464388"/>
                  <a:pt x="595223" y="362309"/>
                </a:cubicBezTo>
                <a:cubicBezTo>
                  <a:pt x="754812" y="260230"/>
                  <a:pt x="897147" y="60385"/>
                  <a:pt x="957532" y="0"/>
                </a:cubicBezTo>
                <a:lnTo>
                  <a:pt x="957532" y="0"/>
                </a:ln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 flipV="1">
            <a:off x="609959" y="1482574"/>
            <a:ext cx="845389" cy="45719"/>
          </a:xfrm>
          <a:custGeom>
            <a:avLst/>
            <a:gdLst>
              <a:gd name="connsiteX0" fmla="*/ 0 w 138023"/>
              <a:gd name="connsiteY0" fmla="*/ 0 h 974784"/>
              <a:gd name="connsiteX1" fmla="*/ 138023 w 138023"/>
              <a:gd name="connsiteY1" fmla="*/ 974784 h 97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023" h="974784">
                <a:moveTo>
                  <a:pt x="0" y="0"/>
                </a:moveTo>
                <a:lnTo>
                  <a:pt x="138023" y="974784"/>
                </a:ln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 flipH="1">
            <a:off x="1688260" y="760544"/>
            <a:ext cx="276045" cy="534837"/>
          </a:xfrm>
          <a:custGeom>
            <a:avLst/>
            <a:gdLst>
              <a:gd name="connsiteX0" fmla="*/ 500333 w 500333"/>
              <a:gd name="connsiteY0" fmla="*/ 0 h 629728"/>
              <a:gd name="connsiteX1" fmla="*/ 0 w 500333"/>
              <a:gd name="connsiteY1" fmla="*/ 629728 h 62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33" h="629728">
                <a:moveTo>
                  <a:pt x="500333" y="0"/>
                </a:moveTo>
                <a:lnTo>
                  <a:pt x="0" y="629728"/>
                </a:ln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35838" y="1002083"/>
            <a:ext cx="345057" cy="543464"/>
          </a:xfrm>
          <a:custGeom>
            <a:avLst/>
            <a:gdLst>
              <a:gd name="connsiteX0" fmla="*/ 0 w 345057"/>
              <a:gd name="connsiteY0" fmla="*/ 543464 h 543464"/>
              <a:gd name="connsiteX1" fmla="*/ 163902 w 345057"/>
              <a:gd name="connsiteY1" fmla="*/ 138023 h 543464"/>
              <a:gd name="connsiteX2" fmla="*/ 345057 w 345057"/>
              <a:gd name="connsiteY2" fmla="*/ 0 h 54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5057" h="543464">
                <a:moveTo>
                  <a:pt x="0" y="543464"/>
                </a:moveTo>
                <a:cubicBezTo>
                  <a:pt x="53196" y="386032"/>
                  <a:pt x="106392" y="228600"/>
                  <a:pt x="163902" y="138023"/>
                </a:cubicBezTo>
                <a:cubicBezTo>
                  <a:pt x="221412" y="47446"/>
                  <a:pt x="283234" y="23723"/>
                  <a:pt x="345057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100227" y="372355"/>
            <a:ext cx="44570" cy="431321"/>
          </a:xfrm>
          <a:custGeom>
            <a:avLst/>
            <a:gdLst>
              <a:gd name="connsiteX0" fmla="*/ 44570 w 44570"/>
              <a:gd name="connsiteY0" fmla="*/ 431321 h 431321"/>
              <a:gd name="connsiteX1" fmla="*/ 1438 w 44570"/>
              <a:gd name="connsiteY1" fmla="*/ 250166 h 431321"/>
              <a:gd name="connsiteX2" fmla="*/ 35943 w 44570"/>
              <a:gd name="connsiteY2" fmla="*/ 0 h 431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570" h="431321">
                <a:moveTo>
                  <a:pt x="44570" y="431321"/>
                </a:moveTo>
                <a:cubicBezTo>
                  <a:pt x="23723" y="376687"/>
                  <a:pt x="2876" y="322053"/>
                  <a:pt x="1438" y="250166"/>
                </a:cubicBezTo>
                <a:cubicBezTo>
                  <a:pt x="0" y="178279"/>
                  <a:pt x="17971" y="89139"/>
                  <a:pt x="35943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325951" y="777796"/>
            <a:ext cx="353683" cy="77638"/>
          </a:xfrm>
          <a:custGeom>
            <a:avLst/>
            <a:gdLst>
              <a:gd name="connsiteX0" fmla="*/ 0 w 353683"/>
              <a:gd name="connsiteY0" fmla="*/ 77638 h 77638"/>
              <a:gd name="connsiteX1" fmla="*/ 353683 w 353683"/>
              <a:gd name="connsiteY1" fmla="*/ 0 h 77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3683" h="77638">
                <a:moveTo>
                  <a:pt x="0" y="77638"/>
                </a:moveTo>
                <a:lnTo>
                  <a:pt x="353683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1377710" y="1079721"/>
            <a:ext cx="577970" cy="241540"/>
          </a:xfrm>
          <a:custGeom>
            <a:avLst/>
            <a:gdLst>
              <a:gd name="connsiteX0" fmla="*/ 0 w 577970"/>
              <a:gd name="connsiteY0" fmla="*/ 0 h 241540"/>
              <a:gd name="connsiteX1" fmla="*/ 577970 w 577970"/>
              <a:gd name="connsiteY1" fmla="*/ 241540 h 241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7970" h="241540">
                <a:moveTo>
                  <a:pt x="0" y="0"/>
                </a:moveTo>
                <a:lnTo>
                  <a:pt x="577970" y="24154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1153423" y="1200491"/>
            <a:ext cx="301925" cy="301924"/>
          </a:xfrm>
          <a:custGeom>
            <a:avLst/>
            <a:gdLst>
              <a:gd name="connsiteX0" fmla="*/ 301925 w 301925"/>
              <a:gd name="connsiteY0" fmla="*/ 301924 h 301924"/>
              <a:gd name="connsiteX1" fmla="*/ 250166 w 301925"/>
              <a:gd name="connsiteY1" fmla="*/ 189781 h 301924"/>
              <a:gd name="connsiteX2" fmla="*/ 0 w 301925"/>
              <a:gd name="connsiteY2" fmla="*/ 0 h 301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925" h="301924">
                <a:moveTo>
                  <a:pt x="301925" y="301924"/>
                </a:moveTo>
                <a:cubicBezTo>
                  <a:pt x="301206" y="271013"/>
                  <a:pt x="300487" y="240102"/>
                  <a:pt x="250166" y="189781"/>
                </a:cubicBezTo>
                <a:cubicBezTo>
                  <a:pt x="199845" y="139460"/>
                  <a:pt x="0" y="0"/>
                  <a:pt x="0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127545" y="1683570"/>
            <a:ext cx="215659" cy="217098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635838" y="1545547"/>
            <a:ext cx="491706" cy="198408"/>
          </a:xfrm>
          <a:custGeom>
            <a:avLst/>
            <a:gdLst>
              <a:gd name="connsiteX0" fmla="*/ 491706 w 491706"/>
              <a:gd name="connsiteY0" fmla="*/ 198408 h 198408"/>
              <a:gd name="connsiteX1" fmla="*/ 224287 w 491706"/>
              <a:gd name="connsiteY1" fmla="*/ 120770 h 198408"/>
              <a:gd name="connsiteX2" fmla="*/ 0 w 491706"/>
              <a:gd name="connsiteY2" fmla="*/ 0 h 19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1706" h="198408">
                <a:moveTo>
                  <a:pt x="491706" y="198408"/>
                </a:moveTo>
                <a:cubicBezTo>
                  <a:pt x="398972" y="176123"/>
                  <a:pt x="306238" y="153838"/>
                  <a:pt x="224287" y="120770"/>
                </a:cubicBezTo>
                <a:cubicBezTo>
                  <a:pt x="142336" y="87702"/>
                  <a:pt x="71168" y="43851"/>
                  <a:pt x="0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1325951" y="1545547"/>
            <a:ext cx="120770" cy="172529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1300072" y="1907857"/>
            <a:ext cx="500332" cy="163902"/>
          </a:xfrm>
          <a:custGeom>
            <a:avLst/>
            <a:gdLst>
              <a:gd name="connsiteX0" fmla="*/ 500332 w 500332"/>
              <a:gd name="connsiteY0" fmla="*/ 163902 h 163902"/>
              <a:gd name="connsiteX1" fmla="*/ 284672 w 500332"/>
              <a:gd name="connsiteY1" fmla="*/ 43132 h 163902"/>
              <a:gd name="connsiteX2" fmla="*/ 0 w 500332"/>
              <a:gd name="connsiteY2" fmla="*/ 0 h 163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332" h="163902">
                <a:moveTo>
                  <a:pt x="500332" y="163902"/>
                </a:moveTo>
                <a:cubicBezTo>
                  <a:pt x="434196" y="117175"/>
                  <a:pt x="368061" y="70449"/>
                  <a:pt x="284672" y="43132"/>
                </a:cubicBezTo>
                <a:cubicBezTo>
                  <a:pt x="201283" y="15815"/>
                  <a:pt x="100641" y="7907"/>
                  <a:pt x="0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1765897" y="294717"/>
            <a:ext cx="508959" cy="51759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696887" y="519004"/>
            <a:ext cx="8627" cy="232913"/>
          </a:xfrm>
          <a:custGeom>
            <a:avLst/>
            <a:gdLst>
              <a:gd name="connsiteX0" fmla="*/ 0 w 8627"/>
              <a:gd name="connsiteY0" fmla="*/ 232913 h 232913"/>
              <a:gd name="connsiteX1" fmla="*/ 8627 w 8627"/>
              <a:gd name="connsiteY1" fmla="*/ 0 h 232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27" h="232913">
                <a:moveTo>
                  <a:pt x="0" y="232913"/>
                </a:moveTo>
                <a:lnTo>
                  <a:pt x="8627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144797" y="337849"/>
            <a:ext cx="414068" cy="51759"/>
          </a:xfrm>
          <a:custGeom>
            <a:avLst/>
            <a:gdLst>
              <a:gd name="connsiteX0" fmla="*/ 414068 w 414068"/>
              <a:gd name="connsiteY0" fmla="*/ 51759 h 51759"/>
              <a:gd name="connsiteX1" fmla="*/ 0 w 414068"/>
              <a:gd name="connsiteY1" fmla="*/ 0 h 51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4068" h="51759">
                <a:moveTo>
                  <a:pt x="414068" y="51759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 flipH="1">
            <a:off x="1972932" y="1329888"/>
            <a:ext cx="51758" cy="207034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 flipH="1">
            <a:off x="1463973" y="1519669"/>
            <a:ext cx="396816" cy="172527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 flipH="1" flipV="1">
            <a:off x="1817656" y="1864725"/>
            <a:ext cx="189782" cy="172529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 flipH="1" flipV="1">
            <a:off x="2188591" y="1485162"/>
            <a:ext cx="534839" cy="224288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688261" y="769170"/>
            <a:ext cx="396815" cy="17253"/>
          </a:xfrm>
          <a:custGeom>
            <a:avLst/>
            <a:gdLst>
              <a:gd name="connsiteX0" fmla="*/ 396815 w 396815"/>
              <a:gd name="connsiteY0" fmla="*/ 17253 h 17253"/>
              <a:gd name="connsiteX1" fmla="*/ 0 w 396815"/>
              <a:gd name="connsiteY1" fmla="*/ 0 h 17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6815" h="17253">
                <a:moveTo>
                  <a:pt x="396815" y="17253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266231" y="303344"/>
            <a:ext cx="69011" cy="474452"/>
          </a:xfrm>
          <a:custGeom>
            <a:avLst/>
            <a:gdLst>
              <a:gd name="connsiteX0" fmla="*/ 69011 w 69011"/>
              <a:gd name="connsiteY0" fmla="*/ 474452 h 474452"/>
              <a:gd name="connsiteX1" fmla="*/ 0 w 69011"/>
              <a:gd name="connsiteY1" fmla="*/ 0 h 47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011" h="474452">
                <a:moveTo>
                  <a:pt x="69011" y="474452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395627" y="984830"/>
            <a:ext cx="353683" cy="491706"/>
          </a:xfrm>
          <a:custGeom>
            <a:avLst/>
            <a:gdLst>
              <a:gd name="connsiteX0" fmla="*/ 353683 w 353683"/>
              <a:gd name="connsiteY0" fmla="*/ 491706 h 491706"/>
              <a:gd name="connsiteX1" fmla="*/ 0 w 353683"/>
              <a:gd name="connsiteY1" fmla="*/ 0 h 49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3683" h="491706">
                <a:moveTo>
                  <a:pt x="353683" y="491706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964306" y="1036589"/>
            <a:ext cx="146649" cy="293298"/>
          </a:xfrm>
          <a:custGeom>
            <a:avLst/>
            <a:gdLst>
              <a:gd name="connsiteX0" fmla="*/ 0 w 146649"/>
              <a:gd name="connsiteY0" fmla="*/ 293298 h 293298"/>
              <a:gd name="connsiteX1" fmla="*/ 146649 w 146649"/>
              <a:gd name="connsiteY1" fmla="*/ 0 h 29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6649" h="293298">
                <a:moveTo>
                  <a:pt x="0" y="293298"/>
                </a:moveTo>
                <a:lnTo>
                  <a:pt x="146649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1144797" y="-123664"/>
            <a:ext cx="2355011" cy="1091242"/>
          </a:xfrm>
          <a:custGeom>
            <a:avLst/>
            <a:gdLst>
              <a:gd name="connsiteX0" fmla="*/ 0 w 2355011"/>
              <a:gd name="connsiteY0" fmla="*/ 452887 h 1091242"/>
              <a:gd name="connsiteX1" fmla="*/ 1017917 w 2355011"/>
              <a:gd name="connsiteY1" fmla="*/ 21566 h 1091242"/>
              <a:gd name="connsiteX2" fmla="*/ 1975449 w 2355011"/>
              <a:gd name="connsiteY2" fmla="*/ 323491 h 1091242"/>
              <a:gd name="connsiteX3" fmla="*/ 2355011 w 2355011"/>
              <a:gd name="connsiteY3" fmla="*/ 1091242 h 1091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5011" h="1091242">
                <a:moveTo>
                  <a:pt x="0" y="452887"/>
                </a:moveTo>
                <a:cubicBezTo>
                  <a:pt x="344337" y="248009"/>
                  <a:pt x="688675" y="43132"/>
                  <a:pt x="1017917" y="21566"/>
                </a:cubicBezTo>
                <a:cubicBezTo>
                  <a:pt x="1347159" y="0"/>
                  <a:pt x="1752600" y="145212"/>
                  <a:pt x="1975449" y="323491"/>
                </a:cubicBezTo>
                <a:cubicBezTo>
                  <a:pt x="2198298" y="501770"/>
                  <a:pt x="2355011" y="1091242"/>
                  <a:pt x="2355011" y="1091242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09959" y="1174611"/>
            <a:ext cx="2907102" cy="1253706"/>
          </a:xfrm>
          <a:custGeom>
            <a:avLst/>
            <a:gdLst>
              <a:gd name="connsiteX0" fmla="*/ 2907102 w 2907102"/>
              <a:gd name="connsiteY0" fmla="*/ 0 h 1253706"/>
              <a:gd name="connsiteX1" fmla="*/ 2613804 w 2907102"/>
              <a:gd name="connsiteY1" fmla="*/ 871268 h 1253706"/>
              <a:gd name="connsiteX2" fmla="*/ 1492370 w 2907102"/>
              <a:gd name="connsiteY2" fmla="*/ 1233578 h 1253706"/>
              <a:gd name="connsiteX3" fmla="*/ 517585 w 2907102"/>
              <a:gd name="connsiteY3" fmla="*/ 992038 h 1253706"/>
              <a:gd name="connsiteX4" fmla="*/ 0 w 2907102"/>
              <a:gd name="connsiteY4" fmla="*/ 379563 h 1253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7102" h="1253706">
                <a:moveTo>
                  <a:pt x="2907102" y="0"/>
                </a:moveTo>
                <a:cubicBezTo>
                  <a:pt x="2878347" y="332836"/>
                  <a:pt x="2849593" y="665672"/>
                  <a:pt x="2613804" y="871268"/>
                </a:cubicBezTo>
                <a:cubicBezTo>
                  <a:pt x="2378015" y="1076864"/>
                  <a:pt x="1841740" y="1213450"/>
                  <a:pt x="1492370" y="1233578"/>
                </a:cubicBezTo>
                <a:cubicBezTo>
                  <a:pt x="1143000" y="1253706"/>
                  <a:pt x="766313" y="1134374"/>
                  <a:pt x="517585" y="992038"/>
                </a:cubicBezTo>
                <a:cubicBezTo>
                  <a:pt x="268857" y="849702"/>
                  <a:pt x="134428" y="614632"/>
                  <a:pt x="0" y="37956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783151" y="1286755"/>
            <a:ext cx="1526876" cy="882769"/>
          </a:xfrm>
          <a:custGeom>
            <a:avLst/>
            <a:gdLst>
              <a:gd name="connsiteX0" fmla="*/ 0 w 1526876"/>
              <a:gd name="connsiteY0" fmla="*/ 785004 h 882769"/>
              <a:gd name="connsiteX1" fmla="*/ 327804 w 1526876"/>
              <a:gd name="connsiteY1" fmla="*/ 862641 h 882769"/>
              <a:gd name="connsiteX2" fmla="*/ 1017917 w 1526876"/>
              <a:gd name="connsiteY2" fmla="*/ 664234 h 882769"/>
              <a:gd name="connsiteX3" fmla="*/ 1526876 w 1526876"/>
              <a:gd name="connsiteY3" fmla="*/ 0 h 882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6876" h="882769">
                <a:moveTo>
                  <a:pt x="0" y="785004"/>
                </a:moveTo>
                <a:cubicBezTo>
                  <a:pt x="79075" y="833886"/>
                  <a:pt x="158151" y="882769"/>
                  <a:pt x="327804" y="862641"/>
                </a:cubicBezTo>
                <a:cubicBezTo>
                  <a:pt x="497457" y="842513"/>
                  <a:pt x="818072" y="808007"/>
                  <a:pt x="1017917" y="664234"/>
                </a:cubicBezTo>
                <a:cubicBezTo>
                  <a:pt x="1217762" y="520461"/>
                  <a:pt x="1372319" y="260230"/>
                  <a:pt x="1526876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732057" y="1071095"/>
            <a:ext cx="439947" cy="431320"/>
          </a:xfrm>
          <a:custGeom>
            <a:avLst/>
            <a:gdLst>
              <a:gd name="connsiteX0" fmla="*/ 0 w 439947"/>
              <a:gd name="connsiteY0" fmla="*/ 431320 h 431320"/>
              <a:gd name="connsiteX1" fmla="*/ 439947 w 439947"/>
              <a:gd name="connsiteY1" fmla="*/ 0 h 431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9947" h="431320">
                <a:moveTo>
                  <a:pt x="0" y="431320"/>
                </a:moveTo>
                <a:lnTo>
                  <a:pt x="439947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248978" y="294717"/>
            <a:ext cx="1043796" cy="586596"/>
          </a:xfrm>
          <a:custGeom>
            <a:avLst/>
            <a:gdLst>
              <a:gd name="connsiteX0" fmla="*/ 0 w 1043796"/>
              <a:gd name="connsiteY0" fmla="*/ 0 h 586596"/>
              <a:gd name="connsiteX1" fmla="*/ 664234 w 1043796"/>
              <a:gd name="connsiteY1" fmla="*/ 112144 h 586596"/>
              <a:gd name="connsiteX2" fmla="*/ 1043796 w 1043796"/>
              <a:gd name="connsiteY2" fmla="*/ 586596 h 58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3796" h="586596">
                <a:moveTo>
                  <a:pt x="0" y="0"/>
                </a:moveTo>
                <a:cubicBezTo>
                  <a:pt x="245134" y="7189"/>
                  <a:pt x="490268" y="14378"/>
                  <a:pt x="664234" y="112144"/>
                </a:cubicBezTo>
                <a:cubicBezTo>
                  <a:pt x="838200" y="209910"/>
                  <a:pt x="940998" y="398253"/>
                  <a:pt x="1043796" y="586596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990185" y="1131485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11882" y="139445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24355" y="822049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266232" y="61812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706177" y="116812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714140" y="2089018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68420" y="1502422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412209" y="1200512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980896" y="789298"/>
            <a:ext cx="389626" cy="378125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1075786" y="747605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274194" y="816615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300073" y="1006396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101666" y="1118539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946390" y="937385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53"/>
          <p:cNvGrpSpPr/>
          <p:nvPr/>
        </p:nvGrpSpPr>
        <p:grpSpPr>
          <a:xfrm>
            <a:off x="1507107" y="299030"/>
            <a:ext cx="310909" cy="277303"/>
            <a:chOff x="-759843" y="699080"/>
            <a:chExt cx="310909" cy="277303"/>
          </a:xfrm>
        </p:grpSpPr>
        <p:sp>
          <p:nvSpPr>
            <p:cNvPr id="299" name="Freeform 298"/>
            <p:cNvSpPr/>
            <p:nvPr/>
          </p:nvSpPr>
          <p:spPr>
            <a:xfrm>
              <a:off x="-699458" y="712020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/>
            <p:cNvSpPr/>
            <p:nvPr/>
          </p:nvSpPr>
          <p:spPr>
            <a:xfrm>
              <a:off x="-544184" y="69908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>
              <a:off x="-759843" y="742212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-613193" y="87160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Freeform 73"/>
          <p:cNvSpPr/>
          <p:nvPr/>
        </p:nvSpPr>
        <p:spPr>
          <a:xfrm rot="2048586">
            <a:off x="2035724" y="726655"/>
            <a:ext cx="389626" cy="378125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2048586">
            <a:off x="2265751" y="724840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2048586">
            <a:off x="2345358" y="945589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2048586">
            <a:off x="2062651" y="993598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 rot="2048586">
            <a:off x="2021535" y="746835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45"/>
          <p:cNvGrpSpPr/>
          <p:nvPr/>
        </p:nvGrpSpPr>
        <p:grpSpPr>
          <a:xfrm>
            <a:off x="3102994" y="833869"/>
            <a:ext cx="448933" cy="475709"/>
            <a:chOff x="836044" y="1233919"/>
            <a:chExt cx="448933" cy="475709"/>
          </a:xfrm>
        </p:grpSpPr>
        <p:sp>
          <p:nvSpPr>
            <p:cNvPr id="293" name="Freeform 259"/>
            <p:cNvSpPr/>
            <p:nvPr/>
          </p:nvSpPr>
          <p:spPr>
            <a:xfrm>
              <a:off x="870550" y="1275612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/>
            <p:cNvSpPr/>
            <p:nvPr/>
          </p:nvSpPr>
          <p:spPr>
            <a:xfrm>
              <a:off x="965440" y="123391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>
              <a:off x="1163848" y="130292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189727" y="149271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991320" y="160485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836044" y="142369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59"/>
          <p:cNvGrpSpPr/>
          <p:nvPr/>
        </p:nvGrpSpPr>
        <p:grpSpPr>
          <a:xfrm>
            <a:off x="1791780" y="1472226"/>
            <a:ext cx="474811" cy="441202"/>
            <a:chOff x="1791780" y="1872276"/>
            <a:chExt cx="474811" cy="441202"/>
          </a:xfrm>
        </p:grpSpPr>
        <p:sp>
          <p:nvSpPr>
            <p:cNvPr id="288" name="Freeform 250"/>
            <p:cNvSpPr/>
            <p:nvPr/>
          </p:nvSpPr>
          <p:spPr>
            <a:xfrm>
              <a:off x="1843538" y="1896715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>
              <a:off x="1981558" y="187227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2171341" y="201029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964308" y="220870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791780" y="202754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Oval 80"/>
          <p:cNvSpPr/>
          <p:nvPr/>
        </p:nvSpPr>
        <p:spPr>
          <a:xfrm>
            <a:off x="1265567" y="1670630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1067160" y="1713762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1231062" y="1834532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688927" y="1411838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1912545" y="1265186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093039" y="290404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205846" y="238646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645128" y="713098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575454" y="1472223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1412214" y="1472220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1748645" y="1998432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 flipH="1">
            <a:off x="1553099" y="2442698"/>
            <a:ext cx="1230715" cy="304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221269" y="2426242"/>
            <a:ext cx="2183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1400" b="1" dirty="0"/>
          </a:p>
        </p:txBody>
      </p:sp>
      <p:sp>
        <p:nvSpPr>
          <p:cNvPr id="94" name="Rectangle 93"/>
          <p:cNvSpPr/>
          <p:nvPr/>
        </p:nvSpPr>
        <p:spPr>
          <a:xfrm flipH="1">
            <a:off x="1550064" y="2863243"/>
            <a:ext cx="1230715" cy="304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(a)</a:t>
            </a:r>
            <a:endParaRPr lang="en-US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813593" y="801320"/>
            <a:ext cx="584324" cy="170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Oval 95"/>
          <p:cNvSpPr>
            <a:spLocks noChangeAspect="1"/>
          </p:cNvSpPr>
          <p:nvPr/>
        </p:nvSpPr>
        <p:spPr>
          <a:xfrm flipV="1">
            <a:off x="8463034" y="2150167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 flipV="1">
            <a:off x="8308661" y="2102675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 flipV="1">
            <a:off x="8130527" y="1989857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 flipV="1">
            <a:off x="7881142" y="1740471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 flipV="1">
            <a:off x="7976147" y="1859227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 flipV="1">
            <a:off x="7768326" y="1520774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 flipV="1">
            <a:off x="7720822" y="1378274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 flipV="1">
            <a:off x="7638940" y="1194204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 flipV="1">
            <a:off x="7580805" y="1045762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 flipV="1">
            <a:off x="7549875" y="867630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 flipV="1">
            <a:off x="7549875" y="606369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 flipV="1">
            <a:off x="7578324" y="39677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08" name="Straight Connector 107"/>
          <p:cNvCxnSpPr>
            <a:stCxn id="107" idx="7"/>
            <a:endCxn id="103" idx="5"/>
          </p:cNvCxnSpPr>
          <p:nvPr/>
        </p:nvCxnSpPr>
        <p:spPr>
          <a:xfrm rot="16200000" flipH="1">
            <a:off x="7289737" y="800516"/>
            <a:ext cx="747458" cy="60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6" idx="6"/>
            <a:endCxn id="104" idx="6"/>
          </p:cNvCxnSpPr>
          <p:nvPr/>
        </p:nvCxnSpPr>
        <p:spPr>
          <a:xfrm>
            <a:off x="7614117" y="641702"/>
            <a:ext cx="30930" cy="4393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6" idx="0"/>
            <a:endCxn id="105" idx="4"/>
          </p:cNvCxnSpPr>
          <p:nvPr/>
        </p:nvCxnSpPr>
        <p:spPr>
          <a:xfrm rot="5400000">
            <a:off x="7486699" y="772332"/>
            <a:ext cx="19059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05" idx="0"/>
            <a:endCxn id="104" idx="4"/>
          </p:cNvCxnSpPr>
          <p:nvPr/>
        </p:nvCxnSpPr>
        <p:spPr>
          <a:xfrm rot="16200000" flipH="1">
            <a:off x="7543728" y="976564"/>
            <a:ext cx="107466" cy="30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3" idx="7"/>
            <a:endCxn id="102" idx="4"/>
          </p:cNvCxnSpPr>
          <p:nvPr/>
        </p:nvCxnSpPr>
        <p:spPr>
          <a:xfrm rot="16200000" flipH="1">
            <a:off x="7661482" y="1286812"/>
            <a:ext cx="123753" cy="59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02" idx="7"/>
            <a:endCxn id="97" idx="4"/>
          </p:cNvCxnSpPr>
          <p:nvPr/>
        </p:nvCxnSpPr>
        <p:spPr>
          <a:xfrm rot="16200000" flipH="1">
            <a:off x="7726177" y="1488070"/>
            <a:ext cx="664084" cy="565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1" idx="7"/>
            <a:endCxn id="98" idx="4"/>
          </p:cNvCxnSpPr>
          <p:nvPr/>
        </p:nvCxnSpPr>
        <p:spPr>
          <a:xfrm rot="16200000" flipH="1">
            <a:off x="7788521" y="1615730"/>
            <a:ext cx="408766" cy="339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7" idx="6"/>
            <a:endCxn id="96" idx="4"/>
          </p:cNvCxnSpPr>
          <p:nvPr/>
        </p:nvCxnSpPr>
        <p:spPr>
          <a:xfrm>
            <a:off x="7642566" y="432111"/>
            <a:ext cx="852589" cy="1718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97" idx="7"/>
            <a:endCxn id="96" idx="2"/>
          </p:cNvCxnSpPr>
          <p:nvPr/>
        </p:nvCxnSpPr>
        <p:spPr>
          <a:xfrm rot="16200000" flipH="1">
            <a:off x="8402010" y="2124476"/>
            <a:ext cx="22508" cy="995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0" idx="3"/>
            <a:endCxn id="99" idx="7"/>
          </p:cNvCxnSpPr>
          <p:nvPr/>
        </p:nvCxnSpPr>
        <p:spPr>
          <a:xfrm rot="16200000" flipV="1">
            <a:off x="7926372" y="1810392"/>
            <a:ext cx="68788" cy="49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8" idx="3"/>
            <a:endCxn id="100" idx="7"/>
          </p:cNvCxnSpPr>
          <p:nvPr/>
        </p:nvCxnSpPr>
        <p:spPr>
          <a:xfrm rot="16200000" flipV="1">
            <a:off x="8045127" y="1905398"/>
            <a:ext cx="80662" cy="108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99" idx="3"/>
            <a:endCxn id="101" idx="0"/>
          </p:cNvCxnSpPr>
          <p:nvPr/>
        </p:nvCxnSpPr>
        <p:spPr>
          <a:xfrm rot="16200000" flipV="1">
            <a:off x="7765809" y="1626078"/>
            <a:ext cx="159380" cy="901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330" idx="4"/>
            <a:endCxn id="107" idx="4"/>
          </p:cNvCxnSpPr>
          <p:nvPr/>
        </p:nvCxnSpPr>
        <p:spPr>
          <a:xfrm rot="5400000" flipH="1" flipV="1">
            <a:off x="4098133" y="68359"/>
            <a:ext cx="3183892" cy="3840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319" idx="5"/>
            <a:endCxn id="103" idx="1"/>
          </p:cNvCxnSpPr>
          <p:nvPr/>
        </p:nvCxnSpPr>
        <p:spPr>
          <a:xfrm rot="5400000" flipH="1" flipV="1">
            <a:off x="5063929" y="1006601"/>
            <a:ext cx="2336498" cy="2832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321" idx="5"/>
            <a:endCxn id="102" idx="2"/>
          </p:cNvCxnSpPr>
          <p:nvPr/>
        </p:nvCxnSpPr>
        <p:spPr>
          <a:xfrm rot="5400000" flipH="1" flipV="1">
            <a:off x="5199344" y="1237837"/>
            <a:ext cx="2345707" cy="2697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25" idx="4"/>
            <a:endCxn id="97" idx="1"/>
          </p:cNvCxnSpPr>
          <p:nvPr/>
        </p:nvCxnSpPr>
        <p:spPr>
          <a:xfrm rot="5400000" flipH="1" flipV="1">
            <a:off x="6896884" y="2327781"/>
            <a:ext cx="1585973" cy="1256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26" idx="4"/>
            <a:endCxn id="96" idx="7"/>
          </p:cNvCxnSpPr>
          <p:nvPr/>
        </p:nvCxnSpPr>
        <p:spPr>
          <a:xfrm rot="5400000" flipH="1" flipV="1">
            <a:off x="7252227" y="2320052"/>
            <a:ext cx="1375209" cy="1156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335" idx="5"/>
            <a:endCxn id="104" idx="3"/>
          </p:cNvCxnSpPr>
          <p:nvPr/>
        </p:nvCxnSpPr>
        <p:spPr>
          <a:xfrm rot="5400000" flipH="1" flipV="1">
            <a:off x="4694832" y="868956"/>
            <a:ext cx="2708226" cy="3082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333" idx="4"/>
            <a:endCxn id="105" idx="2"/>
          </p:cNvCxnSpPr>
          <p:nvPr/>
        </p:nvCxnSpPr>
        <p:spPr>
          <a:xfrm rot="5400000" flipH="1" flipV="1">
            <a:off x="4572272" y="608091"/>
            <a:ext cx="2682730" cy="3272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332" idx="4"/>
            <a:endCxn id="106" idx="1"/>
          </p:cNvCxnSpPr>
          <p:nvPr/>
        </p:nvCxnSpPr>
        <p:spPr>
          <a:xfrm rot="5400000" flipH="1" flipV="1">
            <a:off x="4227141" y="416824"/>
            <a:ext cx="3082279" cy="3582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322" idx="5"/>
            <a:endCxn id="101" idx="1"/>
          </p:cNvCxnSpPr>
          <p:nvPr/>
        </p:nvCxnSpPr>
        <p:spPr>
          <a:xfrm rot="5400000" flipH="1" flipV="1">
            <a:off x="5543239" y="1361548"/>
            <a:ext cx="2014951" cy="2454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308" idx="3"/>
            <a:endCxn id="99" idx="1"/>
          </p:cNvCxnSpPr>
          <p:nvPr/>
        </p:nvCxnSpPr>
        <p:spPr>
          <a:xfrm rot="5400000" flipH="1" flipV="1">
            <a:off x="5940418" y="1640888"/>
            <a:ext cx="1790231" cy="2110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311" idx="5"/>
            <a:endCxn id="100" idx="1"/>
          </p:cNvCxnSpPr>
          <p:nvPr/>
        </p:nvCxnSpPr>
        <p:spPr>
          <a:xfrm rot="5400000" flipH="1" flipV="1">
            <a:off x="6321343" y="1931830"/>
            <a:ext cx="1676498" cy="16519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23" idx="4"/>
            <a:endCxn id="98" idx="2"/>
          </p:cNvCxnSpPr>
          <p:nvPr/>
        </p:nvCxnSpPr>
        <p:spPr>
          <a:xfrm rot="5400000" flipH="1" flipV="1">
            <a:off x="6714577" y="2164721"/>
            <a:ext cx="1555480" cy="1276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7758850" y="6109486"/>
            <a:ext cx="584324" cy="170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8408291" y="486070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8253918" y="4908200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8075784" y="502101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7826399" y="5270404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7921404" y="515164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7713583" y="5490101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644813" y="5632601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7562931" y="5806038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7526062" y="6007645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>
            <a:off x="7516398" y="6228309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7527031" y="6415139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4" name="Oval 143"/>
          <p:cNvSpPr>
            <a:spLocks noChangeAspect="1"/>
          </p:cNvSpPr>
          <p:nvPr/>
        </p:nvSpPr>
        <p:spPr>
          <a:xfrm>
            <a:off x="7523581" y="6600449"/>
            <a:ext cx="64242" cy="706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45" name="Straight Connector 144"/>
          <p:cNvCxnSpPr>
            <a:stCxn id="143" idx="7"/>
            <a:endCxn id="138" idx="6"/>
          </p:cNvCxnSpPr>
          <p:nvPr/>
        </p:nvCxnSpPr>
        <p:spPr>
          <a:xfrm rot="5400000" flipH="1" flipV="1">
            <a:off x="7229818" y="5877481"/>
            <a:ext cx="900054" cy="195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39" idx="6"/>
            <a:endCxn id="142" idx="6"/>
          </p:cNvCxnSpPr>
          <p:nvPr/>
        </p:nvCxnSpPr>
        <p:spPr>
          <a:xfrm flipH="1">
            <a:off x="7580640" y="5667934"/>
            <a:ext cx="128415" cy="5957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43" idx="7"/>
            <a:endCxn id="144" idx="0"/>
          </p:cNvCxnSpPr>
          <p:nvPr/>
        </p:nvCxnSpPr>
        <p:spPr>
          <a:xfrm rot="16200000" flipH="1" flipV="1">
            <a:off x="7481303" y="6499886"/>
            <a:ext cx="174961" cy="26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37" idx="6"/>
            <a:endCxn id="134" idx="5"/>
          </p:cNvCxnSpPr>
          <p:nvPr/>
        </p:nvCxnSpPr>
        <p:spPr>
          <a:xfrm flipV="1">
            <a:off x="7985646" y="4968517"/>
            <a:ext cx="323106" cy="218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44" idx="6"/>
            <a:endCxn id="133" idx="4"/>
          </p:cNvCxnSpPr>
          <p:nvPr/>
        </p:nvCxnSpPr>
        <p:spPr>
          <a:xfrm flipV="1">
            <a:off x="7587823" y="4931374"/>
            <a:ext cx="852589" cy="1704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36" idx="5"/>
            <a:endCxn id="133" idx="4"/>
          </p:cNvCxnSpPr>
          <p:nvPr/>
        </p:nvCxnSpPr>
        <p:spPr>
          <a:xfrm rot="5400000" flipH="1" flipV="1">
            <a:off x="7961148" y="4851458"/>
            <a:ext cx="399347" cy="5591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36" idx="4"/>
            <a:endCxn id="138" idx="7"/>
          </p:cNvCxnSpPr>
          <p:nvPr/>
        </p:nvCxnSpPr>
        <p:spPr>
          <a:xfrm rot="5400000">
            <a:off x="7733779" y="5375709"/>
            <a:ext cx="159380" cy="901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35" idx="3"/>
            <a:endCxn id="137" idx="7"/>
          </p:cNvCxnSpPr>
          <p:nvPr/>
        </p:nvCxnSpPr>
        <p:spPr>
          <a:xfrm rot="5400000">
            <a:off x="7990384" y="5067189"/>
            <a:ext cx="80662" cy="108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34" idx="3"/>
            <a:endCxn id="135" idx="7"/>
          </p:cNvCxnSpPr>
          <p:nvPr/>
        </p:nvCxnSpPr>
        <p:spPr>
          <a:xfrm rot="5400000">
            <a:off x="8165547" y="4933588"/>
            <a:ext cx="62850" cy="1327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331" idx="2"/>
            <a:endCxn id="144" idx="7"/>
          </p:cNvCxnSpPr>
          <p:nvPr/>
        </p:nvCxnSpPr>
        <p:spPr>
          <a:xfrm rot="10800000" flipH="1" flipV="1">
            <a:off x="3731983" y="3952592"/>
            <a:ext cx="3846431" cy="2658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28" idx="0"/>
            <a:endCxn id="133" idx="0"/>
          </p:cNvCxnSpPr>
          <p:nvPr/>
        </p:nvCxnSpPr>
        <p:spPr>
          <a:xfrm rot="16200000" flipH="1">
            <a:off x="7486858" y="3907154"/>
            <a:ext cx="1036054" cy="8710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312" idx="7"/>
            <a:endCxn id="136" idx="1"/>
          </p:cNvCxnSpPr>
          <p:nvPr/>
        </p:nvCxnSpPr>
        <p:spPr>
          <a:xfrm rot="16200000" flipH="1">
            <a:off x="6432836" y="3877782"/>
            <a:ext cx="1298154" cy="1507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stCxn id="310" idx="0"/>
            <a:endCxn id="138" idx="0"/>
          </p:cNvCxnSpPr>
          <p:nvPr/>
        </p:nvCxnSpPr>
        <p:spPr>
          <a:xfrm rot="16200000" flipH="1">
            <a:off x="6043014" y="3787411"/>
            <a:ext cx="1670470" cy="17349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334" idx="0"/>
            <a:endCxn id="143" idx="2"/>
          </p:cNvCxnSpPr>
          <p:nvPr/>
        </p:nvCxnSpPr>
        <p:spPr>
          <a:xfrm rot="16200000" flipH="1">
            <a:off x="4670649" y="3594090"/>
            <a:ext cx="2457524" cy="3255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139" idx="3"/>
            <a:endCxn id="140" idx="7"/>
          </p:cNvCxnSpPr>
          <p:nvPr/>
        </p:nvCxnSpPr>
        <p:spPr>
          <a:xfrm rot="5400000">
            <a:off x="7574259" y="5736424"/>
            <a:ext cx="123469" cy="36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40" idx="4"/>
            <a:endCxn id="141" idx="4"/>
          </p:cNvCxnSpPr>
          <p:nvPr/>
        </p:nvCxnSpPr>
        <p:spPr>
          <a:xfrm rot="5400000">
            <a:off x="7475815" y="5959073"/>
            <a:ext cx="201607" cy="36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41" idx="4"/>
            <a:endCxn id="142" idx="0"/>
          </p:cNvCxnSpPr>
          <p:nvPr/>
        </p:nvCxnSpPr>
        <p:spPr>
          <a:xfrm rot="5400000">
            <a:off x="7478352" y="6148478"/>
            <a:ext cx="149998" cy="96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134" idx="0"/>
            <a:endCxn id="27" idx="0"/>
          </p:cNvCxnSpPr>
          <p:nvPr/>
        </p:nvCxnSpPr>
        <p:spPr>
          <a:xfrm rot="16200000" flipV="1">
            <a:off x="7363486" y="3985647"/>
            <a:ext cx="915252" cy="9298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stCxn id="135" idx="1"/>
            <a:endCxn id="24" idx="6"/>
          </p:cNvCxnSpPr>
          <p:nvPr/>
        </p:nvCxnSpPr>
        <p:spPr>
          <a:xfrm rot="16200000" flipV="1">
            <a:off x="6943519" y="3889694"/>
            <a:ext cx="1078775" cy="12045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stCxn id="137" idx="0"/>
            <a:endCxn id="313" idx="7"/>
          </p:cNvCxnSpPr>
          <p:nvPr/>
        </p:nvCxnSpPr>
        <p:spPr>
          <a:xfrm rot="16200000" flipV="1">
            <a:off x="6578688" y="3776811"/>
            <a:ext cx="1337343" cy="14123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39" idx="0"/>
            <a:endCxn id="309" idx="6"/>
          </p:cNvCxnSpPr>
          <p:nvPr/>
        </p:nvCxnSpPr>
        <p:spPr>
          <a:xfrm rot="16200000" flipV="1">
            <a:off x="5913334" y="3869001"/>
            <a:ext cx="1680009" cy="1847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40" idx="2"/>
            <a:endCxn id="324" idx="1"/>
          </p:cNvCxnSpPr>
          <p:nvPr/>
        </p:nvCxnSpPr>
        <p:spPr>
          <a:xfrm rot="10800000">
            <a:off x="5485833" y="3814305"/>
            <a:ext cx="2077098" cy="2027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41" idx="1"/>
            <a:endCxn id="323" idx="0"/>
          </p:cNvCxnSpPr>
          <p:nvPr/>
        </p:nvCxnSpPr>
        <p:spPr>
          <a:xfrm rot="16200000" flipV="1">
            <a:off x="5402899" y="3885422"/>
            <a:ext cx="2025046" cy="22400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142" idx="1"/>
            <a:endCxn id="320" idx="2"/>
          </p:cNvCxnSpPr>
          <p:nvPr/>
        </p:nvCxnSpPr>
        <p:spPr>
          <a:xfrm rot="16200000" flipV="1">
            <a:off x="4997653" y="3710505"/>
            <a:ext cx="2286066" cy="277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0041862" y="2649392"/>
            <a:ext cx="110490" cy="1215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0" name="Oval 169"/>
          <p:cNvSpPr/>
          <p:nvPr/>
        </p:nvSpPr>
        <p:spPr>
          <a:xfrm>
            <a:off x="11300460" y="3309431"/>
            <a:ext cx="110490" cy="1215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1" name="Oval 170"/>
          <p:cNvSpPr/>
          <p:nvPr/>
        </p:nvSpPr>
        <p:spPr>
          <a:xfrm>
            <a:off x="10060151" y="3969470"/>
            <a:ext cx="110490" cy="12153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72" name="Straight Connector 171"/>
          <p:cNvCxnSpPr>
            <a:stCxn id="169" idx="3"/>
            <a:endCxn id="171" idx="2"/>
          </p:cNvCxnSpPr>
          <p:nvPr/>
        </p:nvCxnSpPr>
        <p:spPr>
          <a:xfrm rot="16200000" flipH="1">
            <a:off x="9420543" y="3390631"/>
            <a:ext cx="1277108" cy="2108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3" name="Straight Connector 172"/>
          <p:cNvCxnSpPr>
            <a:stCxn id="169" idx="7"/>
            <a:endCxn id="170" idx="0"/>
          </p:cNvCxnSpPr>
          <p:nvPr/>
        </p:nvCxnSpPr>
        <p:spPr>
          <a:xfrm rot="16200000" flipH="1">
            <a:off x="10424818" y="2378544"/>
            <a:ext cx="642240" cy="1219534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4" name="Straight Connector 173"/>
          <p:cNvCxnSpPr>
            <a:stCxn id="171" idx="6"/>
            <a:endCxn id="170" idx="4"/>
          </p:cNvCxnSpPr>
          <p:nvPr/>
        </p:nvCxnSpPr>
        <p:spPr>
          <a:xfrm flipV="1">
            <a:off x="10170641" y="3430970"/>
            <a:ext cx="1185064" cy="599270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5" name="Oval 174"/>
          <p:cNvSpPr/>
          <p:nvPr/>
        </p:nvSpPr>
        <p:spPr>
          <a:xfrm rot="342181" flipH="1">
            <a:off x="10340829" y="3119811"/>
            <a:ext cx="20485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6" name="Oval 175"/>
          <p:cNvSpPr/>
          <p:nvPr/>
        </p:nvSpPr>
        <p:spPr>
          <a:xfrm rot="342181" flipH="1">
            <a:off x="10218166" y="3122183"/>
            <a:ext cx="20485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7" name="Oval 176"/>
          <p:cNvSpPr/>
          <p:nvPr/>
        </p:nvSpPr>
        <p:spPr>
          <a:xfrm rot="342181" flipH="1">
            <a:off x="10284042" y="3121708"/>
            <a:ext cx="20485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8" name="Oval 177"/>
          <p:cNvSpPr/>
          <p:nvPr/>
        </p:nvSpPr>
        <p:spPr>
          <a:xfrm rot="342181" flipH="1">
            <a:off x="10444369" y="3118976"/>
            <a:ext cx="20485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9" name="Oval 178"/>
          <p:cNvSpPr/>
          <p:nvPr/>
        </p:nvSpPr>
        <p:spPr>
          <a:xfrm rot="342181" flipH="1">
            <a:off x="10138419" y="3122183"/>
            <a:ext cx="20485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0" name="Oval 179"/>
          <p:cNvSpPr/>
          <p:nvPr/>
        </p:nvSpPr>
        <p:spPr>
          <a:xfrm rot="342181" flipH="1">
            <a:off x="10521348" y="3121702"/>
            <a:ext cx="20485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1" name="Oval 180"/>
          <p:cNvSpPr/>
          <p:nvPr/>
        </p:nvSpPr>
        <p:spPr>
          <a:xfrm rot="342181" flipH="1">
            <a:off x="10844727" y="3127315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2" name="Oval 181"/>
          <p:cNvSpPr/>
          <p:nvPr/>
        </p:nvSpPr>
        <p:spPr>
          <a:xfrm rot="342181" flipH="1">
            <a:off x="10731497" y="3129687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3" name="Oval 182"/>
          <p:cNvSpPr/>
          <p:nvPr/>
        </p:nvSpPr>
        <p:spPr>
          <a:xfrm rot="342181" flipH="1">
            <a:off x="10792306" y="3129212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4" name="Oval 183"/>
          <p:cNvSpPr/>
          <p:nvPr/>
        </p:nvSpPr>
        <p:spPr>
          <a:xfrm rot="342181" flipH="1">
            <a:off x="10911584" y="3126480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5" name="Oval 184"/>
          <p:cNvSpPr/>
          <p:nvPr/>
        </p:nvSpPr>
        <p:spPr>
          <a:xfrm rot="342181" flipH="1">
            <a:off x="10656283" y="3129687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6" name="Oval 185"/>
          <p:cNvSpPr/>
          <p:nvPr/>
        </p:nvSpPr>
        <p:spPr>
          <a:xfrm rot="342181" flipH="1">
            <a:off x="10844728" y="3348406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7" name="Oval 186"/>
          <p:cNvSpPr/>
          <p:nvPr/>
        </p:nvSpPr>
        <p:spPr>
          <a:xfrm rot="342181" flipH="1">
            <a:off x="10731498" y="3350778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8" name="Oval 187"/>
          <p:cNvSpPr/>
          <p:nvPr/>
        </p:nvSpPr>
        <p:spPr>
          <a:xfrm rot="342181" flipH="1">
            <a:off x="10792307" y="3350303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9" name="Oval 188"/>
          <p:cNvSpPr/>
          <p:nvPr/>
        </p:nvSpPr>
        <p:spPr>
          <a:xfrm rot="342181" flipH="1">
            <a:off x="10911585" y="3347571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0" name="Oval 189"/>
          <p:cNvSpPr/>
          <p:nvPr/>
        </p:nvSpPr>
        <p:spPr>
          <a:xfrm rot="342181" flipH="1">
            <a:off x="10656284" y="3350778"/>
            <a:ext cx="18910" cy="233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91" name="Straight Connector 190"/>
          <p:cNvCxnSpPr>
            <a:stCxn id="180" idx="5"/>
            <a:endCxn id="170" idx="1"/>
          </p:cNvCxnSpPr>
          <p:nvPr/>
        </p:nvCxnSpPr>
        <p:spPr>
          <a:xfrm rot="16200000" flipH="1">
            <a:off x="10826927" y="2837515"/>
            <a:ext cx="186351" cy="793078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2" name="Straight Connector 191"/>
          <p:cNvCxnSpPr>
            <a:stCxn id="169" idx="5"/>
            <a:endCxn id="180" idx="0"/>
          </p:cNvCxnSpPr>
          <p:nvPr/>
        </p:nvCxnSpPr>
        <p:spPr>
          <a:xfrm rot="16200000" flipH="1">
            <a:off x="10150147" y="2739156"/>
            <a:ext cx="368628" cy="396580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3" name="Straight Connector 192"/>
          <p:cNvCxnSpPr>
            <a:stCxn id="180" idx="7"/>
            <a:endCxn id="171" idx="7"/>
          </p:cNvCxnSpPr>
          <p:nvPr/>
        </p:nvCxnSpPr>
        <p:spPr>
          <a:xfrm rot="16200000" flipH="1" flipV="1">
            <a:off x="9908420" y="3370483"/>
            <a:ext cx="862825" cy="370745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4" name="Straight Connector 193"/>
          <p:cNvCxnSpPr>
            <a:stCxn id="178" idx="5"/>
            <a:endCxn id="171" idx="0"/>
          </p:cNvCxnSpPr>
          <p:nvPr/>
        </p:nvCxnSpPr>
        <p:spPr>
          <a:xfrm rot="5400000">
            <a:off x="9865332" y="3388217"/>
            <a:ext cx="831317" cy="331188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5" name="Straight Connector 194"/>
          <p:cNvCxnSpPr>
            <a:stCxn id="169" idx="5"/>
            <a:endCxn id="178" idx="6"/>
          </p:cNvCxnSpPr>
          <p:nvPr/>
        </p:nvCxnSpPr>
        <p:spPr>
          <a:xfrm rot="16200000" flipH="1">
            <a:off x="10102042" y="2787260"/>
            <a:ext cx="376506" cy="308249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6" name="Straight Connector 195"/>
          <p:cNvCxnSpPr>
            <a:stCxn id="169" idx="3"/>
            <a:endCxn id="179" idx="7"/>
          </p:cNvCxnSpPr>
          <p:nvPr/>
        </p:nvCxnSpPr>
        <p:spPr>
          <a:xfrm rot="16200000" flipH="1">
            <a:off x="9914263" y="2896911"/>
            <a:ext cx="371793" cy="84233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7" name="Straight Connector 196"/>
          <p:cNvCxnSpPr>
            <a:stCxn id="171" idx="4"/>
            <a:endCxn id="179" idx="5"/>
          </p:cNvCxnSpPr>
          <p:nvPr/>
        </p:nvCxnSpPr>
        <p:spPr>
          <a:xfrm rot="5400000" flipH="1" flipV="1">
            <a:off x="9653190" y="3603566"/>
            <a:ext cx="949649" cy="25238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8" name="Straight Connector 197"/>
          <p:cNvCxnSpPr/>
          <p:nvPr/>
        </p:nvCxnSpPr>
        <p:spPr>
          <a:xfrm rot="10800000">
            <a:off x="10431038" y="3113550"/>
            <a:ext cx="110361" cy="15768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9" name="Straight Connector 198"/>
          <p:cNvCxnSpPr>
            <a:stCxn id="171" idx="6"/>
            <a:endCxn id="190" idx="6"/>
          </p:cNvCxnSpPr>
          <p:nvPr/>
        </p:nvCxnSpPr>
        <p:spPr>
          <a:xfrm flipV="1">
            <a:off x="10170641" y="3361518"/>
            <a:ext cx="485690" cy="668722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0" name="Straight Connector 199"/>
          <p:cNvCxnSpPr>
            <a:stCxn id="171" idx="6"/>
            <a:endCxn id="189" idx="4"/>
          </p:cNvCxnSpPr>
          <p:nvPr/>
        </p:nvCxnSpPr>
        <p:spPr>
          <a:xfrm flipV="1">
            <a:off x="10170641" y="3370872"/>
            <a:ext cx="749238" cy="659368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1" name="Straight Connector 200"/>
          <p:cNvCxnSpPr>
            <a:endCxn id="190" idx="5"/>
          </p:cNvCxnSpPr>
          <p:nvPr/>
        </p:nvCxnSpPr>
        <p:spPr>
          <a:xfrm rot="16200000" flipH="1">
            <a:off x="10511014" y="3222759"/>
            <a:ext cx="193399" cy="101104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2" name="Straight Connector 201"/>
          <p:cNvCxnSpPr>
            <a:stCxn id="189" idx="4"/>
            <a:endCxn id="170" idx="2"/>
          </p:cNvCxnSpPr>
          <p:nvPr/>
        </p:nvCxnSpPr>
        <p:spPr>
          <a:xfrm rot="5400000" flipH="1" flipV="1">
            <a:off x="11109833" y="3180246"/>
            <a:ext cx="671" cy="380581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3" name="Straight Connector 202"/>
          <p:cNvCxnSpPr>
            <a:stCxn id="180" idx="4"/>
            <a:endCxn id="189" idx="7"/>
          </p:cNvCxnSpPr>
          <p:nvPr/>
        </p:nvCxnSpPr>
        <p:spPr>
          <a:xfrm rot="16200000" flipH="1">
            <a:off x="10620136" y="3055295"/>
            <a:ext cx="205365" cy="384779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4" name="Rectangle 203"/>
          <p:cNvSpPr/>
          <p:nvPr/>
        </p:nvSpPr>
        <p:spPr>
          <a:xfrm flipH="1">
            <a:off x="10180235" y="4509276"/>
            <a:ext cx="1230715" cy="304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(d)</a:t>
            </a:r>
            <a:endParaRPr lang="en-US" sz="200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" name="Rectangle 204"/>
          <p:cNvSpPr/>
          <p:nvPr/>
        </p:nvSpPr>
        <p:spPr>
          <a:xfrm flipH="1">
            <a:off x="1462129" y="8056524"/>
            <a:ext cx="1230715" cy="304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</a:t>
            </a:r>
            <a:endParaRPr lang="en-US" sz="200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6" name="Group 746"/>
          <p:cNvGrpSpPr/>
          <p:nvPr/>
        </p:nvGrpSpPr>
        <p:grpSpPr>
          <a:xfrm>
            <a:off x="1864744" y="3443719"/>
            <a:ext cx="448933" cy="475709"/>
            <a:chOff x="836044" y="1233919"/>
            <a:chExt cx="448933" cy="475709"/>
          </a:xfrm>
        </p:grpSpPr>
        <p:sp>
          <p:nvSpPr>
            <p:cNvPr id="282" name="Freeform 281"/>
            <p:cNvSpPr/>
            <p:nvPr/>
          </p:nvSpPr>
          <p:spPr>
            <a:xfrm>
              <a:off x="870550" y="1275612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965440" y="123391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1163848" y="130292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1189727" y="149271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991320" y="160485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/>
            <p:cNvSpPr/>
            <p:nvPr/>
          </p:nvSpPr>
          <p:spPr>
            <a:xfrm>
              <a:off x="836044" y="142369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7" name="Group 754"/>
          <p:cNvGrpSpPr/>
          <p:nvPr/>
        </p:nvGrpSpPr>
        <p:grpSpPr>
          <a:xfrm>
            <a:off x="1202307" y="4509080"/>
            <a:ext cx="310909" cy="277303"/>
            <a:chOff x="-759843" y="699080"/>
            <a:chExt cx="310909" cy="277303"/>
          </a:xfrm>
        </p:grpSpPr>
        <p:sp>
          <p:nvSpPr>
            <p:cNvPr id="278" name="Freeform 277"/>
            <p:cNvSpPr/>
            <p:nvPr/>
          </p:nvSpPr>
          <p:spPr>
            <a:xfrm>
              <a:off x="-699458" y="712020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-544184" y="69908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-759843" y="742212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-613193" y="87160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760"/>
          <p:cNvGrpSpPr/>
          <p:nvPr/>
        </p:nvGrpSpPr>
        <p:grpSpPr>
          <a:xfrm rot="20052154">
            <a:off x="2363277" y="4634526"/>
            <a:ext cx="474811" cy="441202"/>
            <a:chOff x="1791780" y="1872276"/>
            <a:chExt cx="474811" cy="441202"/>
          </a:xfrm>
        </p:grpSpPr>
        <p:sp>
          <p:nvSpPr>
            <p:cNvPr id="273" name="Freeform 272"/>
            <p:cNvSpPr/>
            <p:nvPr/>
          </p:nvSpPr>
          <p:spPr>
            <a:xfrm>
              <a:off x="1843538" y="1896715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981558" y="187227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2171341" y="201029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Oval 275"/>
            <p:cNvSpPr/>
            <p:nvPr/>
          </p:nvSpPr>
          <p:spPr>
            <a:xfrm>
              <a:off x="1964308" y="220870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>
              <a:off x="1791780" y="202754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9" name="Freeform 208"/>
          <p:cNvSpPr/>
          <p:nvPr/>
        </p:nvSpPr>
        <p:spPr>
          <a:xfrm>
            <a:off x="619125" y="3505200"/>
            <a:ext cx="1400175" cy="2381250"/>
          </a:xfrm>
          <a:custGeom>
            <a:avLst/>
            <a:gdLst>
              <a:gd name="connsiteX0" fmla="*/ 85725 w 1400175"/>
              <a:gd name="connsiteY0" fmla="*/ 2381250 h 2381250"/>
              <a:gd name="connsiteX1" fmla="*/ 219075 w 1400175"/>
              <a:gd name="connsiteY1" fmla="*/ 495300 h 2381250"/>
              <a:gd name="connsiteX2" fmla="*/ 1400175 w 1400175"/>
              <a:gd name="connsiteY2" fmla="*/ 0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0175" h="2381250">
                <a:moveTo>
                  <a:pt x="85725" y="2381250"/>
                </a:moveTo>
                <a:cubicBezTo>
                  <a:pt x="42862" y="1636712"/>
                  <a:pt x="0" y="892175"/>
                  <a:pt x="219075" y="495300"/>
                </a:cubicBezTo>
                <a:cubicBezTo>
                  <a:pt x="438150" y="98425"/>
                  <a:pt x="919162" y="49212"/>
                  <a:pt x="140017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Freeform 209"/>
          <p:cNvSpPr/>
          <p:nvPr/>
        </p:nvSpPr>
        <p:spPr>
          <a:xfrm>
            <a:off x="742950" y="4572000"/>
            <a:ext cx="476250" cy="1238250"/>
          </a:xfrm>
          <a:custGeom>
            <a:avLst/>
            <a:gdLst>
              <a:gd name="connsiteX0" fmla="*/ 0 w 476250"/>
              <a:gd name="connsiteY0" fmla="*/ 1238250 h 1238250"/>
              <a:gd name="connsiteX1" fmla="*/ 228600 w 476250"/>
              <a:gd name="connsiteY1" fmla="*/ 514350 h 1238250"/>
              <a:gd name="connsiteX2" fmla="*/ 476250 w 476250"/>
              <a:gd name="connsiteY2" fmla="*/ 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6250" h="1238250">
                <a:moveTo>
                  <a:pt x="0" y="1238250"/>
                </a:moveTo>
                <a:cubicBezTo>
                  <a:pt x="74612" y="979487"/>
                  <a:pt x="149225" y="720725"/>
                  <a:pt x="228600" y="514350"/>
                </a:cubicBezTo>
                <a:cubicBezTo>
                  <a:pt x="307975" y="307975"/>
                  <a:pt x="392112" y="153987"/>
                  <a:pt x="47625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Freeform 210"/>
          <p:cNvSpPr/>
          <p:nvPr/>
        </p:nvSpPr>
        <p:spPr>
          <a:xfrm>
            <a:off x="1085850" y="4724400"/>
            <a:ext cx="323850" cy="1123950"/>
          </a:xfrm>
          <a:custGeom>
            <a:avLst/>
            <a:gdLst>
              <a:gd name="connsiteX0" fmla="*/ 0 w 323850"/>
              <a:gd name="connsiteY0" fmla="*/ 1123950 h 1123950"/>
              <a:gd name="connsiteX1" fmla="*/ 323850 w 323850"/>
              <a:gd name="connsiteY1" fmla="*/ 0 h 112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850" h="1123950">
                <a:moveTo>
                  <a:pt x="0" y="1123950"/>
                </a:moveTo>
                <a:lnTo>
                  <a:pt x="32385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Freeform 211"/>
          <p:cNvSpPr/>
          <p:nvPr/>
        </p:nvSpPr>
        <p:spPr>
          <a:xfrm>
            <a:off x="1428750" y="4572000"/>
            <a:ext cx="142875" cy="1295400"/>
          </a:xfrm>
          <a:custGeom>
            <a:avLst/>
            <a:gdLst>
              <a:gd name="connsiteX0" fmla="*/ 0 w 142875"/>
              <a:gd name="connsiteY0" fmla="*/ 1295400 h 1295400"/>
              <a:gd name="connsiteX1" fmla="*/ 133350 w 142875"/>
              <a:gd name="connsiteY1" fmla="*/ 400050 h 1295400"/>
              <a:gd name="connsiteX2" fmla="*/ 57150 w 142875"/>
              <a:gd name="connsiteY2" fmla="*/ 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875" h="1295400">
                <a:moveTo>
                  <a:pt x="0" y="1295400"/>
                </a:moveTo>
                <a:cubicBezTo>
                  <a:pt x="61912" y="955675"/>
                  <a:pt x="123825" y="615950"/>
                  <a:pt x="133350" y="400050"/>
                </a:cubicBezTo>
                <a:cubicBezTo>
                  <a:pt x="142875" y="184150"/>
                  <a:pt x="100012" y="92075"/>
                  <a:pt x="5715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Freeform 212"/>
          <p:cNvSpPr/>
          <p:nvPr/>
        </p:nvSpPr>
        <p:spPr>
          <a:xfrm>
            <a:off x="1428750" y="3695700"/>
            <a:ext cx="476250" cy="2190750"/>
          </a:xfrm>
          <a:custGeom>
            <a:avLst/>
            <a:gdLst>
              <a:gd name="connsiteX0" fmla="*/ 476250 w 476250"/>
              <a:gd name="connsiteY0" fmla="*/ 0 h 2190750"/>
              <a:gd name="connsiteX1" fmla="*/ 285750 w 476250"/>
              <a:gd name="connsiteY1" fmla="*/ 1257300 h 2190750"/>
              <a:gd name="connsiteX2" fmla="*/ 0 w 476250"/>
              <a:gd name="connsiteY2" fmla="*/ 2190750 h 219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6250" h="2190750">
                <a:moveTo>
                  <a:pt x="476250" y="0"/>
                </a:moveTo>
                <a:cubicBezTo>
                  <a:pt x="420687" y="446087"/>
                  <a:pt x="365125" y="892175"/>
                  <a:pt x="285750" y="1257300"/>
                </a:cubicBezTo>
                <a:cubicBezTo>
                  <a:pt x="206375" y="1622425"/>
                  <a:pt x="103187" y="1906587"/>
                  <a:pt x="0" y="21907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 213"/>
          <p:cNvSpPr/>
          <p:nvPr/>
        </p:nvSpPr>
        <p:spPr>
          <a:xfrm>
            <a:off x="1809750" y="3867150"/>
            <a:ext cx="266700" cy="1981200"/>
          </a:xfrm>
          <a:custGeom>
            <a:avLst/>
            <a:gdLst>
              <a:gd name="connsiteX0" fmla="*/ 0 w 266700"/>
              <a:gd name="connsiteY0" fmla="*/ 1981200 h 1981200"/>
              <a:gd name="connsiteX1" fmla="*/ 209550 w 266700"/>
              <a:gd name="connsiteY1" fmla="*/ 895350 h 1981200"/>
              <a:gd name="connsiteX2" fmla="*/ 266700 w 266700"/>
              <a:gd name="connsiteY2" fmla="*/ 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00" h="1981200">
                <a:moveTo>
                  <a:pt x="0" y="1981200"/>
                </a:moveTo>
                <a:cubicBezTo>
                  <a:pt x="82550" y="1603375"/>
                  <a:pt x="165100" y="1225550"/>
                  <a:pt x="209550" y="895350"/>
                </a:cubicBezTo>
                <a:cubicBezTo>
                  <a:pt x="254000" y="565150"/>
                  <a:pt x="260350" y="282575"/>
                  <a:pt x="2667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Freeform 214"/>
          <p:cNvSpPr/>
          <p:nvPr/>
        </p:nvSpPr>
        <p:spPr>
          <a:xfrm>
            <a:off x="2266950" y="3540125"/>
            <a:ext cx="1136650" cy="2308225"/>
          </a:xfrm>
          <a:custGeom>
            <a:avLst/>
            <a:gdLst>
              <a:gd name="connsiteX0" fmla="*/ 0 w 1136650"/>
              <a:gd name="connsiteY0" fmla="*/ 3175 h 2308225"/>
              <a:gd name="connsiteX1" fmla="*/ 876300 w 1136650"/>
              <a:gd name="connsiteY1" fmla="*/ 174625 h 2308225"/>
              <a:gd name="connsiteX2" fmla="*/ 1104900 w 1136650"/>
              <a:gd name="connsiteY2" fmla="*/ 1050925 h 2308225"/>
              <a:gd name="connsiteX3" fmla="*/ 1066800 w 1136650"/>
              <a:gd name="connsiteY3" fmla="*/ 2308225 h 230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6650" h="2308225">
                <a:moveTo>
                  <a:pt x="0" y="3175"/>
                </a:moveTo>
                <a:cubicBezTo>
                  <a:pt x="346075" y="1587"/>
                  <a:pt x="692150" y="0"/>
                  <a:pt x="876300" y="174625"/>
                </a:cubicBezTo>
                <a:cubicBezTo>
                  <a:pt x="1060450" y="349250"/>
                  <a:pt x="1073150" y="695325"/>
                  <a:pt x="1104900" y="1050925"/>
                </a:cubicBezTo>
                <a:cubicBezTo>
                  <a:pt x="1136650" y="1406525"/>
                  <a:pt x="1101725" y="1857375"/>
                  <a:pt x="1066800" y="230822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Freeform 215"/>
          <p:cNvSpPr/>
          <p:nvPr/>
        </p:nvSpPr>
        <p:spPr>
          <a:xfrm>
            <a:off x="2247900" y="3752850"/>
            <a:ext cx="863600" cy="2095500"/>
          </a:xfrm>
          <a:custGeom>
            <a:avLst/>
            <a:gdLst>
              <a:gd name="connsiteX0" fmla="*/ 0 w 863600"/>
              <a:gd name="connsiteY0" fmla="*/ 0 h 2095500"/>
              <a:gd name="connsiteX1" fmla="*/ 685800 w 863600"/>
              <a:gd name="connsiteY1" fmla="*/ 361950 h 2095500"/>
              <a:gd name="connsiteX2" fmla="*/ 857250 w 863600"/>
              <a:gd name="connsiteY2" fmla="*/ 1238250 h 2095500"/>
              <a:gd name="connsiteX3" fmla="*/ 723900 w 863600"/>
              <a:gd name="connsiteY3" fmla="*/ 209550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2095500">
                <a:moveTo>
                  <a:pt x="0" y="0"/>
                </a:moveTo>
                <a:cubicBezTo>
                  <a:pt x="271462" y="77787"/>
                  <a:pt x="542925" y="155575"/>
                  <a:pt x="685800" y="361950"/>
                </a:cubicBezTo>
                <a:cubicBezTo>
                  <a:pt x="828675" y="568325"/>
                  <a:pt x="850900" y="949325"/>
                  <a:pt x="857250" y="1238250"/>
                </a:cubicBezTo>
                <a:cubicBezTo>
                  <a:pt x="863600" y="1527175"/>
                  <a:pt x="793750" y="1811337"/>
                  <a:pt x="723900" y="20955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Freeform 216"/>
          <p:cNvSpPr/>
          <p:nvPr/>
        </p:nvSpPr>
        <p:spPr>
          <a:xfrm>
            <a:off x="1809750" y="4686300"/>
            <a:ext cx="704850" cy="1162050"/>
          </a:xfrm>
          <a:custGeom>
            <a:avLst/>
            <a:gdLst>
              <a:gd name="connsiteX0" fmla="*/ 0 w 704850"/>
              <a:gd name="connsiteY0" fmla="*/ 1162050 h 1162050"/>
              <a:gd name="connsiteX1" fmla="*/ 419100 w 704850"/>
              <a:gd name="connsiteY1" fmla="*/ 190500 h 1162050"/>
              <a:gd name="connsiteX2" fmla="*/ 704850 w 704850"/>
              <a:gd name="connsiteY2" fmla="*/ 1905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1162050">
                <a:moveTo>
                  <a:pt x="0" y="1162050"/>
                </a:moveTo>
                <a:cubicBezTo>
                  <a:pt x="150812" y="771525"/>
                  <a:pt x="301625" y="381000"/>
                  <a:pt x="419100" y="190500"/>
                </a:cubicBezTo>
                <a:cubicBezTo>
                  <a:pt x="536575" y="0"/>
                  <a:pt x="704850" y="19050"/>
                  <a:pt x="704850" y="190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Freeform 217"/>
          <p:cNvSpPr/>
          <p:nvPr/>
        </p:nvSpPr>
        <p:spPr>
          <a:xfrm>
            <a:off x="2781300" y="4762500"/>
            <a:ext cx="254000" cy="1104900"/>
          </a:xfrm>
          <a:custGeom>
            <a:avLst/>
            <a:gdLst>
              <a:gd name="connsiteX0" fmla="*/ 152400 w 254000"/>
              <a:gd name="connsiteY0" fmla="*/ 1104900 h 1104900"/>
              <a:gd name="connsiteX1" fmla="*/ 228600 w 254000"/>
              <a:gd name="connsiteY1" fmla="*/ 323850 h 1104900"/>
              <a:gd name="connsiteX2" fmla="*/ 0 w 254000"/>
              <a:gd name="connsiteY2" fmla="*/ 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000" h="1104900">
                <a:moveTo>
                  <a:pt x="152400" y="1104900"/>
                </a:moveTo>
                <a:cubicBezTo>
                  <a:pt x="203200" y="806450"/>
                  <a:pt x="254000" y="508000"/>
                  <a:pt x="228600" y="323850"/>
                </a:cubicBezTo>
                <a:cubicBezTo>
                  <a:pt x="203200" y="139700"/>
                  <a:pt x="101600" y="69850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Freeform 218"/>
          <p:cNvSpPr/>
          <p:nvPr/>
        </p:nvSpPr>
        <p:spPr>
          <a:xfrm>
            <a:off x="2171700" y="4914900"/>
            <a:ext cx="247650" cy="933450"/>
          </a:xfrm>
          <a:custGeom>
            <a:avLst/>
            <a:gdLst>
              <a:gd name="connsiteX0" fmla="*/ 0 w 247650"/>
              <a:gd name="connsiteY0" fmla="*/ 933450 h 933450"/>
              <a:gd name="connsiteX1" fmla="*/ 247650 w 247650"/>
              <a:gd name="connsiteY1" fmla="*/ 0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650" h="933450">
                <a:moveTo>
                  <a:pt x="0" y="933450"/>
                </a:moveTo>
                <a:lnTo>
                  <a:pt x="24765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Freeform 219"/>
          <p:cNvSpPr/>
          <p:nvPr/>
        </p:nvSpPr>
        <p:spPr>
          <a:xfrm>
            <a:off x="2552700" y="4991100"/>
            <a:ext cx="114300" cy="876300"/>
          </a:xfrm>
          <a:custGeom>
            <a:avLst/>
            <a:gdLst>
              <a:gd name="connsiteX0" fmla="*/ 0 w 114300"/>
              <a:gd name="connsiteY0" fmla="*/ 876300 h 876300"/>
              <a:gd name="connsiteX1" fmla="*/ 114300 w 114300"/>
              <a:gd name="connsiteY1" fmla="*/ 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300" h="876300">
                <a:moveTo>
                  <a:pt x="0" y="876300"/>
                </a:moveTo>
                <a:lnTo>
                  <a:pt x="11430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476250" y="5587745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877377" y="558772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1258377" y="558772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1620327" y="558772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1963227" y="558772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2344227" y="554962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2725227" y="558772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3125277" y="556867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9" name="Group 793"/>
          <p:cNvGrpSpPr/>
          <p:nvPr/>
        </p:nvGrpSpPr>
        <p:grpSpPr>
          <a:xfrm>
            <a:off x="1750444" y="7329919"/>
            <a:ext cx="448933" cy="475709"/>
            <a:chOff x="836044" y="1233919"/>
            <a:chExt cx="448933" cy="475709"/>
          </a:xfrm>
        </p:grpSpPr>
        <p:sp>
          <p:nvSpPr>
            <p:cNvPr id="267" name="Freeform 266"/>
            <p:cNvSpPr/>
            <p:nvPr/>
          </p:nvSpPr>
          <p:spPr>
            <a:xfrm>
              <a:off x="870550" y="1275612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965440" y="123391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1163848" y="130292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1189727" y="149271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991320" y="160485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836044" y="142369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800"/>
          <p:cNvGrpSpPr/>
          <p:nvPr/>
        </p:nvGrpSpPr>
        <p:grpSpPr>
          <a:xfrm rot="20052154">
            <a:off x="1239326" y="6506917"/>
            <a:ext cx="474811" cy="441202"/>
            <a:chOff x="1791780" y="1872276"/>
            <a:chExt cx="474811" cy="441202"/>
          </a:xfrm>
        </p:grpSpPr>
        <p:sp>
          <p:nvSpPr>
            <p:cNvPr id="262" name="Freeform 261"/>
            <p:cNvSpPr/>
            <p:nvPr/>
          </p:nvSpPr>
          <p:spPr>
            <a:xfrm>
              <a:off x="1843538" y="1896715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/>
            <p:nvPr/>
          </p:nvSpPr>
          <p:spPr>
            <a:xfrm>
              <a:off x="1981558" y="187227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/>
            <p:nvPr/>
          </p:nvSpPr>
          <p:spPr>
            <a:xfrm>
              <a:off x="2171341" y="201029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1964308" y="220870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1791780" y="202754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1" name="Group 806"/>
          <p:cNvGrpSpPr/>
          <p:nvPr/>
        </p:nvGrpSpPr>
        <p:grpSpPr>
          <a:xfrm>
            <a:off x="2650107" y="6580697"/>
            <a:ext cx="310909" cy="277303"/>
            <a:chOff x="-759843" y="699080"/>
            <a:chExt cx="310909" cy="277303"/>
          </a:xfrm>
        </p:grpSpPr>
        <p:sp>
          <p:nvSpPr>
            <p:cNvPr id="258" name="Freeform 257"/>
            <p:cNvSpPr/>
            <p:nvPr/>
          </p:nvSpPr>
          <p:spPr>
            <a:xfrm>
              <a:off x="-699458" y="712020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>
              <a:off x="-544184" y="69908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-759843" y="742212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-613193" y="87160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2" name="Freeform 231"/>
          <p:cNvSpPr/>
          <p:nvPr/>
        </p:nvSpPr>
        <p:spPr>
          <a:xfrm>
            <a:off x="647700" y="5886450"/>
            <a:ext cx="1314450" cy="2070100"/>
          </a:xfrm>
          <a:custGeom>
            <a:avLst/>
            <a:gdLst>
              <a:gd name="connsiteX0" fmla="*/ 1314450 w 1314450"/>
              <a:gd name="connsiteY0" fmla="*/ 1905000 h 2070100"/>
              <a:gd name="connsiteX1" fmla="*/ 209550 w 1314450"/>
              <a:gd name="connsiteY1" fmla="*/ 1752600 h 2070100"/>
              <a:gd name="connsiteX2" fmla="*/ 57150 w 1314450"/>
              <a:gd name="connsiteY2" fmla="*/ 0 h 207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4450" h="2070100">
                <a:moveTo>
                  <a:pt x="1314450" y="1905000"/>
                </a:moveTo>
                <a:cubicBezTo>
                  <a:pt x="866775" y="1987550"/>
                  <a:pt x="419100" y="2070100"/>
                  <a:pt x="209550" y="1752600"/>
                </a:cubicBezTo>
                <a:cubicBezTo>
                  <a:pt x="0" y="1435100"/>
                  <a:pt x="28575" y="717550"/>
                  <a:pt x="5715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Freeform 232"/>
          <p:cNvSpPr/>
          <p:nvPr/>
        </p:nvSpPr>
        <p:spPr>
          <a:xfrm>
            <a:off x="965200" y="5867400"/>
            <a:ext cx="844550" cy="1752600"/>
          </a:xfrm>
          <a:custGeom>
            <a:avLst/>
            <a:gdLst>
              <a:gd name="connsiteX0" fmla="*/ 844550 w 844550"/>
              <a:gd name="connsiteY0" fmla="*/ 1752600 h 1752600"/>
              <a:gd name="connsiteX1" fmla="*/ 120650 w 844550"/>
              <a:gd name="connsiteY1" fmla="*/ 1295400 h 1752600"/>
              <a:gd name="connsiteX2" fmla="*/ 120650 w 844550"/>
              <a:gd name="connsiteY2" fmla="*/ 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4550" h="1752600">
                <a:moveTo>
                  <a:pt x="844550" y="1752600"/>
                </a:moveTo>
                <a:cubicBezTo>
                  <a:pt x="542925" y="1670050"/>
                  <a:pt x="241300" y="1587500"/>
                  <a:pt x="120650" y="1295400"/>
                </a:cubicBezTo>
                <a:cubicBezTo>
                  <a:pt x="0" y="1003300"/>
                  <a:pt x="60325" y="501650"/>
                  <a:pt x="12065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Freeform 233"/>
          <p:cNvSpPr/>
          <p:nvPr/>
        </p:nvSpPr>
        <p:spPr>
          <a:xfrm>
            <a:off x="1085850" y="5867400"/>
            <a:ext cx="209550" cy="933450"/>
          </a:xfrm>
          <a:custGeom>
            <a:avLst/>
            <a:gdLst>
              <a:gd name="connsiteX0" fmla="*/ 209550 w 209550"/>
              <a:gd name="connsiteY0" fmla="*/ 933450 h 933450"/>
              <a:gd name="connsiteX1" fmla="*/ 95250 w 209550"/>
              <a:gd name="connsiteY1" fmla="*/ 762000 h 933450"/>
              <a:gd name="connsiteX2" fmla="*/ 0 w 209550"/>
              <a:gd name="connsiteY2" fmla="*/ 0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9550" h="933450">
                <a:moveTo>
                  <a:pt x="209550" y="933450"/>
                </a:moveTo>
                <a:cubicBezTo>
                  <a:pt x="169862" y="925512"/>
                  <a:pt x="130175" y="917575"/>
                  <a:pt x="95250" y="762000"/>
                </a:cubicBezTo>
                <a:cubicBezTo>
                  <a:pt x="60325" y="606425"/>
                  <a:pt x="30162" y="30321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Freeform 234"/>
          <p:cNvSpPr/>
          <p:nvPr/>
        </p:nvSpPr>
        <p:spPr>
          <a:xfrm>
            <a:off x="1390650" y="5886450"/>
            <a:ext cx="57150" cy="685800"/>
          </a:xfrm>
          <a:custGeom>
            <a:avLst/>
            <a:gdLst>
              <a:gd name="connsiteX0" fmla="*/ 0 w 57150"/>
              <a:gd name="connsiteY0" fmla="*/ 685800 h 685800"/>
              <a:gd name="connsiteX1" fmla="*/ 57150 w 57150"/>
              <a:gd name="connsiteY1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150" h="685800">
                <a:moveTo>
                  <a:pt x="0" y="685800"/>
                </a:moveTo>
                <a:lnTo>
                  <a:pt x="5715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Freeform 235"/>
          <p:cNvSpPr/>
          <p:nvPr/>
        </p:nvSpPr>
        <p:spPr>
          <a:xfrm>
            <a:off x="1619250" y="5848350"/>
            <a:ext cx="190500" cy="704850"/>
          </a:xfrm>
          <a:custGeom>
            <a:avLst/>
            <a:gdLst>
              <a:gd name="connsiteX0" fmla="*/ 0 w 190500"/>
              <a:gd name="connsiteY0" fmla="*/ 704850 h 704850"/>
              <a:gd name="connsiteX1" fmla="*/ 190500 w 190500"/>
              <a:gd name="connsiteY1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0" h="704850">
                <a:moveTo>
                  <a:pt x="0" y="704850"/>
                </a:moveTo>
                <a:lnTo>
                  <a:pt x="19050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Freeform 236"/>
          <p:cNvSpPr/>
          <p:nvPr/>
        </p:nvSpPr>
        <p:spPr>
          <a:xfrm>
            <a:off x="1524000" y="5905500"/>
            <a:ext cx="628650" cy="971550"/>
          </a:xfrm>
          <a:custGeom>
            <a:avLst/>
            <a:gdLst>
              <a:gd name="connsiteX0" fmla="*/ 0 w 628650"/>
              <a:gd name="connsiteY0" fmla="*/ 971550 h 971550"/>
              <a:gd name="connsiteX1" fmla="*/ 381000 w 628650"/>
              <a:gd name="connsiteY1" fmla="*/ 762000 h 971550"/>
              <a:gd name="connsiteX2" fmla="*/ 628650 w 628650"/>
              <a:gd name="connsiteY2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8650" h="971550">
                <a:moveTo>
                  <a:pt x="0" y="971550"/>
                </a:moveTo>
                <a:cubicBezTo>
                  <a:pt x="138112" y="947737"/>
                  <a:pt x="276225" y="923925"/>
                  <a:pt x="381000" y="762000"/>
                </a:cubicBezTo>
                <a:cubicBezTo>
                  <a:pt x="485775" y="600075"/>
                  <a:pt x="557212" y="300037"/>
                  <a:pt x="62865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Freeform 237"/>
          <p:cNvSpPr/>
          <p:nvPr/>
        </p:nvSpPr>
        <p:spPr>
          <a:xfrm>
            <a:off x="1962150" y="5886450"/>
            <a:ext cx="228600" cy="1485900"/>
          </a:xfrm>
          <a:custGeom>
            <a:avLst/>
            <a:gdLst>
              <a:gd name="connsiteX0" fmla="*/ 0 w 228600"/>
              <a:gd name="connsiteY0" fmla="*/ 1485900 h 1485900"/>
              <a:gd name="connsiteX1" fmla="*/ 190500 w 228600"/>
              <a:gd name="connsiteY1" fmla="*/ 533400 h 1485900"/>
              <a:gd name="connsiteX2" fmla="*/ 228600 w 228600"/>
              <a:gd name="connsiteY2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" h="1485900">
                <a:moveTo>
                  <a:pt x="0" y="1485900"/>
                </a:moveTo>
                <a:cubicBezTo>
                  <a:pt x="76200" y="1133475"/>
                  <a:pt x="152400" y="781050"/>
                  <a:pt x="190500" y="533400"/>
                </a:cubicBezTo>
                <a:cubicBezTo>
                  <a:pt x="228600" y="285750"/>
                  <a:pt x="228600" y="142875"/>
                  <a:pt x="2286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Freeform 238"/>
          <p:cNvSpPr/>
          <p:nvPr/>
        </p:nvSpPr>
        <p:spPr>
          <a:xfrm>
            <a:off x="2133600" y="5867400"/>
            <a:ext cx="419100" cy="1581150"/>
          </a:xfrm>
          <a:custGeom>
            <a:avLst/>
            <a:gdLst>
              <a:gd name="connsiteX0" fmla="*/ 0 w 419100"/>
              <a:gd name="connsiteY0" fmla="*/ 1581150 h 1581150"/>
              <a:gd name="connsiteX1" fmla="*/ 323850 w 419100"/>
              <a:gd name="connsiteY1" fmla="*/ 666750 h 1581150"/>
              <a:gd name="connsiteX2" fmla="*/ 419100 w 419100"/>
              <a:gd name="connsiteY2" fmla="*/ 0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1581150">
                <a:moveTo>
                  <a:pt x="0" y="1581150"/>
                </a:moveTo>
                <a:cubicBezTo>
                  <a:pt x="127000" y="1255712"/>
                  <a:pt x="254000" y="930275"/>
                  <a:pt x="323850" y="666750"/>
                </a:cubicBezTo>
                <a:cubicBezTo>
                  <a:pt x="393700" y="403225"/>
                  <a:pt x="406400" y="201612"/>
                  <a:pt x="4191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Freeform 239"/>
          <p:cNvSpPr/>
          <p:nvPr/>
        </p:nvSpPr>
        <p:spPr>
          <a:xfrm>
            <a:off x="2533650" y="5905500"/>
            <a:ext cx="152400" cy="781050"/>
          </a:xfrm>
          <a:custGeom>
            <a:avLst/>
            <a:gdLst>
              <a:gd name="connsiteX0" fmla="*/ 152400 w 152400"/>
              <a:gd name="connsiteY0" fmla="*/ 781050 h 781050"/>
              <a:gd name="connsiteX1" fmla="*/ 76200 w 152400"/>
              <a:gd name="connsiteY1" fmla="*/ 381000 h 781050"/>
              <a:gd name="connsiteX2" fmla="*/ 0 w 152400"/>
              <a:gd name="connsiteY2" fmla="*/ 0 h 78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781050">
                <a:moveTo>
                  <a:pt x="152400" y="781050"/>
                </a:moveTo>
                <a:cubicBezTo>
                  <a:pt x="127000" y="647700"/>
                  <a:pt x="101600" y="511175"/>
                  <a:pt x="76200" y="381000"/>
                </a:cubicBezTo>
                <a:cubicBezTo>
                  <a:pt x="50800" y="250825"/>
                  <a:pt x="25400" y="12541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Freeform 240"/>
          <p:cNvSpPr/>
          <p:nvPr/>
        </p:nvSpPr>
        <p:spPr>
          <a:xfrm>
            <a:off x="2870200" y="5905500"/>
            <a:ext cx="63500" cy="742950"/>
          </a:xfrm>
          <a:custGeom>
            <a:avLst/>
            <a:gdLst>
              <a:gd name="connsiteX0" fmla="*/ 25400 w 63500"/>
              <a:gd name="connsiteY0" fmla="*/ 742950 h 742950"/>
              <a:gd name="connsiteX1" fmla="*/ 6350 w 63500"/>
              <a:gd name="connsiteY1" fmla="*/ 361950 h 742950"/>
              <a:gd name="connsiteX2" fmla="*/ 63500 w 63500"/>
              <a:gd name="connsiteY2" fmla="*/ 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500" h="742950">
                <a:moveTo>
                  <a:pt x="25400" y="742950"/>
                </a:moveTo>
                <a:cubicBezTo>
                  <a:pt x="12700" y="614362"/>
                  <a:pt x="0" y="485775"/>
                  <a:pt x="6350" y="361950"/>
                </a:cubicBezTo>
                <a:cubicBezTo>
                  <a:pt x="12700" y="238125"/>
                  <a:pt x="38100" y="119062"/>
                  <a:pt x="635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Freeform 241"/>
          <p:cNvSpPr/>
          <p:nvPr/>
        </p:nvSpPr>
        <p:spPr>
          <a:xfrm>
            <a:off x="2857500" y="5848350"/>
            <a:ext cx="476250" cy="971550"/>
          </a:xfrm>
          <a:custGeom>
            <a:avLst/>
            <a:gdLst>
              <a:gd name="connsiteX0" fmla="*/ 0 w 476250"/>
              <a:gd name="connsiteY0" fmla="*/ 971550 h 971550"/>
              <a:gd name="connsiteX1" fmla="*/ 342900 w 476250"/>
              <a:gd name="connsiteY1" fmla="*/ 723900 h 971550"/>
              <a:gd name="connsiteX2" fmla="*/ 476250 w 476250"/>
              <a:gd name="connsiteY2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6250" h="971550">
                <a:moveTo>
                  <a:pt x="0" y="971550"/>
                </a:moveTo>
                <a:cubicBezTo>
                  <a:pt x="131762" y="928687"/>
                  <a:pt x="263525" y="885825"/>
                  <a:pt x="342900" y="723900"/>
                </a:cubicBezTo>
                <a:cubicBezTo>
                  <a:pt x="422275" y="561975"/>
                  <a:pt x="449262" y="280987"/>
                  <a:pt x="47625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Freeform 242"/>
          <p:cNvSpPr/>
          <p:nvPr/>
        </p:nvSpPr>
        <p:spPr>
          <a:xfrm>
            <a:off x="2152650" y="5867400"/>
            <a:ext cx="1276350" cy="1790700"/>
          </a:xfrm>
          <a:custGeom>
            <a:avLst/>
            <a:gdLst>
              <a:gd name="connsiteX0" fmla="*/ 0 w 1276350"/>
              <a:gd name="connsiteY0" fmla="*/ 1790700 h 1790700"/>
              <a:gd name="connsiteX1" fmla="*/ 1085850 w 1276350"/>
              <a:gd name="connsiteY1" fmla="*/ 1276350 h 1790700"/>
              <a:gd name="connsiteX2" fmla="*/ 1143000 w 1276350"/>
              <a:gd name="connsiteY2" fmla="*/ 0 h 179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6350" h="1790700">
                <a:moveTo>
                  <a:pt x="0" y="1790700"/>
                </a:moveTo>
                <a:cubicBezTo>
                  <a:pt x="447675" y="1682750"/>
                  <a:pt x="895350" y="1574800"/>
                  <a:pt x="1085850" y="1276350"/>
                </a:cubicBezTo>
                <a:cubicBezTo>
                  <a:pt x="1276350" y="977900"/>
                  <a:pt x="1209675" y="488950"/>
                  <a:pt x="11430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/>
          <p:nvPr/>
        </p:nvCxnSpPr>
        <p:spPr>
          <a:xfrm>
            <a:off x="309398" y="5839810"/>
            <a:ext cx="3178081" cy="8097"/>
          </a:xfrm>
          <a:prstGeom prst="line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5" name="Oval 244"/>
          <p:cNvSpPr/>
          <p:nvPr/>
        </p:nvSpPr>
        <p:spPr>
          <a:xfrm>
            <a:off x="640351" y="5808071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6" name="Group 740"/>
          <p:cNvGrpSpPr/>
          <p:nvPr/>
        </p:nvGrpSpPr>
        <p:grpSpPr>
          <a:xfrm>
            <a:off x="1022014" y="5800120"/>
            <a:ext cx="453058" cy="112727"/>
            <a:chOff x="-1778336" y="6200170"/>
            <a:chExt cx="453058" cy="112727"/>
          </a:xfrm>
        </p:grpSpPr>
        <p:sp>
          <p:nvSpPr>
            <p:cNvPr id="256" name="Oval 255"/>
            <p:cNvSpPr/>
            <p:nvPr/>
          </p:nvSpPr>
          <p:spPr>
            <a:xfrm>
              <a:off x="-1778336" y="6200170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Oval 256"/>
            <p:cNvSpPr/>
            <p:nvPr/>
          </p:nvSpPr>
          <p:spPr>
            <a:xfrm>
              <a:off x="-1420528" y="6208122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7" name="Group 739"/>
          <p:cNvGrpSpPr/>
          <p:nvPr/>
        </p:nvGrpSpPr>
        <p:grpSpPr>
          <a:xfrm>
            <a:off x="1746908" y="5801445"/>
            <a:ext cx="834721" cy="112727"/>
            <a:chOff x="-2007599" y="6352570"/>
            <a:chExt cx="834721" cy="112727"/>
          </a:xfrm>
        </p:grpSpPr>
        <p:sp>
          <p:nvSpPr>
            <p:cNvPr id="253" name="Oval 252"/>
            <p:cNvSpPr/>
            <p:nvPr/>
          </p:nvSpPr>
          <p:spPr>
            <a:xfrm>
              <a:off x="-2007599" y="6360521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-1625936" y="6352570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-1268128" y="6360522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48" name="Straight Connector 247"/>
          <p:cNvCxnSpPr>
            <a:endCxn id="5" idx="1"/>
          </p:cNvCxnSpPr>
          <p:nvPr/>
        </p:nvCxnSpPr>
        <p:spPr>
          <a:xfrm>
            <a:off x="10547498" y="3125972"/>
            <a:ext cx="120022" cy="19109"/>
          </a:xfrm>
          <a:prstGeom prst="lin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49" name="Group 741"/>
          <p:cNvGrpSpPr/>
          <p:nvPr/>
        </p:nvGrpSpPr>
        <p:grpSpPr>
          <a:xfrm>
            <a:off x="2903713" y="5800120"/>
            <a:ext cx="453058" cy="112727"/>
            <a:chOff x="-1778336" y="6200170"/>
            <a:chExt cx="453058" cy="112727"/>
          </a:xfrm>
        </p:grpSpPr>
        <p:sp>
          <p:nvSpPr>
            <p:cNvPr id="251" name="Oval 250"/>
            <p:cNvSpPr/>
            <p:nvPr/>
          </p:nvSpPr>
          <p:spPr>
            <a:xfrm>
              <a:off x="-1778336" y="6200170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Oval 251"/>
            <p:cNvSpPr/>
            <p:nvPr/>
          </p:nvSpPr>
          <p:spPr>
            <a:xfrm>
              <a:off x="-1420528" y="6208122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0" name="Rectangle 249"/>
          <p:cNvSpPr/>
          <p:nvPr/>
        </p:nvSpPr>
        <p:spPr>
          <a:xfrm>
            <a:off x="3485259" y="5694070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13452" y="3963550"/>
            <a:ext cx="584324" cy="330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i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8" name="Group 407"/>
          <p:cNvGrpSpPr/>
          <p:nvPr/>
        </p:nvGrpSpPr>
        <p:grpSpPr>
          <a:xfrm>
            <a:off x="3748211" y="3607933"/>
            <a:ext cx="3858517" cy="382139"/>
            <a:chOff x="3748211" y="3607933"/>
            <a:chExt cx="3858517" cy="382139"/>
          </a:xfrm>
        </p:grpSpPr>
        <p:grpSp>
          <p:nvGrpSpPr>
            <p:cNvPr id="360" name="Group 359"/>
            <p:cNvGrpSpPr/>
            <p:nvPr/>
          </p:nvGrpSpPr>
          <p:grpSpPr>
            <a:xfrm rot="5400000">
              <a:off x="3712192" y="3643952"/>
              <a:ext cx="341195" cy="269157"/>
              <a:chOff x="5322627" y="4244454"/>
              <a:chExt cx="341195" cy="269157"/>
            </a:xfrm>
          </p:grpSpPr>
          <p:sp>
            <p:nvSpPr>
              <p:cNvPr id="361" name="Isosceles Triangle 360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2" name="Group 291"/>
              <p:cNvGrpSpPr/>
              <p:nvPr/>
            </p:nvGrpSpPr>
            <p:grpSpPr>
              <a:xfrm rot="18675197">
                <a:off x="5443475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363" name="Oval 362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4" name="Oval 363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5" name="Oval 364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66" name="Group 365"/>
            <p:cNvGrpSpPr/>
            <p:nvPr/>
          </p:nvGrpSpPr>
          <p:grpSpPr>
            <a:xfrm rot="5400000">
              <a:off x="4230807" y="3684896"/>
              <a:ext cx="341195" cy="269157"/>
              <a:chOff x="5322627" y="4244454"/>
              <a:chExt cx="341195" cy="269157"/>
            </a:xfrm>
          </p:grpSpPr>
          <p:sp>
            <p:nvSpPr>
              <p:cNvPr id="367" name="Isosceles Triangle 366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8" name="Group 291"/>
              <p:cNvGrpSpPr/>
              <p:nvPr/>
            </p:nvGrpSpPr>
            <p:grpSpPr>
              <a:xfrm rot="18675197">
                <a:off x="5443476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369" name="Oval 368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70" name="Oval 369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71" name="Oval 370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72" name="Group 371"/>
            <p:cNvGrpSpPr/>
            <p:nvPr/>
          </p:nvGrpSpPr>
          <p:grpSpPr>
            <a:xfrm rot="5400000">
              <a:off x="4735774" y="3657600"/>
              <a:ext cx="341195" cy="269157"/>
              <a:chOff x="5322627" y="4244454"/>
              <a:chExt cx="341195" cy="269157"/>
            </a:xfrm>
          </p:grpSpPr>
          <p:sp>
            <p:nvSpPr>
              <p:cNvPr id="373" name="Isosceles Triangle 372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4" name="Group 291"/>
              <p:cNvGrpSpPr/>
              <p:nvPr/>
            </p:nvGrpSpPr>
            <p:grpSpPr>
              <a:xfrm rot="18675197">
                <a:off x="5443477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375" name="Oval 374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77" name="Oval 376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78" name="Group 377"/>
            <p:cNvGrpSpPr/>
            <p:nvPr/>
          </p:nvGrpSpPr>
          <p:grpSpPr>
            <a:xfrm rot="5400000">
              <a:off x="5254388" y="3643952"/>
              <a:ext cx="341195" cy="269157"/>
              <a:chOff x="5322627" y="4244454"/>
              <a:chExt cx="341195" cy="269157"/>
            </a:xfrm>
          </p:grpSpPr>
          <p:sp>
            <p:nvSpPr>
              <p:cNvPr id="379" name="Isosceles Triangle 378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0" name="Group 291"/>
              <p:cNvGrpSpPr/>
              <p:nvPr/>
            </p:nvGrpSpPr>
            <p:grpSpPr>
              <a:xfrm rot="18675197">
                <a:off x="5443478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381" name="Oval 380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82" name="Oval 381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83" name="Oval 382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84" name="Group 383"/>
            <p:cNvGrpSpPr/>
            <p:nvPr/>
          </p:nvGrpSpPr>
          <p:grpSpPr>
            <a:xfrm rot="5400000">
              <a:off x="5745707" y="3643952"/>
              <a:ext cx="341195" cy="269157"/>
              <a:chOff x="5322627" y="4244454"/>
              <a:chExt cx="341195" cy="269157"/>
            </a:xfrm>
          </p:grpSpPr>
          <p:sp>
            <p:nvSpPr>
              <p:cNvPr id="385" name="Isosceles Triangle 384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6" name="Group 291"/>
              <p:cNvGrpSpPr/>
              <p:nvPr/>
            </p:nvGrpSpPr>
            <p:grpSpPr>
              <a:xfrm rot="18675197">
                <a:off x="5443479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387" name="Oval 386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88" name="Oval 387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89" name="Oval 388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90" name="Group 389"/>
            <p:cNvGrpSpPr/>
            <p:nvPr/>
          </p:nvGrpSpPr>
          <p:grpSpPr>
            <a:xfrm rot="5400000">
              <a:off x="6250674" y="3657600"/>
              <a:ext cx="341195" cy="269157"/>
              <a:chOff x="5322627" y="4244454"/>
              <a:chExt cx="341195" cy="269157"/>
            </a:xfrm>
          </p:grpSpPr>
          <p:sp>
            <p:nvSpPr>
              <p:cNvPr id="391" name="Isosceles Triangle 390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92" name="Group 291"/>
              <p:cNvGrpSpPr/>
              <p:nvPr/>
            </p:nvGrpSpPr>
            <p:grpSpPr>
              <a:xfrm rot="18675197">
                <a:off x="5443480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393" name="Oval 392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94" name="Oval 393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95" name="Oval 394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96" name="Group 395"/>
            <p:cNvGrpSpPr/>
            <p:nvPr/>
          </p:nvGrpSpPr>
          <p:grpSpPr>
            <a:xfrm rot="5400000">
              <a:off x="6796585" y="3657600"/>
              <a:ext cx="341195" cy="269157"/>
              <a:chOff x="5322627" y="4244454"/>
              <a:chExt cx="341195" cy="269157"/>
            </a:xfrm>
          </p:grpSpPr>
          <p:sp>
            <p:nvSpPr>
              <p:cNvPr id="397" name="Isosceles Triangle 396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98" name="Group 291"/>
              <p:cNvGrpSpPr/>
              <p:nvPr/>
            </p:nvGrpSpPr>
            <p:grpSpPr>
              <a:xfrm rot="18675197">
                <a:off x="5443481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399" name="Oval 398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00" name="Oval 399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01" name="Oval 400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402" name="Group 401"/>
            <p:cNvGrpSpPr/>
            <p:nvPr/>
          </p:nvGrpSpPr>
          <p:grpSpPr>
            <a:xfrm rot="5400000">
              <a:off x="7301552" y="3643952"/>
              <a:ext cx="341195" cy="269157"/>
              <a:chOff x="5322627" y="4244454"/>
              <a:chExt cx="341195" cy="269157"/>
            </a:xfrm>
          </p:grpSpPr>
          <p:sp>
            <p:nvSpPr>
              <p:cNvPr id="403" name="Isosceles Triangle 402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4" name="Group 291"/>
              <p:cNvGrpSpPr/>
              <p:nvPr/>
            </p:nvGrpSpPr>
            <p:grpSpPr>
              <a:xfrm rot="18675197">
                <a:off x="5443482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405" name="Oval 404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06" name="Oval 405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07" name="Oval 406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PSE is NP-hard for 3-Connected Graphs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20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70772" y="1033397"/>
            <a:ext cx="18099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Tricks…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480"/>
          <p:cNvGrpSpPr/>
          <p:nvPr/>
        </p:nvGrpSpPr>
        <p:grpSpPr>
          <a:xfrm>
            <a:off x="65436" y="3616922"/>
            <a:ext cx="2553417" cy="2260119"/>
            <a:chOff x="256508" y="3616922"/>
            <a:chExt cx="2553417" cy="2260119"/>
          </a:xfrm>
        </p:grpSpPr>
        <p:sp>
          <p:nvSpPr>
            <p:cNvPr id="218" name="Oval 217"/>
            <p:cNvSpPr/>
            <p:nvPr/>
          </p:nvSpPr>
          <p:spPr>
            <a:xfrm>
              <a:off x="472168" y="5053212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989753" y="387139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2102560" y="381963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1645359" y="5579421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2585641" y="4992827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1308928" y="5053209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1809259" y="484617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41842" y="4294087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541179" y="5152416"/>
              <a:ext cx="1181818" cy="560717"/>
            </a:xfrm>
            <a:custGeom>
              <a:avLst/>
              <a:gdLst>
                <a:gd name="connsiteX0" fmla="*/ 1121434 w 1121434"/>
                <a:gd name="connsiteY0" fmla="*/ 491705 h 634041"/>
                <a:gd name="connsiteX1" fmla="*/ 517584 w 1121434"/>
                <a:gd name="connsiteY1" fmla="*/ 552090 h 634041"/>
                <a:gd name="connsiteX2" fmla="*/ 0 w 1121434"/>
                <a:gd name="connsiteY2" fmla="*/ 0 h 634041"/>
                <a:gd name="connsiteX0" fmla="*/ 1121434 w 1121434"/>
                <a:gd name="connsiteY0" fmla="*/ 491705 h 562873"/>
                <a:gd name="connsiteX1" fmla="*/ 517584 w 1121434"/>
                <a:gd name="connsiteY1" fmla="*/ 414068 h 562873"/>
                <a:gd name="connsiteX2" fmla="*/ 0 w 1121434"/>
                <a:gd name="connsiteY2" fmla="*/ 0 h 562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434" h="562873">
                  <a:moveTo>
                    <a:pt x="1121434" y="491705"/>
                  </a:moveTo>
                  <a:cubicBezTo>
                    <a:pt x="912962" y="562873"/>
                    <a:pt x="704490" y="496019"/>
                    <a:pt x="517584" y="414068"/>
                  </a:cubicBezTo>
                  <a:cubicBezTo>
                    <a:pt x="330678" y="332117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523926" y="3901585"/>
              <a:ext cx="500332" cy="1199072"/>
            </a:xfrm>
            <a:custGeom>
              <a:avLst/>
              <a:gdLst>
                <a:gd name="connsiteX0" fmla="*/ 0 w 500332"/>
                <a:gd name="connsiteY0" fmla="*/ 1199072 h 1199072"/>
                <a:gd name="connsiteX1" fmla="*/ 94890 w 500332"/>
                <a:gd name="connsiteY1" fmla="*/ 439948 h 1199072"/>
                <a:gd name="connsiteX2" fmla="*/ 500332 w 500332"/>
                <a:gd name="connsiteY2" fmla="*/ 0 h 1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199072">
                  <a:moveTo>
                    <a:pt x="0" y="1199072"/>
                  </a:moveTo>
                  <a:cubicBezTo>
                    <a:pt x="5750" y="919432"/>
                    <a:pt x="11501" y="639793"/>
                    <a:pt x="94890" y="439948"/>
                  </a:cubicBezTo>
                  <a:cubicBezTo>
                    <a:pt x="178279" y="240103"/>
                    <a:pt x="339305" y="120051"/>
                    <a:pt x="500332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1076016" y="3769314"/>
              <a:ext cx="1078302" cy="132271"/>
            </a:xfrm>
            <a:custGeom>
              <a:avLst/>
              <a:gdLst>
                <a:gd name="connsiteX0" fmla="*/ 0 w 1078302"/>
                <a:gd name="connsiteY0" fmla="*/ 132271 h 132271"/>
                <a:gd name="connsiteX1" fmla="*/ 552091 w 1078302"/>
                <a:gd name="connsiteY1" fmla="*/ 2875 h 132271"/>
                <a:gd name="connsiteX2" fmla="*/ 1078302 w 1078302"/>
                <a:gd name="connsiteY2" fmla="*/ 115019 h 132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8302" h="132271">
                  <a:moveTo>
                    <a:pt x="0" y="132271"/>
                  </a:moveTo>
                  <a:cubicBezTo>
                    <a:pt x="186187" y="69010"/>
                    <a:pt x="372374" y="5750"/>
                    <a:pt x="552091" y="2875"/>
                  </a:cubicBezTo>
                  <a:cubicBezTo>
                    <a:pt x="731808" y="0"/>
                    <a:pt x="905055" y="57509"/>
                    <a:pt x="1078302" y="115019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2171571" y="3910212"/>
              <a:ext cx="465826" cy="1138687"/>
            </a:xfrm>
            <a:custGeom>
              <a:avLst/>
              <a:gdLst>
                <a:gd name="connsiteX0" fmla="*/ 0 w 543464"/>
                <a:gd name="connsiteY0" fmla="*/ 0 h 1138687"/>
                <a:gd name="connsiteX1" fmla="*/ 353683 w 543464"/>
                <a:gd name="connsiteY1" fmla="*/ 379562 h 1138687"/>
                <a:gd name="connsiteX2" fmla="*/ 543464 w 543464"/>
                <a:gd name="connsiteY2" fmla="*/ 1138687 h 1138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3464" h="1138687">
                  <a:moveTo>
                    <a:pt x="0" y="0"/>
                  </a:moveTo>
                  <a:cubicBezTo>
                    <a:pt x="131553" y="94890"/>
                    <a:pt x="263106" y="189781"/>
                    <a:pt x="353683" y="379562"/>
                  </a:cubicBezTo>
                  <a:cubicBezTo>
                    <a:pt x="444260" y="569343"/>
                    <a:pt x="543464" y="1138687"/>
                    <a:pt x="543464" y="113868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1697118" y="5057525"/>
              <a:ext cx="957532" cy="612476"/>
            </a:xfrm>
            <a:custGeom>
              <a:avLst/>
              <a:gdLst>
                <a:gd name="connsiteX0" fmla="*/ 0 w 957532"/>
                <a:gd name="connsiteY0" fmla="*/ 612476 h 612476"/>
                <a:gd name="connsiteX1" fmla="*/ 595223 w 957532"/>
                <a:gd name="connsiteY1" fmla="*/ 48307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  <a:gd name="connsiteX0" fmla="*/ 0 w 957532"/>
                <a:gd name="connsiteY0" fmla="*/ 612476 h 612476"/>
                <a:gd name="connsiteX1" fmla="*/ 595223 w 957532"/>
                <a:gd name="connsiteY1" fmla="*/ 36230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7532" h="612476">
                  <a:moveTo>
                    <a:pt x="0" y="612476"/>
                  </a:moveTo>
                  <a:cubicBezTo>
                    <a:pt x="217817" y="598817"/>
                    <a:pt x="435634" y="464388"/>
                    <a:pt x="595223" y="362309"/>
                  </a:cubicBezTo>
                  <a:cubicBezTo>
                    <a:pt x="754812" y="260230"/>
                    <a:pt x="897147" y="60385"/>
                    <a:pt x="957532" y="0"/>
                  </a:cubicBezTo>
                  <a:lnTo>
                    <a:pt x="957532" y="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 230"/>
            <p:cNvSpPr/>
            <p:nvPr/>
          </p:nvSpPr>
          <p:spPr>
            <a:xfrm flipV="1">
              <a:off x="506673" y="5063563"/>
              <a:ext cx="845389" cy="45719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 231"/>
            <p:cNvSpPr/>
            <p:nvPr/>
          </p:nvSpPr>
          <p:spPr>
            <a:xfrm>
              <a:off x="1343435" y="5066152"/>
              <a:ext cx="370936" cy="577970"/>
            </a:xfrm>
            <a:custGeom>
              <a:avLst/>
              <a:gdLst>
                <a:gd name="connsiteX0" fmla="*/ 0 w 500332"/>
                <a:gd name="connsiteY0" fmla="*/ 0 h 681487"/>
                <a:gd name="connsiteX1" fmla="*/ 500332 w 500332"/>
                <a:gd name="connsiteY1" fmla="*/ 681487 h 681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2" h="681487">
                  <a:moveTo>
                    <a:pt x="0" y="0"/>
                  </a:moveTo>
                  <a:lnTo>
                    <a:pt x="500332" y="681487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Freeform 232"/>
            <p:cNvSpPr/>
            <p:nvPr/>
          </p:nvSpPr>
          <p:spPr>
            <a:xfrm>
              <a:off x="1593600" y="3884332"/>
              <a:ext cx="526213" cy="474453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Freeform 233"/>
            <p:cNvSpPr/>
            <p:nvPr/>
          </p:nvSpPr>
          <p:spPr>
            <a:xfrm>
              <a:off x="1886899" y="4919502"/>
              <a:ext cx="741872" cy="146650"/>
            </a:xfrm>
            <a:custGeom>
              <a:avLst/>
              <a:gdLst>
                <a:gd name="connsiteX0" fmla="*/ 992038 w 992038"/>
                <a:gd name="connsiteY0" fmla="*/ 474452 h 474452"/>
                <a:gd name="connsiteX1" fmla="*/ 448574 w 992038"/>
                <a:gd name="connsiteY1" fmla="*/ 345056 h 474452"/>
                <a:gd name="connsiteX2" fmla="*/ 0 w 992038"/>
                <a:gd name="connsiteY2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2038" h="474452">
                  <a:moveTo>
                    <a:pt x="992038" y="474452"/>
                  </a:moveTo>
                  <a:cubicBezTo>
                    <a:pt x="802976" y="449291"/>
                    <a:pt x="613914" y="424131"/>
                    <a:pt x="448574" y="345056"/>
                  </a:cubicBezTo>
                  <a:cubicBezTo>
                    <a:pt x="283234" y="265981"/>
                    <a:pt x="141617" y="13299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1050138" y="3927466"/>
              <a:ext cx="543463" cy="431320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 flipH="1" flipV="1">
              <a:off x="1377940" y="4919501"/>
              <a:ext cx="483078" cy="172530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 flipH="1">
              <a:off x="1584974" y="4341533"/>
              <a:ext cx="276045" cy="534837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799970" y="3694555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1377939" y="4365284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154320" y="3616922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2594265" y="4746981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1602228" y="5644128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56508" y="5057532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300297" y="4755622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1869647" y="4695221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609"/>
          <p:cNvGrpSpPr/>
          <p:nvPr/>
        </p:nvGrpSpPr>
        <p:grpSpPr>
          <a:xfrm>
            <a:off x="2612438" y="3373251"/>
            <a:ext cx="3183507" cy="2551981"/>
            <a:chOff x="2612438" y="3373251"/>
            <a:chExt cx="3183507" cy="2551981"/>
          </a:xfrm>
        </p:grpSpPr>
        <p:sp>
          <p:nvSpPr>
            <p:cNvPr id="246" name="Freeform 245"/>
            <p:cNvSpPr/>
            <p:nvPr/>
          </p:nvSpPr>
          <p:spPr>
            <a:xfrm>
              <a:off x="2888483" y="5068342"/>
              <a:ext cx="1181818" cy="560717"/>
            </a:xfrm>
            <a:custGeom>
              <a:avLst/>
              <a:gdLst>
                <a:gd name="connsiteX0" fmla="*/ 1121434 w 1121434"/>
                <a:gd name="connsiteY0" fmla="*/ 491705 h 634041"/>
                <a:gd name="connsiteX1" fmla="*/ 517584 w 1121434"/>
                <a:gd name="connsiteY1" fmla="*/ 552090 h 634041"/>
                <a:gd name="connsiteX2" fmla="*/ 0 w 1121434"/>
                <a:gd name="connsiteY2" fmla="*/ 0 h 634041"/>
                <a:gd name="connsiteX0" fmla="*/ 1121434 w 1121434"/>
                <a:gd name="connsiteY0" fmla="*/ 491705 h 562873"/>
                <a:gd name="connsiteX1" fmla="*/ 517584 w 1121434"/>
                <a:gd name="connsiteY1" fmla="*/ 414068 h 562873"/>
                <a:gd name="connsiteX2" fmla="*/ 0 w 1121434"/>
                <a:gd name="connsiteY2" fmla="*/ 0 h 562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434" h="562873">
                  <a:moveTo>
                    <a:pt x="1121434" y="491705"/>
                  </a:moveTo>
                  <a:cubicBezTo>
                    <a:pt x="912962" y="562873"/>
                    <a:pt x="704490" y="496019"/>
                    <a:pt x="517584" y="414068"/>
                  </a:cubicBezTo>
                  <a:cubicBezTo>
                    <a:pt x="330678" y="332117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2871230" y="3817511"/>
              <a:ext cx="500332" cy="1199072"/>
            </a:xfrm>
            <a:custGeom>
              <a:avLst/>
              <a:gdLst>
                <a:gd name="connsiteX0" fmla="*/ 0 w 500332"/>
                <a:gd name="connsiteY0" fmla="*/ 1199072 h 1199072"/>
                <a:gd name="connsiteX1" fmla="*/ 94890 w 500332"/>
                <a:gd name="connsiteY1" fmla="*/ 439948 h 1199072"/>
                <a:gd name="connsiteX2" fmla="*/ 500332 w 500332"/>
                <a:gd name="connsiteY2" fmla="*/ 0 h 1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199072">
                  <a:moveTo>
                    <a:pt x="0" y="1199072"/>
                  </a:moveTo>
                  <a:cubicBezTo>
                    <a:pt x="5750" y="919432"/>
                    <a:pt x="11501" y="639793"/>
                    <a:pt x="94890" y="439948"/>
                  </a:cubicBezTo>
                  <a:cubicBezTo>
                    <a:pt x="178279" y="240103"/>
                    <a:pt x="339305" y="120051"/>
                    <a:pt x="500332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3423320" y="3685240"/>
              <a:ext cx="1078302" cy="132271"/>
            </a:xfrm>
            <a:custGeom>
              <a:avLst/>
              <a:gdLst>
                <a:gd name="connsiteX0" fmla="*/ 0 w 1078302"/>
                <a:gd name="connsiteY0" fmla="*/ 132271 h 132271"/>
                <a:gd name="connsiteX1" fmla="*/ 552091 w 1078302"/>
                <a:gd name="connsiteY1" fmla="*/ 2875 h 132271"/>
                <a:gd name="connsiteX2" fmla="*/ 1078302 w 1078302"/>
                <a:gd name="connsiteY2" fmla="*/ 115019 h 132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8302" h="132271">
                  <a:moveTo>
                    <a:pt x="0" y="132271"/>
                  </a:moveTo>
                  <a:cubicBezTo>
                    <a:pt x="186187" y="69010"/>
                    <a:pt x="372374" y="5750"/>
                    <a:pt x="552091" y="2875"/>
                  </a:cubicBezTo>
                  <a:cubicBezTo>
                    <a:pt x="731808" y="0"/>
                    <a:pt x="905055" y="57509"/>
                    <a:pt x="1078302" y="115019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4518875" y="3826138"/>
              <a:ext cx="465826" cy="1138687"/>
            </a:xfrm>
            <a:custGeom>
              <a:avLst/>
              <a:gdLst>
                <a:gd name="connsiteX0" fmla="*/ 0 w 543464"/>
                <a:gd name="connsiteY0" fmla="*/ 0 h 1138687"/>
                <a:gd name="connsiteX1" fmla="*/ 353683 w 543464"/>
                <a:gd name="connsiteY1" fmla="*/ 379562 h 1138687"/>
                <a:gd name="connsiteX2" fmla="*/ 543464 w 543464"/>
                <a:gd name="connsiteY2" fmla="*/ 1138687 h 1138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3464" h="1138687">
                  <a:moveTo>
                    <a:pt x="0" y="0"/>
                  </a:moveTo>
                  <a:cubicBezTo>
                    <a:pt x="131553" y="94890"/>
                    <a:pt x="263106" y="189781"/>
                    <a:pt x="353683" y="379562"/>
                  </a:cubicBezTo>
                  <a:cubicBezTo>
                    <a:pt x="444260" y="569343"/>
                    <a:pt x="543464" y="1138687"/>
                    <a:pt x="543464" y="113868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>
              <a:off x="4044422" y="4973451"/>
              <a:ext cx="957532" cy="612476"/>
            </a:xfrm>
            <a:custGeom>
              <a:avLst/>
              <a:gdLst>
                <a:gd name="connsiteX0" fmla="*/ 0 w 957532"/>
                <a:gd name="connsiteY0" fmla="*/ 612476 h 612476"/>
                <a:gd name="connsiteX1" fmla="*/ 595223 w 957532"/>
                <a:gd name="connsiteY1" fmla="*/ 48307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  <a:gd name="connsiteX0" fmla="*/ 0 w 957532"/>
                <a:gd name="connsiteY0" fmla="*/ 612476 h 612476"/>
                <a:gd name="connsiteX1" fmla="*/ 595223 w 957532"/>
                <a:gd name="connsiteY1" fmla="*/ 362309 h 612476"/>
                <a:gd name="connsiteX2" fmla="*/ 957532 w 957532"/>
                <a:gd name="connsiteY2" fmla="*/ 0 h 612476"/>
                <a:gd name="connsiteX3" fmla="*/ 957532 w 957532"/>
                <a:gd name="connsiteY3" fmla="*/ 0 h 61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7532" h="612476">
                  <a:moveTo>
                    <a:pt x="0" y="612476"/>
                  </a:moveTo>
                  <a:cubicBezTo>
                    <a:pt x="217817" y="598817"/>
                    <a:pt x="435634" y="464388"/>
                    <a:pt x="595223" y="362309"/>
                  </a:cubicBezTo>
                  <a:cubicBezTo>
                    <a:pt x="754812" y="260230"/>
                    <a:pt x="897147" y="60385"/>
                    <a:pt x="957532" y="0"/>
                  </a:cubicBezTo>
                  <a:lnTo>
                    <a:pt x="957532" y="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Freeform 250"/>
            <p:cNvSpPr/>
            <p:nvPr/>
          </p:nvSpPr>
          <p:spPr>
            <a:xfrm flipV="1">
              <a:off x="2853977" y="4979489"/>
              <a:ext cx="845389" cy="45719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3690739" y="4982078"/>
              <a:ext cx="370936" cy="577970"/>
            </a:xfrm>
            <a:custGeom>
              <a:avLst/>
              <a:gdLst>
                <a:gd name="connsiteX0" fmla="*/ 0 w 500332"/>
                <a:gd name="connsiteY0" fmla="*/ 0 h 681487"/>
                <a:gd name="connsiteX1" fmla="*/ 500332 w 500332"/>
                <a:gd name="connsiteY1" fmla="*/ 681487 h 681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2" h="681487">
                  <a:moveTo>
                    <a:pt x="0" y="0"/>
                  </a:moveTo>
                  <a:lnTo>
                    <a:pt x="500332" y="681487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Freeform 296"/>
            <p:cNvSpPr/>
            <p:nvPr/>
          </p:nvSpPr>
          <p:spPr>
            <a:xfrm>
              <a:off x="3940904" y="3800258"/>
              <a:ext cx="526213" cy="474453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Freeform 297"/>
            <p:cNvSpPr/>
            <p:nvPr/>
          </p:nvSpPr>
          <p:spPr>
            <a:xfrm>
              <a:off x="4234203" y="4835428"/>
              <a:ext cx="741872" cy="146650"/>
            </a:xfrm>
            <a:custGeom>
              <a:avLst/>
              <a:gdLst>
                <a:gd name="connsiteX0" fmla="*/ 992038 w 992038"/>
                <a:gd name="connsiteY0" fmla="*/ 474452 h 474452"/>
                <a:gd name="connsiteX1" fmla="*/ 448574 w 992038"/>
                <a:gd name="connsiteY1" fmla="*/ 345056 h 474452"/>
                <a:gd name="connsiteX2" fmla="*/ 0 w 992038"/>
                <a:gd name="connsiteY2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2038" h="474452">
                  <a:moveTo>
                    <a:pt x="992038" y="474452"/>
                  </a:moveTo>
                  <a:cubicBezTo>
                    <a:pt x="802976" y="449291"/>
                    <a:pt x="613914" y="424131"/>
                    <a:pt x="448574" y="345056"/>
                  </a:cubicBezTo>
                  <a:cubicBezTo>
                    <a:pt x="283234" y="265981"/>
                    <a:pt x="141617" y="132990"/>
                    <a:pt x="0" y="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Freeform 298"/>
            <p:cNvSpPr/>
            <p:nvPr/>
          </p:nvSpPr>
          <p:spPr>
            <a:xfrm>
              <a:off x="3397442" y="3843392"/>
              <a:ext cx="543463" cy="431320"/>
            </a:xfrm>
            <a:custGeom>
              <a:avLst/>
              <a:gdLst>
                <a:gd name="connsiteX0" fmla="*/ 0 w 138023"/>
                <a:gd name="connsiteY0" fmla="*/ 0 h 974784"/>
                <a:gd name="connsiteX1" fmla="*/ 138023 w 138023"/>
                <a:gd name="connsiteY1" fmla="*/ 974784 h 97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8023" h="974784">
                  <a:moveTo>
                    <a:pt x="0" y="0"/>
                  </a:moveTo>
                  <a:lnTo>
                    <a:pt x="138023" y="974784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Freeform 299"/>
            <p:cNvSpPr/>
            <p:nvPr/>
          </p:nvSpPr>
          <p:spPr>
            <a:xfrm flipH="1" flipV="1">
              <a:off x="3725244" y="4835427"/>
              <a:ext cx="483078" cy="172530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Freeform 300"/>
            <p:cNvSpPr/>
            <p:nvPr/>
          </p:nvSpPr>
          <p:spPr>
            <a:xfrm flipH="1">
              <a:off x="3932278" y="4257459"/>
              <a:ext cx="276045" cy="534837"/>
            </a:xfrm>
            <a:custGeom>
              <a:avLst/>
              <a:gdLst>
                <a:gd name="connsiteX0" fmla="*/ 500333 w 500333"/>
                <a:gd name="connsiteY0" fmla="*/ 0 h 629728"/>
                <a:gd name="connsiteX1" fmla="*/ 0 w 500333"/>
                <a:gd name="connsiteY1" fmla="*/ 629728 h 62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0333" h="629728">
                  <a:moveTo>
                    <a:pt x="500333" y="0"/>
                  </a:moveTo>
                  <a:lnTo>
                    <a:pt x="0" y="629728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Freeform 301"/>
            <p:cNvSpPr/>
            <p:nvPr/>
          </p:nvSpPr>
          <p:spPr>
            <a:xfrm>
              <a:off x="2879856" y="4498998"/>
              <a:ext cx="345057" cy="543464"/>
            </a:xfrm>
            <a:custGeom>
              <a:avLst/>
              <a:gdLst>
                <a:gd name="connsiteX0" fmla="*/ 0 w 345057"/>
                <a:gd name="connsiteY0" fmla="*/ 543464 h 543464"/>
                <a:gd name="connsiteX1" fmla="*/ 163902 w 345057"/>
                <a:gd name="connsiteY1" fmla="*/ 138023 h 543464"/>
                <a:gd name="connsiteX2" fmla="*/ 345057 w 345057"/>
                <a:gd name="connsiteY2" fmla="*/ 0 h 543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5057" h="543464">
                  <a:moveTo>
                    <a:pt x="0" y="543464"/>
                  </a:moveTo>
                  <a:cubicBezTo>
                    <a:pt x="53196" y="386032"/>
                    <a:pt x="106392" y="228600"/>
                    <a:pt x="163902" y="138023"/>
                  </a:cubicBezTo>
                  <a:cubicBezTo>
                    <a:pt x="221412" y="47446"/>
                    <a:pt x="283234" y="23723"/>
                    <a:pt x="345057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Freeform 302"/>
            <p:cNvSpPr/>
            <p:nvPr/>
          </p:nvSpPr>
          <p:spPr>
            <a:xfrm>
              <a:off x="3344245" y="3869270"/>
              <a:ext cx="44570" cy="431321"/>
            </a:xfrm>
            <a:custGeom>
              <a:avLst/>
              <a:gdLst>
                <a:gd name="connsiteX0" fmla="*/ 44570 w 44570"/>
                <a:gd name="connsiteY0" fmla="*/ 431321 h 431321"/>
                <a:gd name="connsiteX1" fmla="*/ 1438 w 44570"/>
                <a:gd name="connsiteY1" fmla="*/ 250166 h 431321"/>
                <a:gd name="connsiteX2" fmla="*/ 35943 w 44570"/>
                <a:gd name="connsiteY2" fmla="*/ 0 h 431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570" h="431321">
                  <a:moveTo>
                    <a:pt x="44570" y="431321"/>
                  </a:moveTo>
                  <a:cubicBezTo>
                    <a:pt x="23723" y="376687"/>
                    <a:pt x="2876" y="322053"/>
                    <a:pt x="1438" y="250166"/>
                  </a:cubicBezTo>
                  <a:cubicBezTo>
                    <a:pt x="0" y="178279"/>
                    <a:pt x="17971" y="89139"/>
                    <a:pt x="35943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Freeform 303"/>
            <p:cNvSpPr/>
            <p:nvPr/>
          </p:nvSpPr>
          <p:spPr>
            <a:xfrm>
              <a:off x="3569969" y="4274711"/>
              <a:ext cx="353683" cy="77638"/>
            </a:xfrm>
            <a:custGeom>
              <a:avLst/>
              <a:gdLst>
                <a:gd name="connsiteX0" fmla="*/ 0 w 353683"/>
                <a:gd name="connsiteY0" fmla="*/ 77638 h 77638"/>
                <a:gd name="connsiteX1" fmla="*/ 353683 w 353683"/>
                <a:gd name="connsiteY1" fmla="*/ 0 h 7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3683" h="77638">
                  <a:moveTo>
                    <a:pt x="0" y="77638"/>
                  </a:moveTo>
                  <a:lnTo>
                    <a:pt x="353683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3621728" y="4576636"/>
              <a:ext cx="577970" cy="241540"/>
            </a:xfrm>
            <a:custGeom>
              <a:avLst/>
              <a:gdLst>
                <a:gd name="connsiteX0" fmla="*/ 0 w 577970"/>
                <a:gd name="connsiteY0" fmla="*/ 0 h 241540"/>
                <a:gd name="connsiteX1" fmla="*/ 577970 w 577970"/>
                <a:gd name="connsiteY1" fmla="*/ 241540 h 24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7970" h="241540">
                  <a:moveTo>
                    <a:pt x="0" y="0"/>
                  </a:moveTo>
                  <a:lnTo>
                    <a:pt x="577970" y="24154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Freeform 305"/>
            <p:cNvSpPr/>
            <p:nvPr/>
          </p:nvSpPr>
          <p:spPr>
            <a:xfrm>
              <a:off x="3397441" y="4697406"/>
              <a:ext cx="301925" cy="301924"/>
            </a:xfrm>
            <a:custGeom>
              <a:avLst/>
              <a:gdLst>
                <a:gd name="connsiteX0" fmla="*/ 301925 w 301925"/>
                <a:gd name="connsiteY0" fmla="*/ 301924 h 301924"/>
                <a:gd name="connsiteX1" fmla="*/ 250166 w 301925"/>
                <a:gd name="connsiteY1" fmla="*/ 189781 h 301924"/>
                <a:gd name="connsiteX2" fmla="*/ 0 w 301925"/>
                <a:gd name="connsiteY2" fmla="*/ 0 h 301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1925" h="301924">
                  <a:moveTo>
                    <a:pt x="301925" y="301924"/>
                  </a:moveTo>
                  <a:cubicBezTo>
                    <a:pt x="301206" y="271013"/>
                    <a:pt x="300487" y="240102"/>
                    <a:pt x="250166" y="189781"/>
                  </a:cubicBezTo>
                  <a:cubicBezTo>
                    <a:pt x="199845" y="139460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3371563" y="5180485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8" name="Freeform 307"/>
            <p:cNvSpPr/>
            <p:nvPr/>
          </p:nvSpPr>
          <p:spPr>
            <a:xfrm>
              <a:off x="2879856" y="5042462"/>
              <a:ext cx="491706" cy="198408"/>
            </a:xfrm>
            <a:custGeom>
              <a:avLst/>
              <a:gdLst>
                <a:gd name="connsiteX0" fmla="*/ 491706 w 491706"/>
                <a:gd name="connsiteY0" fmla="*/ 198408 h 198408"/>
                <a:gd name="connsiteX1" fmla="*/ 224287 w 491706"/>
                <a:gd name="connsiteY1" fmla="*/ 120770 h 198408"/>
                <a:gd name="connsiteX2" fmla="*/ 0 w 491706"/>
                <a:gd name="connsiteY2" fmla="*/ 0 h 19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1706" h="198408">
                  <a:moveTo>
                    <a:pt x="491706" y="198408"/>
                  </a:moveTo>
                  <a:cubicBezTo>
                    <a:pt x="398972" y="176123"/>
                    <a:pt x="306238" y="153838"/>
                    <a:pt x="224287" y="120770"/>
                  </a:cubicBezTo>
                  <a:cubicBezTo>
                    <a:pt x="142336" y="87702"/>
                    <a:pt x="71168" y="43851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Freeform 308"/>
            <p:cNvSpPr/>
            <p:nvPr/>
          </p:nvSpPr>
          <p:spPr>
            <a:xfrm>
              <a:off x="3569969" y="5042462"/>
              <a:ext cx="120770" cy="17252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Freeform 309"/>
            <p:cNvSpPr/>
            <p:nvPr/>
          </p:nvSpPr>
          <p:spPr>
            <a:xfrm>
              <a:off x="3544090" y="5404772"/>
              <a:ext cx="500332" cy="163902"/>
            </a:xfrm>
            <a:custGeom>
              <a:avLst/>
              <a:gdLst>
                <a:gd name="connsiteX0" fmla="*/ 500332 w 500332"/>
                <a:gd name="connsiteY0" fmla="*/ 163902 h 163902"/>
                <a:gd name="connsiteX1" fmla="*/ 284672 w 500332"/>
                <a:gd name="connsiteY1" fmla="*/ 43132 h 163902"/>
                <a:gd name="connsiteX2" fmla="*/ 0 w 500332"/>
                <a:gd name="connsiteY2" fmla="*/ 0 h 16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63902">
                  <a:moveTo>
                    <a:pt x="500332" y="163902"/>
                  </a:moveTo>
                  <a:cubicBezTo>
                    <a:pt x="434196" y="117175"/>
                    <a:pt x="368061" y="70449"/>
                    <a:pt x="284672" y="43132"/>
                  </a:cubicBezTo>
                  <a:cubicBezTo>
                    <a:pt x="201283" y="15815"/>
                    <a:pt x="100641" y="7907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Freeform 343"/>
            <p:cNvSpPr/>
            <p:nvPr/>
          </p:nvSpPr>
          <p:spPr>
            <a:xfrm>
              <a:off x="4009915" y="3791632"/>
              <a:ext cx="508959" cy="5175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Freeform 344"/>
            <p:cNvSpPr/>
            <p:nvPr/>
          </p:nvSpPr>
          <p:spPr>
            <a:xfrm>
              <a:off x="3940905" y="4015919"/>
              <a:ext cx="8627" cy="232913"/>
            </a:xfrm>
            <a:custGeom>
              <a:avLst/>
              <a:gdLst>
                <a:gd name="connsiteX0" fmla="*/ 0 w 8627"/>
                <a:gd name="connsiteY0" fmla="*/ 232913 h 232913"/>
                <a:gd name="connsiteX1" fmla="*/ 8627 w 8627"/>
                <a:gd name="connsiteY1" fmla="*/ 0 h 232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27" h="232913">
                  <a:moveTo>
                    <a:pt x="0" y="232913"/>
                  </a:moveTo>
                  <a:lnTo>
                    <a:pt x="8627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Freeform 345"/>
            <p:cNvSpPr/>
            <p:nvPr/>
          </p:nvSpPr>
          <p:spPr>
            <a:xfrm>
              <a:off x="3388815" y="3834764"/>
              <a:ext cx="414068" cy="51759"/>
            </a:xfrm>
            <a:custGeom>
              <a:avLst/>
              <a:gdLst>
                <a:gd name="connsiteX0" fmla="*/ 414068 w 414068"/>
                <a:gd name="connsiteY0" fmla="*/ 51759 h 51759"/>
                <a:gd name="connsiteX1" fmla="*/ 0 w 414068"/>
                <a:gd name="connsiteY1" fmla="*/ 0 h 51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14068" h="51759">
                  <a:moveTo>
                    <a:pt x="414068" y="51759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Freeform 346"/>
            <p:cNvSpPr/>
            <p:nvPr/>
          </p:nvSpPr>
          <p:spPr>
            <a:xfrm>
              <a:off x="4087556" y="4993580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Freeform 347"/>
            <p:cNvSpPr/>
            <p:nvPr/>
          </p:nvSpPr>
          <p:spPr>
            <a:xfrm flipH="1">
              <a:off x="4216950" y="4826803"/>
              <a:ext cx="51758" cy="207034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Freeform 348"/>
            <p:cNvSpPr/>
            <p:nvPr/>
          </p:nvSpPr>
          <p:spPr>
            <a:xfrm flipH="1">
              <a:off x="3707991" y="5016584"/>
              <a:ext cx="396816" cy="172527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Freeform 349"/>
            <p:cNvSpPr/>
            <p:nvPr/>
          </p:nvSpPr>
          <p:spPr>
            <a:xfrm flipH="1" flipV="1">
              <a:off x="4061674" y="5361640"/>
              <a:ext cx="189782" cy="17252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Freeform 350"/>
            <p:cNvSpPr/>
            <p:nvPr/>
          </p:nvSpPr>
          <p:spPr>
            <a:xfrm flipH="1" flipV="1">
              <a:off x="4432609" y="4982077"/>
              <a:ext cx="534839" cy="224288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Freeform 351"/>
            <p:cNvSpPr/>
            <p:nvPr/>
          </p:nvSpPr>
          <p:spPr>
            <a:xfrm>
              <a:off x="3932279" y="4266085"/>
              <a:ext cx="396815" cy="17253"/>
            </a:xfrm>
            <a:custGeom>
              <a:avLst/>
              <a:gdLst>
                <a:gd name="connsiteX0" fmla="*/ 396815 w 396815"/>
                <a:gd name="connsiteY0" fmla="*/ 17253 h 17253"/>
                <a:gd name="connsiteX1" fmla="*/ 0 w 396815"/>
                <a:gd name="connsiteY1" fmla="*/ 0 h 17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6815" h="17253">
                  <a:moveTo>
                    <a:pt x="396815" y="17253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Freeform 352"/>
            <p:cNvSpPr/>
            <p:nvPr/>
          </p:nvSpPr>
          <p:spPr>
            <a:xfrm>
              <a:off x="4510249" y="3800259"/>
              <a:ext cx="69011" cy="474452"/>
            </a:xfrm>
            <a:custGeom>
              <a:avLst/>
              <a:gdLst>
                <a:gd name="connsiteX0" fmla="*/ 69011 w 69011"/>
                <a:gd name="connsiteY0" fmla="*/ 474452 h 474452"/>
                <a:gd name="connsiteX1" fmla="*/ 0 w 69011"/>
                <a:gd name="connsiteY1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9011" h="474452">
                  <a:moveTo>
                    <a:pt x="69011" y="474452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Freeform 353"/>
            <p:cNvSpPr/>
            <p:nvPr/>
          </p:nvSpPr>
          <p:spPr>
            <a:xfrm>
              <a:off x="4639645" y="4481745"/>
              <a:ext cx="353683" cy="491706"/>
            </a:xfrm>
            <a:custGeom>
              <a:avLst/>
              <a:gdLst>
                <a:gd name="connsiteX0" fmla="*/ 353683 w 353683"/>
                <a:gd name="connsiteY0" fmla="*/ 491706 h 491706"/>
                <a:gd name="connsiteX1" fmla="*/ 0 w 353683"/>
                <a:gd name="connsiteY1" fmla="*/ 0 h 491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3683" h="491706">
                  <a:moveTo>
                    <a:pt x="353683" y="491706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Freeform 354"/>
            <p:cNvSpPr/>
            <p:nvPr/>
          </p:nvSpPr>
          <p:spPr>
            <a:xfrm>
              <a:off x="4208324" y="4533504"/>
              <a:ext cx="146649" cy="293298"/>
            </a:xfrm>
            <a:custGeom>
              <a:avLst/>
              <a:gdLst>
                <a:gd name="connsiteX0" fmla="*/ 0 w 146649"/>
                <a:gd name="connsiteY0" fmla="*/ 293298 h 293298"/>
                <a:gd name="connsiteX1" fmla="*/ 146649 w 146649"/>
                <a:gd name="connsiteY1" fmla="*/ 0 h 29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6649" h="293298">
                  <a:moveTo>
                    <a:pt x="0" y="293298"/>
                  </a:moveTo>
                  <a:lnTo>
                    <a:pt x="146649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Freeform 355"/>
            <p:cNvSpPr/>
            <p:nvPr/>
          </p:nvSpPr>
          <p:spPr>
            <a:xfrm>
              <a:off x="5381518" y="4372477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Freeform 356"/>
            <p:cNvSpPr/>
            <p:nvPr/>
          </p:nvSpPr>
          <p:spPr>
            <a:xfrm>
              <a:off x="3388815" y="3373251"/>
              <a:ext cx="2355011" cy="1091242"/>
            </a:xfrm>
            <a:custGeom>
              <a:avLst/>
              <a:gdLst>
                <a:gd name="connsiteX0" fmla="*/ 0 w 2355011"/>
                <a:gd name="connsiteY0" fmla="*/ 452887 h 1091242"/>
                <a:gd name="connsiteX1" fmla="*/ 1017917 w 2355011"/>
                <a:gd name="connsiteY1" fmla="*/ 21566 h 1091242"/>
                <a:gd name="connsiteX2" fmla="*/ 1975449 w 2355011"/>
                <a:gd name="connsiteY2" fmla="*/ 323491 h 1091242"/>
                <a:gd name="connsiteX3" fmla="*/ 2355011 w 2355011"/>
                <a:gd name="connsiteY3" fmla="*/ 1091242 h 1091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55011" h="1091242">
                  <a:moveTo>
                    <a:pt x="0" y="452887"/>
                  </a:moveTo>
                  <a:cubicBezTo>
                    <a:pt x="344337" y="248009"/>
                    <a:pt x="688675" y="43132"/>
                    <a:pt x="1017917" y="21566"/>
                  </a:cubicBezTo>
                  <a:cubicBezTo>
                    <a:pt x="1347159" y="0"/>
                    <a:pt x="1752600" y="145212"/>
                    <a:pt x="1975449" y="323491"/>
                  </a:cubicBezTo>
                  <a:cubicBezTo>
                    <a:pt x="2198298" y="501770"/>
                    <a:pt x="2355011" y="1091242"/>
                    <a:pt x="2355011" y="1091242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Freeform 357"/>
            <p:cNvSpPr/>
            <p:nvPr/>
          </p:nvSpPr>
          <p:spPr>
            <a:xfrm>
              <a:off x="2853977" y="4671526"/>
              <a:ext cx="2907102" cy="1253706"/>
            </a:xfrm>
            <a:custGeom>
              <a:avLst/>
              <a:gdLst>
                <a:gd name="connsiteX0" fmla="*/ 2907102 w 2907102"/>
                <a:gd name="connsiteY0" fmla="*/ 0 h 1253706"/>
                <a:gd name="connsiteX1" fmla="*/ 2613804 w 2907102"/>
                <a:gd name="connsiteY1" fmla="*/ 871268 h 1253706"/>
                <a:gd name="connsiteX2" fmla="*/ 1492370 w 2907102"/>
                <a:gd name="connsiteY2" fmla="*/ 1233578 h 1253706"/>
                <a:gd name="connsiteX3" fmla="*/ 517585 w 2907102"/>
                <a:gd name="connsiteY3" fmla="*/ 992038 h 1253706"/>
                <a:gd name="connsiteX4" fmla="*/ 0 w 2907102"/>
                <a:gd name="connsiteY4" fmla="*/ 379563 h 1253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7102" h="1253706">
                  <a:moveTo>
                    <a:pt x="2907102" y="0"/>
                  </a:moveTo>
                  <a:cubicBezTo>
                    <a:pt x="2878347" y="332836"/>
                    <a:pt x="2849593" y="665672"/>
                    <a:pt x="2613804" y="871268"/>
                  </a:cubicBezTo>
                  <a:cubicBezTo>
                    <a:pt x="2378015" y="1076864"/>
                    <a:pt x="1841740" y="1213450"/>
                    <a:pt x="1492370" y="1233578"/>
                  </a:cubicBezTo>
                  <a:cubicBezTo>
                    <a:pt x="1143000" y="1253706"/>
                    <a:pt x="766313" y="1134374"/>
                    <a:pt x="517585" y="992038"/>
                  </a:cubicBezTo>
                  <a:cubicBezTo>
                    <a:pt x="268857" y="849702"/>
                    <a:pt x="134428" y="614632"/>
                    <a:pt x="0" y="379563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Freeform 358"/>
            <p:cNvSpPr/>
            <p:nvPr/>
          </p:nvSpPr>
          <p:spPr>
            <a:xfrm>
              <a:off x="4027169" y="4783670"/>
              <a:ext cx="1526876" cy="882769"/>
            </a:xfrm>
            <a:custGeom>
              <a:avLst/>
              <a:gdLst>
                <a:gd name="connsiteX0" fmla="*/ 0 w 1526876"/>
                <a:gd name="connsiteY0" fmla="*/ 785004 h 882769"/>
                <a:gd name="connsiteX1" fmla="*/ 327804 w 1526876"/>
                <a:gd name="connsiteY1" fmla="*/ 862641 h 882769"/>
                <a:gd name="connsiteX2" fmla="*/ 1017917 w 1526876"/>
                <a:gd name="connsiteY2" fmla="*/ 664234 h 882769"/>
                <a:gd name="connsiteX3" fmla="*/ 1526876 w 1526876"/>
                <a:gd name="connsiteY3" fmla="*/ 0 h 882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6876" h="882769">
                  <a:moveTo>
                    <a:pt x="0" y="785004"/>
                  </a:moveTo>
                  <a:cubicBezTo>
                    <a:pt x="79075" y="833886"/>
                    <a:pt x="158151" y="882769"/>
                    <a:pt x="327804" y="862641"/>
                  </a:cubicBezTo>
                  <a:cubicBezTo>
                    <a:pt x="497457" y="842513"/>
                    <a:pt x="818072" y="808007"/>
                    <a:pt x="1017917" y="664234"/>
                  </a:cubicBezTo>
                  <a:cubicBezTo>
                    <a:pt x="1217762" y="520461"/>
                    <a:pt x="1372319" y="260230"/>
                    <a:pt x="1526876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Freeform 359"/>
            <p:cNvSpPr/>
            <p:nvPr/>
          </p:nvSpPr>
          <p:spPr>
            <a:xfrm>
              <a:off x="4976075" y="4568010"/>
              <a:ext cx="439947" cy="431320"/>
            </a:xfrm>
            <a:custGeom>
              <a:avLst/>
              <a:gdLst>
                <a:gd name="connsiteX0" fmla="*/ 0 w 439947"/>
                <a:gd name="connsiteY0" fmla="*/ 431320 h 431320"/>
                <a:gd name="connsiteX1" fmla="*/ 439947 w 439947"/>
                <a:gd name="connsiteY1" fmla="*/ 0 h 43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39947" h="431320">
                  <a:moveTo>
                    <a:pt x="0" y="431320"/>
                  </a:moveTo>
                  <a:lnTo>
                    <a:pt x="439947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Freeform 360"/>
            <p:cNvSpPr/>
            <p:nvPr/>
          </p:nvSpPr>
          <p:spPr>
            <a:xfrm>
              <a:off x="4492996" y="3791632"/>
              <a:ext cx="1043796" cy="586596"/>
            </a:xfrm>
            <a:custGeom>
              <a:avLst/>
              <a:gdLst>
                <a:gd name="connsiteX0" fmla="*/ 0 w 1043796"/>
                <a:gd name="connsiteY0" fmla="*/ 0 h 586596"/>
                <a:gd name="connsiteX1" fmla="*/ 664234 w 1043796"/>
                <a:gd name="connsiteY1" fmla="*/ 112144 h 586596"/>
                <a:gd name="connsiteX2" fmla="*/ 1043796 w 1043796"/>
                <a:gd name="connsiteY2" fmla="*/ 586596 h 58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3796" h="586596">
                  <a:moveTo>
                    <a:pt x="0" y="0"/>
                  </a:moveTo>
                  <a:cubicBezTo>
                    <a:pt x="245134" y="7189"/>
                    <a:pt x="490268" y="14378"/>
                    <a:pt x="664234" y="112144"/>
                  </a:cubicBezTo>
                  <a:cubicBezTo>
                    <a:pt x="838200" y="209910"/>
                    <a:pt x="940998" y="398253"/>
                    <a:pt x="1043796" y="586596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4234203" y="462840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3155900" y="363636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3768373" y="4318964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4510250" y="3558727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4950195" y="4665036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3958158" y="5585933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2612438" y="4999337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" name="Rectangle 408"/>
            <p:cNvSpPr/>
            <p:nvPr/>
          </p:nvSpPr>
          <p:spPr>
            <a:xfrm>
              <a:off x="3656227" y="4697427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0" name="Freeform 409"/>
            <p:cNvSpPr/>
            <p:nvPr/>
          </p:nvSpPr>
          <p:spPr>
            <a:xfrm>
              <a:off x="3224914" y="4286213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1" name="Oval 410"/>
            <p:cNvSpPr/>
            <p:nvPr/>
          </p:nvSpPr>
          <p:spPr>
            <a:xfrm>
              <a:off x="3319804" y="424452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3518212" y="431353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Oval 412"/>
            <p:cNvSpPr/>
            <p:nvPr/>
          </p:nvSpPr>
          <p:spPr>
            <a:xfrm>
              <a:off x="3544091" y="450331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Oval 413"/>
            <p:cNvSpPr/>
            <p:nvPr/>
          </p:nvSpPr>
          <p:spPr>
            <a:xfrm>
              <a:off x="3345684" y="461545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/>
            <p:cNvSpPr/>
            <p:nvPr/>
          </p:nvSpPr>
          <p:spPr>
            <a:xfrm>
              <a:off x="3190408" y="443430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Freeform 415"/>
            <p:cNvSpPr/>
            <p:nvPr/>
          </p:nvSpPr>
          <p:spPr>
            <a:xfrm>
              <a:off x="3811510" y="3808885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/>
            <p:cNvSpPr/>
            <p:nvPr/>
          </p:nvSpPr>
          <p:spPr>
            <a:xfrm>
              <a:off x="3966784" y="379594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/>
            <p:cNvSpPr/>
            <p:nvPr/>
          </p:nvSpPr>
          <p:spPr>
            <a:xfrm>
              <a:off x="3751125" y="3839077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Oval 418"/>
            <p:cNvSpPr/>
            <p:nvPr/>
          </p:nvSpPr>
          <p:spPr>
            <a:xfrm>
              <a:off x="3897775" y="396847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Freeform 419"/>
            <p:cNvSpPr/>
            <p:nvPr/>
          </p:nvSpPr>
          <p:spPr>
            <a:xfrm rot="2048586">
              <a:off x="4279742" y="4223570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/>
            <p:cNvSpPr/>
            <p:nvPr/>
          </p:nvSpPr>
          <p:spPr>
            <a:xfrm rot="2048586">
              <a:off x="4509769" y="422175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/>
            <p:cNvSpPr/>
            <p:nvPr/>
          </p:nvSpPr>
          <p:spPr>
            <a:xfrm rot="2048586">
              <a:off x="4589376" y="444250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 rot="2048586">
              <a:off x="4306669" y="4490513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/>
            <p:cNvSpPr/>
            <p:nvPr/>
          </p:nvSpPr>
          <p:spPr>
            <a:xfrm rot="2048586">
              <a:off x="4265553" y="4243750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Oval 424"/>
            <p:cNvSpPr/>
            <p:nvPr/>
          </p:nvSpPr>
          <p:spPr>
            <a:xfrm>
              <a:off x="5476408" y="433078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/>
            <p:cNvSpPr/>
            <p:nvPr/>
          </p:nvSpPr>
          <p:spPr>
            <a:xfrm>
              <a:off x="5674816" y="439979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>
              <a:off x="5700695" y="458957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/>
            <p:cNvSpPr/>
            <p:nvPr/>
          </p:nvSpPr>
          <p:spPr>
            <a:xfrm>
              <a:off x="5502288" y="470171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5347012" y="452056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/>
            <p:cNvSpPr/>
            <p:nvPr/>
          </p:nvSpPr>
          <p:spPr>
            <a:xfrm>
              <a:off x="4225576" y="496914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Oval 430"/>
            <p:cNvSpPr/>
            <p:nvPr/>
          </p:nvSpPr>
          <p:spPr>
            <a:xfrm>
              <a:off x="4415359" y="510716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Oval 431"/>
            <p:cNvSpPr/>
            <p:nvPr/>
          </p:nvSpPr>
          <p:spPr>
            <a:xfrm>
              <a:off x="4208326" y="530556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Oval 432"/>
            <p:cNvSpPr/>
            <p:nvPr/>
          </p:nvSpPr>
          <p:spPr>
            <a:xfrm>
              <a:off x="4035798" y="512441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/>
            <p:cNvSpPr/>
            <p:nvPr/>
          </p:nvSpPr>
          <p:spPr>
            <a:xfrm>
              <a:off x="3509585" y="516754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/>
            <p:cNvSpPr/>
            <p:nvPr/>
          </p:nvSpPr>
          <p:spPr>
            <a:xfrm>
              <a:off x="3311178" y="5210677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/>
            <p:cNvSpPr/>
            <p:nvPr/>
          </p:nvSpPr>
          <p:spPr>
            <a:xfrm>
              <a:off x="3475080" y="5331447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Oval 437"/>
            <p:cNvSpPr/>
            <p:nvPr/>
          </p:nvSpPr>
          <p:spPr>
            <a:xfrm>
              <a:off x="4932945" y="490875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>
              <a:off x="4156563" y="4762101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/>
            <p:cNvSpPr/>
            <p:nvPr/>
          </p:nvSpPr>
          <p:spPr>
            <a:xfrm>
              <a:off x="3337057" y="3787319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/>
            <p:cNvSpPr/>
            <p:nvPr/>
          </p:nvSpPr>
          <p:spPr>
            <a:xfrm>
              <a:off x="4449864" y="3735561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/>
            <p:cNvSpPr/>
            <p:nvPr/>
          </p:nvSpPr>
          <p:spPr>
            <a:xfrm>
              <a:off x="3889146" y="4210013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Oval 442"/>
            <p:cNvSpPr/>
            <p:nvPr/>
          </p:nvSpPr>
          <p:spPr>
            <a:xfrm>
              <a:off x="2819472" y="4969138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/>
            <p:cNvSpPr/>
            <p:nvPr/>
          </p:nvSpPr>
          <p:spPr>
            <a:xfrm>
              <a:off x="3656232" y="4969135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3992663" y="5495347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7" name="Rounded Rectangle 446"/>
          <p:cNvSpPr/>
          <p:nvPr/>
        </p:nvSpPr>
        <p:spPr>
          <a:xfrm>
            <a:off x="1255594" y="2220581"/>
            <a:ext cx="7369791" cy="39413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Instead of the blue vertices use blue cycles. </a:t>
            </a:r>
          </a:p>
        </p:txBody>
      </p:sp>
      <p:sp>
        <p:nvSpPr>
          <p:cNvPr id="448" name="Rounded Rectangle 447"/>
          <p:cNvSpPr/>
          <p:nvPr/>
        </p:nvSpPr>
        <p:spPr>
          <a:xfrm>
            <a:off x="1228302" y="2780139"/>
            <a:ext cx="7397084" cy="39413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Replace black vertices with some special graph structure. </a:t>
            </a:r>
          </a:p>
        </p:txBody>
      </p:sp>
      <p:sp>
        <p:nvSpPr>
          <p:cNvPr id="461" name="Rounded Rectangle 460"/>
          <p:cNvSpPr/>
          <p:nvPr/>
        </p:nvSpPr>
        <p:spPr>
          <a:xfrm>
            <a:off x="1269242" y="1688320"/>
            <a:ext cx="7342496" cy="394138"/>
          </a:xfrm>
          <a:prstGeom prst="roundRect">
            <a:avLst/>
          </a:prstGeom>
          <a:solidFill>
            <a:schemeClr val="accent2">
              <a:lumMod val="20000"/>
              <a:lumOff val="80000"/>
              <a:alpha val="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simpler input instances.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805"/>
          <p:cNvGrpSpPr/>
          <p:nvPr/>
        </p:nvGrpSpPr>
        <p:grpSpPr>
          <a:xfrm>
            <a:off x="5987787" y="3305012"/>
            <a:ext cx="3074325" cy="2551981"/>
            <a:chOff x="5987787" y="3305012"/>
            <a:chExt cx="3074325" cy="2551981"/>
          </a:xfrm>
        </p:grpSpPr>
        <p:sp>
          <p:nvSpPr>
            <p:cNvPr id="506" name="Freeform 505"/>
            <p:cNvSpPr/>
            <p:nvPr/>
          </p:nvSpPr>
          <p:spPr>
            <a:xfrm>
              <a:off x="6146023" y="4430759"/>
              <a:ext cx="345057" cy="543464"/>
            </a:xfrm>
            <a:custGeom>
              <a:avLst/>
              <a:gdLst>
                <a:gd name="connsiteX0" fmla="*/ 0 w 345057"/>
                <a:gd name="connsiteY0" fmla="*/ 543464 h 543464"/>
                <a:gd name="connsiteX1" fmla="*/ 163902 w 345057"/>
                <a:gd name="connsiteY1" fmla="*/ 138023 h 543464"/>
                <a:gd name="connsiteX2" fmla="*/ 345057 w 345057"/>
                <a:gd name="connsiteY2" fmla="*/ 0 h 543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5057" h="543464">
                  <a:moveTo>
                    <a:pt x="0" y="543464"/>
                  </a:moveTo>
                  <a:cubicBezTo>
                    <a:pt x="53196" y="386032"/>
                    <a:pt x="106392" y="228600"/>
                    <a:pt x="163902" y="138023"/>
                  </a:cubicBezTo>
                  <a:cubicBezTo>
                    <a:pt x="221412" y="47446"/>
                    <a:pt x="283234" y="23723"/>
                    <a:pt x="345057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Freeform 506"/>
            <p:cNvSpPr/>
            <p:nvPr/>
          </p:nvSpPr>
          <p:spPr>
            <a:xfrm>
              <a:off x="6610412" y="3801031"/>
              <a:ext cx="44570" cy="431321"/>
            </a:xfrm>
            <a:custGeom>
              <a:avLst/>
              <a:gdLst>
                <a:gd name="connsiteX0" fmla="*/ 44570 w 44570"/>
                <a:gd name="connsiteY0" fmla="*/ 431321 h 431321"/>
                <a:gd name="connsiteX1" fmla="*/ 1438 w 44570"/>
                <a:gd name="connsiteY1" fmla="*/ 250166 h 431321"/>
                <a:gd name="connsiteX2" fmla="*/ 35943 w 44570"/>
                <a:gd name="connsiteY2" fmla="*/ 0 h 431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570" h="431321">
                  <a:moveTo>
                    <a:pt x="44570" y="431321"/>
                  </a:moveTo>
                  <a:cubicBezTo>
                    <a:pt x="23723" y="376687"/>
                    <a:pt x="2876" y="322053"/>
                    <a:pt x="1438" y="250166"/>
                  </a:cubicBezTo>
                  <a:cubicBezTo>
                    <a:pt x="0" y="178279"/>
                    <a:pt x="17971" y="89139"/>
                    <a:pt x="35943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Freeform 507"/>
            <p:cNvSpPr/>
            <p:nvPr/>
          </p:nvSpPr>
          <p:spPr>
            <a:xfrm>
              <a:off x="6836136" y="4206472"/>
              <a:ext cx="353683" cy="77638"/>
            </a:xfrm>
            <a:custGeom>
              <a:avLst/>
              <a:gdLst>
                <a:gd name="connsiteX0" fmla="*/ 0 w 353683"/>
                <a:gd name="connsiteY0" fmla="*/ 77638 h 77638"/>
                <a:gd name="connsiteX1" fmla="*/ 353683 w 353683"/>
                <a:gd name="connsiteY1" fmla="*/ 0 h 7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3683" h="77638">
                  <a:moveTo>
                    <a:pt x="0" y="77638"/>
                  </a:moveTo>
                  <a:lnTo>
                    <a:pt x="353683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Freeform 508"/>
            <p:cNvSpPr/>
            <p:nvPr/>
          </p:nvSpPr>
          <p:spPr>
            <a:xfrm>
              <a:off x="6887895" y="4508397"/>
              <a:ext cx="577970" cy="241540"/>
            </a:xfrm>
            <a:custGeom>
              <a:avLst/>
              <a:gdLst>
                <a:gd name="connsiteX0" fmla="*/ 0 w 577970"/>
                <a:gd name="connsiteY0" fmla="*/ 0 h 241540"/>
                <a:gd name="connsiteX1" fmla="*/ 577970 w 577970"/>
                <a:gd name="connsiteY1" fmla="*/ 241540 h 24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7970" h="241540">
                  <a:moveTo>
                    <a:pt x="0" y="0"/>
                  </a:moveTo>
                  <a:lnTo>
                    <a:pt x="577970" y="24154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Freeform 509"/>
            <p:cNvSpPr/>
            <p:nvPr/>
          </p:nvSpPr>
          <p:spPr>
            <a:xfrm>
              <a:off x="6663608" y="4629167"/>
              <a:ext cx="301925" cy="301924"/>
            </a:xfrm>
            <a:custGeom>
              <a:avLst/>
              <a:gdLst>
                <a:gd name="connsiteX0" fmla="*/ 301925 w 301925"/>
                <a:gd name="connsiteY0" fmla="*/ 301924 h 301924"/>
                <a:gd name="connsiteX1" fmla="*/ 250166 w 301925"/>
                <a:gd name="connsiteY1" fmla="*/ 189781 h 301924"/>
                <a:gd name="connsiteX2" fmla="*/ 0 w 301925"/>
                <a:gd name="connsiteY2" fmla="*/ 0 h 301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1925" h="301924">
                  <a:moveTo>
                    <a:pt x="301925" y="301924"/>
                  </a:moveTo>
                  <a:cubicBezTo>
                    <a:pt x="301206" y="271013"/>
                    <a:pt x="300487" y="240102"/>
                    <a:pt x="250166" y="189781"/>
                  </a:cubicBezTo>
                  <a:cubicBezTo>
                    <a:pt x="199845" y="139460"/>
                    <a:pt x="0" y="0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Freeform 510"/>
            <p:cNvSpPr/>
            <p:nvPr/>
          </p:nvSpPr>
          <p:spPr>
            <a:xfrm>
              <a:off x="6637730" y="5112246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2" name="Freeform 511"/>
            <p:cNvSpPr/>
            <p:nvPr/>
          </p:nvSpPr>
          <p:spPr>
            <a:xfrm>
              <a:off x="6146023" y="4974223"/>
              <a:ext cx="491706" cy="198408"/>
            </a:xfrm>
            <a:custGeom>
              <a:avLst/>
              <a:gdLst>
                <a:gd name="connsiteX0" fmla="*/ 491706 w 491706"/>
                <a:gd name="connsiteY0" fmla="*/ 198408 h 198408"/>
                <a:gd name="connsiteX1" fmla="*/ 224287 w 491706"/>
                <a:gd name="connsiteY1" fmla="*/ 120770 h 198408"/>
                <a:gd name="connsiteX2" fmla="*/ 0 w 491706"/>
                <a:gd name="connsiteY2" fmla="*/ 0 h 19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1706" h="198408">
                  <a:moveTo>
                    <a:pt x="491706" y="198408"/>
                  </a:moveTo>
                  <a:cubicBezTo>
                    <a:pt x="398972" y="176123"/>
                    <a:pt x="306238" y="153838"/>
                    <a:pt x="224287" y="120770"/>
                  </a:cubicBezTo>
                  <a:cubicBezTo>
                    <a:pt x="142336" y="87702"/>
                    <a:pt x="71168" y="43851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Freeform 512"/>
            <p:cNvSpPr/>
            <p:nvPr/>
          </p:nvSpPr>
          <p:spPr>
            <a:xfrm>
              <a:off x="6836136" y="4974223"/>
              <a:ext cx="120770" cy="17252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Freeform 513"/>
            <p:cNvSpPr/>
            <p:nvPr/>
          </p:nvSpPr>
          <p:spPr>
            <a:xfrm>
              <a:off x="6810257" y="5336533"/>
              <a:ext cx="500332" cy="163902"/>
            </a:xfrm>
            <a:custGeom>
              <a:avLst/>
              <a:gdLst>
                <a:gd name="connsiteX0" fmla="*/ 500332 w 500332"/>
                <a:gd name="connsiteY0" fmla="*/ 163902 h 163902"/>
                <a:gd name="connsiteX1" fmla="*/ 284672 w 500332"/>
                <a:gd name="connsiteY1" fmla="*/ 43132 h 163902"/>
                <a:gd name="connsiteX2" fmla="*/ 0 w 500332"/>
                <a:gd name="connsiteY2" fmla="*/ 0 h 16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0332" h="163902">
                  <a:moveTo>
                    <a:pt x="500332" y="163902"/>
                  </a:moveTo>
                  <a:cubicBezTo>
                    <a:pt x="434196" y="117175"/>
                    <a:pt x="368061" y="70449"/>
                    <a:pt x="284672" y="43132"/>
                  </a:cubicBezTo>
                  <a:cubicBezTo>
                    <a:pt x="201283" y="15815"/>
                    <a:pt x="100641" y="7907"/>
                    <a:pt x="0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Freeform 514"/>
            <p:cNvSpPr/>
            <p:nvPr/>
          </p:nvSpPr>
          <p:spPr>
            <a:xfrm>
              <a:off x="7276082" y="3723393"/>
              <a:ext cx="508959" cy="5175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Freeform 515"/>
            <p:cNvSpPr/>
            <p:nvPr/>
          </p:nvSpPr>
          <p:spPr>
            <a:xfrm>
              <a:off x="7207072" y="3947680"/>
              <a:ext cx="8627" cy="232913"/>
            </a:xfrm>
            <a:custGeom>
              <a:avLst/>
              <a:gdLst>
                <a:gd name="connsiteX0" fmla="*/ 0 w 8627"/>
                <a:gd name="connsiteY0" fmla="*/ 232913 h 232913"/>
                <a:gd name="connsiteX1" fmla="*/ 8627 w 8627"/>
                <a:gd name="connsiteY1" fmla="*/ 0 h 232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27" h="232913">
                  <a:moveTo>
                    <a:pt x="0" y="232913"/>
                  </a:moveTo>
                  <a:lnTo>
                    <a:pt x="8627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Freeform 516"/>
            <p:cNvSpPr/>
            <p:nvPr/>
          </p:nvSpPr>
          <p:spPr>
            <a:xfrm>
              <a:off x="6654982" y="3766525"/>
              <a:ext cx="414068" cy="51759"/>
            </a:xfrm>
            <a:custGeom>
              <a:avLst/>
              <a:gdLst>
                <a:gd name="connsiteX0" fmla="*/ 414068 w 414068"/>
                <a:gd name="connsiteY0" fmla="*/ 51759 h 51759"/>
                <a:gd name="connsiteX1" fmla="*/ 0 w 414068"/>
                <a:gd name="connsiteY1" fmla="*/ 0 h 51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14068" h="51759">
                  <a:moveTo>
                    <a:pt x="414068" y="51759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Freeform 517"/>
            <p:cNvSpPr/>
            <p:nvPr/>
          </p:nvSpPr>
          <p:spPr>
            <a:xfrm>
              <a:off x="7353723" y="4925341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Freeform 518"/>
            <p:cNvSpPr/>
            <p:nvPr/>
          </p:nvSpPr>
          <p:spPr>
            <a:xfrm flipH="1">
              <a:off x="7483117" y="4758564"/>
              <a:ext cx="51758" cy="207034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Freeform 519"/>
            <p:cNvSpPr/>
            <p:nvPr/>
          </p:nvSpPr>
          <p:spPr>
            <a:xfrm flipH="1">
              <a:off x="6974158" y="4948345"/>
              <a:ext cx="396816" cy="172527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Freeform 520"/>
            <p:cNvSpPr/>
            <p:nvPr/>
          </p:nvSpPr>
          <p:spPr>
            <a:xfrm flipH="1" flipV="1">
              <a:off x="7327841" y="5293401"/>
              <a:ext cx="189782" cy="172529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Freeform 521"/>
            <p:cNvSpPr/>
            <p:nvPr/>
          </p:nvSpPr>
          <p:spPr>
            <a:xfrm flipH="1" flipV="1">
              <a:off x="7698776" y="4913838"/>
              <a:ext cx="534839" cy="224288"/>
            </a:xfrm>
            <a:custGeom>
              <a:avLst/>
              <a:gdLst>
                <a:gd name="connsiteX0" fmla="*/ 0 w 120770"/>
                <a:gd name="connsiteY0" fmla="*/ 172529 h 172529"/>
                <a:gd name="connsiteX1" fmla="*/ 120770 w 120770"/>
                <a:gd name="connsiteY1" fmla="*/ 0 h 17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770" h="172529">
                  <a:moveTo>
                    <a:pt x="0" y="172529"/>
                  </a:moveTo>
                  <a:lnTo>
                    <a:pt x="12077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Freeform 522"/>
            <p:cNvSpPr/>
            <p:nvPr/>
          </p:nvSpPr>
          <p:spPr>
            <a:xfrm>
              <a:off x="7198446" y="4197846"/>
              <a:ext cx="396815" cy="17253"/>
            </a:xfrm>
            <a:custGeom>
              <a:avLst/>
              <a:gdLst>
                <a:gd name="connsiteX0" fmla="*/ 396815 w 396815"/>
                <a:gd name="connsiteY0" fmla="*/ 17253 h 17253"/>
                <a:gd name="connsiteX1" fmla="*/ 0 w 396815"/>
                <a:gd name="connsiteY1" fmla="*/ 0 h 17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6815" h="17253">
                  <a:moveTo>
                    <a:pt x="396815" y="17253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Freeform 523"/>
            <p:cNvSpPr/>
            <p:nvPr/>
          </p:nvSpPr>
          <p:spPr>
            <a:xfrm>
              <a:off x="7776416" y="3732020"/>
              <a:ext cx="69011" cy="474452"/>
            </a:xfrm>
            <a:custGeom>
              <a:avLst/>
              <a:gdLst>
                <a:gd name="connsiteX0" fmla="*/ 69011 w 69011"/>
                <a:gd name="connsiteY0" fmla="*/ 474452 h 474452"/>
                <a:gd name="connsiteX1" fmla="*/ 0 w 69011"/>
                <a:gd name="connsiteY1" fmla="*/ 0 h 474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9011" h="474452">
                  <a:moveTo>
                    <a:pt x="69011" y="474452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Freeform 524"/>
            <p:cNvSpPr/>
            <p:nvPr/>
          </p:nvSpPr>
          <p:spPr>
            <a:xfrm>
              <a:off x="7905812" y="4413506"/>
              <a:ext cx="353683" cy="491706"/>
            </a:xfrm>
            <a:custGeom>
              <a:avLst/>
              <a:gdLst>
                <a:gd name="connsiteX0" fmla="*/ 353683 w 353683"/>
                <a:gd name="connsiteY0" fmla="*/ 491706 h 491706"/>
                <a:gd name="connsiteX1" fmla="*/ 0 w 353683"/>
                <a:gd name="connsiteY1" fmla="*/ 0 h 491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53683" h="491706">
                  <a:moveTo>
                    <a:pt x="353683" y="491706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Freeform 525"/>
            <p:cNvSpPr/>
            <p:nvPr/>
          </p:nvSpPr>
          <p:spPr>
            <a:xfrm>
              <a:off x="7474491" y="4465265"/>
              <a:ext cx="146649" cy="293298"/>
            </a:xfrm>
            <a:custGeom>
              <a:avLst/>
              <a:gdLst>
                <a:gd name="connsiteX0" fmla="*/ 0 w 146649"/>
                <a:gd name="connsiteY0" fmla="*/ 293298 h 293298"/>
                <a:gd name="connsiteX1" fmla="*/ 146649 w 146649"/>
                <a:gd name="connsiteY1" fmla="*/ 0 h 29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6649" h="293298">
                  <a:moveTo>
                    <a:pt x="0" y="293298"/>
                  </a:moveTo>
                  <a:lnTo>
                    <a:pt x="146649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Freeform 526"/>
            <p:cNvSpPr/>
            <p:nvPr/>
          </p:nvSpPr>
          <p:spPr>
            <a:xfrm>
              <a:off x="8647685" y="4304238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Freeform 528"/>
            <p:cNvSpPr/>
            <p:nvPr/>
          </p:nvSpPr>
          <p:spPr>
            <a:xfrm>
              <a:off x="6654982" y="3305012"/>
              <a:ext cx="2355011" cy="1091242"/>
            </a:xfrm>
            <a:custGeom>
              <a:avLst/>
              <a:gdLst>
                <a:gd name="connsiteX0" fmla="*/ 0 w 2355011"/>
                <a:gd name="connsiteY0" fmla="*/ 452887 h 1091242"/>
                <a:gd name="connsiteX1" fmla="*/ 1017917 w 2355011"/>
                <a:gd name="connsiteY1" fmla="*/ 21566 h 1091242"/>
                <a:gd name="connsiteX2" fmla="*/ 1975449 w 2355011"/>
                <a:gd name="connsiteY2" fmla="*/ 323491 h 1091242"/>
                <a:gd name="connsiteX3" fmla="*/ 2355011 w 2355011"/>
                <a:gd name="connsiteY3" fmla="*/ 1091242 h 1091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55011" h="1091242">
                  <a:moveTo>
                    <a:pt x="0" y="452887"/>
                  </a:moveTo>
                  <a:cubicBezTo>
                    <a:pt x="344337" y="248009"/>
                    <a:pt x="688675" y="43132"/>
                    <a:pt x="1017917" y="21566"/>
                  </a:cubicBezTo>
                  <a:cubicBezTo>
                    <a:pt x="1347159" y="0"/>
                    <a:pt x="1752600" y="145212"/>
                    <a:pt x="1975449" y="323491"/>
                  </a:cubicBezTo>
                  <a:cubicBezTo>
                    <a:pt x="2198298" y="501770"/>
                    <a:pt x="2355011" y="1091242"/>
                    <a:pt x="2355011" y="1091242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Freeform 529"/>
            <p:cNvSpPr/>
            <p:nvPr/>
          </p:nvSpPr>
          <p:spPr>
            <a:xfrm>
              <a:off x="6120144" y="4603287"/>
              <a:ext cx="2907102" cy="1253706"/>
            </a:xfrm>
            <a:custGeom>
              <a:avLst/>
              <a:gdLst>
                <a:gd name="connsiteX0" fmla="*/ 2907102 w 2907102"/>
                <a:gd name="connsiteY0" fmla="*/ 0 h 1253706"/>
                <a:gd name="connsiteX1" fmla="*/ 2613804 w 2907102"/>
                <a:gd name="connsiteY1" fmla="*/ 871268 h 1253706"/>
                <a:gd name="connsiteX2" fmla="*/ 1492370 w 2907102"/>
                <a:gd name="connsiteY2" fmla="*/ 1233578 h 1253706"/>
                <a:gd name="connsiteX3" fmla="*/ 517585 w 2907102"/>
                <a:gd name="connsiteY3" fmla="*/ 992038 h 1253706"/>
                <a:gd name="connsiteX4" fmla="*/ 0 w 2907102"/>
                <a:gd name="connsiteY4" fmla="*/ 379563 h 1253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7102" h="1253706">
                  <a:moveTo>
                    <a:pt x="2907102" y="0"/>
                  </a:moveTo>
                  <a:cubicBezTo>
                    <a:pt x="2878347" y="332836"/>
                    <a:pt x="2849593" y="665672"/>
                    <a:pt x="2613804" y="871268"/>
                  </a:cubicBezTo>
                  <a:cubicBezTo>
                    <a:pt x="2378015" y="1076864"/>
                    <a:pt x="1841740" y="1213450"/>
                    <a:pt x="1492370" y="1233578"/>
                  </a:cubicBezTo>
                  <a:cubicBezTo>
                    <a:pt x="1143000" y="1253706"/>
                    <a:pt x="766313" y="1134374"/>
                    <a:pt x="517585" y="992038"/>
                  </a:cubicBezTo>
                  <a:cubicBezTo>
                    <a:pt x="268857" y="849702"/>
                    <a:pt x="134428" y="614632"/>
                    <a:pt x="0" y="379563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Freeform 530"/>
            <p:cNvSpPr/>
            <p:nvPr/>
          </p:nvSpPr>
          <p:spPr>
            <a:xfrm>
              <a:off x="7293336" y="4715431"/>
              <a:ext cx="1526876" cy="882769"/>
            </a:xfrm>
            <a:custGeom>
              <a:avLst/>
              <a:gdLst>
                <a:gd name="connsiteX0" fmla="*/ 0 w 1526876"/>
                <a:gd name="connsiteY0" fmla="*/ 785004 h 882769"/>
                <a:gd name="connsiteX1" fmla="*/ 327804 w 1526876"/>
                <a:gd name="connsiteY1" fmla="*/ 862641 h 882769"/>
                <a:gd name="connsiteX2" fmla="*/ 1017917 w 1526876"/>
                <a:gd name="connsiteY2" fmla="*/ 664234 h 882769"/>
                <a:gd name="connsiteX3" fmla="*/ 1526876 w 1526876"/>
                <a:gd name="connsiteY3" fmla="*/ 0 h 882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6876" h="882769">
                  <a:moveTo>
                    <a:pt x="0" y="785004"/>
                  </a:moveTo>
                  <a:cubicBezTo>
                    <a:pt x="79075" y="833886"/>
                    <a:pt x="158151" y="882769"/>
                    <a:pt x="327804" y="862641"/>
                  </a:cubicBezTo>
                  <a:cubicBezTo>
                    <a:pt x="497457" y="842513"/>
                    <a:pt x="818072" y="808007"/>
                    <a:pt x="1017917" y="664234"/>
                  </a:cubicBezTo>
                  <a:cubicBezTo>
                    <a:pt x="1217762" y="520461"/>
                    <a:pt x="1372319" y="260230"/>
                    <a:pt x="1526876" y="0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Freeform 531"/>
            <p:cNvSpPr/>
            <p:nvPr/>
          </p:nvSpPr>
          <p:spPr>
            <a:xfrm>
              <a:off x="8242242" y="4499771"/>
              <a:ext cx="439947" cy="431320"/>
            </a:xfrm>
            <a:custGeom>
              <a:avLst/>
              <a:gdLst>
                <a:gd name="connsiteX0" fmla="*/ 0 w 439947"/>
                <a:gd name="connsiteY0" fmla="*/ 431320 h 431320"/>
                <a:gd name="connsiteX1" fmla="*/ 439947 w 439947"/>
                <a:gd name="connsiteY1" fmla="*/ 0 h 43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39947" h="431320">
                  <a:moveTo>
                    <a:pt x="0" y="431320"/>
                  </a:moveTo>
                  <a:lnTo>
                    <a:pt x="439947" y="0"/>
                  </a:ln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Freeform 532"/>
            <p:cNvSpPr/>
            <p:nvPr/>
          </p:nvSpPr>
          <p:spPr>
            <a:xfrm>
              <a:off x="7759163" y="3723393"/>
              <a:ext cx="1043796" cy="586596"/>
            </a:xfrm>
            <a:custGeom>
              <a:avLst/>
              <a:gdLst>
                <a:gd name="connsiteX0" fmla="*/ 0 w 1043796"/>
                <a:gd name="connsiteY0" fmla="*/ 0 h 586596"/>
                <a:gd name="connsiteX1" fmla="*/ 664234 w 1043796"/>
                <a:gd name="connsiteY1" fmla="*/ 112144 h 586596"/>
                <a:gd name="connsiteX2" fmla="*/ 1043796 w 1043796"/>
                <a:gd name="connsiteY2" fmla="*/ 586596 h 58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3796" h="586596">
                  <a:moveTo>
                    <a:pt x="0" y="0"/>
                  </a:moveTo>
                  <a:cubicBezTo>
                    <a:pt x="245134" y="7189"/>
                    <a:pt x="490268" y="14378"/>
                    <a:pt x="664234" y="112144"/>
                  </a:cubicBezTo>
                  <a:cubicBezTo>
                    <a:pt x="838200" y="209910"/>
                    <a:pt x="940998" y="398253"/>
                    <a:pt x="1043796" y="586596"/>
                  </a:cubicBezTo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Rectangle 533"/>
            <p:cNvSpPr/>
            <p:nvPr/>
          </p:nvSpPr>
          <p:spPr>
            <a:xfrm>
              <a:off x="7541317" y="4560161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5" name="Rectangle 534"/>
            <p:cNvSpPr/>
            <p:nvPr/>
          </p:nvSpPr>
          <p:spPr>
            <a:xfrm>
              <a:off x="6285587" y="3568121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8" name="Rectangle 547"/>
            <p:cNvSpPr/>
            <p:nvPr/>
          </p:nvSpPr>
          <p:spPr>
            <a:xfrm>
              <a:off x="7252908" y="4264373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9" name="Rectangle 548"/>
            <p:cNvSpPr/>
            <p:nvPr/>
          </p:nvSpPr>
          <p:spPr>
            <a:xfrm>
              <a:off x="7776417" y="334036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0" name="Rectangle 549"/>
            <p:cNvSpPr/>
            <p:nvPr/>
          </p:nvSpPr>
          <p:spPr>
            <a:xfrm>
              <a:off x="8202715" y="4528555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1" name="Rectangle 550"/>
            <p:cNvSpPr/>
            <p:nvPr/>
          </p:nvSpPr>
          <p:spPr>
            <a:xfrm>
              <a:off x="7005961" y="5572285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5987787" y="5149460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3" name="Rectangle 552"/>
            <p:cNvSpPr/>
            <p:nvPr/>
          </p:nvSpPr>
          <p:spPr>
            <a:xfrm>
              <a:off x="6649441" y="4765665"/>
              <a:ext cx="215660" cy="2329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4" name="Freeform 553"/>
            <p:cNvSpPr/>
            <p:nvPr/>
          </p:nvSpPr>
          <p:spPr>
            <a:xfrm>
              <a:off x="6491081" y="4217974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55" name="Oval 554"/>
            <p:cNvSpPr/>
            <p:nvPr/>
          </p:nvSpPr>
          <p:spPr>
            <a:xfrm>
              <a:off x="6585971" y="417628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/>
            <p:cNvSpPr/>
            <p:nvPr/>
          </p:nvSpPr>
          <p:spPr>
            <a:xfrm>
              <a:off x="6784379" y="424529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Oval 556"/>
            <p:cNvSpPr/>
            <p:nvPr/>
          </p:nvSpPr>
          <p:spPr>
            <a:xfrm>
              <a:off x="6810258" y="4435072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Oval 557"/>
            <p:cNvSpPr/>
            <p:nvPr/>
          </p:nvSpPr>
          <p:spPr>
            <a:xfrm>
              <a:off x="6611851" y="454721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/>
            <p:cNvSpPr/>
            <p:nvPr/>
          </p:nvSpPr>
          <p:spPr>
            <a:xfrm>
              <a:off x="6456575" y="436606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Freeform 562"/>
            <p:cNvSpPr/>
            <p:nvPr/>
          </p:nvSpPr>
          <p:spPr>
            <a:xfrm>
              <a:off x="7077677" y="3740646"/>
              <a:ext cx="215659" cy="217098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Oval 563"/>
            <p:cNvSpPr/>
            <p:nvPr/>
          </p:nvSpPr>
          <p:spPr>
            <a:xfrm>
              <a:off x="7232951" y="372770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/>
            <p:cNvSpPr/>
            <p:nvPr/>
          </p:nvSpPr>
          <p:spPr>
            <a:xfrm>
              <a:off x="7017292" y="377083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/>
            <p:cNvSpPr/>
            <p:nvPr/>
          </p:nvSpPr>
          <p:spPr>
            <a:xfrm>
              <a:off x="7163942" y="390023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Freeform 574"/>
            <p:cNvSpPr/>
            <p:nvPr/>
          </p:nvSpPr>
          <p:spPr>
            <a:xfrm rot="2048586">
              <a:off x="7545909" y="4155331"/>
              <a:ext cx="389626" cy="378125"/>
            </a:xfrm>
            <a:custGeom>
              <a:avLst/>
              <a:gdLst>
                <a:gd name="connsiteX0" fmla="*/ 155275 w 389626"/>
                <a:gd name="connsiteY0" fmla="*/ 376687 h 378125"/>
                <a:gd name="connsiteX1" fmla="*/ 8626 w 389626"/>
                <a:gd name="connsiteY1" fmla="*/ 255917 h 378125"/>
                <a:gd name="connsiteX2" fmla="*/ 103517 w 389626"/>
                <a:gd name="connsiteY2" fmla="*/ 31630 h 378125"/>
                <a:gd name="connsiteX3" fmla="*/ 336430 w 389626"/>
                <a:gd name="connsiteY3" fmla="*/ 66136 h 378125"/>
                <a:gd name="connsiteX4" fmla="*/ 362309 w 389626"/>
                <a:gd name="connsiteY4" fmla="*/ 264544 h 378125"/>
                <a:gd name="connsiteX5" fmla="*/ 155275 w 389626"/>
                <a:gd name="connsiteY5" fmla="*/ 376687 h 37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626" h="378125">
                  <a:moveTo>
                    <a:pt x="155275" y="376687"/>
                  </a:moveTo>
                  <a:cubicBezTo>
                    <a:pt x="96328" y="375249"/>
                    <a:pt x="17252" y="313426"/>
                    <a:pt x="8626" y="255917"/>
                  </a:cubicBezTo>
                  <a:cubicBezTo>
                    <a:pt x="0" y="198408"/>
                    <a:pt x="48883" y="63260"/>
                    <a:pt x="103517" y="31630"/>
                  </a:cubicBezTo>
                  <a:cubicBezTo>
                    <a:pt x="158151" y="0"/>
                    <a:pt x="293298" y="27317"/>
                    <a:pt x="336430" y="66136"/>
                  </a:cubicBezTo>
                  <a:cubicBezTo>
                    <a:pt x="379562" y="104955"/>
                    <a:pt x="389626" y="211348"/>
                    <a:pt x="362309" y="264544"/>
                  </a:cubicBezTo>
                  <a:cubicBezTo>
                    <a:pt x="334992" y="317740"/>
                    <a:pt x="214222" y="378125"/>
                    <a:pt x="155275" y="376687"/>
                  </a:cubicBezTo>
                  <a:close/>
                </a:path>
              </a:pathLst>
            </a:cu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Oval 575"/>
            <p:cNvSpPr/>
            <p:nvPr/>
          </p:nvSpPr>
          <p:spPr>
            <a:xfrm rot="2048586">
              <a:off x="7775936" y="415351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/>
            <p:cNvSpPr/>
            <p:nvPr/>
          </p:nvSpPr>
          <p:spPr>
            <a:xfrm rot="2048586">
              <a:off x="7855543" y="437426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/>
            <p:cNvSpPr/>
            <p:nvPr/>
          </p:nvSpPr>
          <p:spPr>
            <a:xfrm rot="2048586">
              <a:off x="7572836" y="4422274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/>
            <p:cNvSpPr/>
            <p:nvPr/>
          </p:nvSpPr>
          <p:spPr>
            <a:xfrm rot="2048586">
              <a:off x="7531720" y="4175511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/>
            <p:cNvSpPr/>
            <p:nvPr/>
          </p:nvSpPr>
          <p:spPr>
            <a:xfrm>
              <a:off x="8742575" y="426254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Oval 580"/>
            <p:cNvSpPr/>
            <p:nvPr/>
          </p:nvSpPr>
          <p:spPr>
            <a:xfrm>
              <a:off x="8940983" y="433155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Oval 581"/>
            <p:cNvSpPr/>
            <p:nvPr/>
          </p:nvSpPr>
          <p:spPr>
            <a:xfrm>
              <a:off x="8966862" y="452133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Oval 582"/>
            <p:cNvSpPr/>
            <p:nvPr/>
          </p:nvSpPr>
          <p:spPr>
            <a:xfrm>
              <a:off x="8768455" y="463347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/>
            <p:cNvSpPr/>
            <p:nvPr/>
          </p:nvSpPr>
          <p:spPr>
            <a:xfrm>
              <a:off x="8613179" y="445232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/>
            <p:cNvSpPr/>
            <p:nvPr/>
          </p:nvSpPr>
          <p:spPr>
            <a:xfrm>
              <a:off x="7491743" y="4900902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/>
            <p:cNvSpPr/>
            <p:nvPr/>
          </p:nvSpPr>
          <p:spPr>
            <a:xfrm>
              <a:off x="7681526" y="5038922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Oval 586"/>
            <p:cNvSpPr/>
            <p:nvPr/>
          </p:nvSpPr>
          <p:spPr>
            <a:xfrm>
              <a:off x="7474493" y="5237329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Oval 587"/>
            <p:cNvSpPr/>
            <p:nvPr/>
          </p:nvSpPr>
          <p:spPr>
            <a:xfrm>
              <a:off x="7301965" y="5056175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/>
            <p:cNvSpPr/>
            <p:nvPr/>
          </p:nvSpPr>
          <p:spPr>
            <a:xfrm>
              <a:off x="6775752" y="5099306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/>
            <p:cNvSpPr/>
            <p:nvPr/>
          </p:nvSpPr>
          <p:spPr>
            <a:xfrm>
              <a:off x="6577345" y="514243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/>
            <p:cNvSpPr/>
            <p:nvPr/>
          </p:nvSpPr>
          <p:spPr>
            <a:xfrm>
              <a:off x="6741247" y="5263208"/>
              <a:ext cx="95250" cy="104775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/>
            <p:cNvSpPr/>
            <p:nvPr/>
          </p:nvSpPr>
          <p:spPr>
            <a:xfrm>
              <a:off x="8199112" y="4840514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Oval 592"/>
            <p:cNvSpPr/>
            <p:nvPr/>
          </p:nvSpPr>
          <p:spPr>
            <a:xfrm>
              <a:off x="7422730" y="4693862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Oval 593"/>
            <p:cNvSpPr/>
            <p:nvPr/>
          </p:nvSpPr>
          <p:spPr>
            <a:xfrm>
              <a:off x="6603224" y="3719080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/>
            <p:cNvSpPr/>
            <p:nvPr/>
          </p:nvSpPr>
          <p:spPr>
            <a:xfrm>
              <a:off x="7716031" y="3667322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/>
            <p:cNvSpPr/>
            <p:nvPr/>
          </p:nvSpPr>
          <p:spPr>
            <a:xfrm>
              <a:off x="7155313" y="4141774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/>
            <p:cNvSpPr/>
            <p:nvPr/>
          </p:nvSpPr>
          <p:spPr>
            <a:xfrm>
              <a:off x="6085639" y="4900899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/>
            <p:cNvSpPr/>
            <p:nvPr/>
          </p:nvSpPr>
          <p:spPr>
            <a:xfrm>
              <a:off x="6922399" y="4900896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Oval 605"/>
            <p:cNvSpPr/>
            <p:nvPr/>
          </p:nvSpPr>
          <p:spPr>
            <a:xfrm>
              <a:off x="7258830" y="5427108"/>
              <a:ext cx="95250" cy="1047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Freeform 611"/>
            <p:cNvSpPr/>
            <p:nvPr/>
          </p:nvSpPr>
          <p:spPr>
            <a:xfrm>
              <a:off x="6525904" y="3684896"/>
              <a:ext cx="311624" cy="300250"/>
            </a:xfrm>
            <a:custGeom>
              <a:avLst/>
              <a:gdLst>
                <a:gd name="connsiteX0" fmla="*/ 93260 w 311624"/>
                <a:gd name="connsiteY0" fmla="*/ 300250 h 300250"/>
                <a:gd name="connsiteX1" fmla="*/ 311624 w 311624"/>
                <a:gd name="connsiteY1" fmla="*/ 122829 h 300250"/>
                <a:gd name="connsiteX2" fmla="*/ 311624 w 311624"/>
                <a:gd name="connsiteY2" fmla="*/ 122829 h 300250"/>
                <a:gd name="connsiteX3" fmla="*/ 297977 w 311624"/>
                <a:gd name="connsiteY3" fmla="*/ 0 h 300250"/>
                <a:gd name="connsiteX4" fmla="*/ 297977 w 311624"/>
                <a:gd name="connsiteY4" fmla="*/ 0 h 300250"/>
                <a:gd name="connsiteX5" fmla="*/ 38669 w 311624"/>
                <a:gd name="connsiteY5" fmla="*/ 54591 h 300250"/>
                <a:gd name="connsiteX6" fmla="*/ 93260 w 311624"/>
                <a:gd name="connsiteY6" fmla="*/ 300250 h 3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1624" h="300250">
                  <a:moveTo>
                    <a:pt x="93260" y="300250"/>
                  </a:moveTo>
                  <a:lnTo>
                    <a:pt x="311624" y="122829"/>
                  </a:lnTo>
                  <a:lnTo>
                    <a:pt x="311624" y="122829"/>
                  </a:lnTo>
                  <a:lnTo>
                    <a:pt x="297977" y="0"/>
                  </a:lnTo>
                  <a:lnTo>
                    <a:pt x="297977" y="0"/>
                  </a:lnTo>
                  <a:cubicBezTo>
                    <a:pt x="254759" y="9099"/>
                    <a:pt x="77338" y="2275"/>
                    <a:pt x="38669" y="54591"/>
                  </a:cubicBezTo>
                  <a:cubicBezTo>
                    <a:pt x="0" y="106907"/>
                    <a:pt x="32982" y="210402"/>
                    <a:pt x="93260" y="300250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Freeform 612"/>
            <p:cNvSpPr/>
            <p:nvPr/>
          </p:nvSpPr>
          <p:spPr>
            <a:xfrm>
              <a:off x="6011839" y="4776716"/>
              <a:ext cx="307074" cy="409433"/>
            </a:xfrm>
            <a:custGeom>
              <a:avLst/>
              <a:gdLst>
                <a:gd name="connsiteX0" fmla="*/ 197892 w 307074"/>
                <a:gd name="connsiteY0" fmla="*/ 0 h 409433"/>
                <a:gd name="connsiteX1" fmla="*/ 307074 w 307074"/>
                <a:gd name="connsiteY1" fmla="*/ 300251 h 409433"/>
                <a:gd name="connsiteX2" fmla="*/ 307074 w 307074"/>
                <a:gd name="connsiteY2" fmla="*/ 300251 h 409433"/>
                <a:gd name="connsiteX3" fmla="*/ 238836 w 307074"/>
                <a:gd name="connsiteY3" fmla="*/ 409433 h 409433"/>
                <a:gd name="connsiteX4" fmla="*/ 238836 w 307074"/>
                <a:gd name="connsiteY4" fmla="*/ 409433 h 409433"/>
                <a:gd name="connsiteX5" fmla="*/ 6824 w 307074"/>
                <a:gd name="connsiteY5" fmla="*/ 232012 h 409433"/>
                <a:gd name="connsiteX6" fmla="*/ 197892 w 307074"/>
                <a:gd name="connsiteY6" fmla="*/ 0 h 409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7074" h="409433">
                  <a:moveTo>
                    <a:pt x="197892" y="0"/>
                  </a:moveTo>
                  <a:lnTo>
                    <a:pt x="307074" y="300251"/>
                  </a:lnTo>
                  <a:lnTo>
                    <a:pt x="307074" y="300251"/>
                  </a:lnTo>
                  <a:lnTo>
                    <a:pt x="238836" y="409433"/>
                  </a:lnTo>
                  <a:lnTo>
                    <a:pt x="238836" y="409433"/>
                  </a:lnTo>
                  <a:cubicBezTo>
                    <a:pt x="200167" y="379863"/>
                    <a:pt x="13648" y="297976"/>
                    <a:pt x="6824" y="232012"/>
                  </a:cubicBezTo>
                  <a:cubicBezTo>
                    <a:pt x="0" y="166048"/>
                    <a:pt x="98946" y="89848"/>
                    <a:pt x="197892" y="0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Freeform 614"/>
            <p:cNvSpPr/>
            <p:nvPr/>
          </p:nvSpPr>
          <p:spPr>
            <a:xfrm>
              <a:off x="7001301" y="4067033"/>
              <a:ext cx="423081" cy="293427"/>
            </a:xfrm>
            <a:custGeom>
              <a:avLst/>
              <a:gdLst>
                <a:gd name="connsiteX0" fmla="*/ 13648 w 423081"/>
                <a:gd name="connsiteY0" fmla="*/ 177421 h 293427"/>
                <a:gd name="connsiteX1" fmla="*/ 136478 w 423081"/>
                <a:gd name="connsiteY1" fmla="*/ 68239 h 293427"/>
                <a:gd name="connsiteX2" fmla="*/ 218365 w 423081"/>
                <a:gd name="connsiteY2" fmla="*/ 0 h 293427"/>
                <a:gd name="connsiteX3" fmla="*/ 286603 w 423081"/>
                <a:gd name="connsiteY3" fmla="*/ 68239 h 293427"/>
                <a:gd name="connsiteX4" fmla="*/ 423081 w 423081"/>
                <a:gd name="connsiteY4" fmla="*/ 150125 h 293427"/>
                <a:gd name="connsiteX5" fmla="*/ 423081 w 423081"/>
                <a:gd name="connsiteY5" fmla="*/ 150125 h 293427"/>
                <a:gd name="connsiteX6" fmla="*/ 218365 w 423081"/>
                <a:gd name="connsiteY6" fmla="*/ 286603 h 293427"/>
                <a:gd name="connsiteX7" fmla="*/ 13648 w 423081"/>
                <a:gd name="connsiteY7" fmla="*/ 177421 h 29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3081" h="293427">
                  <a:moveTo>
                    <a:pt x="13648" y="177421"/>
                  </a:moveTo>
                  <a:cubicBezTo>
                    <a:pt x="0" y="141027"/>
                    <a:pt x="102359" y="97809"/>
                    <a:pt x="136478" y="68239"/>
                  </a:cubicBezTo>
                  <a:cubicBezTo>
                    <a:pt x="170598" y="38669"/>
                    <a:pt x="193344" y="0"/>
                    <a:pt x="218365" y="0"/>
                  </a:cubicBezTo>
                  <a:cubicBezTo>
                    <a:pt x="243386" y="0"/>
                    <a:pt x="252484" y="43218"/>
                    <a:pt x="286603" y="68239"/>
                  </a:cubicBezTo>
                  <a:cubicBezTo>
                    <a:pt x="320722" y="93260"/>
                    <a:pt x="423081" y="150125"/>
                    <a:pt x="423081" y="150125"/>
                  </a:cubicBezTo>
                  <a:lnTo>
                    <a:pt x="423081" y="150125"/>
                  </a:lnTo>
                  <a:cubicBezTo>
                    <a:pt x="388962" y="172871"/>
                    <a:pt x="279780" y="279779"/>
                    <a:pt x="218365" y="286603"/>
                  </a:cubicBezTo>
                  <a:cubicBezTo>
                    <a:pt x="156950" y="293427"/>
                    <a:pt x="27296" y="213815"/>
                    <a:pt x="13648" y="177421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Freeform 615"/>
            <p:cNvSpPr/>
            <p:nvPr/>
          </p:nvSpPr>
          <p:spPr>
            <a:xfrm>
              <a:off x="7560860" y="3562066"/>
              <a:ext cx="477671" cy="341194"/>
            </a:xfrm>
            <a:custGeom>
              <a:avLst/>
              <a:gdLst>
                <a:gd name="connsiteX0" fmla="*/ 0 w 477671"/>
                <a:gd name="connsiteY0" fmla="*/ 191068 h 341194"/>
                <a:gd name="connsiteX1" fmla="*/ 245659 w 477671"/>
                <a:gd name="connsiteY1" fmla="*/ 341194 h 341194"/>
                <a:gd name="connsiteX2" fmla="*/ 245659 w 477671"/>
                <a:gd name="connsiteY2" fmla="*/ 341194 h 341194"/>
                <a:gd name="connsiteX3" fmla="*/ 477671 w 477671"/>
                <a:gd name="connsiteY3" fmla="*/ 177421 h 341194"/>
                <a:gd name="connsiteX4" fmla="*/ 477671 w 477671"/>
                <a:gd name="connsiteY4" fmla="*/ 177421 h 341194"/>
                <a:gd name="connsiteX5" fmla="*/ 245659 w 477671"/>
                <a:gd name="connsiteY5" fmla="*/ 0 h 341194"/>
                <a:gd name="connsiteX6" fmla="*/ 0 w 477671"/>
                <a:gd name="connsiteY6" fmla="*/ 191068 h 341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7671" h="341194">
                  <a:moveTo>
                    <a:pt x="0" y="191068"/>
                  </a:moveTo>
                  <a:lnTo>
                    <a:pt x="245659" y="341194"/>
                  </a:lnTo>
                  <a:lnTo>
                    <a:pt x="245659" y="341194"/>
                  </a:lnTo>
                  <a:lnTo>
                    <a:pt x="477671" y="177421"/>
                  </a:lnTo>
                  <a:lnTo>
                    <a:pt x="477671" y="177421"/>
                  </a:lnTo>
                  <a:cubicBezTo>
                    <a:pt x="439002" y="147851"/>
                    <a:pt x="322996" y="0"/>
                    <a:pt x="245659" y="0"/>
                  </a:cubicBezTo>
                  <a:cubicBezTo>
                    <a:pt x="168322" y="0"/>
                    <a:pt x="90984" y="88710"/>
                    <a:pt x="0" y="191068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Freeform 801"/>
            <p:cNvSpPr/>
            <p:nvPr/>
          </p:nvSpPr>
          <p:spPr>
            <a:xfrm>
              <a:off x="6878472" y="4790364"/>
              <a:ext cx="304799" cy="259308"/>
            </a:xfrm>
            <a:custGeom>
              <a:avLst/>
              <a:gdLst>
                <a:gd name="connsiteX0" fmla="*/ 27295 w 304799"/>
                <a:gd name="connsiteY0" fmla="*/ 259308 h 259308"/>
                <a:gd name="connsiteX1" fmla="*/ 0 w 304799"/>
                <a:gd name="connsiteY1" fmla="*/ 0 h 259308"/>
                <a:gd name="connsiteX2" fmla="*/ 0 w 304799"/>
                <a:gd name="connsiteY2" fmla="*/ 0 h 259308"/>
                <a:gd name="connsiteX3" fmla="*/ 259307 w 304799"/>
                <a:gd name="connsiteY3" fmla="*/ 109182 h 259308"/>
                <a:gd name="connsiteX4" fmla="*/ 272955 w 304799"/>
                <a:gd name="connsiteY4" fmla="*/ 259308 h 259308"/>
                <a:gd name="connsiteX5" fmla="*/ 272955 w 304799"/>
                <a:gd name="connsiteY5" fmla="*/ 259308 h 259308"/>
                <a:gd name="connsiteX6" fmla="*/ 27295 w 304799"/>
                <a:gd name="connsiteY6" fmla="*/ 259308 h 25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4799" h="259308">
                  <a:moveTo>
                    <a:pt x="27295" y="259308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43218" y="18197"/>
                    <a:pt x="213815" y="65964"/>
                    <a:pt x="259307" y="109182"/>
                  </a:cubicBezTo>
                  <a:cubicBezTo>
                    <a:pt x="304799" y="152400"/>
                    <a:pt x="272955" y="259308"/>
                    <a:pt x="272955" y="259308"/>
                  </a:cubicBezTo>
                  <a:lnTo>
                    <a:pt x="272955" y="259308"/>
                  </a:lnTo>
                  <a:lnTo>
                    <a:pt x="27295" y="259308"/>
                  </a:ln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3" name="Freeform 802"/>
            <p:cNvSpPr/>
            <p:nvPr/>
          </p:nvSpPr>
          <p:spPr>
            <a:xfrm>
              <a:off x="7042244" y="5338549"/>
              <a:ext cx="395786" cy="277504"/>
            </a:xfrm>
            <a:custGeom>
              <a:avLst/>
              <a:gdLst>
                <a:gd name="connsiteX0" fmla="*/ 13648 w 395786"/>
                <a:gd name="connsiteY0" fmla="*/ 38669 h 277504"/>
                <a:gd name="connsiteX1" fmla="*/ 204717 w 395786"/>
                <a:gd name="connsiteY1" fmla="*/ 11373 h 277504"/>
                <a:gd name="connsiteX2" fmla="*/ 368490 w 395786"/>
                <a:gd name="connsiteY2" fmla="*/ 65964 h 277504"/>
                <a:gd name="connsiteX3" fmla="*/ 368490 w 395786"/>
                <a:gd name="connsiteY3" fmla="*/ 93260 h 277504"/>
                <a:gd name="connsiteX4" fmla="*/ 395785 w 395786"/>
                <a:gd name="connsiteY4" fmla="*/ 243385 h 277504"/>
                <a:gd name="connsiteX5" fmla="*/ 395785 w 395786"/>
                <a:gd name="connsiteY5" fmla="*/ 243385 h 277504"/>
                <a:gd name="connsiteX6" fmla="*/ 122830 w 395786"/>
                <a:gd name="connsiteY6" fmla="*/ 243385 h 277504"/>
                <a:gd name="connsiteX7" fmla="*/ 13648 w 395786"/>
                <a:gd name="connsiteY7" fmla="*/ 38669 h 277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5786" h="277504">
                  <a:moveTo>
                    <a:pt x="13648" y="38669"/>
                  </a:moveTo>
                  <a:cubicBezTo>
                    <a:pt x="27296" y="0"/>
                    <a:pt x="145577" y="6824"/>
                    <a:pt x="204717" y="11373"/>
                  </a:cubicBezTo>
                  <a:cubicBezTo>
                    <a:pt x="263857" y="15922"/>
                    <a:pt x="341195" y="52316"/>
                    <a:pt x="368490" y="65964"/>
                  </a:cubicBezTo>
                  <a:cubicBezTo>
                    <a:pt x="395786" y="79612"/>
                    <a:pt x="363941" y="63690"/>
                    <a:pt x="368490" y="93260"/>
                  </a:cubicBezTo>
                  <a:cubicBezTo>
                    <a:pt x="373039" y="122830"/>
                    <a:pt x="395785" y="243385"/>
                    <a:pt x="395785" y="243385"/>
                  </a:cubicBezTo>
                  <a:lnTo>
                    <a:pt x="395785" y="243385"/>
                  </a:lnTo>
                  <a:cubicBezTo>
                    <a:pt x="350293" y="243385"/>
                    <a:pt x="186519" y="277504"/>
                    <a:pt x="122830" y="243385"/>
                  </a:cubicBezTo>
                  <a:cubicBezTo>
                    <a:pt x="59141" y="209266"/>
                    <a:pt x="0" y="77338"/>
                    <a:pt x="13648" y="38669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4" name="Freeform 803"/>
            <p:cNvSpPr/>
            <p:nvPr/>
          </p:nvSpPr>
          <p:spPr>
            <a:xfrm>
              <a:off x="7287904" y="4626591"/>
              <a:ext cx="251346" cy="225187"/>
            </a:xfrm>
            <a:custGeom>
              <a:avLst/>
              <a:gdLst>
                <a:gd name="connsiteX0" fmla="*/ 245660 w 251346"/>
                <a:gd name="connsiteY0" fmla="*/ 0 h 225187"/>
                <a:gd name="connsiteX1" fmla="*/ 0 w 251346"/>
                <a:gd name="connsiteY1" fmla="*/ 27295 h 225187"/>
                <a:gd name="connsiteX2" fmla="*/ 0 w 251346"/>
                <a:gd name="connsiteY2" fmla="*/ 27295 h 225187"/>
                <a:gd name="connsiteX3" fmla="*/ 109182 w 251346"/>
                <a:gd name="connsiteY3" fmla="*/ 191068 h 225187"/>
                <a:gd name="connsiteX4" fmla="*/ 218364 w 251346"/>
                <a:gd name="connsiteY4" fmla="*/ 191068 h 225187"/>
                <a:gd name="connsiteX5" fmla="*/ 245660 w 251346"/>
                <a:gd name="connsiteY5" fmla="*/ 0 h 225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346" h="225187">
                  <a:moveTo>
                    <a:pt x="245660" y="0"/>
                  </a:moveTo>
                  <a:lnTo>
                    <a:pt x="0" y="27295"/>
                  </a:lnTo>
                  <a:lnTo>
                    <a:pt x="0" y="27295"/>
                  </a:lnTo>
                  <a:cubicBezTo>
                    <a:pt x="18197" y="54590"/>
                    <a:pt x="72788" y="163773"/>
                    <a:pt x="109182" y="191068"/>
                  </a:cubicBezTo>
                  <a:cubicBezTo>
                    <a:pt x="145576" y="218363"/>
                    <a:pt x="193343" y="225187"/>
                    <a:pt x="218364" y="191068"/>
                  </a:cubicBezTo>
                  <a:cubicBezTo>
                    <a:pt x="243385" y="156949"/>
                    <a:pt x="251346" y="71650"/>
                    <a:pt x="245660" y="0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Freeform 804"/>
            <p:cNvSpPr/>
            <p:nvPr/>
          </p:nvSpPr>
          <p:spPr>
            <a:xfrm rot="20065304">
              <a:off x="8011236" y="4735774"/>
              <a:ext cx="423081" cy="293427"/>
            </a:xfrm>
            <a:custGeom>
              <a:avLst/>
              <a:gdLst>
                <a:gd name="connsiteX0" fmla="*/ 13648 w 423081"/>
                <a:gd name="connsiteY0" fmla="*/ 177421 h 293427"/>
                <a:gd name="connsiteX1" fmla="*/ 136478 w 423081"/>
                <a:gd name="connsiteY1" fmla="*/ 68239 h 293427"/>
                <a:gd name="connsiteX2" fmla="*/ 218365 w 423081"/>
                <a:gd name="connsiteY2" fmla="*/ 0 h 293427"/>
                <a:gd name="connsiteX3" fmla="*/ 286603 w 423081"/>
                <a:gd name="connsiteY3" fmla="*/ 68239 h 293427"/>
                <a:gd name="connsiteX4" fmla="*/ 423081 w 423081"/>
                <a:gd name="connsiteY4" fmla="*/ 150125 h 293427"/>
                <a:gd name="connsiteX5" fmla="*/ 423081 w 423081"/>
                <a:gd name="connsiteY5" fmla="*/ 150125 h 293427"/>
                <a:gd name="connsiteX6" fmla="*/ 218365 w 423081"/>
                <a:gd name="connsiteY6" fmla="*/ 286603 h 293427"/>
                <a:gd name="connsiteX7" fmla="*/ 13648 w 423081"/>
                <a:gd name="connsiteY7" fmla="*/ 177421 h 29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3081" h="293427">
                  <a:moveTo>
                    <a:pt x="13648" y="177421"/>
                  </a:moveTo>
                  <a:cubicBezTo>
                    <a:pt x="0" y="141027"/>
                    <a:pt x="102359" y="97809"/>
                    <a:pt x="136478" y="68239"/>
                  </a:cubicBezTo>
                  <a:cubicBezTo>
                    <a:pt x="170598" y="38669"/>
                    <a:pt x="193344" y="0"/>
                    <a:pt x="218365" y="0"/>
                  </a:cubicBezTo>
                  <a:cubicBezTo>
                    <a:pt x="243386" y="0"/>
                    <a:pt x="252484" y="43218"/>
                    <a:pt x="286603" y="68239"/>
                  </a:cubicBezTo>
                  <a:cubicBezTo>
                    <a:pt x="320722" y="93260"/>
                    <a:pt x="423081" y="150125"/>
                    <a:pt x="423081" y="150125"/>
                  </a:cubicBezTo>
                  <a:lnTo>
                    <a:pt x="423081" y="150125"/>
                  </a:lnTo>
                  <a:cubicBezTo>
                    <a:pt x="388962" y="172871"/>
                    <a:pt x="279780" y="279779"/>
                    <a:pt x="218365" y="286603"/>
                  </a:cubicBezTo>
                  <a:cubicBezTo>
                    <a:pt x="156950" y="293427"/>
                    <a:pt x="27296" y="213815"/>
                    <a:pt x="13648" y="177421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" grpId="0" animBg="1"/>
      <p:bldP spid="448" grpId="0" animBg="1"/>
      <p:bldP spid="46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-6820" y="1301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PSE is NP-hard for 3-Connected Graphs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20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grpSp>
        <p:nvGrpSpPr>
          <p:cNvPr id="3" name="Group 167"/>
          <p:cNvGrpSpPr/>
          <p:nvPr/>
        </p:nvGrpSpPr>
        <p:grpSpPr>
          <a:xfrm>
            <a:off x="257557" y="1746919"/>
            <a:ext cx="2698827" cy="3434744"/>
            <a:chOff x="257557" y="1746919"/>
            <a:chExt cx="2698827" cy="3434744"/>
          </a:xfrm>
        </p:grpSpPr>
        <p:grpSp>
          <p:nvGrpSpPr>
            <p:cNvPr id="4" name="Group 109"/>
            <p:cNvGrpSpPr/>
            <p:nvPr/>
          </p:nvGrpSpPr>
          <p:grpSpPr>
            <a:xfrm>
              <a:off x="282388" y="2015808"/>
              <a:ext cx="2673996" cy="3165855"/>
              <a:chOff x="5373029" y="2454512"/>
              <a:chExt cx="2673996" cy="3165855"/>
            </a:xfrm>
          </p:grpSpPr>
          <p:grpSp>
            <p:nvGrpSpPr>
              <p:cNvPr id="5" name="Group 443"/>
              <p:cNvGrpSpPr/>
              <p:nvPr/>
            </p:nvGrpSpPr>
            <p:grpSpPr>
              <a:xfrm>
                <a:off x="5373029" y="2454512"/>
                <a:ext cx="2673996" cy="3082094"/>
                <a:chOff x="5373029" y="2454512"/>
                <a:chExt cx="2673996" cy="3082094"/>
              </a:xfrm>
            </p:grpSpPr>
            <p:sp>
              <p:nvSpPr>
                <p:cNvPr id="115" name="Oval 114"/>
                <p:cNvSpPr/>
                <p:nvPr/>
              </p:nvSpPr>
              <p:spPr bwMode="auto">
                <a:xfrm flipH="1">
                  <a:off x="6662628" y="2454512"/>
                  <a:ext cx="92252" cy="98132"/>
                </a:xfrm>
                <a:prstGeom prst="ellipse">
                  <a:avLst/>
                </a:prstGeom>
                <a:solidFill>
                  <a:srgbClr val="2D6BB5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6" name="Oval 115"/>
                <p:cNvSpPr/>
                <p:nvPr/>
              </p:nvSpPr>
              <p:spPr bwMode="auto">
                <a:xfrm flipH="1">
                  <a:off x="6177599" y="3360960"/>
                  <a:ext cx="92252" cy="98132"/>
                </a:xfrm>
                <a:prstGeom prst="ellipse">
                  <a:avLst/>
                </a:prstGeom>
                <a:solidFill>
                  <a:srgbClr val="2D6BB5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7" name="Oval 116"/>
                <p:cNvSpPr/>
                <p:nvPr/>
              </p:nvSpPr>
              <p:spPr bwMode="auto">
                <a:xfrm flipH="1">
                  <a:off x="6304923" y="3754706"/>
                  <a:ext cx="92252" cy="98132"/>
                </a:xfrm>
                <a:prstGeom prst="ellipse">
                  <a:avLst/>
                </a:prstGeom>
                <a:solidFill>
                  <a:srgbClr val="2D6BB5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8" name="Oval 117"/>
                <p:cNvSpPr/>
                <p:nvPr/>
              </p:nvSpPr>
              <p:spPr bwMode="auto">
                <a:xfrm flipH="1">
                  <a:off x="7330538" y="3750574"/>
                  <a:ext cx="92252" cy="98132"/>
                </a:xfrm>
                <a:prstGeom prst="ellipse">
                  <a:avLst/>
                </a:prstGeom>
                <a:solidFill>
                  <a:srgbClr val="2D6BB5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19" name="Oval 118"/>
                <p:cNvSpPr/>
                <p:nvPr/>
              </p:nvSpPr>
              <p:spPr bwMode="auto">
                <a:xfrm flipH="1">
                  <a:off x="5875449" y="4299214"/>
                  <a:ext cx="92252" cy="98132"/>
                </a:xfrm>
                <a:prstGeom prst="ellipse">
                  <a:avLst/>
                </a:prstGeom>
                <a:solidFill>
                  <a:srgbClr val="2D6BB5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0" name="Oval 119"/>
                <p:cNvSpPr/>
                <p:nvPr/>
              </p:nvSpPr>
              <p:spPr bwMode="auto">
                <a:xfrm flipH="1">
                  <a:off x="6181730" y="4835460"/>
                  <a:ext cx="92252" cy="98132"/>
                </a:xfrm>
                <a:prstGeom prst="ellipse">
                  <a:avLst/>
                </a:prstGeom>
                <a:solidFill>
                  <a:srgbClr val="2D6BB5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1" name="Oval 120"/>
                <p:cNvSpPr/>
                <p:nvPr/>
              </p:nvSpPr>
              <p:spPr bwMode="auto">
                <a:xfrm flipH="1">
                  <a:off x="6846028" y="4247271"/>
                  <a:ext cx="92252" cy="98132"/>
                </a:xfrm>
                <a:prstGeom prst="ellipse">
                  <a:avLst/>
                </a:prstGeom>
                <a:solidFill>
                  <a:srgbClr val="2D6BB5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22" name="Straight Connector 121"/>
                <p:cNvCxnSpPr>
                  <a:endCxn id="115" idx="6"/>
                </p:cNvCxnSpPr>
                <p:nvPr/>
              </p:nvCxnSpPr>
              <p:spPr>
                <a:xfrm rot="5400000" flipH="1" flipV="1">
                  <a:off x="5275467" y="2614651"/>
                  <a:ext cx="1498233" cy="1276089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>
                  <a:stCxn id="115" idx="3"/>
                </p:cNvCxnSpPr>
                <p:nvPr/>
              </p:nvCxnSpPr>
              <p:spPr>
                <a:xfrm rot="16200000" flipH="1">
                  <a:off x="6626998" y="2652645"/>
                  <a:ext cx="1515117" cy="128637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>
                  <a:stCxn id="115" idx="4"/>
                </p:cNvCxnSpPr>
                <p:nvPr/>
              </p:nvCxnSpPr>
              <p:spPr>
                <a:xfrm rot="16200000" flipH="1">
                  <a:off x="6117668" y="3143729"/>
                  <a:ext cx="1437068" cy="254897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>
                  <a:stCxn id="116" idx="3"/>
                </p:cNvCxnSpPr>
                <p:nvPr/>
              </p:nvCxnSpPr>
              <p:spPr>
                <a:xfrm rot="16200000" flipH="1">
                  <a:off x="6306330" y="3394732"/>
                  <a:ext cx="608670" cy="708648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>
                  <a:stCxn id="116" idx="5"/>
                </p:cNvCxnSpPr>
                <p:nvPr/>
              </p:nvCxnSpPr>
              <p:spPr>
                <a:xfrm rot="5400000">
                  <a:off x="5786261" y="3582591"/>
                  <a:ext cx="542719" cy="266978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>
                  <a:stCxn id="116" idx="6"/>
                </p:cNvCxnSpPr>
                <p:nvPr/>
              </p:nvCxnSpPr>
              <p:spPr>
                <a:xfrm rot="10800000" flipV="1">
                  <a:off x="5451771" y="3410025"/>
                  <a:ext cx="725828" cy="591785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>
                  <a:stCxn id="119" idx="6"/>
                </p:cNvCxnSpPr>
                <p:nvPr/>
              </p:nvCxnSpPr>
              <p:spPr>
                <a:xfrm rot="10800000">
                  <a:off x="5465281" y="4036506"/>
                  <a:ext cx="410168" cy="311774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>
                  <a:stCxn id="119" idx="0"/>
                </p:cNvCxnSpPr>
                <p:nvPr/>
              </p:nvCxnSpPr>
              <p:spPr>
                <a:xfrm rot="16200000" flipV="1">
                  <a:off x="5792539" y="4170178"/>
                  <a:ext cx="228013" cy="30060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>
                  <a:endCxn id="117" idx="5"/>
                </p:cNvCxnSpPr>
                <p:nvPr/>
              </p:nvCxnSpPr>
              <p:spPr>
                <a:xfrm flipV="1">
                  <a:off x="5970257" y="3838467"/>
                  <a:ext cx="348176" cy="198039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>
                  <a:endCxn id="117" idx="3"/>
                </p:cNvCxnSpPr>
                <p:nvPr/>
              </p:nvCxnSpPr>
              <p:spPr>
                <a:xfrm rot="10800000">
                  <a:off x="6383665" y="3838468"/>
                  <a:ext cx="533860" cy="200311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>
                  <a:endCxn id="117" idx="4"/>
                </p:cNvCxnSpPr>
                <p:nvPr/>
              </p:nvCxnSpPr>
              <p:spPr>
                <a:xfrm rot="16200000" flipV="1">
                  <a:off x="6343249" y="3860638"/>
                  <a:ext cx="134602" cy="11900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>
                  <a:endCxn id="119" idx="1"/>
                </p:cNvCxnSpPr>
                <p:nvPr/>
              </p:nvCxnSpPr>
              <p:spPr>
                <a:xfrm rot="16200000" flipH="1" flipV="1">
                  <a:off x="6039926" y="3916076"/>
                  <a:ext cx="311774" cy="483244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>
                  <a:stCxn id="120" idx="1"/>
                </p:cNvCxnSpPr>
                <p:nvPr/>
              </p:nvCxnSpPr>
              <p:spPr>
                <a:xfrm rot="5400000" flipH="1" flipV="1">
                  <a:off x="5983132" y="4362913"/>
                  <a:ext cx="764259" cy="209579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>
                  <a:stCxn id="120" idx="6"/>
                </p:cNvCxnSpPr>
                <p:nvPr/>
              </p:nvCxnSpPr>
              <p:spPr>
                <a:xfrm rot="10800000">
                  <a:off x="5451772" y="4071202"/>
                  <a:ext cx="729959" cy="813325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>
                  <a:stCxn id="120" idx="2"/>
                </p:cNvCxnSpPr>
                <p:nvPr/>
              </p:nvCxnSpPr>
              <p:spPr>
                <a:xfrm flipV="1">
                  <a:off x="6273982" y="4087844"/>
                  <a:ext cx="1221941" cy="796682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>
                  <a:stCxn id="121" idx="6"/>
                </p:cNvCxnSpPr>
                <p:nvPr/>
              </p:nvCxnSpPr>
              <p:spPr>
                <a:xfrm rot="10800000">
                  <a:off x="6502668" y="4071201"/>
                  <a:ext cx="343361" cy="225136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>
                  <a:endCxn id="121" idx="2"/>
                </p:cNvCxnSpPr>
                <p:nvPr/>
              </p:nvCxnSpPr>
              <p:spPr>
                <a:xfrm rot="5400000">
                  <a:off x="7089362" y="3922392"/>
                  <a:ext cx="222864" cy="525027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>
                  <a:endCxn id="121" idx="7"/>
                </p:cNvCxnSpPr>
                <p:nvPr/>
              </p:nvCxnSpPr>
              <p:spPr>
                <a:xfrm rot="5400000">
                  <a:off x="6824696" y="4122687"/>
                  <a:ext cx="173798" cy="104113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>
                  <a:stCxn id="118" idx="6"/>
                </p:cNvCxnSpPr>
                <p:nvPr/>
              </p:nvCxnSpPr>
              <p:spPr>
                <a:xfrm rot="10800000" flipV="1">
                  <a:off x="6996268" y="3799639"/>
                  <a:ext cx="334271" cy="204443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>
                  <a:endCxn id="118" idx="3"/>
                </p:cNvCxnSpPr>
                <p:nvPr/>
              </p:nvCxnSpPr>
              <p:spPr>
                <a:xfrm rot="16200000" flipV="1">
                  <a:off x="7603908" y="3639707"/>
                  <a:ext cx="169748" cy="559003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>
                  <a:endCxn id="118" idx="4"/>
                </p:cNvCxnSpPr>
                <p:nvPr/>
              </p:nvCxnSpPr>
              <p:spPr>
                <a:xfrm rot="16200000" flipV="1">
                  <a:off x="7342298" y="3883073"/>
                  <a:ext cx="155377" cy="86643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" name="Group 436"/>
                <p:cNvGrpSpPr/>
                <p:nvPr/>
              </p:nvGrpSpPr>
              <p:grpSpPr>
                <a:xfrm>
                  <a:off x="5373029" y="3987440"/>
                  <a:ext cx="2673996" cy="100404"/>
                  <a:chOff x="2843561" y="3987440"/>
                  <a:chExt cx="2673996" cy="100404"/>
                </a:xfrm>
              </p:grpSpPr>
              <p:sp>
                <p:nvSpPr>
                  <p:cNvPr id="146" name="Oval 145"/>
                  <p:cNvSpPr/>
                  <p:nvPr/>
                </p:nvSpPr>
                <p:spPr bwMode="auto">
                  <a:xfrm flipH="1">
                    <a:off x="2843561" y="3987440"/>
                    <a:ext cx="92252" cy="981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7" name="Oval 146"/>
                  <p:cNvSpPr/>
                  <p:nvPr/>
                </p:nvSpPr>
                <p:spPr bwMode="auto">
                  <a:xfrm flipH="1">
                    <a:off x="3348537" y="3987440"/>
                    <a:ext cx="92252" cy="981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8" name="Oval 147"/>
                  <p:cNvSpPr/>
                  <p:nvPr/>
                </p:nvSpPr>
                <p:spPr bwMode="auto">
                  <a:xfrm flipH="1">
                    <a:off x="3894457" y="3987440"/>
                    <a:ext cx="92252" cy="981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49" name="Oval 148"/>
                  <p:cNvSpPr/>
                  <p:nvPr/>
                </p:nvSpPr>
                <p:spPr bwMode="auto">
                  <a:xfrm flipH="1">
                    <a:off x="4388057" y="3989712"/>
                    <a:ext cx="92252" cy="981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0" name="Oval 149"/>
                  <p:cNvSpPr/>
                  <p:nvPr/>
                </p:nvSpPr>
                <p:spPr bwMode="auto">
                  <a:xfrm flipH="1">
                    <a:off x="4920329" y="3989712"/>
                    <a:ext cx="92252" cy="981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 bwMode="auto">
                  <a:xfrm flipH="1">
                    <a:off x="5425305" y="3989712"/>
                    <a:ext cx="92252" cy="981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cxnSp>
              <p:nvCxnSpPr>
                <p:cNvPr id="145" name="Straight Connector 144"/>
                <p:cNvCxnSpPr>
                  <a:stCxn id="112" idx="7"/>
                  <a:endCxn id="146" idx="4"/>
                </p:cNvCxnSpPr>
                <p:nvPr/>
              </p:nvCxnSpPr>
              <p:spPr>
                <a:xfrm rot="16200000" flipV="1">
                  <a:off x="5140068" y="4364659"/>
                  <a:ext cx="1451034" cy="892860"/>
                </a:xfrm>
                <a:prstGeom prst="line">
                  <a:avLst/>
                </a:prstGeom>
                <a:ln w="19050">
                  <a:solidFill>
                    <a:srgbClr val="0070C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Oval 111"/>
              <p:cNvSpPr/>
              <p:nvPr/>
            </p:nvSpPr>
            <p:spPr bwMode="auto">
              <a:xfrm flipH="1">
                <a:off x="6298505" y="5522235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13" name="Straight Connector 112"/>
              <p:cNvCxnSpPr>
                <a:stCxn id="112" idx="4"/>
                <a:endCxn id="150" idx="3"/>
              </p:cNvCxnSpPr>
              <p:nvPr/>
            </p:nvCxnSpPr>
            <p:spPr>
              <a:xfrm rot="5400000" flipH="1" flipV="1">
                <a:off x="6163138" y="4254966"/>
                <a:ext cx="1546894" cy="1183908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112" idx="2"/>
                <a:endCxn id="151" idx="1"/>
              </p:cNvCxnSpPr>
              <p:nvPr/>
            </p:nvCxnSpPr>
            <p:spPr>
              <a:xfrm flipV="1">
                <a:off x="6390757" y="4004083"/>
                <a:ext cx="1642758" cy="1567218"/>
              </a:xfrm>
              <a:prstGeom prst="line">
                <a:avLst/>
              </a:prstGeom>
              <a:ln w="1905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51"/>
            <p:cNvGrpSpPr/>
            <p:nvPr/>
          </p:nvGrpSpPr>
          <p:grpSpPr>
            <a:xfrm>
              <a:off x="257557" y="1746919"/>
              <a:ext cx="2681519" cy="2811439"/>
              <a:chOff x="2816755" y="2183647"/>
              <a:chExt cx="2681519" cy="2811439"/>
            </a:xfrm>
          </p:grpSpPr>
          <p:sp>
            <p:nvSpPr>
              <p:cNvPr id="153" name="Freeform 152"/>
              <p:cNvSpPr/>
              <p:nvPr/>
            </p:nvSpPr>
            <p:spPr>
              <a:xfrm>
                <a:off x="2866029" y="4039743"/>
                <a:ext cx="1064525" cy="464024"/>
              </a:xfrm>
              <a:custGeom>
                <a:avLst/>
                <a:gdLst>
                  <a:gd name="connsiteX0" fmla="*/ 0 w 1064525"/>
                  <a:gd name="connsiteY0" fmla="*/ 0 h 464024"/>
                  <a:gd name="connsiteX1" fmla="*/ 532262 w 1064525"/>
                  <a:gd name="connsiteY1" fmla="*/ 464024 h 464024"/>
                  <a:gd name="connsiteX2" fmla="*/ 1064525 w 1064525"/>
                  <a:gd name="connsiteY2" fmla="*/ 0 h 4640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4525" h="464024">
                    <a:moveTo>
                      <a:pt x="0" y="0"/>
                    </a:moveTo>
                    <a:lnTo>
                      <a:pt x="532262" y="464024"/>
                    </a:lnTo>
                    <a:lnTo>
                      <a:pt x="1064525" y="0"/>
                    </a:lnTo>
                  </a:path>
                </a:pathLst>
              </a:custGeom>
              <a:ln w="222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2879676" y="4026095"/>
                <a:ext cx="2101756" cy="968991"/>
              </a:xfrm>
              <a:custGeom>
                <a:avLst/>
                <a:gdLst>
                  <a:gd name="connsiteX0" fmla="*/ 0 w 2101756"/>
                  <a:gd name="connsiteY0" fmla="*/ 0 h 968991"/>
                  <a:gd name="connsiteX1" fmla="*/ 805218 w 2101756"/>
                  <a:gd name="connsiteY1" fmla="*/ 968991 h 968991"/>
                  <a:gd name="connsiteX2" fmla="*/ 2101756 w 2101756"/>
                  <a:gd name="connsiteY2" fmla="*/ 54591 h 968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01756" h="968991">
                    <a:moveTo>
                      <a:pt x="0" y="0"/>
                    </a:moveTo>
                    <a:lnTo>
                      <a:pt x="805218" y="968991"/>
                    </a:lnTo>
                    <a:lnTo>
                      <a:pt x="2101756" y="54591"/>
                    </a:lnTo>
                  </a:path>
                </a:pathLst>
              </a:custGeom>
              <a:ln w="222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Freeform 154"/>
              <p:cNvSpPr/>
              <p:nvPr/>
            </p:nvSpPr>
            <p:spPr>
              <a:xfrm>
                <a:off x="3903259" y="4026095"/>
                <a:ext cx="1064525" cy="423081"/>
              </a:xfrm>
              <a:custGeom>
                <a:avLst/>
                <a:gdLst>
                  <a:gd name="connsiteX0" fmla="*/ 0 w 1064525"/>
                  <a:gd name="connsiteY0" fmla="*/ 0 h 423081"/>
                  <a:gd name="connsiteX1" fmla="*/ 450376 w 1064525"/>
                  <a:gd name="connsiteY1" fmla="*/ 423081 h 423081"/>
                  <a:gd name="connsiteX2" fmla="*/ 1064525 w 1064525"/>
                  <a:gd name="connsiteY2" fmla="*/ 54591 h 423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4525" h="423081">
                    <a:moveTo>
                      <a:pt x="0" y="0"/>
                    </a:moveTo>
                    <a:lnTo>
                      <a:pt x="450376" y="423081"/>
                    </a:lnTo>
                    <a:lnTo>
                      <a:pt x="1064525" y="54591"/>
                    </a:lnTo>
                  </a:path>
                </a:pathLst>
              </a:custGeom>
              <a:ln w="222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Freeform 155"/>
              <p:cNvSpPr/>
              <p:nvPr/>
            </p:nvSpPr>
            <p:spPr>
              <a:xfrm>
                <a:off x="2879676" y="3138990"/>
                <a:ext cx="1555845" cy="900753"/>
              </a:xfrm>
              <a:custGeom>
                <a:avLst/>
                <a:gdLst>
                  <a:gd name="connsiteX0" fmla="*/ 0 w 1555845"/>
                  <a:gd name="connsiteY0" fmla="*/ 887105 h 900753"/>
                  <a:gd name="connsiteX1" fmla="*/ 832514 w 1555845"/>
                  <a:gd name="connsiteY1" fmla="*/ 0 h 900753"/>
                  <a:gd name="connsiteX2" fmla="*/ 1555845 w 1555845"/>
                  <a:gd name="connsiteY2" fmla="*/ 900753 h 900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55845" h="900753">
                    <a:moveTo>
                      <a:pt x="0" y="887105"/>
                    </a:moveTo>
                    <a:lnTo>
                      <a:pt x="832514" y="0"/>
                    </a:lnTo>
                    <a:lnTo>
                      <a:pt x="1555845" y="900753"/>
                    </a:lnTo>
                  </a:path>
                </a:pathLst>
              </a:custGeom>
              <a:ln w="222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Freeform 156"/>
              <p:cNvSpPr/>
              <p:nvPr/>
            </p:nvSpPr>
            <p:spPr>
              <a:xfrm>
                <a:off x="3370996" y="3657606"/>
                <a:ext cx="1064525" cy="409433"/>
              </a:xfrm>
              <a:custGeom>
                <a:avLst/>
                <a:gdLst>
                  <a:gd name="connsiteX0" fmla="*/ 0 w 1064525"/>
                  <a:gd name="connsiteY0" fmla="*/ 409433 h 409433"/>
                  <a:gd name="connsiteX1" fmla="*/ 436728 w 1064525"/>
                  <a:gd name="connsiteY1" fmla="*/ 0 h 409433"/>
                  <a:gd name="connsiteX2" fmla="*/ 1064525 w 1064525"/>
                  <a:gd name="connsiteY2" fmla="*/ 395785 h 409433"/>
                  <a:gd name="connsiteX3" fmla="*/ 1064525 w 1064525"/>
                  <a:gd name="connsiteY3" fmla="*/ 395785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4525" h="409433">
                    <a:moveTo>
                      <a:pt x="0" y="409433"/>
                    </a:moveTo>
                    <a:lnTo>
                      <a:pt x="436728" y="0"/>
                    </a:lnTo>
                    <a:lnTo>
                      <a:pt x="1064525" y="395785"/>
                    </a:lnTo>
                    <a:lnTo>
                      <a:pt x="1064525" y="395785"/>
                    </a:lnTo>
                  </a:path>
                </a:pathLst>
              </a:custGeom>
              <a:ln w="222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Freeform 157"/>
              <p:cNvSpPr/>
              <p:nvPr/>
            </p:nvSpPr>
            <p:spPr>
              <a:xfrm>
                <a:off x="4394578" y="3643958"/>
                <a:ext cx="1064525" cy="409433"/>
              </a:xfrm>
              <a:custGeom>
                <a:avLst/>
                <a:gdLst>
                  <a:gd name="connsiteX0" fmla="*/ 0 w 1064525"/>
                  <a:gd name="connsiteY0" fmla="*/ 409433 h 409433"/>
                  <a:gd name="connsiteX1" fmla="*/ 436728 w 1064525"/>
                  <a:gd name="connsiteY1" fmla="*/ 0 h 409433"/>
                  <a:gd name="connsiteX2" fmla="*/ 1064525 w 1064525"/>
                  <a:gd name="connsiteY2" fmla="*/ 395785 h 409433"/>
                  <a:gd name="connsiteX3" fmla="*/ 1064525 w 1064525"/>
                  <a:gd name="connsiteY3" fmla="*/ 395785 h 4094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4525" h="409433">
                    <a:moveTo>
                      <a:pt x="0" y="409433"/>
                    </a:moveTo>
                    <a:lnTo>
                      <a:pt x="436728" y="0"/>
                    </a:lnTo>
                    <a:lnTo>
                      <a:pt x="1064525" y="395785"/>
                    </a:lnTo>
                    <a:lnTo>
                      <a:pt x="1064525" y="395785"/>
                    </a:lnTo>
                  </a:path>
                </a:pathLst>
              </a:custGeom>
              <a:ln w="222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Freeform 165"/>
              <p:cNvSpPr/>
              <p:nvPr/>
            </p:nvSpPr>
            <p:spPr>
              <a:xfrm>
                <a:off x="2816755" y="2183647"/>
                <a:ext cx="2681519" cy="1869743"/>
              </a:xfrm>
              <a:custGeom>
                <a:avLst/>
                <a:gdLst>
                  <a:gd name="connsiteX0" fmla="*/ 0 w 2606722"/>
                  <a:gd name="connsiteY0" fmla="*/ 1842448 h 1869743"/>
                  <a:gd name="connsiteX1" fmla="*/ 2606722 w 2606722"/>
                  <a:gd name="connsiteY1" fmla="*/ 1869743 h 1869743"/>
                  <a:gd name="connsiteX2" fmla="*/ 1337481 w 2606722"/>
                  <a:gd name="connsiteY2" fmla="*/ 0 h 1869743"/>
                  <a:gd name="connsiteX3" fmla="*/ 54591 w 2606722"/>
                  <a:gd name="connsiteY3" fmla="*/ 1815152 h 1869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06722" h="1869743">
                    <a:moveTo>
                      <a:pt x="0" y="1842448"/>
                    </a:moveTo>
                    <a:lnTo>
                      <a:pt x="2606722" y="1869743"/>
                    </a:lnTo>
                    <a:lnTo>
                      <a:pt x="1337481" y="0"/>
                    </a:lnTo>
                    <a:lnTo>
                      <a:pt x="54591" y="1815152"/>
                    </a:lnTo>
                  </a:path>
                </a:pathLst>
              </a:custGeom>
              <a:ln w="222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" name="Group 169"/>
          <p:cNvGrpSpPr/>
          <p:nvPr/>
        </p:nvGrpSpPr>
        <p:grpSpPr>
          <a:xfrm>
            <a:off x="3312192" y="2029456"/>
            <a:ext cx="2673996" cy="3165855"/>
            <a:chOff x="5373029" y="2454512"/>
            <a:chExt cx="2673996" cy="3165855"/>
          </a:xfrm>
        </p:grpSpPr>
        <p:grpSp>
          <p:nvGrpSpPr>
            <p:cNvPr id="9" name="Group 443"/>
            <p:cNvGrpSpPr/>
            <p:nvPr/>
          </p:nvGrpSpPr>
          <p:grpSpPr>
            <a:xfrm>
              <a:off x="5373029" y="2454512"/>
              <a:ext cx="2673996" cy="3082094"/>
              <a:chOff x="5373029" y="2454512"/>
              <a:chExt cx="2673996" cy="3082094"/>
            </a:xfrm>
          </p:grpSpPr>
          <p:sp>
            <p:nvSpPr>
              <p:cNvPr id="190" name="Oval 189"/>
              <p:cNvSpPr/>
              <p:nvPr/>
            </p:nvSpPr>
            <p:spPr bwMode="auto">
              <a:xfrm flipH="1">
                <a:off x="6662628" y="2454512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 bwMode="auto">
              <a:xfrm flipH="1">
                <a:off x="6177599" y="33609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 bwMode="auto">
              <a:xfrm flipH="1">
                <a:off x="6304923" y="3754706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 bwMode="auto">
              <a:xfrm flipH="1">
                <a:off x="7330538" y="375057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 bwMode="auto">
              <a:xfrm flipH="1">
                <a:off x="5875449" y="429921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5" name="Oval 194"/>
              <p:cNvSpPr/>
              <p:nvPr/>
            </p:nvSpPr>
            <p:spPr bwMode="auto">
              <a:xfrm flipH="1">
                <a:off x="6181730" y="48354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6" name="Oval 195"/>
              <p:cNvSpPr/>
              <p:nvPr/>
            </p:nvSpPr>
            <p:spPr bwMode="auto">
              <a:xfrm flipH="1">
                <a:off x="6846028" y="4247271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97" name="Straight Connector 196"/>
              <p:cNvCxnSpPr>
                <a:endCxn id="190" idx="6"/>
              </p:cNvCxnSpPr>
              <p:nvPr/>
            </p:nvCxnSpPr>
            <p:spPr>
              <a:xfrm rot="5400000" flipH="1" flipV="1">
                <a:off x="5275467" y="2614651"/>
                <a:ext cx="1498233" cy="1276089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>
                <a:stCxn id="190" idx="3"/>
              </p:cNvCxnSpPr>
              <p:nvPr/>
            </p:nvCxnSpPr>
            <p:spPr>
              <a:xfrm rot="16200000" flipH="1">
                <a:off x="6626998" y="2652645"/>
                <a:ext cx="1515117" cy="1286372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>
                <a:stCxn id="190" idx="4"/>
              </p:cNvCxnSpPr>
              <p:nvPr/>
            </p:nvCxnSpPr>
            <p:spPr>
              <a:xfrm rot="16200000" flipH="1">
                <a:off x="6117668" y="3143729"/>
                <a:ext cx="1437068" cy="254897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>
                <a:stCxn id="191" idx="3"/>
              </p:cNvCxnSpPr>
              <p:nvPr/>
            </p:nvCxnSpPr>
            <p:spPr>
              <a:xfrm rot="16200000" flipH="1">
                <a:off x="6306330" y="3394732"/>
                <a:ext cx="608670" cy="708648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>
                <a:stCxn id="191" idx="5"/>
              </p:cNvCxnSpPr>
              <p:nvPr/>
            </p:nvCxnSpPr>
            <p:spPr>
              <a:xfrm rot="5400000">
                <a:off x="5786261" y="3582591"/>
                <a:ext cx="542719" cy="266978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>
                <a:stCxn id="191" idx="6"/>
              </p:cNvCxnSpPr>
              <p:nvPr/>
            </p:nvCxnSpPr>
            <p:spPr>
              <a:xfrm rot="10800000" flipV="1">
                <a:off x="5451771" y="3410025"/>
                <a:ext cx="725828" cy="591785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>
                <a:stCxn id="194" idx="6"/>
              </p:cNvCxnSpPr>
              <p:nvPr/>
            </p:nvCxnSpPr>
            <p:spPr>
              <a:xfrm rot="10800000">
                <a:off x="5465281" y="4036506"/>
                <a:ext cx="410168" cy="311774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>
                <a:stCxn id="194" idx="0"/>
              </p:cNvCxnSpPr>
              <p:nvPr/>
            </p:nvCxnSpPr>
            <p:spPr>
              <a:xfrm rot="16200000" flipV="1">
                <a:off x="5792539" y="4170178"/>
                <a:ext cx="228013" cy="30060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>
                <a:endCxn id="192" idx="5"/>
              </p:cNvCxnSpPr>
              <p:nvPr/>
            </p:nvCxnSpPr>
            <p:spPr>
              <a:xfrm flipV="1">
                <a:off x="5970257" y="3838467"/>
                <a:ext cx="348176" cy="198039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>
                <a:endCxn id="192" idx="3"/>
              </p:cNvCxnSpPr>
              <p:nvPr/>
            </p:nvCxnSpPr>
            <p:spPr>
              <a:xfrm rot="10800000">
                <a:off x="6383665" y="3838468"/>
                <a:ext cx="533860" cy="200311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>
                <a:endCxn id="192" idx="4"/>
              </p:cNvCxnSpPr>
              <p:nvPr/>
            </p:nvCxnSpPr>
            <p:spPr>
              <a:xfrm rot="16200000" flipV="1">
                <a:off x="6343249" y="3860638"/>
                <a:ext cx="134602" cy="119002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>
                <a:endCxn id="194" idx="1"/>
              </p:cNvCxnSpPr>
              <p:nvPr/>
            </p:nvCxnSpPr>
            <p:spPr>
              <a:xfrm rot="16200000" flipH="1" flipV="1">
                <a:off x="6039926" y="3916076"/>
                <a:ext cx="311774" cy="483244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>
                <a:stCxn id="195" idx="1"/>
              </p:cNvCxnSpPr>
              <p:nvPr/>
            </p:nvCxnSpPr>
            <p:spPr>
              <a:xfrm rot="5400000" flipH="1" flipV="1">
                <a:off x="5983132" y="4362913"/>
                <a:ext cx="764259" cy="209579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>
                <a:stCxn id="195" idx="6"/>
              </p:cNvCxnSpPr>
              <p:nvPr/>
            </p:nvCxnSpPr>
            <p:spPr>
              <a:xfrm rot="10800000">
                <a:off x="5451772" y="4071202"/>
                <a:ext cx="729959" cy="813325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>
                <a:stCxn id="195" idx="2"/>
              </p:cNvCxnSpPr>
              <p:nvPr/>
            </p:nvCxnSpPr>
            <p:spPr>
              <a:xfrm flipV="1">
                <a:off x="6273982" y="4087844"/>
                <a:ext cx="1221941" cy="796682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>
                <a:stCxn id="196" idx="6"/>
              </p:cNvCxnSpPr>
              <p:nvPr/>
            </p:nvCxnSpPr>
            <p:spPr>
              <a:xfrm rot="10800000">
                <a:off x="6502668" y="4071201"/>
                <a:ext cx="343361" cy="225136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>
                <a:endCxn id="196" idx="2"/>
              </p:cNvCxnSpPr>
              <p:nvPr/>
            </p:nvCxnSpPr>
            <p:spPr>
              <a:xfrm rot="5400000">
                <a:off x="7089362" y="3922392"/>
                <a:ext cx="222864" cy="525027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>
                <a:endCxn id="196" idx="7"/>
              </p:cNvCxnSpPr>
              <p:nvPr/>
            </p:nvCxnSpPr>
            <p:spPr>
              <a:xfrm rot="5400000">
                <a:off x="6824696" y="4122687"/>
                <a:ext cx="173798" cy="10411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>
                <a:stCxn id="193" idx="6"/>
              </p:cNvCxnSpPr>
              <p:nvPr/>
            </p:nvCxnSpPr>
            <p:spPr>
              <a:xfrm rot="10800000" flipV="1">
                <a:off x="6996268" y="3799639"/>
                <a:ext cx="334271" cy="20444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>
                <a:endCxn id="193" idx="3"/>
              </p:cNvCxnSpPr>
              <p:nvPr/>
            </p:nvCxnSpPr>
            <p:spPr>
              <a:xfrm rot="16200000" flipV="1">
                <a:off x="7603908" y="3639707"/>
                <a:ext cx="169748" cy="55900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>
                <a:endCxn id="193" idx="4"/>
              </p:cNvCxnSpPr>
              <p:nvPr/>
            </p:nvCxnSpPr>
            <p:spPr>
              <a:xfrm rot="16200000" flipV="1">
                <a:off x="7342298" y="3883073"/>
                <a:ext cx="155377" cy="8664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436"/>
              <p:cNvGrpSpPr/>
              <p:nvPr/>
            </p:nvGrpSpPr>
            <p:grpSpPr>
              <a:xfrm>
                <a:off x="5373029" y="3987440"/>
                <a:ext cx="2673996" cy="100404"/>
                <a:chOff x="2843561" y="3987440"/>
                <a:chExt cx="2673996" cy="100404"/>
              </a:xfrm>
            </p:grpSpPr>
            <p:sp>
              <p:nvSpPr>
                <p:cNvPr id="220" name="Oval 219"/>
                <p:cNvSpPr/>
                <p:nvPr/>
              </p:nvSpPr>
              <p:spPr bwMode="auto">
                <a:xfrm flipH="1">
                  <a:off x="2843561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1" name="Oval 220"/>
                <p:cNvSpPr/>
                <p:nvPr/>
              </p:nvSpPr>
              <p:spPr bwMode="auto">
                <a:xfrm flipH="1">
                  <a:off x="334853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2" name="Oval 221"/>
                <p:cNvSpPr/>
                <p:nvPr/>
              </p:nvSpPr>
              <p:spPr bwMode="auto">
                <a:xfrm flipH="1">
                  <a:off x="389445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3" name="Oval 222"/>
                <p:cNvSpPr/>
                <p:nvPr/>
              </p:nvSpPr>
              <p:spPr bwMode="auto">
                <a:xfrm flipH="1">
                  <a:off x="4388057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4" name="Oval 223"/>
                <p:cNvSpPr/>
                <p:nvPr/>
              </p:nvSpPr>
              <p:spPr bwMode="auto">
                <a:xfrm flipH="1">
                  <a:off x="4920329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5" name="Oval 224"/>
                <p:cNvSpPr/>
                <p:nvPr/>
              </p:nvSpPr>
              <p:spPr bwMode="auto">
                <a:xfrm flipH="1">
                  <a:off x="5425305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19" name="Straight Connector 218"/>
              <p:cNvCxnSpPr>
                <a:stCxn id="187" idx="7"/>
                <a:endCxn id="220" idx="4"/>
              </p:cNvCxnSpPr>
              <p:nvPr/>
            </p:nvCxnSpPr>
            <p:spPr>
              <a:xfrm rot="16200000" flipV="1">
                <a:off x="5140068" y="4364659"/>
                <a:ext cx="1451034" cy="892860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7" name="Oval 186"/>
            <p:cNvSpPr/>
            <p:nvPr/>
          </p:nvSpPr>
          <p:spPr bwMode="auto">
            <a:xfrm flipH="1">
              <a:off x="6298505" y="5522235"/>
              <a:ext cx="92252" cy="98132"/>
            </a:xfrm>
            <a:prstGeom prst="ellipse">
              <a:avLst/>
            </a:prstGeom>
            <a:solidFill>
              <a:srgbClr val="2D6BB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8" name="Straight Connector 187"/>
            <p:cNvCxnSpPr>
              <a:stCxn id="187" idx="4"/>
              <a:endCxn id="224" idx="3"/>
            </p:cNvCxnSpPr>
            <p:nvPr/>
          </p:nvCxnSpPr>
          <p:spPr>
            <a:xfrm rot="5400000" flipH="1" flipV="1">
              <a:off x="6163138" y="4254966"/>
              <a:ext cx="1546894" cy="1183908"/>
            </a:xfrm>
            <a:prstGeom prst="line">
              <a:avLst/>
            </a:prstGeom>
            <a:ln w="254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>
              <a:stCxn id="187" idx="2"/>
              <a:endCxn id="225" idx="1"/>
            </p:cNvCxnSpPr>
            <p:nvPr/>
          </p:nvCxnSpPr>
          <p:spPr>
            <a:xfrm flipV="1">
              <a:off x="6390757" y="4004083"/>
              <a:ext cx="1642758" cy="1567218"/>
            </a:xfrm>
            <a:prstGeom prst="line">
              <a:avLst/>
            </a:prstGeom>
            <a:ln w="254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49"/>
          <p:cNvGrpSpPr/>
          <p:nvPr/>
        </p:nvGrpSpPr>
        <p:grpSpPr>
          <a:xfrm>
            <a:off x="6219165" y="2002160"/>
            <a:ext cx="2673996" cy="3165855"/>
            <a:chOff x="5373029" y="2454512"/>
            <a:chExt cx="2673996" cy="3165855"/>
          </a:xfrm>
        </p:grpSpPr>
        <p:grpSp>
          <p:nvGrpSpPr>
            <p:cNvPr id="12" name="Group 443"/>
            <p:cNvGrpSpPr/>
            <p:nvPr/>
          </p:nvGrpSpPr>
          <p:grpSpPr>
            <a:xfrm>
              <a:off x="5373029" y="2454512"/>
              <a:ext cx="2673996" cy="3082094"/>
              <a:chOff x="5373029" y="2454512"/>
              <a:chExt cx="2673996" cy="3082094"/>
            </a:xfrm>
          </p:grpSpPr>
          <p:sp>
            <p:nvSpPr>
              <p:cNvPr id="255" name="Oval 254"/>
              <p:cNvSpPr/>
              <p:nvPr/>
            </p:nvSpPr>
            <p:spPr bwMode="auto">
              <a:xfrm flipH="1">
                <a:off x="6662628" y="2454512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6" name="Oval 255"/>
              <p:cNvSpPr/>
              <p:nvPr/>
            </p:nvSpPr>
            <p:spPr bwMode="auto">
              <a:xfrm flipH="1">
                <a:off x="6177599" y="33609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7" name="Oval 256"/>
              <p:cNvSpPr/>
              <p:nvPr/>
            </p:nvSpPr>
            <p:spPr bwMode="auto">
              <a:xfrm flipH="1">
                <a:off x="6304923" y="3754706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8" name="Oval 257"/>
              <p:cNvSpPr/>
              <p:nvPr/>
            </p:nvSpPr>
            <p:spPr bwMode="auto">
              <a:xfrm flipH="1">
                <a:off x="7330538" y="375057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9" name="Oval 258"/>
              <p:cNvSpPr/>
              <p:nvPr/>
            </p:nvSpPr>
            <p:spPr bwMode="auto">
              <a:xfrm flipH="1">
                <a:off x="5875449" y="4299214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" name="Oval 259"/>
              <p:cNvSpPr/>
              <p:nvPr/>
            </p:nvSpPr>
            <p:spPr bwMode="auto">
              <a:xfrm flipH="1">
                <a:off x="6181730" y="4835460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1" name="Oval 260"/>
              <p:cNvSpPr/>
              <p:nvPr/>
            </p:nvSpPr>
            <p:spPr bwMode="auto">
              <a:xfrm flipH="1">
                <a:off x="6846028" y="4247271"/>
                <a:ext cx="92252" cy="98132"/>
              </a:xfrm>
              <a:prstGeom prst="ellipse">
                <a:avLst/>
              </a:prstGeom>
              <a:solidFill>
                <a:srgbClr val="2D6BB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62" name="Straight Connector 261"/>
              <p:cNvCxnSpPr>
                <a:endCxn id="255" idx="6"/>
              </p:cNvCxnSpPr>
              <p:nvPr/>
            </p:nvCxnSpPr>
            <p:spPr>
              <a:xfrm rot="5400000" flipH="1" flipV="1">
                <a:off x="5275467" y="2614651"/>
                <a:ext cx="1498233" cy="1276089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>
                <a:stCxn id="255" idx="3"/>
              </p:cNvCxnSpPr>
              <p:nvPr/>
            </p:nvCxnSpPr>
            <p:spPr>
              <a:xfrm rot="16200000" flipH="1">
                <a:off x="6626998" y="2652645"/>
                <a:ext cx="1515117" cy="1286372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>
                <a:stCxn id="255" idx="4"/>
              </p:cNvCxnSpPr>
              <p:nvPr/>
            </p:nvCxnSpPr>
            <p:spPr>
              <a:xfrm rot="16200000" flipH="1">
                <a:off x="6117668" y="3143729"/>
                <a:ext cx="1437068" cy="254897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>
                <a:stCxn id="256" idx="3"/>
              </p:cNvCxnSpPr>
              <p:nvPr/>
            </p:nvCxnSpPr>
            <p:spPr>
              <a:xfrm rot="16200000" flipH="1">
                <a:off x="6306330" y="3394732"/>
                <a:ext cx="608670" cy="708648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>
                <a:stCxn id="256" idx="5"/>
              </p:cNvCxnSpPr>
              <p:nvPr/>
            </p:nvCxnSpPr>
            <p:spPr>
              <a:xfrm rot="5400000">
                <a:off x="5786261" y="3582591"/>
                <a:ext cx="542719" cy="266978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>
                <a:stCxn id="256" idx="6"/>
              </p:cNvCxnSpPr>
              <p:nvPr/>
            </p:nvCxnSpPr>
            <p:spPr>
              <a:xfrm rot="10800000" flipV="1">
                <a:off x="5451771" y="3410025"/>
                <a:ext cx="725828" cy="591785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>
                <a:stCxn id="259" idx="6"/>
              </p:cNvCxnSpPr>
              <p:nvPr/>
            </p:nvCxnSpPr>
            <p:spPr>
              <a:xfrm rot="10800000">
                <a:off x="5465281" y="4036506"/>
                <a:ext cx="410168" cy="311774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>
                <a:stCxn id="259" idx="0"/>
              </p:cNvCxnSpPr>
              <p:nvPr/>
            </p:nvCxnSpPr>
            <p:spPr>
              <a:xfrm rot="16200000" flipV="1">
                <a:off x="5792539" y="4170178"/>
                <a:ext cx="228013" cy="30060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>
                <a:endCxn id="257" idx="5"/>
              </p:cNvCxnSpPr>
              <p:nvPr/>
            </p:nvCxnSpPr>
            <p:spPr>
              <a:xfrm flipV="1">
                <a:off x="5970257" y="3838467"/>
                <a:ext cx="348176" cy="198039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>
                <a:endCxn id="257" idx="3"/>
              </p:cNvCxnSpPr>
              <p:nvPr/>
            </p:nvCxnSpPr>
            <p:spPr>
              <a:xfrm rot="10800000">
                <a:off x="6383665" y="3838468"/>
                <a:ext cx="533860" cy="200311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>
                <a:endCxn id="257" idx="4"/>
              </p:cNvCxnSpPr>
              <p:nvPr/>
            </p:nvCxnSpPr>
            <p:spPr>
              <a:xfrm rot="16200000" flipV="1">
                <a:off x="6343249" y="3860638"/>
                <a:ext cx="134602" cy="119002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>
                <a:endCxn id="259" idx="1"/>
              </p:cNvCxnSpPr>
              <p:nvPr/>
            </p:nvCxnSpPr>
            <p:spPr>
              <a:xfrm rot="16200000" flipH="1" flipV="1">
                <a:off x="6039926" y="3916076"/>
                <a:ext cx="311774" cy="483244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>
                <a:stCxn id="260" idx="1"/>
              </p:cNvCxnSpPr>
              <p:nvPr/>
            </p:nvCxnSpPr>
            <p:spPr>
              <a:xfrm rot="5400000" flipH="1" flipV="1">
                <a:off x="5983132" y="4362913"/>
                <a:ext cx="764259" cy="209579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>
                <a:stCxn id="260" idx="6"/>
              </p:cNvCxnSpPr>
              <p:nvPr/>
            </p:nvCxnSpPr>
            <p:spPr>
              <a:xfrm rot="10800000">
                <a:off x="5451772" y="4071202"/>
                <a:ext cx="729959" cy="813325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>
                <a:stCxn id="260" idx="2"/>
              </p:cNvCxnSpPr>
              <p:nvPr/>
            </p:nvCxnSpPr>
            <p:spPr>
              <a:xfrm flipV="1">
                <a:off x="6273982" y="4087844"/>
                <a:ext cx="1221941" cy="796682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>
                <a:stCxn id="261" idx="6"/>
              </p:cNvCxnSpPr>
              <p:nvPr/>
            </p:nvCxnSpPr>
            <p:spPr>
              <a:xfrm rot="10800000">
                <a:off x="6502668" y="4071201"/>
                <a:ext cx="343361" cy="225136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>
                <a:endCxn id="261" idx="2"/>
              </p:cNvCxnSpPr>
              <p:nvPr/>
            </p:nvCxnSpPr>
            <p:spPr>
              <a:xfrm rot="5400000">
                <a:off x="7089362" y="3922392"/>
                <a:ext cx="222864" cy="525027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>
                <a:endCxn id="261" idx="7"/>
              </p:cNvCxnSpPr>
              <p:nvPr/>
            </p:nvCxnSpPr>
            <p:spPr>
              <a:xfrm rot="5400000">
                <a:off x="6824696" y="4122687"/>
                <a:ext cx="173798" cy="10411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>
                <a:stCxn id="258" idx="6"/>
              </p:cNvCxnSpPr>
              <p:nvPr/>
            </p:nvCxnSpPr>
            <p:spPr>
              <a:xfrm rot="10800000" flipV="1">
                <a:off x="6996268" y="3799639"/>
                <a:ext cx="334271" cy="20444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>
                <a:endCxn id="258" idx="3"/>
              </p:cNvCxnSpPr>
              <p:nvPr/>
            </p:nvCxnSpPr>
            <p:spPr>
              <a:xfrm rot="16200000" flipV="1">
                <a:off x="7603908" y="3639707"/>
                <a:ext cx="169748" cy="55900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>
                <a:endCxn id="258" idx="4"/>
              </p:cNvCxnSpPr>
              <p:nvPr/>
            </p:nvCxnSpPr>
            <p:spPr>
              <a:xfrm rot="16200000" flipV="1">
                <a:off x="7342298" y="3883073"/>
                <a:ext cx="155377" cy="86643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436"/>
              <p:cNvGrpSpPr/>
              <p:nvPr/>
            </p:nvGrpSpPr>
            <p:grpSpPr>
              <a:xfrm>
                <a:off x="5373029" y="3987440"/>
                <a:ext cx="2673996" cy="100404"/>
                <a:chOff x="2843561" y="3987440"/>
                <a:chExt cx="2673996" cy="100404"/>
              </a:xfrm>
            </p:grpSpPr>
            <p:sp>
              <p:nvSpPr>
                <p:cNvPr id="285" name="Oval 284"/>
                <p:cNvSpPr/>
                <p:nvPr/>
              </p:nvSpPr>
              <p:spPr bwMode="auto">
                <a:xfrm flipH="1">
                  <a:off x="2843561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6" name="Oval 285"/>
                <p:cNvSpPr/>
                <p:nvPr/>
              </p:nvSpPr>
              <p:spPr bwMode="auto">
                <a:xfrm flipH="1">
                  <a:off x="334853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7" name="Oval 286"/>
                <p:cNvSpPr/>
                <p:nvPr/>
              </p:nvSpPr>
              <p:spPr bwMode="auto">
                <a:xfrm flipH="1">
                  <a:off x="3894457" y="3987440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8" name="Oval 287"/>
                <p:cNvSpPr/>
                <p:nvPr/>
              </p:nvSpPr>
              <p:spPr bwMode="auto">
                <a:xfrm flipH="1">
                  <a:off x="4388057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9" name="Oval 288"/>
                <p:cNvSpPr/>
                <p:nvPr/>
              </p:nvSpPr>
              <p:spPr bwMode="auto">
                <a:xfrm flipH="1">
                  <a:off x="4920329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90" name="Oval 289"/>
                <p:cNvSpPr/>
                <p:nvPr/>
              </p:nvSpPr>
              <p:spPr bwMode="auto">
                <a:xfrm flipH="1">
                  <a:off x="5425305" y="3989712"/>
                  <a:ext cx="92252" cy="98132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84" name="Straight Connector 283"/>
              <p:cNvCxnSpPr>
                <a:stCxn id="252" idx="7"/>
                <a:endCxn id="285" idx="4"/>
              </p:cNvCxnSpPr>
              <p:nvPr/>
            </p:nvCxnSpPr>
            <p:spPr>
              <a:xfrm rot="16200000" flipV="1">
                <a:off x="5140068" y="4364659"/>
                <a:ext cx="1451034" cy="892860"/>
              </a:xfrm>
              <a:prstGeom prst="line">
                <a:avLst/>
              </a:prstGeom>
              <a:ln w="25400">
                <a:solidFill>
                  <a:srgbClr val="0070C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2" name="Oval 251"/>
            <p:cNvSpPr/>
            <p:nvPr/>
          </p:nvSpPr>
          <p:spPr bwMode="auto">
            <a:xfrm flipH="1">
              <a:off x="6298505" y="5522235"/>
              <a:ext cx="92252" cy="98132"/>
            </a:xfrm>
            <a:prstGeom prst="ellipse">
              <a:avLst/>
            </a:prstGeom>
            <a:solidFill>
              <a:srgbClr val="2D6BB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3" name="Straight Connector 252"/>
            <p:cNvCxnSpPr>
              <a:stCxn id="252" idx="4"/>
              <a:endCxn id="289" idx="3"/>
            </p:cNvCxnSpPr>
            <p:nvPr/>
          </p:nvCxnSpPr>
          <p:spPr>
            <a:xfrm rot="5400000" flipH="1" flipV="1">
              <a:off x="6163138" y="4254966"/>
              <a:ext cx="1546894" cy="1183908"/>
            </a:xfrm>
            <a:prstGeom prst="line">
              <a:avLst/>
            </a:prstGeom>
            <a:ln w="254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52" idx="2"/>
              <a:endCxn id="290" idx="1"/>
            </p:cNvCxnSpPr>
            <p:nvPr/>
          </p:nvCxnSpPr>
          <p:spPr>
            <a:xfrm flipV="1">
              <a:off x="6390757" y="4004083"/>
              <a:ext cx="1642758" cy="1567218"/>
            </a:xfrm>
            <a:prstGeom prst="line">
              <a:avLst/>
            </a:prstGeom>
            <a:ln w="25400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6824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Kaufmann and Wiese’s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20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0755" y="1007292"/>
            <a:ext cx="7694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Hamiltonian Cycle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1-Bend P.S.E. (3-connected graphs)  </a:t>
            </a:r>
            <a:endParaRPr lang="en-US" sz="2400" dirty="0"/>
          </a:p>
        </p:txBody>
      </p:sp>
      <p:grpSp>
        <p:nvGrpSpPr>
          <p:cNvPr id="3" name="Group 44"/>
          <p:cNvGrpSpPr/>
          <p:nvPr/>
        </p:nvGrpSpPr>
        <p:grpSpPr>
          <a:xfrm>
            <a:off x="196595" y="1891331"/>
            <a:ext cx="2825521" cy="3013796"/>
            <a:chOff x="510499" y="1891331"/>
            <a:chExt cx="2825521" cy="3013796"/>
          </a:xfrm>
        </p:grpSpPr>
        <p:sp>
          <p:nvSpPr>
            <p:cNvPr id="13" name="Oval 12"/>
            <p:cNvSpPr/>
            <p:nvPr/>
          </p:nvSpPr>
          <p:spPr bwMode="auto">
            <a:xfrm flipH="1">
              <a:off x="1462792" y="2374706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flipH="1">
              <a:off x="850924" y="3905538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flipH="1">
              <a:off x="1057910" y="2884223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flipH="1">
              <a:off x="1728930" y="3978326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flipH="1">
              <a:off x="2918565" y="3775883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flipH="1">
              <a:off x="2647879" y="2891049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flipH="1">
              <a:off x="1701638" y="3091215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flipH="1">
              <a:off x="2140646" y="4471935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105469" y="2429301"/>
              <a:ext cx="382137" cy="491320"/>
            </a:xfrm>
            <a:custGeom>
              <a:avLst/>
              <a:gdLst>
                <a:gd name="connsiteX0" fmla="*/ 0 w 382137"/>
                <a:gd name="connsiteY0" fmla="*/ 491320 h 491320"/>
                <a:gd name="connsiteX1" fmla="*/ 136477 w 382137"/>
                <a:gd name="connsiteY1" fmla="*/ 177421 h 491320"/>
                <a:gd name="connsiteX2" fmla="*/ 382137 w 382137"/>
                <a:gd name="connsiteY2" fmla="*/ 0 h 49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2137" h="491320">
                  <a:moveTo>
                    <a:pt x="0" y="491320"/>
                  </a:moveTo>
                  <a:cubicBezTo>
                    <a:pt x="36394" y="375314"/>
                    <a:pt x="72788" y="259308"/>
                    <a:pt x="136477" y="177421"/>
                  </a:cubicBezTo>
                  <a:cubicBezTo>
                    <a:pt x="200166" y="95534"/>
                    <a:pt x="291151" y="47767"/>
                    <a:pt x="382137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1105469" y="2906973"/>
              <a:ext cx="655092" cy="259308"/>
            </a:xfrm>
            <a:custGeom>
              <a:avLst/>
              <a:gdLst>
                <a:gd name="connsiteX0" fmla="*/ 0 w 655092"/>
                <a:gd name="connsiteY0" fmla="*/ 0 h 259308"/>
                <a:gd name="connsiteX1" fmla="*/ 655092 w 655092"/>
                <a:gd name="connsiteY1" fmla="*/ 259308 h 259308"/>
                <a:gd name="connsiteX2" fmla="*/ 655092 w 655092"/>
                <a:gd name="connsiteY2" fmla="*/ 259308 h 259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5092" h="259308">
                  <a:moveTo>
                    <a:pt x="0" y="0"/>
                  </a:moveTo>
                  <a:lnTo>
                    <a:pt x="655092" y="259308"/>
                  </a:lnTo>
                  <a:lnTo>
                    <a:pt x="655092" y="259308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862083" y="2920621"/>
              <a:ext cx="243386" cy="1023582"/>
            </a:xfrm>
            <a:custGeom>
              <a:avLst/>
              <a:gdLst>
                <a:gd name="connsiteX0" fmla="*/ 11374 w 243386"/>
                <a:gd name="connsiteY0" fmla="*/ 1023582 h 1023582"/>
                <a:gd name="connsiteX1" fmla="*/ 38669 w 243386"/>
                <a:gd name="connsiteY1" fmla="*/ 477672 h 1023582"/>
                <a:gd name="connsiteX2" fmla="*/ 243386 w 243386"/>
                <a:gd name="connsiteY2" fmla="*/ 0 h 1023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3386" h="1023582">
                  <a:moveTo>
                    <a:pt x="11374" y="1023582"/>
                  </a:moveTo>
                  <a:cubicBezTo>
                    <a:pt x="5687" y="835925"/>
                    <a:pt x="0" y="648269"/>
                    <a:pt x="38669" y="477672"/>
                  </a:cubicBezTo>
                  <a:cubicBezTo>
                    <a:pt x="77338" y="307075"/>
                    <a:pt x="243386" y="0"/>
                    <a:pt x="243386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733266" y="2888776"/>
              <a:ext cx="982638" cy="250209"/>
            </a:xfrm>
            <a:custGeom>
              <a:avLst/>
              <a:gdLst>
                <a:gd name="connsiteX0" fmla="*/ 0 w 982638"/>
                <a:gd name="connsiteY0" fmla="*/ 250209 h 250209"/>
                <a:gd name="connsiteX1" fmla="*/ 218364 w 982638"/>
                <a:gd name="connsiteY1" fmla="*/ 86436 h 250209"/>
                <a:gd name="connsiteX2" fmla="*/ 559558 w 982638"/>
                <a:gd name="connsiteY2" fmla="*/ 4549 h 250209"/>
                <a:gd name="connsiteX3" fmla="*/ 982638 w 982638"/>
                <a:gd name="connsiteY3" fmla="*/ 59140 h 25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2638" h="250209">
                  <a:moveTo>
                    <a:pt x="0" y="250209"/>
                  </a:moveTo>
                  <a:cubicBezTo>
                    <a:pt x="62552" y="188794"/>
                    <a:pt x="125104" y="127379"/>
                    <a:pt x="218364" y="86436"/>
                  </a:cubicBezTo>
                  <a:cubicBezTo>
                    <a:pt x="311624" y="45493"/>
                    <a:pt x="432179" y="9098"/>
                    <a:pt x="559558" y="4549"/>
                  </a:cubicBezTo>
                  <a:cubicBezTo>
                    <a:pt x="686937" y="0"/>
                    <a:pt x="834787" y="29570"/>
                    <a:pt x="982638" y="5914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1501254" y="2383809"/>
              <a:ext cx="1187355" cy="550460"/>
            </a:xfrm>
            <a:custGeom>
              <a:avLst/>
              <a:gdLst>
                <a:gd name="connsiteX0" fmla="*/ 0 w 1187355"/>
                <a:gd name="connsiteY0" fmla="*/ 31845 h 550460"/>
                <a:gd name="connsiteX1" fmla="*/ 736979 w 1187355"/>
                <a:gd name="connsiteY1" fmla="*/ 86436 h 550460"/>
                <a:gd name="connsiteX2" fmla="*/ 1187355 w 1187355"/>
                <a:gd name="connsiteY2" fmla="*/ 550460 h 550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7355" h="550460">
                  <a:moveTo>
                    <a:pt x="0" y="31845"/>
                  </a:moveTo>
                  <a:cubicBezTo>
                    <a:pt x="269543" y="15922"/>
                    <a:pt x="539086" y="0"/>
                    <a:pt x="736979" y="86436"/>
                  </a:cubicBezTo>
                  <a:cubicBezTo>
                    <a:pt x="934872" y="172872"/>
                    <a:pt x="1061113" y="361666"/>
                    <a:pt x="1187355" y="55046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19" idx="0"/>
              <a:endCxn id="26" idx="0"/>
            </p:cNvCxnSpPr>
            <p:nvPr/>
          </p:nvCxnSpPr>
          <p:spPr>
            <a:xfrm rot="16200000" flipV="1">
              <a:off x="1286729" y="2630180"/>
              <a:ext cx="675561" cy="2465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900752" y="3957851"/>
              <a:ext cx="873457" cy="81886"/>
            </a:xfrm>
            <a:custGeom>
              <a:avLst/>
              <a:gdLst>
                <a:gd name="connsiteX0" fmla="*/ 0 w 873457"/>
                <a:gd name="connsiteY0" fmla="*/ 0 h 81886"/>
                <a:gd name="connsiteX1" fmla="*/ 873457 w 873457"/>
                <a:gd name="connsiteY1" fmla="*/ 81886 h 81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3457" h="81886">
                  <a:moveTo>
                    <a:pt x="0" y="0"/>
                  </a:moveTo>
                  <a:lnTo>
                    <a:pt x="873457" y="81886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580866" y="3152633"/>
              <a:ext cx="166047" cy="900752"/>
            </a:xfrm>
            <a:custGeom>
              <a:avLst/>
              <a:gdLst>
                <a:gd name="connsiteX0" fmla="*/ 166047 w 166047"/>
                <a:gd name="connsiteY0" fmla="*/ 900752 h 900752"/>
                <a:gd name="connsiteX1" fmla="*/ 2274 w 166047"/>
                <a:gd name="connsiteY1" fmla="*/ 313898 h 900752"/>
                <a:gd name="connsiteX2" fmla="*/ 152400 w 166047"/>
                <a:gd name="connsiteY2" fmla="*/ 0 h 900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6047" h="900752">
                  <a:moveTo>
                    <a:pt x="166047" y="900752"/>
                  </a:moveTo>
                  <a:cubicBezTo>
                    <a:pt x="85297" y="682387"/>
                    <a:pt x="4548" y="464023"/>
                    <a:pt x="2274" y="313898"/>
                  </a:cubicBezTo>
                  <a:cubicBezTo>
                    <a:pt x="0" y="163773"/>
                    <a:pt x="76200" y="81886"/>
                    <a:pt x="15240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774209" y="2961564"/>
              <a:ext cx="914400" cy="1078173"/>
            </a:xfrm>
            <a:custGeom>
              <a:avLst/>
              <a:gdLst>
                <a:gd name="connsiteX0" fmla="*/ 0 w 914400"/>
                <a:gd name="connsiteY0" fmla="*/ 1078173 h 1078173"/>
                <a:gd name="connsiteX1" fmla="*/ 382137 w 914400"/>
                <a:gd name="connsiteY1" fmla="*/ 545911 h 1078173"/>
                <a:gd name="connsiteX2" fmla="*/ 914400 w 914400"/>
                <a:gd name="connsiteY2" fmla="*/ 0 h 1078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1078173">
                  <a:moveTo>
                    <a:pt x="0" y="1078173"/>
                  </a:moveTo>
                  <a:cubicBezTo>
                    <a:pt x="114868" y="901890"/>
                    <a:pt x="229737" y="725607"/>
                    <a:pt x="382137" y="545911"/>
                  </a:cubicBezTo>
                  <a:cubicBezTo>
                    <a:pt x="534537" y="366215"/>
                    <a:pt x="724468" y="183107"/>
                    <a:pt x="914400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1760561" y="4026090"/>
              <a:ext cx="409433" cy="491319"/>
            </a:xfrm>
            <a:custGeom>
              <a:avLst/>
              <a:gdLst>
                <a:gd name="connsiteX0" fmla="*/ 0 w 409433"/>
                <a:gd name="connsiteY0" fmla="*/ 0 h 491319"/>
                <a:gd name="connsiteX1" fmla="*/ 409433 w 409433"/>
                <a:gd name="connsiteY1" fmla="*/ 491319 h 491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09433" h="491319">
                  <a:moveTo>
                    <a:pt x="0" y="0"/>
                  </a:moveTo>
                  <a:lnTo>
                    <a:pt x="409433" y="491319"/>
                  </a:ln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873457" y="3971499"/>
              <a:ext cx="1337480" cy="570931"/>
            </a:xfrm>
            <a:custGeom>
              <a:avLst/>
              <a:gdLst>
                <a:gd name="connsiteX0" fmla="*/ 0 w 1337480"/>
                <a:gd name="connsiteY0" fmla="*/ 0 h 570931"/>
                <a:gd name="connsiteX1" fmla="*/ 586853 w 1337480"/>
                <a:gd name="connsiteY1" fmla="*/ 477671 h 570931"/>
                <a:gd name="connsiteX2" fmla="*/ 1337480 w 1337480"/>
                <a:gd name="connsiteY2" fmla="*/ 559558 h 570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7480" h="570931">
                  <a:moveTo>
                    <a:pt x="0" y="0"/>
                  </a:moveTo>
                  <a:cubicBezTo>
                    <a:pt x="181970" y="192205"/>
                    <a:pt x="363940" y="384411"/>
                    <a:pt x="586853" y="477671"/>
                  </a:cubicBezTo>
                  <a:cubicBezTo>
                    <a:pt x="809766" y="570931"/>
                    <a:pt x="1073623" y="565244"/>
                    <a:pt x="1337480" y="55955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210937" y="2934269"/>
              <a:ext cx="875731" cy="1596788"/>
            </a:xfrm>
            <a:custGeom>
              <a:avLst/>
              <a:gdLst>
                <a:gd name="connsiteX0" fmla="*/ 504967 w 875731"/>
                <a:gd name="connsiteY0" fmla="*/ 0 h 1596788"/>
                <a:gd name="connsiteX1" fmla="*/ 791570 w 875731"/>
                <a:gd name="connsiteY1" fmla="*/ 832513 h 1596788"/>
                <a:gd name="connsiteX2" fmla="*/ 0 w 875731"/>
                <a:gd name="connsiteY2" fmla="*/ 1596788 h 1596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5731" h="1596788">
                  <a:moveTo>
                    <a:pt x="504967" y="0"/>
                  </a:moveTo>
                  <a:cubicBezTo>
                    <a:pt x="690349" y="283191"/>
                    <a:pt x="875731" y="566382"/>
                    <a:pt x="791570" y="832513"/>
                  </a:cubicBezTo>
                  <a:cubicBezTo>
                    <a:pt x="707409" y="1098644"/>
                    <a:pt x="353704" y="1347716"/>
                    <a:pt x="0" y="1596788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787857" y="3835021"/>
              <a:ext cx="1173707" cy="204716"/>
            </a:xfrm>
            <a:custGeom>
              <a:avLst/>
              <a:gdLst>
                <a:gd name="connsiteX0" fmla="*/ 0 w 1173707"/>
                <a:gd name="connsiteY0" fmla="*/ 204716 h 204716"/>
                <a:gd name="connsiteX1" fmla="*/ 614149 w 1173707"/>
                <a:gd name="connsiteY1" fmla="*/ 40943 h 204716"/>
                <a:gd name="connsiteX2" fmla="*/ 1173707 w 1173707"/>
                <a:gd name="connsiteY2" fmla="*/ 0 h 20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73707" h="204716">
                  <a:moveTo>
                    <a:pt x="0" y="204716"/>
                  </a:moveTo>
                  <a:cubicBezTo>
                    <a:pt x="209265" y="139889"/>
                    <a:pt x="418531" y="75062"/>
                    <a:pt x="614149" y="40943"/>
                  </a:cubicBezTo>
                  <a:cubicBezTo>
                    <a:pt x="809767" y="6824"/>
                    <a:pt x="991737" y="3412"/>
                    <a:pt x="1173707" y="0"/>
                  </a:cubicBezTo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 flipH="1">
              <a:off x="510499" y="3665540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aseline="-25000" dirty="0"/>
            </a:p>
          </p:txBody>
        </p:sp>
        <p:sp>
          <p:nvSpPr>
            <p:cNvPr id="38" name="Rectangle 37"/>
            <p:cNvSpPr/>
            <p:nvPr/>
          </p:nvSpPr>
          <p:spPr>
            <a:xfrm flipH="1">
              <a:off x="674273" y="2532776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aseline="-25000" dirty="0"/>
            </a:p>
          </p:txBody>
        </p:sp>
        <p:sp>
          <p:nvSpPr>
            <p:cNvPr id="39" name="Rectangle 38"/>
            <p:cNvSpPr/>
            <p:nvPr/>
          </p:nvSpPr>
          <p:spPr>
            <a:xfrm flipH="1">
              <a:off x="1261127" y="1891331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aseline="-25000" dirty="0"/>
            </a:p>
          </p:txBody>
        </p:sp>
        <p:sp>
          <p:nvSpPr>
            <p:cNvPr id="40" name="Rectangle 39"/>
            <p:cNvSpPr/>
            <p:nvPr/>
          </p:nvSpPr>
          <p:spPr>
            <a:xfrm flipH="1">
              <a:off x="2666847" y="2505480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aseline="-25000" dirty="0"/>
            </a:p>
          </p:txBody>
        </p:sp>
        <p:sp>
          <p:nvSpPr>
            <p:cNvPr id="41" name="Rectangle 40"/>
            <p:cNvSpPr/>
            <p:nvPr/>
          </p:nvSpPr>
          <p:spPr>
            <a:xfrm flipH="1">
              <a:off x="2912506" y="3761079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aseline="-25000" dirty="0"/>
            </a:p>
          </p:txBody>
        </p:sp>
        <p:sp>
          <p:nvSpPr>
            <p:cNvPr id="42" name="Rectangle 41"/>
            <p:cNvSpPr/>
            <p:nvPr/>
          </p:nvSpPr>
          <p:spPr>
            <a:xfrm flipH="1">
              <a:off x="2148232" y="4443462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400" baseline="-25000" dirty="0"/>
            </a:p>
          </p:txBody>
        </p:sp>
        <p:sp>
          <p:nvSpPr>
            <p:cNvPr id="43" name="Rectangle 42"/>
            <p:cNvSpPr/>
            <p:nvPr/>
          </p:nvSpPr>
          <p:spPr>
            <a:xfrm flipH="1">
              <a:off x="1397605" y="3938495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2400" baseline="-25000" dirty="0"/>
            </a:p>
          </p:txBody>
        </p:sp>
        <p:sp>
          <p:nvSpPr>
            <p:cNvPr id="44" name="Rectangle 43"/>
            <p:cNvSpPr/>
            <p:nvPr/>
          </p:nvSpPr>
          <p:spPr>
            <a:xfrm flipH="1">
              <a:off x="1643265" y="3037743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2400" baseline="-25000" dirty="0"/>
            </a:p>
          </p:txBody>
        </p:sp>
      </p:grpSp>
      <p:sp>
        <p:nvSpPr>
          <p:cNvPr id="76" name="Rectangle 75"/>
          <p:cNvSpPr/>
          <p:nvPr/>
        </p:nvSpPr>
        <p:spPr>
          <a:xfrm>
            <a:off x="423151" y="469099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77" name="Oval Callout 76"/>
          <p:cNvSpPr/>
          <p:nvPr/>
        </p:nvSpPr>
        <p:spPr>
          <a:xfrm>
            <a:off x="122832" y="5199798"/>
            <a:ext cx="3166282" cy="900752"/>
          </a:xfrm>
          <a:prstGeom prst="wedgeEllipseCallout">
            <a:avLst>
              <a:gd name="adj1" fmla="val -2048"/>
              <a:gd name="adj2" fmla="val -4985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contain a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Hamiltonian Cycle?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 flipH="1">
            <a:off x="4560883" y="3507491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 flipH="1">
            <a:off x="5054483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 flipH="1">
            <a:off x="5586755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 flipH="1">
            <a:off x="609173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 flipH="1">
            <a:off x="663765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 flipH="1">
            <a:off x="7131251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 flipH="1">
            <a:off x="7663523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 flipH="1">
            <a:off x="8168499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Oval Callout 87"/>
          <p:cNvSpPr/>
          <p:nvPr/>
        </p:nvSpPr>
        <p:spPr>
          <a:xfrm>
            <a:off x="4926844" y="5213446"/>
            <a:ext cx="3166282" cy="900752"/>
          </a:xfrm>
          <a:prstGeom prst="wedgeEllipseCallout">
            <a:avLst>
              <a:gd name="adj1" fmla="val -2048"/>
              <a:gd name="adj2" fmla="val -4985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admits a </a:t>
            </a:r>
          </a:p>
          <a:p>
            <a:pPr algn="ctr">
              <a:defRPr/>
            </a:pPr>
            <a:endParaRPr lang="en-US" sz="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1-bend PSE on P 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441830" y="4322507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sp>
        <p:nvSpPr>
          <p:cNvPr id="51" name="Freeform 50"/>
          <p:cNvSpPr/>
          <p:nvPr/>
        </p:nvSpPr>
        <p:spPr>
          <a:xfrm>
            <a:off x="791570" y="2947916"/>
            <a:ext cx="641445" cy="1078174"/>
          </a:xfrm>
          <a:custGeom>
            <a:avLst/>
            <a:gdLst>
              <a:gd name="connsiteX0" fmla="*/ 641445 w 641445"/>
              <a:gd name="connsiteY0" fmla="*/ 1078174 h 1078174"/>
              <a:gd name="connsiteX1" fmla="*/ 191069 w 641445"/>
              <a:gd name="connsiteY1" fmla="*/ 682388 h 1078174"/>
              <a:gd name="connsiteX2" fmla="*/ 0 w 641445"/>
              <a:gd name="connsiteY2" fmla="*/ 0 h 1078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078174">
                <a:moveTo>
                  <a:pt x="641445" y="1078174"/>
                </a:moveTo>
                <a:cubicBezTo>
                  <a:pt x="469710" y="970129"/>
                  <a:pt x="297976" y="862084"/>
                  <a:pt x="191069" y="682388"/>
                </a:cubicBezTo>
                <a:cubicBezTo>
                  <a:pt x="84162" y="502692"/>
                  <a:pt x="42081" y="251346"/>
                  <a:pt x="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1160060" y="2229135"/>
            <a:ext cx="1828800" cy="1592238"/>
          </a:xfrm>
          <a:custGeom>
            <a:avLst/>
            <a:gdLst>
              <a:gd name="connsiteX0" fmla="*/ 0 w 1828800"/>
              <a:gd name="connsiteY0" fmla="*/ 186519 h 1592238"/>
              <a:gd name="connsiteX1" fmla="*/ 982639 w 1828800"/>
              <a:gd name="connsiteY1" fmla="*/ 77337 h 1592238"/>
              <a:gd name="connsiteX2" fmla="*/ 1705970 w 1828800"/>
              <a:gd name="connsiteY2" fmla="*/ 650543 h 1592238"/>
              <a:gd name="connsiteX3" fmla="*/ 1719618 w 1828800"/>
              <a:gd name="connsiteY3" fmla="*/ 1332931 h 1592238"/>
              <a:gd name="connsiteX4" fmla="*/ 1514901 w 1828800"/>
              <a:gd name="connsiteY4" fmla="*/ 1592238 h 1592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592238">
                <a:moveTo>
                  <a:pt x="0" y="186519"/>
                </a:moveTo>
                <a:cubicBezTo>
                  <a:pt x="349155" y="93259"/>
                  <a:pt x="698311" y="0"/>
                  <a:pt x="982639" y="77337"/>
                </a:cubicBezTo>
                <a:cubicBezTo>
                  <a:pt x="1266967" y="154674"/>
                  <a:pt x="1583140" y="441277"/>
                  <a:pt x="1705970" y="650543"/>
                </a:cubicBezTo>
                <a:cubicBezTo>
                  <a:pt x="1828800" y="859809"/>
                  <a:pt x="1751463" y="1175982"/>
                  <a:pt x="1719618" y="1332931"/>
                </a:cubicBezTo>
                <a:cubicBezTo>
                  <a:pt x="1687773" y="1489880"/>
                  <a:pt x="1601337" y="1541059"/>
                  <a:pt x="1514901" y="159223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97893" y="2402006"/>
            <a:ext cx="989462" cy="1569493"/>
          </a:xfrm>
          <a:custGeom>
            <a:avLst/>
            <a:gdLst>
              <a:gd name="connsiteX0" fmla="*/ 375313 w 989462"/>
              <a:gd name="connsiteY0" fmla="*/ 1569493 h 1569493"/>
              <a:gd name="connsiteX1" fmla="*/ 102358 w 989462"/>
              <a:gd name="connsiteY1" fmla="*/ 532263 h 1569493"/>
              <a:gd name="connsiteX2" fmla="*/ 989462 w 989462"/>
              <a:gd name="connsiteY2" fmla="*/ 0 h 1569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9462" h="1569493">
                <a:moveTo>
                  <a:pt x="375313" y="1569493"/>
                </a:moveTo>
                <a:cubicBezTo>
                  <a:pt x="187656" y="1181669"/>
                  <a:pt x="0" y="793845"/>
                  <a:pt x="102358" y="532263"/>
                </a:cubicBezTo>
                <a:cubicBezTo>
                  <a:pt x="204716" y="270681"/>
                  <a:pt x="597089" y="135340"/>
                  <a:pt x="989462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545910" y="3848669"/>
            <a:ext cx="2115403" cy="1175982"/>
          </a:xfrm>
          <a:custGeom>
            <a:avLst/>
            <a:gdLst>
              <a:gd name="connsiteX0" fmla="*/ 0 w 2115403"/>
              <a:gd name="connsiteY0" fmla="*/ 122830 h 1175982"/>
              <a:gd name="connsiteX1" fmla="*/ 464024 w 2115403"/>
              <a:gd name="connsiteY1" fmla="*/ 914400 h 1175982"/>
              <a:gd name="connsiteX2" fmla="*/ 1624084 w 2115403"/>
              <a:gd name="connsiteY2" fmla="*/ 1023582 h 1175982"/>
              <a:gd name="connsiteX3" fmla="*/ 2115403 w 2115403"/>
              <a:gd name="connsiteY3" fmla="*/ 0 h 1175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5403" h="1175982">
                <a:moveTo>
                  <a:pt x="0" y="122830"/>
                </a:moveTo>
                <a:cubicBezTo>
                  <a:pt x="96671" y="443552"/>
                  <a:pt x="193343" y="764275"/>
                  <a:pt x="464024" y="914400"/>
                </a:cubicBezTo>
                <a:cubicBezTo>
                  <a:pt x="734705" y="1064525"/>
                  <a:pt x="1348854" y="1175982"/>
                  <a:pt x="1624084" y="1023582"/>
                </a:cubicBezTo>
                <a:cubicBezTo>
                  <a:pt x="1899314" y="871182"/>
                  <a:pt x="2007358" y="435591"/>
                  <a:pt x="2115403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8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6824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Kaufmann and Wiese’s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20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0755" y="1007292"/>
            <a:ext cx="7694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Hamiltonian Cycle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1-Bend P.S.E. (3-connected graphs)  </a:t>
            </a:r>
            <a:endParaRPr lang="en-US" sz="2400" dirty="0"/>
          </a:p>
        </p:txBody>
      </p:sp>
      <p:sp>
        <p:nvSpPr>
          <p:cNvPr id="22" name="Freeform 21"/>
          <p:cNvSpPr/>
          <p:nvPr/>
        </p:nvSpPr>
        <p:spPr>
          <a:xfrm>
            <a:off x="791565" y="2906973"/>
            <a:ext cx="655092" cy="259308"/>
          </a:xfrm>
          <a:custGeom>
            <a:avLst/>
            <a:gdLst>
              <a:gd name="connsiteX0" fmla="*/ 0 w 655092"/>
              <a:gd name="connsiteY0" fmla="*/ 0 h 259308"/>
              <a:gd name="connsiteX1" fmla="*/ 655092 w 655092"/>
              <a:gd name="connsiteY1" fmla="*/ 259308 h 259308"/>
              <a:gd name="connsiteX2" fmla="*/ 655092 w 655092"/>
              <a:gd name="connsiteY2" fmla="*/ 259308 h 259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092" h="259308">
                <a:moveTo>
                  <a:pt x="0" y="0"/>
                </a:moveTo>
                <a:lnTo>
                  <a:pt x="655092" y="259308"/>
                </a:lnTo>
                <a:lnTo>
                  <a:pt x="655092" y="259308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48179" y="2920621"/>
            <a:ext cx="243386" cy="1023582"/>
          </a:xfrm>
          <a:custGeom>
            <a:avLst/>
            <a:gdLst>
              <a:gd name="connsiteX0" fmla="*/ 11374 w 243386"/>
              <a:gd name="connsiteY0" fmla="*/ 1023582 h 1023582"/>
              <a:gd name="connsiteX1" fmla="*/ 38669 w 243386"/>
              <a:gd name="connsiteY1" fmla="*/ 477672 h 1023582"/>
              <a:gd name="connsiteX2" fmla="*/ 243386 w 243386"/>
              <a:gd name="connsiteY2" fmla="*/ 0 h 102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86" h="1023582">
                <a:moveTo>
                  <a:pt x="11374" y="1023582"/>
                </a:moveTo>
                <a:cubicBezTo>
                  <a:pt x="5687" y="835925"/>
                  <a:pt x="0" y="648269"/>
                  <a:pt x="38669" y="477672"/>
                </a:cubicBezTo>
                <a:cubicBezTo>
                  <a:pt x="77338" y="307075"/>
                  <a:pt x="243386" y="0"/>
                  <a:pt x="243386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419362" y="2888776"/>
            <a:ext cx="982638" cy="250209"/>
          </a:xfrm>
          <a:custGeom>
            <a:avLst/>
            <a:gdLst>
              <a:gd name="connsiteX0" fmla="*/ 0 w 982638"/>
              <a:gd name="connsiteY0" fmla="*/ 250209 h 250209"/>
              <a:gd name="connsiteX1" fmla="*/ 218364 w 982638"/>
              <a:gd name="connsiteY1" fmla="*/ 86436 h 250209"/>
              <a:gd name="connsiteX2" fmla="*/ 559558 w 982638"/>
              <a:gd name="connsiteY2" fmla="*/ 4549 h 250209"/>
              <a:gd name="connsiteX3" fmla="*/ 982638 w 982638"/>
              <a:gd name="connsiteY3" fmla="*/ 59140 h 250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2638" h="250209">
                <a:moveTo>
                  <a:pt x="0" y="250209"/>
                </a:moveTo>
                <a:cubicBezTo>
                  <a:pt x="62552" y="188794"/>
                  <a:pt x="125104" y="127379"/>
                  <a:pt x="218364" y="86436"/>
                </a:cubicBezTo>
                <a:cubicBezTo>
                  <a:pt x="311624" y="45493"/>
                  <a:pt x="432179" y="9098"/>
                  <a:pt x="559558" y="4549"/>
                </a:cubicBezTo>
                <a:cubicBezTo>
                  <a:pt x="686937" y="0"/>
                  <a:pt x="834787" y="29570"/>
                  <a:pt x="982638" y="5914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187350" y="2383809"/>
            <a:ext cx="1187355" cy="550460"/>
          </a:xfrm>
          <a:custGeom>
            <a:avLst/>
            <a:gdLst>
              <a:gd name="connsiteX0" fmla="*/ 0 w 1187355"/>
              <a:gd name="connsiteY0" fmla="*/ 31845 h 550460"/>
              <a:gd name="connsiteX1" fmla="*/ 736979 w 1187355"/>
              <a:gd name="connsiteY1" fmla="*/ 86436 h 550460"/>
              <a:gd name="connsiteX2" fmla="*/ 1187355 w 1187355"/>
              <a:gd name="connsiteY2" fmla="*/ 550460 h 55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7355" h="550460">
                <a:moveTo>
                  <a:pt x="0" y="31845"/>
                </a:moveTo>
                <a:cubicBezTo>
                  <a:pt x="269543" y="15922"/>
                  <a:pt x="539086" y="0"/>
                  <a:pt x="736979" y="86436"/>
                </a:cubicBezTo>
                <a:cubicBezTo>
                  <a:pt x="934872" y="172872"/>
                  <a:pt x="1061113" y="361666"/>
                  <a:pt x="1187355" y="55046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19" idx="0"/>
            <a:endCxn id="26" idx="0"/>
          </p:cNvCxnSpPr>
          <p:nvPr/>
        </p:nvCxnSpPr>
        <p:spPr>
          <a:xfrm rot="16200000" flipV="1">
            <a:off x="972825" y="2630180"/>
            <a:ext cx="675561" cy="24651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1266962" y="3152633"/>
            <a:ext cx="166047" cy="900752"/>
          </a:xfrm>
          <a:custGeom>
            <a:avLst/>
            <a:gdLst>
              <a:gd name="connsiteX0" fmla="*/ 166047 w 166047"/>
              <a:gd name="connsiteY0" fmla="*/ 900752 h 900752"/>
              <a:gd name="connsiteX1" fmla="*/ 2274 w 166047"/>
              <a:gd name="connsiteY1" fmla="*/ 313898 h 900752"/>
              <a:gd name="connsiteX2" fmla="*/ 152400 w 166047"/>
              <a:gd name="connsiteY2" fmla="*/ 0 h 90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047" h="900752">
                <a:moveTo>
                  <a:pt x="166047" y="900752"/>
                </a:moveTo>
                <a:cubicBezTo>
                  <a:pt x="85297" y="682387"/>
                  <a:pt x="4548" y="464023"/>
                  <a:pt x="2274" y="313898"/>
                </a:cubicBezTo>
                <a:cubicBezTo>
                  <a:pt x="0" y="163773"/>
                  <a:pt x="76200" y="81886"/>
                  <a:pt x="15240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460305" y="2961564"/>
            <a:ext cx="914400" cy="1078173"/>
          </a:xfrm>
          <a:custGeom>
            <a:avLst/>
            <a:gdLst>
              <a:gd name="connsiteX0" fmla="*/ 0 w 914400"/>
              <a:gd name="connsiteY0" fmla="*/ 1078173 h 1078173"/>
              <a:gd name="connsiteX1" fmla="*/ 382137 w 914400"/>
              <a:gd name="connsiteY1" fmla="*/ 545911 h 1078173"/>
              <a:gd name="connsiteX2" fmla="*/ 914400 w 914400"/>
              <a:gd name="connsiteY2" fmla="*/ 0 h 1078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1078173">
                <a:moveTo>
                  <a:pt x="0" y="1078173"/>
                </a:moveTo>
                <a:cubicBezTo>
                  <a:pt x="114868" y="901890"/>
                  <a:pt x="229737" y="725607"/>
                  <a:pt x="382137" y="545911"/>
                </a:cubicBezTo>
                <a:cubicBezTo>
                  <a:pt x="534537" y="366215"/>
                  <a:pt x="724468" y="183107"/>
                  <a:pt x="91440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1446657" y="4026090"/>
            <a:ext cx="409433" cy="491319"/>
          </a:xfrm>
          <a:custGeom>
            <a:avLst/>
            <a:gdLst>
              <a:gd name="connsiteX0" fmla="*/ 0 w 409433"/>
              <a:gd name="connsiteY0" fmla="*/ 0 h 491319"/>
              <a:gd name="connsiteX1" fmla="*/ 409433 w 409433"/>
              <a:gd name="connsiteY1" fmla="*/ 491319 h 491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9433" h="491319">
                <a:moveTo>
                  <a:pt x="0" y="0"/>
                </a:moveTo>
                <a:lnTo>
                  <a:pt x="409433" y="491319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59553" y="3971499"/>
            <a:ext cx="1337480" cy="570931"/>
          </a:xfrm>
          <a:custGeom>
            <a:avLst/>
            <a:gdLst>
              <a:gd name="connsiteX0" fmla="*/ 0 w 1337480"/>
              <a:gd name="connsiteY0" fmla="*/ 0 h 570931"/>
              <a:gd name="connsiteX1" fmla="*/ 586853 w 1337480"/>
              <a:gd name="connsiteY1" fmla="*/ 477671 h 570931"/>
              <a:gd name="connsiteX2" fmla="*/ 1337480 w 1337480"/>
              <a:gd name="connsiteY2" fmla="*/ 559558 h 57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7480" h="570931">
                <a:moveTo>
                  <a:pt x="0" y="0"/>
                </a:moveTo>
                <a:cubicBezTo>
                  <a:pt x="181970" y="192205"/>
                  <a:pt x="363940" y="384411"/>
                  <a:pt x="586853" y="477671"/>
                </a:cubicBezTo>
                <a:cubicBezTo>
                  <a:pt x="809766" y="570931"/>
                  <a:pt x="1073623" y="565244"/>
                  <a:pt x="1337480" y="55955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1897033" y="2934269"/>
            <a:ext cx="875731" cy="1596788"/>
          </a:xfrm>
          <a:custGeom>
            <a:avLst/>
            <a:gdLst>
              <a:gd name="connsiteX0" fmla="*/ 504967 w 875731"/>
              <a:gd name="connsiteY0" fmla="*/ 0 h 1596788"/>
              <a:gd name="connsiteX1" fmla="*/ 791570 w 875731"/>
              <a:gd name="connsiteY1" fmla="*/ 832513 h 1596788"/>
              <a:gd name="connsiteX2" fmla="*/ 0 w 875731"/>
              <a:gd name="connsiteY2" fmla="*/ 1596788 h 1596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731" h="1596788">
                <a:moveTo>
                  <a:pt x="504967" y="0"/>
                </a:moveTo>
                <a:cubicBezTo>
                  <a:pt x="690349" y="283191"/>
                  <a:pt x="875731" y="566382"/>
                  <a:pt x="791570" y="832513"/>
                </a:cubicBezTo>
                <a:cubicBezTo>
                  <a:pt x="707409" y="1098644"/>
                  <a:pt x="353704" y="1347716"/>
                  <a:pt x="0" y="159678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1473953" y="3835021"/>
            <a:ext cx="1173707" cy="204716"/>
          </a:xfrm>
          <a:custGeom>
            <a:avLst/>
            <a:gdLst>
              <a:gd name="connsiteX0" fmla="*/ 0 w 1173707"/>
              <a:gd name="connsiteY0" fmla="*/ 204716 h 204716"/>
              <a:gd name="connsiteX1" fmla="*/ 614149 w 1173707"/>
              <a:gd name="connsiteY1" fmla="*/ 40943 h 204716"/>
              <a:gd name="connsiteX2" fmla="*/ 1173707 w 1173707"/>
              <a:gd name="connsiteY2" fmla="*/ 0 h 20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73707" h="204716">
                <a:moveTo>
                  <a:pt x="0" y="204716"/>
                </a:moveTo>
                <a:cubicBezTo>
                  <a:pt x="209265" y="139889"/>
                  <a:pt x="418531" y="75062"/>
                  <a:pt x="614149" y="40943"/>
                </a:cubicBezTo>
                <a:cubicBezTo>
                  <a:pt x="809767" y="6824"/>
                  <a:pt x="991737" y="3412"/>
                  <a:pt x="1173707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flipH="1">
            <a:off x="2598602" y="3761079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aseline="-25000" dirty="0"/>
          </a:p>
        </p:txBody>
      </p:sp>
      <p:sp>
        <p:nvSpPr>
          <p:cNvPr id="42" name="Rectangle 41"/>
          <p:cNvSpPr/>
          <p:nvPr/>
        </p:nvSpPr>
        <p:spPr>
          <a:xfrm flipH="1">
            <a:off x="1834328" y="444346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/>
          </a:p>
        </p:txBody>
      </p:sp>
      <p:sp>
        <p:nvSpPr>
          <p:cNvPr id="44" name="Rectangle 43"/>
          <p:cNvSpPr/>
          <p:nvPr/>
        </p:nvSpPr>
        <p:spPr>
          <a:xfrm flipH="1">
            <a:off x="1329361" y="3037743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 baseline="-25000" dirty="0"/>
          </a:p>
        </p:txBody>
      </p:sp>
      <p:sp>
        <p:nvSpPr>
          <p:cNvPr id="77" name="Oval Callout 76"/>
          <p:cNvSpPr/>
          <p:nvPr/>
        </p:nvSpPr>
        <p:spPr>
          <a:xfrm>
            <a:off x="122832" y="5199798"/>
            <a:ext cx="3166282" cy="900752"/>
          </a:xfrm>
          <a:prstGeom prst="wedgeEllipseCallout">
            <a:avLst>
              <a:gd name="adj1" fmla="val -2048"/>
              <a:gd name="adj2" fmla="val -4985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contain a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Hamiltonian Cycle?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 flipH="1">
            <a:off x="4560883" y="3507491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 flipH="1">
            <a:off x="5054483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 flipH="1">
            <a:off x="5586755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 flipH="1">
            <a:off x="609173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 flipH="1">
            <a:off x="6637651" y="350976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 flipH="1">
            <a:off x="7131251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 flipH="1">
            <a:off x="7663523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 flipH="1">
            <a:off x="8168499" y="35120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491320" y="2392907"/>
            <a:ext cx="2169994" cy="2160896"/>
          </a:xfrm>
          <a:custGeom>
            <a:avLst/>
            <a:gdLst>
              <a:gd name="connsiteX0" fmla="*/ 52316 w 2167719"/>
              <a:gd name="connsiteY0" fmla="*/ 1537648 h 2160896"/>
              <a:gd name="connsiteX1" fmla="*/ 79612 w 2167719"/>
              <a:gd name="connsiteY1" fmla="*/ 1141863 h 2160896"/>
              <a:gd name="connsiteX2" fmla="*/ 175146 w 2167719"/>
              <a:gd name="connsiteY2" fmla="*/ 759726 h 2160896"/>
              <a:gd name="connsiteX3" fmla="*/ 297976 w 2167719"/>
              <a:gd name="connsiteY3" fmla="*/ 568657 h 2160896"/>
              <a:gd name="connsiteX4" fmla="*/ 325272 w 2167719"/>
              <a:gd name="connsiteY4" fmla="*/ 527714 h 2160896"/>
              <a:gd name="connsiteX5" fmla="*/ 939421 w 2167719"/>
              <a:gd name="connsiteY5" fmla="*/ 773374 h 2160896"/>
              <a:gd name="connsiteX6" fmla="*/ 939421 w 2167719"/>
              <a:gd name="connsiteY6" fmla="*/ 732430 h 2160896"/>
              <a:gd name="connsiteX7" fmla="*/ 843887 w 2167719"/>
              <a:gd name="connsiteY7" fmla="*/ 445827 h 2160896"/>
              <a:gd name="connsiteX8" fmla="*/ 707409 w 2167719"/>
              <a:gd name="connsiteY8" fmla="*/ 36394 h 2160896"/>
              <a:gd name="connsiteX9" fmla="*/ 707409 w 2167719"/>
              <a:gd name="connsiteY9" fmla="*/ 36394 h 2160896"/>
              <a:gd name="connsiteX10" fmla="*/ 1075899 w 2167719"/>
              <a:gd name="connsiteY10" fmla="*/ 9099 h 2160896"/>
              <a:gd name="connsiteX11" fmla="*/ 1471684 w 2167719"/>
              <a:gd name="connsiteY11" fmla="*/ 90986 h 2160896"/>
              <a:gd name="connsiteX12" fmla="*/ 1758287 w 2167719"/>
              <a:gd name="connsiteY12" fmla="*/ 377589 h 2160896"/>
              <a:gd name="connsiteX13" fmla="*/ 1894764 w 2167719"/>
              <a:gd name="connsiteY13" fmla="*/ 555009 h 2160896"/>
              <a:gd name="connsiteX14" fmla="*/ 1894764 w 2167719"/>
              <a:gd name="connsiteY14" fmla="*/ 555009 h 2160896"/>
              <a:gd name="connsiteX15" fmla="*/ 1744639 w 2167719"/>
              <a:gd name="connsiteY15" fmla="*/ 677839 h 2160896"/>
              <a:gd name="connsiteX16" fmla="*/ 1526275 w 2167719"/>
              <a:gd name="connsiteY16" fmla="*/ 937147 h 2160896"/>
              <a:gd name="connsiteX17" fmla="*/ 1144137 w 2167719"/>
              <a:gd name="connsiteY17" fmla="*/ 1387523 h 2160896"/>
              <a:gd name="connsiteX18" fmla="*/ 966716 w 2167719"/>
              <a:gd name="connsiteY18" fmla="*/ 1633183 h 2160896"/>
              <a:gd name="connsiteX19" fmla="*/ 966716 w 2167719"/>
              <a:gd name="connsiteY19" fmla="*/ 1633183 h 2160896"/>
              <a:gd name="connsiteX20" fmla="*/ 980364 w 2167719"/>
              <a:gd name="connsiteY20" fmla="*/ 1633183 h 2160896"/>
              <a:gd name="connsiteX21" fmla="*/ 1430740 w 2167719"/>
              <a:gd name="connsiteY21" fmla="*/ 1524000 h 2160896"/>
              <a:gd name="connsiteX22" fmla="*/ 1785582 w 2167719"/>
              <a:gd name="connsiteY22" fmla="*/ 1469409 h 2160896"/>
              <a:gd name="connsiteX23" fmla="*/ 2167719 w 2167719"/>
              <a:gd name="connsiteY23" fmla="*/ 1442114 h 2160896"/>
              <a:gd name="connsiteX24" fmla="*/ 2167719 w 2167719"/>
              <a:gd name="connsiteY24" fmla="*/ 1442114 h 2160896"/>
              <a:gd name="connsiteX25" fmla="*/ 2003946 w 2167719"/>
              <a:gd name="connsiteY25" fmla="*/ 1674126 h 2160896"/>
              <a:gd name="connsiteX26" fmla="*/ 1580866 w 2167719"/>
              <a:gd name="connsiteY26" fmla="*/ 2001672 h 2160896"/>
              <a:gd name="connsiteX27" fmla="*/ 1362502 w 2167719"/>
              <a:gd name="connsiteY27" fmla="*/ 2138150 h 2160896"/>
              <a:gd name="connsiteX28" fmla="*/ 1376149 w 2167719"/>
              <a:gd name="connsiteY28" fmla="*/ 2138150 h 2160896"/>
              <a:gd name="connsiteX29" fmla="*/ 789296 w 2167719"/>
              <a:gd name="connsiteY29" fmla="*/ 2110854 h 2160896"/>
              <a:gd name="connsiteX30" fmla="*/ 393510 w 2167719"/>
              <a:gd name="connsiteY30" fmla="*/ 1906138 h 2160896"/>
              <a:gd name="connsiteX31" fmla="*/ 52316 w 2167719"/>
              <a:gd name="connsiteY31" fmla="*/ 1537648 h 2160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167719" h="2160896">
                <a:moveTo>
                  <a:pt x="52316" y="1537648"/>
                </a:moveTo>
                <a:cubicBezTo>
                  <a:pt x="0" y="1410269"/>
                  <a:pt x="59140" y="1271517"/>
                  <a:pt x="79612" y="1141863"/>
                </a:cubicBezTo>
                <a:cubicBezTo>
                  <a:pt x="100084" y="1012209"/>
                  <a:pt x="138752" y="855260"/>
                  <a:pt x="175146" y="759726"/>
                </a:cubicBezTo>
                <a:cubicBezTo>
                  <a:pt x="211540" y="664192"/>
                  <a:pt x="272955" y="607326"/>
                  <a:pt x="297976" y="568657"/>
                </a:cubicBezTo>
                <a:cubicBezTo>
                  <a:pt x="322997" y="529988"/>
                  <a:pt x="218365" y="493595"/>
                  <a:pt x="325272" y="527714"/>
                </a:cubicBezTo>
                <a:cubicBezTo>
                  <a:pt x="432179" y="561833"/>
                  <a:pt x="837063" y="739255"/>
                  <a:pt x="939421" y="773374"/>
                </a:cubicBezTo>
                <a:cubicBezTo>
                  <a:pt x="1041779" y="807493"/>
                  <a:pt x="955343" y="787021"/>
                  <a:pt x="939421" y="732430"/>
                </a:cubicBezTo>
                <a:cubicBezTo>
                  <a:pt x="923499" y="677839"/>
                  <a:pt x="843887" y="445827"/>
                  <a:pt x="843887" y="445827"/>
                </a:cubicBezTo>
                <a:lnTo>
                  <a:pt x="707409" y="36394"/>
                </a:lnTo>
                <a:lnTo>
                  <a:pt x="707409" y="36394"/>
                </a:lnTo>
                <a:cubicBezTo>
                  <a:pt x="768824" y="31845"/>
                  <a:pt x="948520" y="0"/>
                  <a:pt x="1075899" y="9099"/>
                </a:cubicBezTo>
                <a:cubicBezTo>
                  <a:pt x="1203278" y="18198"/>
                  <a:pt x="1357953" y="29571"/>
                  <a:pt x="1471684" y="90986"/>
                </a:cubicBezTo>
                <a:cubicBezTo>
                  <a:pt x="1585415" y="152401"/>
                  <a:pt x="1687774" y="300252"/>
                  <a:pt x="1758287" y="377589"/>
                </a:cubicBezTo>
                <a:cubicBezTo>
                  <a:pt x="1828800" y="454926"/>
                  <a:pt x="1894764" y="555009"/>
                  <a:pt x="1894764" y="555009"/>
                </a:cubicBezTo>
                <a:lnTo>
                  <a:pt x="1894764" y="555009"/>
                </a:lnTo>
                <a:cubicBezTo>
                  <a:pt x="1869743" y="575481"/>
                  <a:pt x="1806054" y="614149"/>
                  <a:pt x="1744639" y="677839"/>
                </a:cubicBezTo>
                <a:cubicBezTo>
                  <a:pt x="1683224" y="741529"/>
                  <a:pt x="1526275" y="937147"/>
                  <a:pt x="1526275" y="937147"/>
                </a:cubicBezTo>
                <a:cubicBezTo>
                  <a:pt x="1426191" y="1055428"/>
                  <a:pt x="1237397" y="1271517"/>
                  <a:pt x="1144137" y="1387523"/>
                </a:cubicBezTo>
                <a:cubicBezTo>
                  <a:pt x="1050877" y="1503529"/>
                  <a:pt x="966716" y="1633183"/>
                  <a:pt x="966716" y="1633183"/>
                </a:cubicBezTo>
                <a:lnTo>
                  <a:pt x="966716" y="1633183"/>
                </a:lnTo>
                <a:lnTo>
                  <a:pt x="980364" y="1633183"/>
                </a:lnTo>
                <a:cubicBezTo>
                  <a:pt x="1057701" y="1614986"/>
                  <a:pt x="1296537" y="1551296"/>
                  <a:pt x="1430740" y="1524000"/>
                </a:cubicBezTo>
                <a:cubicBezTo>
                  <a:pt x="1564943" y="1496704"/>
                  <a:pt x="1662752" y="1483057"/>
                  <a:pt x="1785582" y="1469409"/>
                </a:cubicBezTo>
                <a:cubicBezTo>
                  <a:pt x="1908412" y="1455761"/>
                  <a:pt x="2167719" y="1442114"/>
                  <a:pt x="2167719" y="1442114"/>
                </a:cubicBezTo>
                <a:lnTo>
                  <a:pt x="2167719" y="1442114"/>
                </a:lnTo>
                <a:cubicBezTo>
                  <a:pt x="2140423" y="1480783"/>
                  <a:pt x="2101755" y="1580866"/>
                  <a:pt x="2003946" y="1674126"/>
                </a:cubicBezTo>
                <a:cubicBezTo>
                  <a:pt x="1906137" y="1767386"/>
                  <a:pt x="1687773" y="1924335"/>
                  <a:pt x="1580866" y="2001672"/>
                </a:cubicBezTo>
                <a:cubicBezTo>
                  <a:pt x="1473959" y="2079009"/>
                  <a:pt x="1396621" y="2115404"/>
                  <a:pt x="1362502" y="2138150"/>
                </a:cubicBezTo>
                <a:cubicBezTo>
                  <a:pt x="1328383" y="2160896"/>
                  <a:pt x="1376149" y="2138150"/>
                  <a:pt x="1376149" y="2138150"/>
                </a:cubicBezTo>
                <a:cubicBezTo>
                  <a:pt x="1280615" y="2133601"/>
                  <a:pt x="953069" y="2149523"/>
                  <a:pt x="789296" y="2110854"/>
                </a:cubicBezTo>
                <a:cubicBezTo>
                  <a:pt x="625523" y="2072185"/>
                  <a:pt x="511791" y="1997123"/>
                  <a:pt x="393510" y="1906138"/>
                </a:cubicBezTo>
                <a:cubicBezTo>
                  <a:pt x="275229" y="1815153"/>
                  <a:pt x="104632" y="1665027"/>
                  <a:pt x="52316" y="153764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auto">
          <a:xfrm flipH="1">
            <a:off x="1148888" y="237470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 flipH="1">
            <a:off x="744006" y="288422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791565" y="2429301"/>
            <a:ext cx="382137" cy="491320"/>
          </a:xfrm>
          <a:custGeom>
            <a:avLst/>
            <a:gdLst>
              <a:gd name="connsiteX0" fmla="*/ 0 w 382137"/>
              <a:gd name="connsiteY0" fmla="*/ 491320 h 491320"/>
              <a:gd name="connsiteX1" fmla="*/ 136477 w 382137"/>
              <a:gd name="connsiteY1" fmla="*/ 177421 h 491320"/>
              <a:gd name="connsiteX2" fmla="*/ 382137 w 382137"/>
              <a:gd name="connsiteY2" fmla="*/ 0 h 491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2137" h="491320">
                <a:moveTo>
                  <a:pt x="0" y="491320"/>
                </a:moveTo>
                <a:cubicBezTo>
                  <a:pt x="36394" y="375314"/>
                  <a:pt x="72788" y="259308"/>
                  <a:pt x="136477" y="177421"/>
                </a:cubicBezTo>
                <a:cubicBezTo>
                  <a:pt x="200166" y="95534"/>
                  <a:pt x="291151" y="47767"/>
                  <a:pt x="382137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flipH="1">
            <a:off x="360369" y="2532776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/>
          </a:p>
        </p:txBody>
      </p:sp>
      <p:sp>
        <p:nvSpPr>
          <p:cNvPr id="39" name="Rectangle 38"/>
          <p:cNvSpPr/>
          <p:nvPr/>
        </p:nvSpPr>
        <p:spPr>
          <a:xfrm flipH="1">
            <a:off x="947223" y="1891331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-25000" dirty="0"/>
          </a:p>
        </p:txBody>
      </p:sp>
      <p:sp>
        <p:nvSpPr>
          <p:cNvPr id="14" name="Oval 13"/>
          <p:cNvSpPr/>
          <p:nvPr/>
        </p:nvSpPr>
        <p:spPr bwMode="auto">
          <a:xfrm flipH="1">
            <a:off x="537020" y="390553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 flipH="1">
            <a:off x="1415026" y="397832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586848" y="3957851"/>
            <a:ext cx="873457" cy="81886"/>
          </a:xfrm>
          <a:custGeom>
            <a:avLst/>
            <a:gdLst>
              <a:gd name="connsiteX0" fmla="*/ 0 w 873457"/>
              <a:gd name="connsiteY0" fmla="*/ 0 h 81886"/>
              <a:gd name="connsiteX1" fmla="*/ 873457 w 873457"/>
              <a:gd name="connsiteY1" fmla="*/ 81886 h 8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3457" h="81886">
                <a:moveTo>
                  <a:pt x="0" y="0"/>
                </a:moveTo>
                <a:lnTo>
                  <a:pt x="873457" y="81886"/>
                </a:ln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flipH="1">
            <a:off x="196595" y="3665540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/>
          </a:p>
        </p:txBody>
      </p:sp>
      <p:sp>
        <p:nvSpPr>
          <p:cNvPr id="43" name="Rectangle 42"/>
          <p:cNvSpPr/>
          <p:nvPr/>
        </p:nvSpPr>
        <p:spPr>
          <a:xfrm flipH="1">
            <a:off x="1083701" y="3938495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400" baseline="-25000" dirty="0"/>
          </a:p>
        </p:txBody>
      </p:sp>
      <p:sp>
        <p:nvSpPr>
          <p:cNvPr id="20" name="Oval 19"/>
          <p:cNvSpPr/>
          <p:nvPr/>
        </p:nvSpPr>
        <p:spPr bwMode="auto">
          <a:xfrm flipH="1">
            <a:off x="1826742" y="447193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 flipH="1">
            <a:off x="2604661" y="3775883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 flipH="1">
            <a:off x="2333975" y="289104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 flipH="1">
            <a:off x="2352943" y="2505480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aseline="-25000" dirty="0"/>
          </a:p>
        </p:txBody>
      </p:sp>
      <p:sp>
        <p:nvSpPr>
          <p:cNvPr id="19" name="Oval 18"/>
          <p:cNvSpPr/>
          <p:nvPr/>
        </p:nvSpPr>
        <p:spPr bwMode="auto">
          <a:xfrm flipH="1">
            <a:off x="1387734" y="309121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 flipH="1">
            <a:off x="4386458" y="350176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/>
          </a:p>
        </p:txBody>
      </p:sp>
      <p:sp>
        <p:nvSpPr>
          <p:cNvPr id="50" name="Rectangle 49"/>
          <p:cNvSpPr/>
          <p:nvPr/>
        </p:nvSpPr>
        <p:spPr>
          <a:xfrm flipH="1">
            <a:off x="4934650" y="351768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aseline="-25000" dirty="0"/>
          </a:p>
        </p:txBody>
      </p:sp>
      <p:sp>
        <p:nvSpPr>
          <p:cNvPr id="52" name="Rectangle 51"/>
          <p:cNvSpPr/>
          <p:nvPr/>
        </p:nvSpPr>
        <p:spPr>
          <a:xfrm flipH="1">
            <a:off x="5450983" y="350176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 baseline="-25000" dirty="0"/>
          </a:p>
        </p:txBody>
      </p:sp>
      <p:sp>
        <p:nvSpPr>
          <p:cNvPr id="53" name="Rectangle 52"/>
          <p:cNvSpPr/>
          <p:nvPr/>
        </p:nvSpPr>
        <p:spPr>
          <a:xfrm flipH="1">
            <a:off x="5999175" y="3517687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aseline="-25000" dirty="0"/>
          </a:p>
        </p:txBody>
      </p:sp>
      <p:sp>
        <p:nvSpPr>
          <p:cNvPr id="54" name="Rectangle 53"/>
          <p:cNvSpPr/>
          <p:nvPr/>
        </p:nvSpPr>
        <p:spPr>
          <a:xfrm flipH="1">
            <a:off x="6488214" y="352906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aseline="-25000" dirty="0"/>
          </a:p>
        </p:txBody>
      </p:sp>
      <p:sp>
        <p:nvSpPr>
          <p:cNvPr id="55" name="Rectangle 54"/>
          <p:cNvSpPr/>
          <p:nvPr/>
        </p:nvSpPr>
        <p:spPr>
          <a:xfrm flipH="1">
            <a:off x="7036406" y="354498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400" baseline="-25000" dirty="0"/>
          </a:p>
        </p:txBody>
      </p:sp>
      <p:sp>
        <p:nvSpPr>
          <p:cNvPr id="56" name="Rectangle 55"/>
          <p:cNvSpPr/>
          <p:nvPr/>
        </p:nvSpPr>
        <p:spPr>
          <a:xfrm flipH="1">
            <a:off x="7552739" y="352906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aseline="-25000" dirty="0"/>
          </a:p>
        </p:txBody>
      </p:sp>
      <p:sp>
        <p:nvSpPr>
          <p:cNvPr id="57" name="Rectangle 56"/>
          <p:cNvSpPr/>
          <p:nvPr/>
        </p:nvSpPr>
        <p:spPr>
          <a:xfrm flipH="1">
            <a:off x="8100931" y="354498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/>
          </a:p>
        </p:txBody>
      </p:sp>
      <p:sp>
        <p:nvSpPr>
          <p:cNvPr id="58" name="Freeform 57"/>
          <p:cNvSpPr/>
          <p:nvPr/>
        </p:nvSpPr>
        <p:spPr>
          <a:xfrm>
            <a:off x="791570" y="2947916"/>
            <a:ext cx="641445" cy="1078174"/>
          </a:xfrm>
          <a:custGeom>
            <a:avLst/>
            <a:gdLst>
              <a:gd name="connsiteX0" fmla="*/ 641445 w 641445"/>
              <a:gd name="connsiteY0" fmla="*/ 1078174 h 1078174"/>
              <a:gd name="connsiteX1" fmla="*/ 191069 w 641445"/>
              <a:gd name="connsiteY1" fmla="*/ 682388 h 1078174"/>
              <a:gd name="connsiteX2" fmla="*/ 0 w 641445"/>
              <a:gd name="connsiteY2" fmla="*/ 0 h 1078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078174">
                <a:moveTo>
                  <a:pt x="641445" y="1078174"/>
                </a:moveTo>
                <a:cubicBezTo>
                  <a:pt x="469710" y="970129"/>
                  <a:pt x="297976" y="862084"/>
                  <a:pt x="191069" y="682388"/>
                </a:cubicBezTo>
                <a:cubicBezTo>
                  <a:pt x="84162" y="502692"/>
                  <a:pt x="42081" y="251346"/>
                  <a:pt x="0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1160060" y="2229135"/>
            <a:ext cx="1828800" cy="1592238"/>
          </a:xfrm>
          <a:custGeom>
            <a:avLst/>
            <a:gdLst>
              <a:gd name="connsiteX0" fmla="*/ 0 w 1828800"/>
              <a:gd name="connsiteY0" fmla="*/ 186519 h 1592238"/>
              <a:gd name="connsiteX1" fmla="*/ 982639 w 1828800"/>
              <a:gd name="connsiteY1" fmla="*/ 77337 h 1592238"/>
              <a:gd name="connsiteX2" fmla="*/ 1705970 w 1828800"/>
              <a:gd name="connsiteY2" fmla="*/ 650543 h 1592238"/>
              <a:gd name="connsiteX3" fmla="*/ 1719618 w 1828800"/>
              <a:gd name="connsiteY3" fmla="*/ 1332931 h 1592238"/>
              <a:gd name="connsiteX4" fmla="*/ 1514901 w 1828800"/>
              <a:gd name="connsiteY4" fmla="*/ 1592238 h 1592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592238">
                <a:moveTo>
                  <a:pt x="0" y="186519"/>
                </a:moveTo>
                <a:cubicBezTo>
                  <a:pt x="349155" y="93259"/>
                  <a:pt x="698311" y="0"/>
                  <a:pt x="982639" y="77337"/>
                </a:cubicBezTo>
                <a:cubicBezTo>
                  <a:pt x="1266967" y="154674"/>
                  <a:pt x="1583140" y="441277"/>
                  <a:pt x="1705970" y="650543"/>
                </a:cubicBezTo>
                <a:cubicBezTo>
                  <a:pt x="1828800" y="859809"/>
                  <a:pt x="1751463" y="1175982"/>
                  <a:pt x="1719618" y="1332931"/>
                </a:cubicBezTo>
                <a:cubicBezTo>
                  <a:pt x="1687773" y="1489880"/>
                  <a:pt x="1601337" y="1541059"/>
                  <a:pt x="1514901" y="1592238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197893" y="2402006"/>
            <a:ext cx="989462" cy="1569493"/>
          </a:xfrm>
          <a:custGeom>
            <a:avLst/>
            <a:gdLst>
              <a:gd name="connsiteX0" fmla="*/ 375313 w 989462"/>
              <a:gd name="connsiteY0" fmla="*/ 1569493 h 1569493"/>
              <a:gd name="connsiteX1" fmla="*/ 102358 w 989462"/>
              <a:gd name="connsiteY1" fmla="*/ 532263 h 1569493"/>
              <a:gd name="connsiteX2" fmla="*/ 989462 w 989462"/>
              <a:gd name="connsiteY2" fmla="*/ 0 h 1569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9462" h="1569493">
                <a:moveTo>
                  <a:pt x="375313" y="1569493"/>
                </a:moveTo>
                <a:cubicBezTo>
                  <a:pt x="187656" y="1181669"/>
                  <a:pt x="0" y="793845"/>
                  <a:pt x="102358" y="532263"/>
                </a:cubicBezTo>
                <a:cubicBezTo>
                  <a:pt x="204716" y="270681"/>
                  <a:pt x="597089" y="135340"/>
                  <a:pt x="989462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545910" y="3848669"/>
            <a:ext cx="2115403" cy="1175982"/>
          </a:xfrm>
          <a:custGeom>
            <a:avLst/>
            <a:gdLst>
              <a:gd name="connsiteX0" fmla="*/ 0 w 2115403"/>
              <a:gd name="connsiteY0" fmla="*/ 122830 h 1175982"/>
              <a:gd name="connsiteX1" fmla="*/ 464024 w 2115403"/>
              <a:gd name="connsiteY1" fmla="*/ 914400 h 1175982"/>
              <a:gd name="connsiteX2" fmla="*/ 1624084 w 2115403"/>
              <a:gd name="connsiteY2" fmla="*/ 1023582 h 1175982"/>
              <a:gd name="connsiteX3" fmla="*/ 2115403 w 2115403"/>
              <a:gd name="connsiteY3" fmla="*/ 0 h 1175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5403" h="1175982">
                <a:moveTo>
                  <a:pt x="0" y="122830"/>
                </a:moveTo>
                <a:cubicBezTo>
                  <a:pt x="96671" y="443552"/>
                  <a:pt x="193343" y="764275"/>
                  <a:pt x="464024" y="914400"/>
                </a:cubicBezTo>
                <a:cubicBezTo>
                  <a:pt x="734705" y="1064525"/>
                  <a:pt x="1348854" y="1175982"/>
                  <a:pt x="1624084" y="1023582"/>
                </a:cubicBezTo>
                <a:cubicBezTo>
                  <a:pt x="1899314" y="871182"/>
                  <a:pt x="2007358" y="435591"/>
                  <a:pt x="2115403" y="0"/>
                </a:cubicBezTo>
              </a:path>
            </a:pathLst>
          </a:cu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23151" y="469099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Plane 3-Trees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6" name="Group 74"/>
          <p:cNvGrpSpPr>
            <a:grpSpLocks/>
          </p:cNvGrpSpPr>
          <p:nvPr/>
        </p:nvGrpSpPr>
        <p:grpSpPr bwMode="auto">
          <a:xfrm>
            <a:off x="0" y="1617264"/>
            <a:ext cx="4849813" cy="4005263"/>
            <a:chOff x="1065213" y="161925"/>
            <a:chExt cx="7336128" cy="5768975"/>
          </a:xfrm>
        </p:grpSpPr>
        <p:sp>
          <p:nvSpPr>
            <p:cNvPr id="77" name="Freeform 76"/>
            <p:cNvSpPr/>
            <p:nvPr/>
          </p:nvSpPr>
          <p:spPr bwMode="auto">
            <a:xfrm>
              <a:off x="1510621" y="506254"/>
              <a:ext cx="6419112" cy="5329726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FF0000">
                    <a:alpha val="37000"/>
                  </a:srgbClr>
                </a:gs>
                <a:gs pos="45000">
                  <a:srgbClr val="FF0000">
                    <a:alpha val="35000"/>
                  </a:srgbClr>
                </a:gs>
                <a:gs pos="70000">
                  <a:srgbClr val="FF0300">
                    <a:alpha val="27000"/>
                  </a:srgbClr>
                </a:gs>
                <a:gs pos="100000">
                  <a:srgbClr val="FF0000">
                    <a:alpha val="5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1437423" y="4611558"/>
              <a:ext cx="201713" cy="1806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3992461" y="429452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98601" y="5503314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4393485" y="367864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1" name="Freeform 90"/>
            <p:cNvSpPr/>
            <p:nvPr/>
          </p:nvSpPr>
          <p:spPr bwMode="auto">
            <a:xfrm>
              <a:off x="1550286" y="507195"/>
              <a:ext cx="2521419" cy="4184393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" name="Freeform 91"/>
            <p:cNvSpPr/>
            <p:nvPr/>
          </p:nvSpPr>
          <p:spPr bwMode="auto">
            <a:xfrm>
              <a:off x="1550286" y="4728173"/>
              <a:ext cx="6380390" cy="1202727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3" name="Freeform 92"/>
            <p:cNvSpPr/>
            <p:nvPr/>
          </p:nvSpPr>
          <p:spPr bwMode="auto">
            <a:xfrm>
              <a:off x="4090915" y="541493"/>
              <a:ext cx="3839761" cy="5030418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4" name="Freeform 93"/>
            <p:cNvSpPr/>
            <p:nvPr/>
          </p:nvSpPr>
          <p:spPr bwMode="auto">
            <a:xfrm>
              <a:off x="4477533" y="3797545"/>
              <a:ext cx="3491564" cy="1824670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5" name="Freeform 94"/>
            <p:cNvSpPr/>
            <p:nvPr/>
          </p:nvSpPr>
          <p:spPr bwMode="auto">
            <a:xfrm>
              <a:off x="1550286" y="3763247"/>
              <a:ext cx="2987281" cy="894042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3190409" y="2386742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3039124" y="3321942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3490577" y="381126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5495706" y="3989615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5193136" y="2965239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6196901" y="341111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0" name="Oval 129"/>
            <p:cNvSpPr/>
            <p:nvPr/>
          </p:nvSpPr>
          <p:spPr bwMode="auto">
            <a:xfrm>
              <a:off x="4895369" y="1851689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3992461" y="4792196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5344420" y="5013991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4393485" y="536840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Oval 133"/>
            <p:cNvSpPr/>
            <p:nvPr/>
          </p:nvSpPr>
          <p:spPr bwMode="auto">
            <a:xfrm>
              <a:off x="3190409" y="4568114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5" name="Freeform 134"/>
            <p:cNvSpPr/>
            <p:nvPr/>
          </p:nvSpPr>
          <p:spPr bwMode="auto">
            <a:xfrm>
              <a:off x="4071704" y="559785"/>
              <a:ext cx="1512851" cy="3512146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Freeform 135"/>
            <p:cNvSpPr/>
            <p:nvPr/>
          </p:nvSpPr>
          <p:spPr bwMode="auto">
            <a:xfrm>
              <a:off x="4083712" y="541493"/>
              <a:ext cx="393822" cy="3221754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7" name="Freeform 136"/>
            <p:cNvSpPr/>
            <p:nvPr/>
          </p:nvSpPr>
          <p:spPr bwMode="auto">
            <a:xfrm>
              <a:off x="4499145" y="3779253"/>
              <a:ext cx="1066200" cy="310971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8" name="Freeform 137"/>
            <p:cNvSpPr/>
            <p:nvPr/>
          </p:nvSpPr>
          <p:spPr bwMode="auto">
            <a:xfrm>
              <a:off x="5603766" y="4124523"/>
              <a:ext cx="2250067" cy="1447388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9" name="Freeform 138"/>
            <p:cNvSpPr/>
            <p:nvPr/>
          </p:nvSpPr>
          <p:spPr bwMode="auto">
            <a:xfrm>
              <a:off x="4052494" y="575792"/>
              <a:ext cx="2250067" cy="2894777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0" name="Freeform 139"/>
            <p:cNvSpPr/>
            <p:nvPr/>
          </p:nvSpPr>
          <p:spPr bwMode="auto">
            <a:xfrm>
              <a:off x="6321771" y="3502580"/>
              <a:ext cx="1668938" cy="2156219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Freeform 140"/>
            <p:cNvSpPr/>
            <p:nvPr/>
          </p:nvSpPr>
          <p:spPr bwMode="auto">
            <a:xfrm>
              <a:off x="5526923" y="3486574"/>
              <a:ext cx="833270" cy="637949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2" name="Freeform 141"/>
            <p:cNvSpPr/>
            <p:nvPr/>
          </p:nvSpPr>
          <p:spPr bwMode="auto">
            <a:xfrm>
              <a:off x="5236360" y="3072708"/>
              <a:ext cx="367406" cy="983218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" name="Freeform 142"/>
            <p:cNvSpPr/>
            <p:nvPr/>
          </p:nvSpPr>
          <p:spPr bwMode="auto">
            <a:xfrm>
              <a:off x="5236360" y="3038409"/>
              <a:ext cx="1123832" cy="500756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Freeform 143"/>
            <p:cNvSpPr/>
            <p:nvPr/>
          </p:nvSpPr>
          <p:spPr bwMode="auto">
            <a:xfrm>
              <a:off x="4071704" y="591797"/>
              <a:ext cx="1183867" cy="2428320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Freeform 144"/>
            <p:cNvSpPr/>
            <p:nvPr/>
          </p:nvSpPr>
          <p:spPr bwMode="auto">
            <a:xfrm>
              <a:off x="4090915" y="523200"/>
              <a:ext cx="929324" cy="1431382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Freeform 145"/>
            <p:cNvSpPr/>
            <p:nvPr/>
          </p:nvSpPr>
          <p:spPr bwMode="auto">
            <a:xfrm>
              <a:off x="5020239" y="1954583"/>
              <a:ext cx="2910437" cy="3651627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Freeform 146"/>
            <p:cNvSpPr/>
            <p:nvPr/>
          </p:nvSpPr>
          <p:spPr bwMode="auto">
            <a:xfrm>
              <a:off x="4957804" y="1954583"/>
              <a:ext cx="1421600" cy="1515986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" name="Freeform 147"/>
            <p:cNvSpPr/>
            <p:nvPr/>
          </p:nvSpPr>
          <p:spPr bwMode="auto">
            <a:xfrm>
              <a:off x="3120769" y="3436269"/>
              <a:ext cx="1337553" cy="34298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Freeform 148"/>
            <p:cNvSpPr/>
            <p:nvPr/>
          </p:nvSpPr>
          <p:spPr bwMode="auto">
            <a:xfrm>
              <a:off x="3101559" y="541493"/>
              <a:ext cx="970146" cy="2876484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Freeform 149"/>
            <p:cNvSpPr/>
            <p:nvPr/>
          </p:nvSpPr>
          <p:spPr bwMode="auto">
            <a:xfrm>
              <a:off x="1569497" y="3383679"/>
              <a:ext cx="1572886" cy="1291902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1" name="Freeform 150"/>
            <p:cNvSpPr/>
            <p:nvPr/>
          </p:nvSpPr>
          <p:spPr bwMode="auto">
            <a:xfrm>
              <a:off x="1511864" y="3934738"/>
              <a:ext cx="2036346" cy="77514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Freeform 151"/>
            <p:cNvSpPr/>
            <p:nvPr/>
          </p:nvSpPr>
          <p:spPr bwMode="auto">
            <a:xfrm>
              <a:off x="3161593" y="3417977"/>
              <a:ext cx="386617" cy="482463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Freeform 152"/>
            <p:cNvSpPr/>
            <p:nvPr/>
          </p:nvSpPr>
          <p:spPr bwMode="auto">
            <a:xfrm>
              <a:off x="3625053" y="3763247"/>
              <a:ext cx="833270" cy="171491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Freeform 153"/>
            <p:cNvSpPr/>
            <p:nvPr/>
          </p:nvSpPr>
          <p:spPr bwMode="auto">
            <a:xfrm>
              <a:off x="3111164" y="2434759"/>
              <a:ext cx="184905" cy="964926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Freeform 154"/>
            <p:cNvSpPr/>
            <p:nvPr/>
          </p:nvSpPr>
          <p:spPr bwMode="auto">
            <a:xfrm>
              <a:off x="3296069" y="488903"/>
              <a:ext cx="835670" cy="1929851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Freeform 155"/>
            <p:cNvSpPr/>
            <p:nvPr/>
          </p:nvSpPr>
          <p:spPr bwMode="auto">
            <a:xfrm>
              <a:off x="1569497" y="2453052"/>
              <a:ext cx="1726572" cy="2256829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7" name="Freeform 156"/>
            <p:cNvSpPr/>
            <p:nvPr/>
          </p:nvSpPr>
          <p:spPr bwMode="auto">
            <a:xfrm>
              <a:off x="1550286" y="4691588"/>
              <a:ext cx="2502208" cy="228655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8" name="Freeform 157"/>
            <p:cNvSpPr/>
            <p:nvPr/>
          </p:nvSpPr>
          <p:spPr bwMode="auto">
            <a:xfrm>
              <a:off x="4071704" y="3779253"/>
              <a:ext cx="465862" cy="1136418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9" name="Freeform 158"/>
            <p:cNvSpPr/>
            <p:nvPr/>
          </p:nvSpPr>
          <p:spPr bwMode="auto">
            <a:xfrm>
              <a:off x="4090915" y="4881371"/>
              <a:ext cx="3820550" cy="761423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4131739" y="4881371"/>
              <a:ext cx="1335151" cy="226370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4518356" y="3763247"/>
              <a:ext cx="948534" cy="1360499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2" name="Freeform 161"/>
            <p:cNvSpPr/>
            <p:nvPr/>
          </p:nvSpPr>
          <p:spPr bwMode="auto">
            <a:xfrm>
              <a:off x="5447679" y="5139753"/>
              <a:ext cx="2543030" cy="466457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" name="Freeform 162"/>
            <p:cNvSpPr/>
            <p:nvPr/>
          </p:nvSpPr>
          <p:spPr bwMode="auto">
            <a:xfrm>
              <a:off x="3315280" y="4606985"/>
              <a:ext cx="816459" cy="292679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" name="Freeform 163"/>
            <p:cNvSpPr/>
            <p:nvPr/>
          </p:nvSpPr>
          <p:spPr bwMode="auto">
            <a:xfrm>
              <a:off x="3315280" y="3815837"/>
              <a:ext cx="1222287" cy="825447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5" name="Freeform 164"/>
            <p:cNvSpPr/>
            <p:nvPr/>
          </p:nvSpPr>
          <p:spPr bwMode="auto">
            <a:xfrm>
              <a:off x="1454232" y="4675581"/>
              <a:ext cx="1880259" cy="54877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Freeform 165"/>
            <p:cNvSpPr/>
            <p:nvPr/>
          </p:nvSpPr>
          <p:spPr bwMode="auto">
            <a:xfrm>
              <a:off x="1569497" y="4709880"/>
              <a:ext cx="2968070" cy="784287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Freeform 166"/>
            <p:cNvSpPr/>
            <p:nvPr/>
          </p:nvSpPr>
          <p:spPr bwMode="auto">
            <a:xfrm>
              <a:off x="4110126" y="4933963"/>
              <a:ext cx="408230" cy="516761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Freeform 167"/>
            <p:cNvSpPr/>
            <p:nvPr/>
          </p:nvSpPr>
          <p:spPr bwMode="auto">
            <a:xfrm>
              <a:off x="4499145" y="5485021"/>
              <a:ext cx="3431531" cy="297252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TextBox 60"/>
            <p:cNvSpPr txBox="1">
              <a:spLocks noChangeArrowheads="1"/>
            </p:cNvSpPr>
            <p:nvPr/>
          </p:nvSpPr>
          <p:spPr bwMode="auto">
            <a:xfrm>
              <a:off x="1065213" y="4523386"/>
              <a:ext cx="54350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70" name="TextBox 61"/>
            <p:cNvSpPr txBox="1">
              <a:spLocks noChangeArrowheads="1"/>
            </p:cNvSpPr>
            <p:nvPr/>
          </p:nvSpPr>
          <p:spPr bwMode="auto">
            <a:xfrm>
              <a:off x="3600967" y="161925"/>
              <a:ext cx="543509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71" name="TextBox 62"/>
            <p:cNvSpPr txBox="1">
              <a:spLocks noChangeArrowheads="1"/>
            </p:cNvSpPr>
            <p:nvPr/>
          </p:nvSpPr>
          <p:spPr bwMode="auto">
            <a:xfrm>
              <a:off x="8000546" y="523546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72" name="TextBox 63"/>
            <p:cNvSpPr txBox="1">
              <a:spLocks noChangeArrowheads="1"/>
            </p:cNvSpPr>
            <p:nvPr/>
          </p:nvSpPr>
          <p:spPr bwMode="auto">
            <a:xfrm>
              <a:off x="4493241" y="322255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73" name="TextBox 64"/>
            <p:cNvSpPr txBox="1">
              <a:spLocks noChangeArrowheads="1"/>
            </p:cNvSpPr>
            <p:nvPr/>
          </p:nvSpPr>
          <p:spPr bwMode="auto">
            <a:xfrm>
              <a:off x="2630848" y="3080691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174" name="TextBox 65"/>
            <p:cNvSpPr txBox="1">
              <a:spLocks noChangeArrowheads="1"/>
            </p:cNvSpPr>
            <p:nvPr/>
          </p:nvSpPr>
          <p:spPr bwMode="auto">
            <a:xfrm>
              <a:off x="5368160" y="4109226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181" name="TextBox 66"/>
            <p:cNvSpPr txBox="1">
              <a:spLocks noChangeArrowheads="1"/>
            </p:cNvSpPr>
            <p:nvPr/>
          </p:nvSpPr>
          <p:spPr bwMode="auto">
            <a:xfrm>
              <a:off x="4217862" y="4358983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182" name="TextBox 67"/>
            <p:cNvSpPr txBox="1">
              <a:spLocks noChangeArrowheads="1"/>
            </p:cNvSpPr>
            <p:nvPr/>
          </p:nvSpPr>
          <p:spPr bwMode="auto">
            <a:xfrm>
              <a:off x="6167526" y="3528167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184" name="TextBox 68"/>
            <p:cNvSpPr txBox="1">
              <a:spLocks noChangeArrowheads="1"/>
            </p:cNvSpPr>
            <p:nvPr/>
          </p:nvSpPr>
          <p:spPr bwMode="auto">
            <a:xfrm>
              <a:off x="5344597" y="3104217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185" name="TextBox 69"/>
            <p:cNvSpPr txBox="1">
              <a:spLocks noChangeArrowheads="1"/>
            </p:cNvSpPr>
            <p:nvPr/>
          </p:nvSpPr>
          <p:spPr bwMode="auto">
            <a:xfrm>
              <a:off x="5024007" y="1337525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186" name="TextBox 70"/>
            <p:cNvSpPr txBox="1">
              <a:spLocks noChangeArrowheads="1"/>
            </p:cNvSpPr>
            <p:nvPr/>
          </p:nvSpPr>
          <p:spPr bwMode="auto">
            <a:xfrm>
              <a:off x="2801200" y="2075627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187" name="TextBox 71"/>
            <p:cNvSpPr txBox="1">
              <a:spLocks noChangeArrowheads="1"/>
            </p:cNvSpPr>
            <p:nvPr/>
          </p:nvSpPr>
          <p:spPr bwMode="auto">
            <a:xfrm>
              <a:off x="2956326" y="3633290"/>
              <a:ext cx="400793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188" name="TextBox 72"/>
            <p:cNvSpPr txBox="1">
              <a:spLocks noChangeArrowheads="1"/>
            </p:cNvSpPr>
            <p:nvPr/>
          </p:nvSpPr>
          <p:spPr bwMode="auto">
            <a:xfrm>
              <a:off x="5048563" y="5012937"/>
              <a:ext cx="5009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193" name="TextBox 73"/>
            <p:cNvSpPr txBox="1">
              <a:spLocks noChangeArrowheads="1"/>
            </p:cNvSpPr>
            <p:nvPr/>
          </p:nvSpPr>
          <p:spPr bwMode="auto">
            <a:xfrm>
              <a:off x="3811375" y="4955409"/>
              <a:ext cx="500997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194" name="TextBox 74"/>
            <p:cNvSpPr txBox="1">
              <a:spLocks noChangeArrowheads="1"/>
            </p:cNvSpPr>
            <p:nvPr/>
          </p:nvSpPr>
          <p:spPr bwMode="auto">
            <a:xfrm>
              <a:off x="3098312" y="4099602"/>
              <a:ext cx="500997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195" name="Rounded Rectangle 194"/>
          <p:cNvSpPr/>
          <p:nvPr/>
        </p:nvSpPr>
        <p:spPr bwMode="auto">
          <a:xfrm>
            <a:off x="193964" y="5378983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Freeform 195"/>
          <p:cNvSpPr/>
          <p:nvPr/>
        </p:nvSpPr>
        <p:spPr bwMode="auto">
          <a:xfrm>
            <a:off x="4589318" y="1260534"/>
            <a:ext cx="4242955" cy="3700169"/>
          </a:xfrm>
          <a:custGeom>
            <a:avLst/>
            <a:gdLst>
              <a:gd name="connsiteX0" fmla="*/ 0 w 7000875"/>
              <a:gd name="connsiteY0" fmla="*/ 5057775 h 6457950"/>
              <a:gd name="connsiteX1" fmla="*/ 800100 w 7000875"/>
              <a:gd name="connsiteY1" fmla="*/ 3400425 h 6457950"/>
              <a:gd name="connsiteX2" fmla="*/ 1285875 w 7000875"/>
              <a:gd name="connsiteY2" fmla="*/ 2400300 h 6457950"/>
              <a:gd name="connsiteX3" fmla="*/ 1857375 w 7000875"/>
              <a:gd name="connsiteY3" fmla="*/ 1371600 h 6457950"/>
              <a:gd name="connsiteX4" fmla="*/ 2771775 w 7000875"/>
              <a:gd name="connsiteY4" fmla="*/ 0 h 6457950"/>
              <a:gd name="connsiteX5" fmla="*/ 3800475 w 7000875"/>
              <a:gd name="connsiteY5" fmla="*/ 571500 h 6457950"/>
              <a:gd name="connsiteX6" fmla="*/ 4572000 w 7000875"/>
              <a:gd name="connsiteY6" fmla="*/ 1114425 h 6457950"/>
              <a:gd name="connsiteX7" fmla="*/ 5257800 w 7000875"/>
              <a:gd name="connsiteY7" fmla="*/ 1885950 h 6457950"/>
              <a:gd name="connsiteX8" fmla="*/ 6086475 w 7000875"/>
              <a:gd name="connsiteY8" fmla="*/ 3457575 h 6457950"/>
              <a:gd name="connsiteX9" fmla="*/ 7000875 w 7000875"/>
              <a:gd name="connsiteY9" fmla="*/ 6057900 h 6457950"/>
              <a:gd name="connsiteX10" fmla="*/ 7000875 w 7000875"/>
              <a:gd name="connsiteY10" fmla="*/ 6200775 h 6457950"/>
              <a:gd name="connsiteX11" fmla="*/ 6086475 w 7000875"/>
              <a:gd name="connsiteY11" fmla="*/ 6343650 h 6457950"/>
              <a:gd name="connsiteX12" fmla="*/ 4629150 w 7000875"/>
              <a:gd name="connsiteY12" fmla="*/ 6457950 h 6457950"/>
              <a:gd name="connsiteX13" fmla="*/ 3857625 w 7000875"/>
              <a:gd name="connsiteY13" fmla="*/ 6457950 h 6457950"/>
              <a:gd name="connsiteX14" fmla="*/ 3057525 w 7000875"/>
              <a:gd name="connsiteY14" fmla="*/ 6372225 h 6457950"/>
              <a:gd name="connsiteX15" fmla="*/ 1971675 w 7000875"/>
              <a:gd name="connsiteY15" fmla="*/ 6029325 h 6457950"/>
              <a:gd name="connsiteX16" fmla="*/ 800100 w 7000875"/>
              <a:gd name="connsiteY16" fmla="*/ 5486400 h 6457950"/>
              <a:gd name="connsiteX17" fmla="*/ 57150 w 7000875"/>
              <a:gd name="connsiteY17" fmla="*/ 5086350 h 645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000875" h="6457950">
                <a:moveTo>
                  <a:pt x="0" y="5057775"/>
                </a:moveTo>
                <a:lnTo>
                  <a:pt x="800100" y="3400425"/>
                </a:lnTo>
                <a:lnTo>
                  <a:pt x="1285875" y="2400300"/>
                </a:lnTo>
                <a:lnTo>
                  <a:pt x="1857375" y="1371600"/>
                </a:lnTo>
                <a:lnTo>
                  <a:pt x="2771775" y="0"/>
                </a:lnTo>
                <a:lnTo>
                  <a:pt x="3800475" y="571500"/>
                </a:lnTo>
                <a:lnTo>
                  <a:pt x="4572000" y="1114425"/>
                </a:lnTo>
                <a:lnTo>
                  <a:pt x="5257800" y="1885950"/>
                </a:lnTo>
                <a:lnTo>
                  <a:pt x="6086475" y="3457575"/>
                </a:lnTo>
                <a:lnTo>
                  <a:pt x="7000875" y="6057900"/>
                </a:lnTo>
                <a:lnTo>
                  <a:pt x="7000875" y="6200775"/>
                </a:lnTo>
                <a:lnTo>
                  <a:pt x="6086475" y="6343650"/>
                </a:lnTo>
                <a:lnTo>
                  <a:pt x="4629150" y="6457950"/>
                </a:lnTo>
                <a:lnTo>
                  <a:pt x="3857625" y="6457950"/>
                </a:lnTo>
                <a:lnTo>
                  <a:pt x="3057525" y="6372225"/>
                </a:lnTo>
                <a:lnTo>
                  <a:pt x="1971675" y="6029325"/>
                </a:lnTo>
                <a:lnTo>
                  <a:pt x="800100" y="5486400"/>
                </a:lnTo>
                <a:lnTo>
                  <a:pt x="57150" y="5086350"/>
                </a:lnTo>
              </a:path>
            </a:pathLst>
          </a:custGeom>
          <a:gradFill flip="none" rotWithShape="1">
            <a:gsLst>
              <a:gs pos="0">
                <a:srgbClr val="FF0000">
                  <a:alpha val="37000"/>
                </a:srgbClr>
              </a:gs>
              <a:gs pos="45000">
                <a:srgbClr val="FF0000">
                  <a:alpha val="35000"/>
                </a:srgbClr>
              </a:gs>
              <a:gs pos="70000">
                <a:srgbClr val="FF0300">
                  <a:alpha val="27000"/>
                </a:srgbClr>
              </a:gs>
              <a:gs pos="100000">
                <a:srgbClr val="FF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chemeClr val="dk1"/>
              </a:solidFill>
            </a:endParaRPr>
          </a:p>
        </p:txBody>
      </p:sp>
      <p:sp>
        <p:nvSpPr>
          <p:cNvPr id="197" name="Freeform 196"/>
          <p:cNvSpPr/>
          <p:nvPr/>
        </p:nvSpPr>
        <p:spPr bwMode="auto">
          <a:xfrm>
            <a:off x="6551613" y="3544489"/>
            <a:ext cx="2306637" cy="1268413"/>
          </a:xfrm>
          <a:custGeom>
            <a:avLst/>
            <a:gdLst>
              <a:gd name="connsiteX0" fmla="*/ 0 w 2654709"/>
              <a:gd name="connsiteY0" fmla="*/ 0 h 1563329"/>
              <a:gd name="connsiteX1" fmla="*/ 722671 w 2654709"/>
              <a:gd name="connsiteY1" fmla="*/ 781664 h 1563329"/>
              <a:gd name="connsiteX2" fmla="*/ 2654709 w 2654709"/>
              <a:gd name="connsiteY2" fmla="*/ 1563329 h 156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4709" h="1563329">
                <a:moveTo>
                  <a:pt x="0" y="0"/>
                </a:moveTo>
                <a:cubicBezTo>
                  <a:pt x="140110" y="260554"/>
                  <a:pt x="280220" y="521109"/>
                  <a:pt x="722671" y="781664"/>
                </a:cubicBezTo>
                <a:cubicBezTo>
                  <a:pt x="1165122" y="1042219"/>
                  <a:pt x="1909915" y="1302774"/>
                  <a:pt x="2654709" y="15633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8" name="Freeform 197"/>
          <p:cNvSpPr/>
          <p:nvPr/>
        </p:nvSpPr>
        <p:spPr bwMode="auto">
          <a:xfrm>
            <a:off x="4616450" y="3520677"/>
            <a:ext cx="1973263" cy="622300"/>
          </a:xfrm>
          <a:custGeom>
            <a:avLst/>
            <a:gdLst>
              <a:gd name="connsiteX0" fmla="*/ 0 w 2271252"/>
              <a:gd name="connsiteY0" fmla="*/ 766916 h 766916"/>
              <a:gd name="connsiteX1" fmla="*/ 1120878 w 2271252"/>
              <a:gd name="connsiteY1" fmla="*/ 589935 h 766916"/>
              <a:gd name="connsiteX2" fmla="*/ 2271252 w 2271252"/>
              <a:gd name="connsiteY2" fmla="*/ 0 h 76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1252" h="766916">
                <a:moveTo>
                  <a:pt x="0" y="766916"/>
                </a:moveTo>
                <a:cubicBezTo>
                  <a:pt x="371168" y="742335"/>
                  <a:pt x="742336" y="717754"/>
                  <a:pt x="1120878" y="589935"/>
                </a:cubicBezTo>
                <a:cubicBezTo>
                  <a:pt x="1499420" y="462116"/>
                  <a:pt x="1885336" y="231058"/>
                  <a:pt x="2271252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Oval 199"/>
          <p:cNvSpPr/>
          <p:nvPr/>
        </p:nvSpPr>
        <p:spPr bwMode="auto">
          <a:xfrm>
            <a:off x="5700713" y="2566589"/>
            <a:ext cx="131762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1" name="Oval 200"/>
          <p:cNvSpPr/>
          <p:nvPr/>
        </p:nvSpPr>
        <p:spPr bwMode="auto">
          <a:xfrm>
            <a:off x="5897563" y="3555602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Oval 201"/>
          <p:cNvSpPr/>
          <p:nvPr/>
        </p:nvSpPr>
        <p:spPr bwMode="auto">
          <a:xfrm>
            <a:off x="7686675" y="3277789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3" name="Oval 202"/>
          <p:cNvSpPr/>
          <p:nvPr/>
        </p:nvSpPr>
        <p:spPr bwMode="auto">
          <a:xfrm>
            <a:off x="6826250" y="2195114"/>
            <a:ext cx="131763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" name="Oval 203"/>
          <p:cNvSpPr/>
          <p:nvPr/>
        </p:nvSpPr>
        <p:spPr bwMode="auto">
          <a:xfrm>
            <a:off x="6229350" y="4235052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" name="Oval 204"/>
          <p:cNvSpPr/>
          <p:nvPr/>
        </p:nvSpPr>
        <p:spPr bwMode="auto">
          <a:xfrm>
            <a:off x="6494463" y="4636689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" name="Oval 205"/>
          <p:cNvSpPr/>
          <p:nvPr/>
        </p:nvSpPr>
        <p:spPr bwMode="auto">
          <a:xfrm>
            <a:off x="5700713" y="4079477"/>
            <a:ext cx="131762" cy="1254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" name="Freeform 206"/>
          <p:cNvSpPr/>
          <p:nvPr/>
        </p:nvSpPr>
        <p:spPr bwMode="auto">
          <a:xfrm>
            <a:off x="6281738" y="1296589"/>
            <a:ext cx="1000125" cy="2439988"/>
          </a:xfrm>
          <a:custGeom>
            <a:avLst/>
            <a:gdLst>
              <a:gd name="connsiteX0" fmla="*/ 0 w 1150374"/>
              <a:gd name="connsiteY0" fmla="*/ 0 h 3008671"/>
              <a:gd name="connsiteX1" fmla="*/ 471948 w 1150374"/>
              <a:gd name="connsiteY1" fmla="*/ 2050026 h 3008671"/>
              <a:gd name="connsiteX2" fmla="*/ 1150374 w 1150374"/>
              <a:gd name="connsiteY2" fmla="*/ 3008671 h 300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0374" h="3008671">
                <a:moveTo>
                  <a:pt x="0" y="0"/>
                </a:moveTo>
                <a:cubicBezTo>
                  <a:pt x="140109" y="774290"/>
                  <a:pt x="280219" y="1548581"/>
                  <a:pt x="471948" y="2050026"/>
                </a:cubicBezTo>
                <a:cubicBezTo>
                  <a:pt x="663677" y="2551471"/>
                  <a:pt x="907025" y="2780071"/>
                  <a:pt x="1150374" y="300867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" name="Freeform 207"/>
          <p:cNvSpPr/>
          <p:nvPr/>
        </p:nvSpPr>
        <p:spPr bwMode="auto">
          <a:xfrm>
            <a:off x="6291263" y="1285477"/>
            <a:ext cx="260350" cy="2235200"/>
          </a:xfrm>
          <a:custGeom>
            <a:avLst/>
            <a:gdLst>
              <a:gd name="connsiteX0" fmla="*/ 299884 w 299884"/>
              <a:gd name="connsiteY0" fmla="*/ 2757948 h 2757948"/>
              <a:gd name="connsiteX1" fmla="*/ 49161 w 299884"/>
              <a:gd name="connsiteY1" fmla="*/ 1814051 h 2757948"/>
              <a:gd name="connsiteX2" fmla="*/ 4916 w 299884"/>
              <a:gd name="connsiteY2" fmla="*/ 0 h 275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9884" h="2757948">
                <a:moveTo>
                  <a:pt x="299884" y="2757948"/>
                </a:moveTo>
                <a:cubicBezTo>
                  <a:pt x="199103" y="2515828"/>
                  <a:pt x="98322" y="2273709"/>
                  <a:pt x="49161" y="1814051"/>
                </a:cubicBezTo>
                <a:cubicBezTo>
                  <a:pt x="0" y="1354393"/>
                  <a:pt x="2458" y="677196"/>
                  <a:pt x="4916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" name="Freeform 208"/>
          <p:cNvSpPr/>
          <p:nvPr/>
        </p:nvSpPr>
        <p:spPr bwMode="auto">
          <a:xfrm>
            <a:off x="6564313" y="3533377"/>
            <a:ext cx="704850" cy="214312"/>
          </a:xfrm>
          <a:custGeom>
            <a:avLst/>
            <a:gdLst>
              <a:gd name="connsiteX0" fmla="*/ 811161 w 811161"/>
              <a:gd name="connsiteY0" fmla="*/ 265471 h 265471"/>
              <a:gd name="connsiteX1" fmla="*/ 339213 w 811161"/>
              <a:gd name="connsiteY1" fmla="*/ 103239 h 265471"/>
              <a:gd name="connsiteX2" fmla="*/ 0 w 811161"/>
              <a:gd name="connsiteY2" fmla="*/ 0 h 26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161" h="265471">
                <a:moveTo>
                  <a:pt x="811161" y="265471"/>
                </a:moveTo>
                <a:lnTo>
                  <a:pt x="339213" y="103239"/>
                </a:lnTo>
                <a:cubicBezTo>
                  <a:pt x="204020" y="58994"/>
                  <a:pt x="102010" y="29497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" name="Freeform 209"/>
          <p:cNvSpPr/>
          <p:nvPr/>
        </p:nvSpPr>
        <p:spPr bwMode="auto">
          <a:xfrm>
            <a:off x="7294563" y="3771502"/>
            <a:ext cx="1487487" cy="1006475"/>
          </a:xfrm>
          <a:custGeom>
            <a:avLst/>
            <a:gdLst>
              <a:gd name="connsiteX0" fmla="*/ 0 w 1710813"/>
              <a:gd name="connsiteY0" fmla="*/ 0 h 1238865"/>
              <a:gd name="connsiteX1" fmla="*/ 368710 w 1710813"/>
              <a:gd name="connsiteY1" fmla="*/ 309716 h 1238865"/>
              <a:gd name="connsiteX2" fmla="*/ 1710813 w 1710813"/>
              <a:gd name="connsiteY2" fmla="*/ 1238865 h 1238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1238865">
                <a:moveTo>
                  <a:pt x="0" y="0"/>
                </a:moveTo>
                <a:cubicBezTo>
                  <a:pt x="41787" y="51619"/>
                  <a:pt x="83575" y="103239"/>
                  <a:pt x="368710" y="309716"/>
                </a:cubicBezTo>
                <a:cubicBezTo>
                  <a:pt x="653846" y="516194"/>
                  <a:pt x="1182329" y="877529"/>
                  <a:pt x="1710813" y="1238865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" name="Freeform 210"/>
          <p:cNvSpPr/>
          <p:nvPr/>
        </p:nvSpPr>
        <p:spPr bwMode="auto">
          <a:xfrm>
            <a:off x="6269038" y="1307702"/>
            <a:ext cx="1487487" cy="2009775"/>
          </a:xfrm>
          <a:custGeom>
            <a:avLst/>
            <a:gdLst>
              <a:gd name="connsiteX0" fmla="*/ 1710813 w 1710813"/>
              <a:gd name="connsiteY0" fmla="*/ 2477729 h 2477729"/>
              <a:gd name="connsiteX1" fmla="*/ 648929 w 1710813"/>
              <a:gd name="connsiteY1" fmla="*/ 1563329 h 2477729"/>
              <a:gd name="connsiteX2" fmla="*/ 0 w 1710813"/>
              <a:gd name="connsiteY2" fmla="*/ 0 h 247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2477729">
                <a:moveTo>
                  <a:pt x="1710813" y="2477729"/>
                </a:moveTo>
                <a:cubicBezTo>
                  <a:pt x="1322438" y="2227006"/>
                  <a:pt x="934064" y="1976284"/>
                  <a:pt x="648929" y="1563329"/>
                </a:cubicBezTo>
                <a:cubicBezTo>
                  <a:pt x="363794" y="1150374"/>
                  <a:pt x="181897" y="575187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" name="Freeform 211"/>
          <p:cNvSpPr/>
          <p:nvPr/>
        </p:nvSpPr>
        <p:spPr bwMode="auto">
          <a:xfrm>
            <a:off x="7769225" y="3341289"/>
            <a:ext cx="1103313" cy="1495425"/>
          </a:xfrm>
          <a:custGeom>
            <a:avLst/>
            <a:gdLst>
              <a:gd name="connsiteX0" fmla="*/ 0 w 1268362"/>
              <a:gd name="connsiteY0" fmla="*/ 0 h 1843548"/>
              <a:gd name="connsiteX1" fmla="*/ 280220 w 1268362"/>
              <a:gd name="connsiteY1" fmla="*/ 324465 h 1843548"/>
              <a:gd name="connsiteX2" fmla="*/ 1268362 w 1268362"/>
              <a:gd name="connsiteY2" fmla="*/ 1843548 h 184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8362" h="1843548">
                <a:moveTo>
                  <a:pt x="0" y="0"/>
                </a:moveTo>
                <a:cubicBezTo>
                  <a:pt x="34413" y="8603"/>
                  <a:pt x="68826" y="17207"/>
                  <a:pt x="280220" y="324465"/>
                </a:cubicBezTo>
                <a:cubicBezTo>
                  <a:pt x="491614" y="631723"/>
                  <a:pt x="879988" y="1237635"/>
                  <a:pt x="1268362" y="184354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" name="Freeform 212"/>
          <p:cNvSpPr/>
          <p:nvPr/>
        </p:nvSpPr>
        <p:spPr bwMode="auto">
          <a:xfrm>
            <a:off x="7243763" y="3328589"/>
            <a:ext cx="550862" cy="442913"/>
          </a:xfrm>
          <a:custGeom>
            <a:avLst/>
            <a:gdLst>
              <a:gd name="connsiteX0" fmla="*/ 634180 w 634180"/>
              <a:gd name="connsiteY0" fmla="*/ 0 h 545690"/>
              <a:gd name="connsiteX1" fmla="*/ 353961 w 634180"/>
              <a:gd name="connsiteY1" fmla="*/ 353961 h 545690"/>
              <a:gd name="connsiteX2" fmla="*/ 0 w 634180"/>
              <a:gd name="connsiteY2" fmla="*/ 545690 h 54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545690">
                <a:moveTo>
                  <a:pt x="634180" y="0"/>
                </a:moveTo>
                <a:cubicBezTo>
                  <a:pt x="546919" y="131506"/>
                  <a:pt x="459658" y="263013"/>
                  <a:pt x="353961" y="353961"/>
                </a:cubicBezTo>
                <a:cubicBezTo>
                  <a:pt x="248264" y="444909"/>
                  <a:pt x="124132" y="495299"/>
                  <a:pt x="0" y="54569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Freeform 213"/>
          <p:cNvSpPr/>
          <p:nvPr/>
        </p:nvSpPr>
        <p:spPr bwMode="auto">
          <a:xfrm>
            <a:off x="7051675" y="3042839"/>
            <a:ext cx="242888" cy="682625"/>
          </a:xfrm>
          <a:custGeom>
            <a:avLst/>
            <a:gdLst>
              <a:gd name="connsiteX0" fmla="*/ 280219 w 280219"/>
              <a:gd name="connsiteY0" fmla="*/ 840658 h 840658"/>
              <a:gd name="connsiteX1" fmla="*/ 58993 w 280219"/>
              <a:gd name="connsiteY1" fmla="*/ 412955 h 840658"/>
              <a:gd name="connsiteX2" fmla="*/ 0 w 280219"/>
              <a:gd name="connsiteY2" fmla="*/ 0 h 84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219" h="840658">
                <a:moveTo>
                  <a:pt x="280219" y="840658"/>
                </a:moveTo>
                <a:cubicBezTo>
                  <a:pt x="192957" y="696861"/>
                  <a:pt x="105696" y="553065"/>
                  <a:pt x="58993" y="412955"/>
                </a:cubicBezTo>
                <a:cubicBezTo>
                  <a:pt x="12290" y="272845"/>
                  <a:pt x="7374" y="71284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Freeform 214"/>
          <p:cNvSpPr/>
          <p:nvPr/>
        </p:nvSpPr>
        <p:spPr bwMode="auto">
          <a:xfrm>
            <a:off x="7051675" y="3019027"/>
            <a:ext cx="742950" cy="346075"/>
          </a:xfrm>
          <a:custGeom>
            <a:avLst/>
            <a:gdLst>
              <a:gd name="connsiteX0" fmla="*/ 0 w 855406"/>
              <a:gd name="connsiteY0" fmla="*/ 0 h 427703"/>
              <a:gd name="connsiteX1" fmla="*/ 235974 w 855406"/>
              <a:gd name="connsiteY1" fmla="*/ 147484 h 427703"/>
              <a:gd name="connsiteX2" fmla="*/ 855406 w 855406"/>
              <a:gd name="connsiteY2" fmla="*/ 427703 h 427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5406" h="427703">
                <a:moveTo>
                  <a:pt x="0" y="0"/>
                </a:moveTo>
                <a:cubicBezTo>
                  <a:pt x="46703" y="38100"/>
                  <a:pt x="93406" y="76200"/>
                  <a:pt x="235974" y="147484"/>
                </a:cubicBezTo>
                <a:cubicBezTo>
                  <a:pt x="378542" y="218768"/>
                  <a:pt x="616974" y="323235"/>
                  <a:pt x="855406" y="427703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Freeform 215"/>
          <p:cNvSpPr/>
          <p:nvPr/>
        </p:nvSpPr>
        <p:spPr bwMode="auto">
          <a:xfrm>
            <a:off x="6281738" y="1320402"/>
            <a:ext cx="782637" cy="1685925"/>
          </a:xfrm>
          <a:custGeom>
            <a:avLst/>
            <a:gdLst>
              <a:gd name="connsiteX0" fmla="*/ 899651 w 899651"/>
              <a:gd name="connsiteY0" fmla="*/ 2079522 h 2079522"/>
              <a:gd name="connsiteX1" fmla="*/ 383458 w 899651"/>
              <a:gd name="connsiteY1" fmla="*/ 1371600 h 2079522"/>
              <a:gd name="connsiteX2" fmla="*/ 0 w 899651"/>
              <a:gd name="connsiteY2" fmla="*/ 0 h 207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9651" h="2079522">
                <a:moveTo>
                  <a:pt x="899651" y="2079522"/>
                </a:moveTo>
                <a:cubicBezTo>
                  <a:pt x="716525" y="1898854"/>
                  <a:pt x="533400" y="1718187"/>
                  <a:pt x="383458" y="1371600"/>
                </a:cubicBezTo>
                <a:cubicBezTo>
                  <a:pt x="233516" y="1025013"/>
                  <a:pt x="116758" y="512506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Freeform 216"/>
          <p:cNvSpPr/>
          <p:nvPr/>
        </p:nvSpPr>
        <p:spPr bwMode="auto">
          <a:xfrm>
            <a:off x="6294438" y="1272777"/>
            <a:ext cx="615950" cy="992187"/>
          </a:xfrm>
          <a:custGeom>
            <a:avLst/>
            <a:gdLst>
              <a:gd name="connsiteX0" fmla="*/ 0 w 707923"/>
              <a:gd name="connsiteY0" fmla="*/ 0 h 1224116"/>
              <a:gd name="connsiteX1" fmla="*/ 265471 w 707923"/>
              <a:gd name="connsiteY1" fmla="*/ 486697 h 1224116"/>
              <a:gd name="connsiteX2" fmla="*/ 707923 w 707923"/>
              <a:gd name="connsiteY2" fmla="*/ 1224116 h 1224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7923" h="1224116">
                <a:moveTo>
                  <a:pt x="0" y="0"/>
                </a:moveTo>
                <a:cubicBezTo>
                  <a:pt x="73742" y="141339"/>
                  <a:pt x="147484" y="282678"/>
                  <a:pt x="265471" y="486697"/>
                </a:cubicBezTo>
                <a:cubicBezTo>
                  <a:pt x="383458" y="690716"/>
                  <a:pt x="545690" y="957416"/>
                  <a:pt x="707923" y="1224116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Freeform 217"/>
          <p:cNvSpPr/>
          <p:nvPr/>
        </p:nvSpPr>
        <p:spPr bwMode="auto">
          <a:xfrm>
            <a:off x="6910388" y="2264964"/>
            <a:ext cx="1922462" cy="2535238"/>
          </a:xfrm>
          <a:custGeom>
            <a:avLst/>
            <a:gdLst>
              <a:gd name="connsiteX0" fmla="*/ 0 w 2212258"/>
              <a:gd name="connsiteY0" fmla="*/ 0 h 3126658"/>
              <a:gd name="connsiteX1" fmla="*/ 1061883 w 2212258"/>
              <a:gd name="connsiteY1" fmla="*/ 693174 h 3126658"/>
              <a:gd name="connsiteX2" fmla="*/ 2212258 w 2212258"/>
              <a:gd name="connsiteY2" fmla="*/ 3126658 h 3126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2258" h="3126658">
                <a:moveTo>
                  <a:pt x="0" y="0"/>
                </a:moveTo>
                <a:cubicBezTo>
                  <a:pt x="346586" y="86032"/>
                  <a:pt x="693173" y="172064"/>
                  <a:pt x="1061883" y="693174"/>
                </a:cubicBezTo>
                <a:cubicBezTo>
                  <a:pt x="1430593" y="1214284"/>
                  <a:pt x="1821425" y="2170471"/>
                  <a:pt x="2212258" y="312665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Freeform 218"/>
          <p:cNvSpPr/>
          <p:nvPr/>
        </p:nvSpPr>
        <p:spPr bwMode="auto">
          <a:xfrm>
            <a:off x="6867525" y="2264964"/>
            <a:ext cx="939800" cy="1052513"/>
          </a:xfrm>
          <a:custGeom>
            <a:avLst/>
            <a:gdLst>
              <a:gd name="connsiteX0" fmla="*/ 1081548 w 1081548"/>
              <a:gd name="connsiteY0" fmla="*/ 1297858 h 1297858"/>
              <a:gd name="connsiteX1" fmla="*/ 167148 w 1081548"/>
              <a:gd name="connsiteY1" fmla="*/ 294968 h 1297858"/>
              <a:gd name="connsiteX2" fmla="*/ 78657 w 1081548"/>
              <a:gd name="connsiteY2" fmla="*/ 0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1548" h="1297858">
                <a:moveTo>
                  <a:pt x="1081548" y="1297858"/>
                </a:moveTo>
                <a:cubicBezTo>
                  <a:pt x="707922" y="904568"/>
                  <a:pt x="334296" y="511278"/>
                  <a:pt x="167148" y="294968"/>
                </a:cubicBezTo>
                <a:cubicBezTo>
                  <a:pt x="0" y="78658"/>
                  <a:pt x="39328" y="39329"/>
                  <a:pt x="78657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Freeform 219"/>
          <p:cNvSpPr/>
          <p:nvPr/>
        </p:nvSpPr>
        <p:spPr bwMode="auto">
          <a:xfrm>
            <a:off x="5653088" y="3293664"/>
            <a:ext cx="885825" cy="239713"/>
          </a:xfrm>
          <a:custGeom>
            <a:avLst/>
            <a:gdLst>
              <a:gd name="connsiteX0" fmla="*/ 1017638 w 1017638"/>
              <a:gd name="connsiteY0" fmla="*/ 294967 h 294967"/>
              <a:gd name="connsiteX1" fmla="*/ 427703 w 1017638"/>
              <a:gd name="connsiteY1" fmla="*/ 88490 h 294967"/>
              <a:gd name="connsiteX2" fmla="*/ 0 w 1017638"/>
              <a:gd name="connsiteY2" fmla="*/ 0 h 2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294967">
                <a:moveTo>
                  <a:pt x="1017638" y="294967"/>
                </a:moveTo>
                <a:cubicBezTo>
                  <a:pt x="807473" y="216309"/>
                  <a:pt x="597309" y="137651"/>
                  <a:pt x="427703" y="88490"/>
                </a:cubicBezTo>
                <a:cubicBezTo>
                  <a:pt x="258097" y="39329"/>
                  <a:pt x="129048" y="19664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Freeform 220"/>
          <p:cNvSpPr/>
          <p:nvPr/>
        </p:nvSpPr>
        <p:spPr bwMode="auto">
          <a:xfrm>
            <a:off x="5641975" y="1285477"/>
            <a:ext cx="639763" cy="1997075"/>
          </a:xfrm>
          <a:custGeom>
            <a:avLst/>
            <a:gdLst>
              <a:gd name="connsiteX0" fmla="*/ 0 w 737420"/>
              <a:gd name="connsiteY0" fmla="*/ 2462980 h 2462980"/>
              <a:gd name="connsiteX1" fmla="*/ 383458 w 737420"/>
              <a:gd name="connsiteY1" fmla="*/ 1828800 h 2462980"/>
              <a:gd name="connsiteX2" fmla="*/ 737420 w 737420"/>
              <a:gd name="connsiteY2" fmla="*/ 0 h 246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7420" h="2462980">
                <a:moveTo>
                  <a:pt x="0" y="2462980"/>
                </a:moveTo>
                <a:cubicBezTo>
                  <a:pt x="130277" y="2351138"/>
                  <a:pt x="260555" y="2239297"/>
                  <a:pt x="383458" y="1828800"/>
                </a:cubicBezTo>
                <a:cubicBezTo>
                  <a:pt x="506361" y="1418303"/>
                  <a:pt x="621890" y="709151"/>
                  <a:pt x="73742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Freeform 221"/>
          <p:cNvSpPr/>
          <p:nvPr/>
        </p:nvSpPr>
        <p:spPr bwMode="auto">
          <a:xfrm>
            <a:off x="4629150" y="3257152"/>
            <a:ext cx="1038225" cy="896937"/>
          </a:xfrm>
          <a:custGeom>
            <a:avLst/>
            <a:gdLst>
              <a:gd name="connsiteX0" fmla="*/ 1194619 w 1194619"/>
              <a:gd name="connsiteY0" fmla="*/ 0 h 1106129"/>
              <a:gd name="connsiteX1" fmla="*/ 899651 w 1194619"/>
              <a:gd name="connsiteY1" fmla="*/ 457200 h 1106129"/>
              <a:gd name="connsiteX2" fmla="*/ 0 w 1194619"/>
              <a:gd name="connsiteY2" fmla="*/ 1106129 h 11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4619" h="1106129">
                <a:moveTo>
                  <a:pt x="1194619" y="0"/>
                </a:moveTo>
                <a:cubicBezTo>
                  <a:pt x="1146686" y="136422"/>
                  <a:pt x="1098754" y="272845"/>
                  <a:pt x="899651" y="457200"/>
                </a:cubicBezTo>
                <a:cubicBezTo>
                  <a:pt x="700548" y="641555"/>
                  <a:pt x="350274" y="873842"/>
                  <a:pt x="0" y="11061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Freeform 222"/>
          <p:cNvSpPr/>
          <p:nvPr/>
        </p:nvSpPr>
        <p:spPr bwMode="auto">
          <a:xfrm>
            <a:off x="4589463" y="3641327"/>
            <a:ext cx="1346200" cy="538162"/>
          </a:xfrm>
          <a:custGeom>
            <a:avLst/>
            <a:gdLst>
              <a:gd name="connsiteX0" fmla="*/ 0 w 1548581"/>
              <a:gd name="connsiteY0" fmla="*/ 663677 h 663677"/>
              <a:gd name="connsiteX1" fmla="*/ 899652 w 1548581"/>
              <a:gd name="connsiteY1" fmla="*/ 353961 h 663677"/>
              <a:gd name="connsiteX2" fmla="*/ 1548581 w 1548581"/>
              <a:gd name="connsiteY2" fmla="*/ 0 h 66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8581" h="663677">
                <a:moveTo>
                  <a:pt x="0" y="663677"/>
                </a:moveTo>
                <a:cubicBezTo>
                  <a:pt x="320777" y="564125"/>
                  <a:pt x="641555" y="464574"/>
                  <a:pt x="899652" y="353961"/>
                </a:cubicBezTo>
                <a:cubicBezTo>
                  <a:pt x="1157749" y="243348"/>
                  <a:pt x="1353165" y="121674"/>
                  <a:pt x="15485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Freeform 223"/>
          <p:cNvSpPr/>
          <p:nvPr/>
        </p:nvSpPr>
        <p:spPr bwMode="auto">
          <a:xfrm>
            <a:off x="5680075" y="3282552"/>
            <a:ext cx="255588" cy="334962"/>
          </a:xfrm>
          <a:custGeom>
            <a:avLst/>
            <a:gdLst>
              <a:gd name="connsiteX0" fmla="*/ 0 w 294968"/>
              <a:gd name="connsiteY0" fmla="*/ 0 h 412955"/>
              <a:gd name="connsiteX1" fmla="*/ 58994 w 294968"/>
              <a:gd name="connsiteY1" fmla="*/ 265471 h 412955"/>
              <a:gd name="connsiteX2" fmla="*/ 294968 w 294968"/>
              <a:gd name="connsiteY2" fmla="*/ 412955 h 41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968" h="412955">
                <a:moveTo>
                  <a:pt x="0" y="0"/>
                </a:moveTo>
                <a:cubicBezTo>
                  <a:pt x="4916" y="98322"/>
                  <a:pt x="9833" y="196645"/>
                  <a:pt x="58994" y="265471"/>
                </a:cubicBezTo>
                <a:cubicBezTo>
                  <a:pt x="108155" y="334297"/>
                  <a:pt x="201561" y="373626"/>
                  <a:pt x="294968" y="412955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Freeform 224"/>
          <p:cNvSpPr/>
          <p:nvPr/>
        </p:nvSpPr>
        <p:spPr bwMode="auto">
          <a:xfrm>
            <a:off x="5988050" y="3520677"/>
            <a:ext cx="550863" cy="120650"/>
          </a:xfrm>
          <a:custGeom>
            <a:avLst/>
            <a:gdLst>
              <a:gd name="connsiteX0" fmla="*/ 0 w 634180"/>
              <a:gd name="connsiteY0" fmla="*/ 147484 h 147484"/>
              <a:gd name="connsiteX1" fmla="*/ 294967 w 634180"/>
              <a:gd name="connsiteY1" fmla="*/ 73742 h 147484"/>
              <a:gd name="connsiteX2" fmla="*/ 634180 w 634180"/>
              <a:gd name="connsiteY2" fmla="*/ 0 h 14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147484">
                <a:moveTo>
                  <a:pt x="0" y="147484"/>
                </a:moveTo>
                <a:lnTo>
                  <a:pt x="294967" y="73742"/>
                </a:lnTo>
                <a:cubicBezTo>
                  <a:pt x="400664" y="49161"/>
                  <a:pt x="517422" y="24580"/>
                  <a:pt x="63418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" name="Freeform 225"/>
          <p:cNvSpPr/>
          <p:nvPr/>
        </p:nvSpPr>
        <p:spPr bwMode="auto">
          <a:xfrm>
            <a:off x="5646738" y="2599927"/>
            <a:ext cx="122237" cy="669925"/>
          </a:xfrm>
          <a:custGeom>
            <a:avLst/>
            <a:gdLst>
              <a:gd name="connsiteX0" fmla="*/ 7374 w 140109"/>
              <a:gd name="connsiteY0" fmla="*/ 825910 h 825910"/>
              <a:gd name="connsiteX1" fmla="*/ 22122 w 140109"/>
              <a:gd name="connsiteY1" fmla="*/ 501445 h 825910"/>
              <a:gd name="connsiteX2" fmla="*/ 140109 w 140109"/>
              <a:gd name="connsiteY2" fmla="*/ 0 h 825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109" h="825910">
                <a:moveTo>
                  <a:pt x="7374" y="825910"/>
                </a:moveTo>
                <a:cubicBezTo>
                  <a:pt x="3687" y="732503"/>
                  <a:pt x="0" y="639097"/>
                  <a:pt x="22122" y="501445"/>
                </a:cubicBezTo>
                <a:cubicBezTo>
                  <a:pt x="44245" y="363793"/>
                  <a:pt x="92177" y="181896"/>
                  <a:pt x="14010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" name="Freeform 226"/>
          <p:cNvSpPr/>
          <p:nvPr/>
        </p:nvSpPr>
        <p:spPr bwMode="auto">
          <a:xfrm>
            <a:off x="5768975" y="1248964"/>
            <a:ext cx="552450" cy="1339850"/>
          </a:xfrm>
          <a:custGeom>
            <a:avLst/>
            <a:gdLst>
              <a:gd name="connsiteX0" fmla="*/ 0 w 634181"/>
              <a:gd name="connsiteY0" fmla="*/ 1651820 h 1651820"/>
              <a:gd name="connsiteX1" fmla="*/ 206478 w 634181"/>
              <a:gd name="connsiteY1" fmla="*/ 914400 h 1651820"/>
              <a:gd name="connsiteX2" fmla="*/ 634181 w 634181"/>
              <a:gd name="connsiteY2" fmla="*/ 0 h 165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1" h="1651820">
                <a:moveTo>
                  <a:pt x="0" y="1651820"/>
                </a:moveTo>
                <a:cubicBezTo>
                  <a:pt x="50390" y="1420761"/>
                  <a:pt x="100781" y="1189703"/>
                  <a:pt x="206478" y="914400"/>
                </a:cubicBezTo>
                <a:cubicBezTo>
                  <a:pt x="312175" y="639097"/>
                  <a:pt x="473178" y="319548"/>
                  <a:pt x="634181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" name="Freeform 227"/>
          <p:cNvSpPr/>
          <p:nvPr/>
        </p:nvSpPr>
        <p:spPr bwMode="auto">
          <a:xfrm>
            <a:off x="4629150" y="2611039"/>
            <a:ext cx="1139825" cy="1568450"/>
          </a:xfrm>
          <a:custGeom>
            <a:avLst/>
            <a:gdLst>
              <a:gd name="connsiteX0" fmla="*/ 1312606 w 1312606"/>
              <a:gd name="connsiteY0" fmla="*/ 0 h 1932039"/>
              <a:gd name="connsiteX1" fmla="*/ 811161 w 1312606"/>
              <a:gd name="connsiteY1" fmla="*/ 619433 h 1932039"/>
              <a:gd name="connsiteX2" fmla="*/ 0 w 1312606"/>
              <a:gd name="connsiteY2" fmla="*/ 1932039 h 1932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606" h="1932039">
                <a:moveTo>
                  <a:pt x="1312606" y="0"/>
                </a:moveTo>
                <a:cubicBezTo>
                  <a:pt x="1171267" y="148713"/>
                  <a:pt x="1029929" y="297427"/>
                  <a:pt x="811161" y="619433"/>
                </a:cubicBezTo>
                <a:cubicBezTo>
                  <a:pt x="592393" y="941439"/>
                  <a:pt x="296196" y="1436739"/>
                  <a:pt x="0" y="193203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9" name="Freeform 228"/>
          <p:cNvSpPr/>
          <p:nvPr/>
        </p:nvSpPr>
        <p:spPr bwMode="auto">
          <a:xfrm>
            <a:off x="4616450" y="4166789"/>
            <a:ext cx="1652588" cy="157163"/>
          </a:xfrm>
          <a:custGeom>
            <a:avLst/>
            <a:gdLst>
              <a:gd name="connsiteX0" fmla="*/ 1902542 w 1902542"/>
              <a:gd name="connsiteY0" fmla="*/ 191729 h 194187"/>
              <a:gd name="connsiteX1" fmla="*/ 1032387 w 1902542"/>
              <a:gd name="connsiteY1" fmla="*/ 162232 h 194187"/>
              <a:gd name="connsiteX2" fmla="*/ 0 w 1902542"/>
              <a:gd name="connsiteY2" fmla="*/ 0 h 19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2542" h="194187">
                <a:moveTo>
                  <a:pt x="1902542" y="191729"/>
                </a:moveTo>
                <a:cubicBezTo>
                  <a:pt x="1626009" y="192958"/>
                  <a:pt x="1349477" y="194187"/>
                  <a:pt x="1032387" y="162232"/>
                </a:cubicBezTo>
                <a:cubicBezTo>
                  <a:pt x="715297" y="130277"/>
                  <a:pt x="357648" y="65138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" name="Freeform 229"/>
          <p:cNvSpPr/>
          <p:nvPr/>
        </p:nvSpPr>
        <p:spPr bwMode="auto">
          <a:xfrm>
            <a:off x="6281738" y="3533377"/>
            <a:ext cx="307975" cy="788987"/>
          </a:xfrm>
          <a:custGeom>
            <a:avLst/>
            <a:gdLst>
              <a:gd name="connsiteX0" fmla="*/ 353961 w 353961"/>
              <a:gd name="connsiteY0" fmla="*/ 0 h 973394"/>
              <a:gd name="connsiteX1" fmla="*/ 221225 w 353961"/>
              <a:gd name="connsiteY1" fmla="*/ 516194 h 973394"/>
              <a:gd name="connsiteX2" fmla="*/ 0 w 353961"/>
              <a:gd name="connsiteY2" fmla="*/ 973394 h 97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3961" h="973394">
                <a:moveTo>
                  <a:pt x="353961" y="0"/>
                </a:moveTo>
                <a:cubicBezTo>
                  <a:pt x="317090" y="176981"/>
                  <a:pt x="280219" y="353962"/>
                  <a:pt x="221225" y="516194"/>
                </a:cubicBezTo>
                <a:cubicBezTo>
                  <a:pt x="162232" y="678426"/>
                  <a:pt x="81116" y="825910"/>
                  <a:pt x="0" y="973394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1" name="Freeform 230"/>
          <p:cNvSpPr/>
          <p:nvPr/>
        </p:nvSpPr>
        <p:spPr bwMode="auto">
          <a:xfrm>
            <a:off x="6294438" y="4298552"/>
            <a:ext cx="2525712" cy="528637"/>
          </a:xfrm>
          <a:custGeom>
            <a:avLst/>
            <a:gdLst>
              <a:gd name="connsiteX0" fmla="*/ 0 w 2905432"/>
              <a:gd name="connsiteY0" fmla="*/ 0 h 651387"/>
              <a:gd name="connsiteX1" fmla="*/ 943897 w 2905432"/>
              <a:gd name="connsiteY1" fmla="*/ 545690 h 651387"/>
              <a:gd name="connsiteX2" fmla="*/ 2905432 w 2905432"/>
              <a:gd name="connsiteY2" fmla="*/ 634181 h 65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651387">
                <a:moveTo>
                  <a:pt x="0" y="0"/>
                </a:moveTo>
                <a:cubicBezTo>
                  <a:pt x="229829" y="219996"/>
                  <a:pt x="459658" y="439993"/>
                  <a:pt x="943897" y="545690"/>
                </a:cubicBezTo>
                <a:cubicBezTo>
                  <a:pt x="1428136" y="651387"/>
                  <a:pt x="2166784" y="642784"/>
                  <a:pt x="2905432" y="634181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" name="Freeform 231"/>
          <p:cNvSpPr/>
          <p:nvPr/>
        </p:nvSpPr>
        <p:spPr bwMode="auto">
          <a:xfrm>
            <a:off x="5781675" y="4108052"/>
            <a:ext cx="539750" cy="201612"/>
          </a:xfrm>
          <a:custGeom>
            <a:avLst/>
            <a:gdLst>
              <a:gd name="connsiteX0" fmla="*/ 619433 w 619433"/>
              <a:gd name="connsiteY0" fmla="*/ 250722 h 250722"/>
              <a:gd name="connsiteX1" fmla="*/ 191730 w 619433"/>
              <a:gd name="connsiteY1" fmla="*/ 88490 h 250722"/>
              <a:gd name="connsiteX2" fmla="*/ 0 w 619433"/>
              <a:gd name="connsiteY2" fmla="*/ 0 h 25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433" h="250722">
                <a:moveTo>
                  <a:pt x="619433" y="250722"/>
                </a:moveTo>
                <a:lnTo>
                  <a:pt x="191730" y="88490"/>
                </a:lnTo>
                <a:cubicBezTo>
                  <a:pt x="88491" y="46703"/>
                  <a:pt x="44245" y="23351"/>
                  <a:pt x="0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" name="Freeform 232"/>
          <p:cNvSpPr/>
          <p:nvPr/>
        </p:nvSpPr>
        <p:spPr bwMode="auto">
          <a:xfrm>
            <a:off x="5781675" y="3557189"/>
            <a:ext cx="808038" cy="574675"/>
          </a:xfrm>
          <a:custGeom>
            <a:avLst/>
            <a:gdLst>
              <a:gd name="connsiteX0" fmla="*/ 0 w 929149"/>
              <a:gd name="connsiteY0" fmla="*/ 707923 h 707923"/>
              <a:gd name="connsiteX1" fmla="*/ 501446 w 929149"/>
              <a:gd name="connsiteY1" fmla="*/ 457200 h 707923"/>
              <a:gd name="connsiteX2" fmla="*/ 929149 w 929149"/>
              <a:gd name="connsiteY2" fmla="*/ 0 h 70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149" h="707923">
                <a:moveTo>
                  <a:pt x="0" y="707923"/>
                </a:moveTo>
                <a:cubicBezTo>
                  <a:pt x="173294" y="641555"/>
                  <a:pt x="346588" y="575187"/>
                  <a:pt x="501446" y="457200"/>
                </a:cubicBezTo>
                <a:cubicBezTo>
                  <a:pt x="656304" y="339213"/>
                  <a:pt x="792726" y="169606"/>
                  <a:pt x="929149" y="0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" name="Freeform 233"/>
          <p:cNvSpPr/>
          <p:nvPr/>
        </p:nvSpPr>
        <p:spPr bwMode="auto">
          <a:xfrm>
            <a:off x="4551363" y="4154089"/>
            <a:ext cx="1244600" cy="39688"/>
          </a:xfrm>
          <a:custGeom>
            <a:avLst/>
            <a:gdLst>
              <a:gd name="connsiteX0" fmla="*/ 1430594 w 1430594"/>
              <a:gd name="connsiteY0" fmla="*/ 0 h 46704"/>
              <a:gd name="connsiteX1" fmla="*/ 855407 w 1430594"/>
              <a:gd name="connsiteY1" fmla="*/ 44246 h 46704"/>
              <a:gd name="connsiteX2" fmla="*/ 0 w 1430594"/>
              <a:gd name="connsiteY2" fmla="*/ 14749 h 4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0594" h="46704">
                <a:moveTo>
                  <a:pt x="1430594" y="0"/>
                </a:moveTo>
                <a:cubicBezTo>
                  <a:pt x="1262216" y="20894"/>
                  <a:pt x="1093839" y="41788"/>
                  <a:pt x="855407" y="44246"/>
                </a:cubicBezTo>
                <a:cubicBezTo>
                  <a:pt x="616975" y="46704"/>
                  <a:pt x="308487" y="30726"/>
                  <a:pt x="0" y="1474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" name="Freeform 234"/>
          <p:cNvSpPr/>
          <p:nvPr/>
        </p:nvSpPr>
        <p:spPr bwMode="auto">
          <a:xfrm>
            <a:off x="4629150" y="4179489"/>
            <a:ext cx="1960563" cy="544513"/>
          </a:xfrm>
          <a:custGeom>
            <a:avLst/>
            <a:gdLst>
              <a:gd name="connsiteX0" fmla="*/ 0 w 2256503"/>
              <a:gd name="connsiteY0" fmla="*/ 0 h 671052"/>
              <a:gd name="connsiteX1" fmla="*/ 1504335 w 2256503"/>
              <a:gd name="connsiteY1" fmla="*/ 560439 h 671052"/>
              <a:gd name="connsiteX2" fmla="*/ 2256503 w 2256503"/>
              <a:gd name="connsiteY2" fmla="*/ 663678 h 67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6503" h="671052">
                <a:moveTo>
                  <a:pt x="0" y="0"/>
                </a:moveTo>
                <a:cubicBezTo>
                  <a:pt x="564125" y="224913"/>
                  <a:pt x="1128251" y="449826"/>
                  <a:pt x="1504335" y="560439"/>
                </a:cubicBezTo>
                <a:cubicBezTo>
                  <a:pt x="1880419" y="671052"/>
                  <a:pt x="2068461" y="667365"/>
                  <a:pt x="2256503" y="663678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" name="Freeform 236"/>
          <p:cNvSpPr/>
          <p:nvPr/>
        </p:nvSpPr>
        <p:spPr bwMode="auto">
          <a:xfrm>
            <a:off x="6307138" y="4335064"/>
            <a:ext cx="269875" cy="358775"/>
          </a:xfrm>
          <a:custGeom>
            <a:avLst/>
            <a:gdLst>
              <a:gd name="connsiteX0" fmla="*/ 0 w 309716"/>
              <a:gd name="connsiteY0" fmla="*/ 0 h 442452"/>
              <a:gd name="connsiteX1" fmla="*/ 58994 w 309716"/>
              <a:gd name="connsiteY1" fmla="*/ 235974 h 442452"/>
              <a:gd name="connsiteX2" fmla="*/ 309716 w 309716"/>
              <a:gd name="connsiteY2" fmla="*/ 442452 h 44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716" h="442452">
                <a:moveTo>
                  <a:pt x="0" y="0"/>
                </a:moveTo>
                <a:cubicBezTo>
                  <a:pt x="3687" y="81116"/>
                  <a:pt x="7375" y="162232"/>
                  <a:pt x="58994" y="235974"/>
                </a:cubicBezTo>
                <a:cubicBezTo>
                  <a:pt x="110613" y="309716"/>
                  <a:pt x="210164" y="376084"/>
                  <a:pt x="309716" y="442452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4" name="Freeform 243"/>
          <p:cNvSpPr/>
          <p:nvPr/>
        </p:nvSpPr>
        <p:spPr bwMode="auto">
          <a:xfrm>
            <a:off x="6564313" y="4716064"/>
            <a:ext cx="2268537" cy="207963"/>
          </a:xfrm>
          <a:custGeom>
            <a:avLst/>
            <a:gdLst>
              <a:gd name="connsiteX0" fmla="*/ 0 w 2610465"/>
              <a:gd name="connsiteY0" fmla="*/ 0 h 255638"/>
              <a:gd name="connsiteX1" fmla="*/ 1002890 w 2610465"/>
              <a:gd name="connsiteY1" fmla="*/ 235974 h 255638"/>
              <a:gd name="connsiteX2" fmla="*/ 2610465 w 2610465"/>
              <a:gd name="connsiteY2" fmla="*/ 117987 h 25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10465" h="255638">
                <a:moveTo>
                  <a:pt x="0" y="0"/>
                </a:moveTo>
                <a:cubicBezTo>
                  <a:pt x="283906" y="108155"/>
                  <a:pt x="567813" y="216310"/>
                  <a:pt x="1002890" y="235974"/>
                </a:cubicBezTo>
                <a:cubicBezTo>
                  <a:pt x="1437967" y="255638"/>
                  <a:pt x="2024216" y="186812"/>
                  <a:pt x="2610465" y="117987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" name="TextBox 65"/>
          <p:cNvSpPr txBox="1">
            <a:spLocks noChangeArrowheads="1"/>
          </p:cNvSpPr>
          <p:nvPr/>
        </p:nvSpPr>
        <p:spPr bwMode="auto">
          <a:xfrm>
            <a:off x="7138988" y="3761977"/>
            <a:ext cx="26511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47" name="TextBox 66"/>
          <p:cNvSpPr txBox="1">
            <a:spLocks noChangeArrowheads="1"/>
          </p:cNvSpPr>
          <p:nvPr/>
        </p:nvSpPr>
        <p:spPr bwMode="auto">
          <a:xfrm>
            <a:off x="6378575" y="3935014"/>
            <a:ext cx="265113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51" name="TextBox 67"/>
          <p:cNvSpPr txBox="1">
            <a:spLocks noChangeArrowheads="1"/>
          </p:cNvSpPr>
          <p:nvPr/>
        </p:nvSpPr>
        <p:spPr bwMode="auto">
          <a:xfrm>
            <a:off x="7667625" y="3358752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52" name="TextBox 68"/>
          <p:cNvSpPr txBox="1">
            <a:spLocks noChangeArrowheads="1"/>
          </p:cNvSpPr>
          <p:nvPr/>
        </p:nvSpPr>
        <p:spPr bwMode="auto">
          <a:xfrm>
            <a:off x="7123113" y="3063477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53" name="TextBox 69"/>
          <p:cNvSpPr txBox="1">
            <a:spLocks noChangeArrowheads="1"/>
          </p:cNvSpPr>
          <p:nvPr/>
        </p:nvSpPr>
        <p:spPr bwMode="auto">
          <a:xfrm>
            <a:off x="6911975" y="1837927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  <p:sp>
        <p:nvSpPr>
          <p:cNvPr id="254" name="TextBox 70"/>
          <p:cNvSpPr txBox="1">
            <a:spLocks noChangeArrowheads="1"/>
          </p:cNvSpPr>
          <p:nvPr/>
        </p:nvSpPr>
        <p:spPr bwMode="auto">
          <a:xfrm>
            <a:off x="5441950" y="2350689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255" name="TextBox 71"/>
          <p:cNvSpPr txBox="1">
            <a:spLocks noChangeArrowheads="1"/>
          </p:cNvSpPr>
          <p:nvPr/>
        </p:nvSpPr>
        <p:spPr bwMode="auto">
          <a:xfrm>
            <a:off x="5545138" y="3431777"/>
            <a:ext cx="26511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56" name="Oval 255"/>
          <p:cNvSpPr/>
          <p:nvPr/>
        </p:nvSpPr>
        <p:spPr bwMode="auto">
          <a:xfrm>
            <a:off x="7124700" y="4389039"/>
            <a:ext cx="131763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7" name="Freeform 256"/>
          <p:cNvSpPr/>
          <p:nvPr/>
        </p:nvSpPr>
        <p:spPr bwMode="auto">
          <a:xfrm>
            <a:off x="6321425" y="4296964"/>
            <a:ext cx="884238" cy="157163"/>
          </a:xfrm>
          <a:custGeom>
            <a:avLst/>
            <a:gdLst>
              <a:gd name="connsiteX0" fmla="*/ 0 w 1017638"/>
              <a:gd name="connsiteY0" fmla="*/ 0 h 191729"/>
              <a:gd name="connsiteX1" fmla="*/ 471948 w 1017638"/>
              <a:gd name="connsiteY1" fmla="*/ 147484 h 191729"/>
              <a:gd name="connsiteX2" fmla="*/ 1017638 w 1017638"/>
              <a:gd name="connsiteY2" fmla="*/ 191729 h 191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191729">
                <a:moveTo>
                  <a:pt x="0" y="0"/>
                </a:moveTo>
                <a:cubicBezTo>
                  <a:pt x="151171" y="57764"/>
                  <a:pt x="302342" y="115529"/>
                  <a:pt x="471948" y="147484"/>
                </a:cubicBezTo>
                <a:cubicBezTo>
                  <a:pt x="641554" y="179439"/>
                  <a:pt x="829596" y="185584"/>
                  <a:pt x="1017638" y="191729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8" name="Freeform 257"/>
          <p:cNvSpPr/>
          <p:nvPr/>
        </p:nvSpPr>
        <p:spPr bwMode="auto">
          <a:xfrm>
            <a:off x="6577013" y="3520677"/>
            <a:ext cx="628650" cy="944562"/>
          </a:xfrm>
          <a:custGeom>
            <a:avLst/>
            <a:gdLst>
              <a:gd name="connsiteX0" fmla="*/ 0 w 722671"/>
              <a:gd name="connsiteY0" fmla="*/ 0 h 1165122"/>
              <a:gd name="connsiteX1" fmla="*/ 235975 w 722671"/>
              <a:gd name="connsiteY1" fmla="*/ 811161 h 1165122"/>
              <a:gd name="connsiteX2" fmla="*/ 722671 w 722671"/>
              <a:gd name="connsiteY2" fmla="*/ 1165122 h 1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2671" h="1165122">
                <a:moveTo>
                  <a:pt x="0" y="0"/>
                </a:moveTo>
                <a:cubicBezTo>
                  <a:pt x="57765" y="308487"/>
                  <a:pt x="115530" y="616974"/>
                  <a:pt x="235975" y="811161"/>
                </a:cubicBezTo>
                <a:cubicBezTo>
                  <a:pt x="356420" y="1005348"/>
                  <a:pt x="539545" y="1085235"/>
                  <a:pt x="722671" y="1165122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9" name="Freeform 258"/>
          <p:cNvSpPr/>
          <p:nvPr/>
        </p:nvSpPr>
        <p:spPr bwMode="auto">
          <a:xfrm>
            <a:off x="7192963" y="4477939"/>
            <a:ext cx="1679575" cy="322263"/>
          </a:xfrm>
          <a:custGeom>
            <a:avLst/>
            <a:gdLst>
              <a:gd name="connsiteX0" fmla="*/ 0 w 1932039"/>
              <a:gd name="connsiteY0" fmla="*/ 0 h 398206"/>
              <a:gd name="connsiteX1" fmla="*/ 899652 w 1932039"/>
              <a:gd name="connsiteY1" fmla="*/ 265471 h 398206"/>
              <a:gd name="connsiteX2" fmla="*/ 1932039 w 1932039"/>
              <a:gd name="connsiteY2" fmla="*/ 398206 h 39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2039" h="398206">
                <a:moveTo>
                  <a:pt x="0" y="0"/>
                </a:moveTo>
                <a:cubicBezTo>
                  <a:pt x="288823" y="99551"/>
                  <a:pt x="577646" y="199103"/>
                  <a:pt x="899652" y="265471"/>
                </a:cubicBezTo>
                <a:cubicBezTo>
                  <a:pt x="1221658" y="331839"/>
                  <a:pt x="1576848" y="365022"/>
                  <a:pt x="1932039" y="398206"/>
                </a:cubicBezTo>
              </a:path>
            </a:pathLst>
          </a:cu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0" name="TextBox 72"/>
          <p:cNvSpPr txBox="1">
            <a:spLocks noChangeArrowheads="1"/>
          </p:cNvSpPr>
          <p:nvPr/>
        </p:nvSpPr>
        <p:spPr bwMode="auto">
          <a:xfrm>
            <a:off x="6927850" y="4389039"/>
            <a:ext cx="331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61" name="TextBox 73"/>
          <p:cNvSpPr txBox="1">
            <a:spLocks noChangeArrowheads="1"/>
          </p:cNvSpPr>
          <p:nvPr/>
        </p:nvSpPr>
        <p:spPr bwMode="auto">
          <a:xfrm>
            <a:off x="6110288" y="4349352"/>
            <a:ext cx="3302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62" name="TextBox 74"/>
          <p:cNvSpPr txBox="1">
            <a:spLocks noChangeArrowheads="1"/>
          </p:cNvSpPr>
          <p:nvPr/>
        </p:nvSpPr>
        <p:spPr bwMode="auto">
          <a:xfrm>
            <a:off x="5638800" y="3755627"/>
            <a:ext cx="331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grpSp>
        <p:nvGrpSpPr>
          <p:cNvPr id="263" name="Group 221"/>
          <p:cNvGrpSpPr>
            <a:grpSpLocks/>
          </p:cNvGrpSpPr>
          <p:nvPr/>
        </p:nvGrpSpPr>
        <p:grpSpPr bwMode="auto">
          <a:xfrm>
            <a:off x="4294188" y="1021952"/>
            <a:ext cx="4849812" cy="4005262"/>
            <a:chOff x="4294909" y="983644"/>
            <a:chExt cx="4849091" cy="4005118"/>
          </a:xfrm>
        </p:grpSpPr>
        <p:sp>
          <p:nvSpPr>
            <p:cNvPr id="264" name="Oval 263"/>
            <p:cNvSpPr/>
            <p:nvPr/>
          </p:nvSpPr>
          <p:spPr bwMode="auto">
            <a:xfrm>
              <a:off x="4540934" y="4072808"/>
              <a:ext cx="133330" cy="12540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6229783" y="1169374"/>
              <a:ext cx="131743" cy="12223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Freeform 265"/>
            <p:cNvSpPr/>
            <p:nvPr/>
          </p:nvSpPr>
          <p:spPr bwMode="auto">
            <a:xfrm>
              <a:off x="4615536" y="1223347"/>
              <a:ext cx="1666627" cy="2905021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7" name="Freeform 266"/>
            <p:cNvSpPr/>
            <p:nvPr/>
          </p:nvSpPr>
          <p:spPr bwMode="auto">
            <a:xfrm>
              <a:off x="4615536" y="4153767"/>
              <a:ext cx="4217360" cy="834995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8" name="Freeform 267"/>
            <p:cNvSpPr/>
            <p:nvPr/>
          </p:nvSpPr>
          <p:spPr bwMode="auto">
            <a:xfrm>
              <a:off x="6294862" y="1247160"/>
              <a:ext cx="2538035" cy="3492374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9" name="TextBox 60"/>
            <p:cNvSpPr txBox="1">
              <a:spLocks noChangeArrowheads="1"/>
            </p:cNvSpPr>
            <p:nvPr/>
          </p:nvSpPr>
          <p:spPr bwMode="auto">
            <a:xfrm>
              <a:off x="4294909" y="4011593"/>
              <a:ext cx="359252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70" name="TextBox 61"/>
            <p:cNvSpPr txBox="1">
              <a:spLocks noChangeArrowheads="1"/>
            </p:cNvSpPr>
            <p:nvPr/>
          </p:nvSpPr>
          <p:spPr bwMode="auto">
            <a:xfrm>
              <a:off x="5971011" y="983644"/>
              <a:ext cx="359252" cy="299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71" name="Oval 270"/>
            <p:cNvSpPr/>
            <p:nvPr/>
          </p:nvSpPr>
          <p:spPr bwMode="auto">
            <a:xfrm>
              <a:off x="8745597" y="4691911"/>
              <a:ext cx="133330" cy="1222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2" name="TextBox 62"/>
            <p:cNvSpPr txBox="1">
              <a:spLocks noChangeArrowheads="1"/>
            </p:cNvSpPr>
            <p:nvPr/>
          </p:nvSpPr>
          <p:spPr bwMode="auto">
            <a:xfrm>
              <a:off x="8879079" y="4505953"/>
              <a:ext cx="264921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273" name="Oval 272"/>
          <p:cNvSpPr/>
          <p:nvPr/>
        </p:nvSpPr>
        <p:spPr bwMode="auto">
          <a:xfrm>
            <a:off x="7223125" y="3677839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4" name="Oval 273"/>
          <p:cNvSpPr/>
          <p:nvPr/>
        </p:nvSpPr>
        <p:spPr bwMode="auto">
          <a:xfrm>
            <a:off x="7024688" y="2968227"/>
            <a:ext cx="133350" cy="1222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5" name="Oval 274"/>
          <p:cNvSpPr/>
          <p:nvPr/>
        </p:nvSpPr>
        <p:spPr bwMode="auto">
          <a:xfrm>
            <a:off x="6494463" y="3461939"/>
            <a:ext cx="133350" cy="123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" name="TextBox 63"/>
          <p:cNvSpPr txBox="1">
            <a:spLocks noChangeArrowheads="1"/>
          </p:cNvSpPr>
          <p:nvPr/>
        </p:nvSpPr>
        <p:spPr bwMode="auto">
          <a:xfrm>
            <a:off x="6561138" y="3146027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77" name="Oval 276"/>
          <p:cNvSpPr/>
          <p:nvPr/>
        </p:nvSpPr>
        <p:spPr bwMode="auto">
          <a:xfrm>
            <a:off x="5600700" y="3214289"/>
            <a:ext cx="133350" cy="12541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8" name="TextBox 64"/>
          <p:cNvSpPr txBox="1">
            <a:spLocks noChangeArrowheads="1"/>
          </p:cNvSpPr>
          <p:nvPr/>
        </p:nvSpPr>
        <p:spPr bwMode="auto">
          <a:xfrm>
            <a:off x="5329238" y="3047602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79" name="Rounded Rectangle 278"/>
          <p:cNvSpPr/>
          <p:nvPr/>
        </p:nvSpPr>
        <p:spPr bwMode="auto">
          <a:xfrm>
            <a:off x="4391891" y="4969550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construction for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50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000"/>
                            </p:stCondLst>
                            <p:childTnLst>
                              <p:par>
                                <p:cTn id="1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50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0"/>
                            </p:stCondLst>
                            <p:childTnLst>
                              <p:par>
                                <p:cTn id="1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6000"/>
                            </p:stCondLst>
                            <p:childTnLst>
                              <p:par>
                                <p:cTn id="1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6500"/>
                            </p:stCondLst>
                            <p:childTnLst>
                              <p:par>
                                <p:cTn id="1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7000"/>
                            </p:stCondLst>
                            <p:childTnLst>
                              <p:par>
                                <p:cTn id="1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8000"/>
                            </p:stCondLst>
                            <p:childTnLst>
                              <p:par>
                                <p:cTn id="2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8500"/>
                            </p:stCondLst>
                            <p:childTnLst>
                              <p:par>
                                <p:cTn id="2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0" animBg="1"/>
      <p:bldP spid="198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7" grpId="0" animBg="1"/>
      <p:bldP spid="244" grpId="0" animBg="1"/>
      <p:bldP spid="246" grpId="0"/>
      <p:bldP spid="247" grpId="0"/>
      <p:bldP spid="251" grpId="0"/>
      <p:bldP spid="252" grpId="0"/>
      <p:bldP spid="253" grpId="0"/>
      <p:bldP spid="254" grpId="0"/>
      <p:bldP spid="255" grpId="0"/>
      <p:bldP spid="256" grpId="0" animBg="1"/>
      <p:bldP spid="257" grpId="0" animBg="1"/>
      <p:bldP spid="258" grpId="0" animBg="1"/>
      <p:bldP spid="259" grpId="0" animBg="1"/>
      <p:bldP spid="260" grpId="0"/>
      <p:bldP spid="261" grpId="0"/>
      <p:bldP spid="262" grpId="0"/>
      <p:bldP spid="273" grpId="0" animBg="1"/>
      <p:bldP spid="274" grpId="0" animBg="1"/>
      <p:bldP spid="275" grpId="0" animBg="1"/>
      <p:bldP spid="276" grpId="0"/>
      <p:bldP spid="277" grpId="0" animBg="1"/>
      <p:bldP spid="278" grpId="0"/>
      <p:bldP spid="2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14330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6414448"/>
          </a:xfrm>
          <a:prstGeom prst="rect">
            <a:avLst/>
          </a:prstGeom>
          <a:gradFill>
            <a:gsLst>
              <a:gs pos="0">
                <a:srgbClr val="FF0000">
                  <a:alpha val="0"/>
                </a:srgbClr>
              </a:gs>
              <a:gs pos="45000">
                <a:srgbClr val="FF0000">
                  <a:alpha val="0"/>
                </a:srgbClr>
              </a:gs>
              <a:gs pos="70000">
                <a:srgbClr val="FF0300">
                  <a:alpha val="0"/>
                </a:srgbClr>
              </a:gs>
              <a:gs pos="100000">
                <a:srgbClr val="FF0000">
                  <a:alpha val="13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50" dirty="0" smtClean="0">
                <a:ln w="11430"/>
                <a:latin typeface="Times New Roman" pitchFamily="18" charset="0"/>
                <a:cs typeface="Times New Roman" pitchFamily="18" charset="0"/>
              </a:rPr>
              <a:t>Previous Results</a:t>
            </a:r>
            <a:endParaRPr lang="en-US" sz="4000" b="1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0" y="1665029"/>
          <a:ext cx="9144000" cy="4500041"/>
        </p:xfrm>
        <a:graphic>
          <a:graphicData uri="http://schemas.openxmlformats.org/drawingml/2006/table">
            <a:tbl>
              <a:tblPr firstRow="1" bandRow="1">
                <a:solidFill>
                  <a:srgbClr val="FFC1C1"/>
                </a:solidFill>
                <a:tableStyleId>{18603FDC-E32A-4AB5-989C-0864C3EAD2B8}</a:tableStyleId>
              </a:tblPr>
              <a:tblGrid>
                <a:gridCol w="4067033"/>
                <a:gridCol w="2934268"/>
                <a:gridCol w="2142699"/>
              </a:tblGrid>
              <a:tr h="805218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Gritzmann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et al. (1991),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Castañeda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Urrutia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(1996),  Bose (2002)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Outerplanar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graphs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O(n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lg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n) </a:t>
                      </a:r>
                      <a:endParaRPr kumimoji="0" lang="en-US" sz="18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36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Nishat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et al. (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2010),  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Durocher et al. (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2011),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Moosa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Rahman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(2011)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Plane 3-trees</a:t>
                      </a:r>
                      <a:endParaRPr lang="en-US" sz="1800" b="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O(n</a:t>
                      </a:r>
                      <a:r>
                        <a:rPr lang="en-US" sz="1800" b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4/3 + ɛ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36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Cabello (2006), </a:t>
                      </a:r>
                      <a:r>
                        <a:rPr lang="en-US" sz="1800" b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Nishat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et al. (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2-Connected (2-outerplanr graphs), Partial plane 3-trees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NP-complete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36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Durocher et al.(2011)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3-Connected graphs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(Plane 3-trees)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NP-complete (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 </a:t>
                      </a:r>
                      <a:r>
                        <a:rPr lang="en-US" sz="1800" b="0" spc="50" dirty="0" smtClean="0">
                          <a:ln w="11430">
                            <a:solidFill>
                              <a:schemeClr val="tx1"/>
                            </a:solidFill>
                          </a:ln>
                          <a:noFill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lang="en-US" sz="1800" spc="50" baseline="30000" dirty="0" smtClean="0">
                          <a:ln w="11430"/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US" sz="18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307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764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This Presentation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3-Connected graphs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NP-complete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B8B"/>
                    </a:solidFill>
                  </a:tcPr>
                </a:tc>
              </a:tr>
              <a:tr h="84306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Klee Graphs (Graphs having plane 3-trees as dual)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O(n</a:t>
                      </a:r>
                      <a:r>
                        <a:rPr lang="en-US" sz="1800" b="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under convexity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</a:tr>
            </a:tbl>
          </a:graphicData>
        </a:graphic>
      </p:graphicFrame>
      <p:sp>
        <p:nvSpPr>
          <p:cNvPr id="15" name="Rounded Rectangle 14"/>
          <p:cNvSpPr/>
          <p:nvPr/>
        </p:nvSpPr>
        <p:spPr>
          <a:xfrm>
            <a:off x="-1" y="1087821"/>
            <a:ext cx="4067033" cy="394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053384" y="1087821"/>
            <a:ext cx="2946503" cy="394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Graph Class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047187" y="1087821"/>
            <a:ext cx="2096814" cy="394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complexity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3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0" y="6445250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WALCOM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037388" y="6445250"/>
            <a:ext cx="2106612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February 16, 2012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roup 262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249" name="Rectangle 248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0" y="1371600"/>
            <a:ext cx="4849813" cy="4005263"/>
            <a:chOff x="1065213" y="161925"/>
            <a:chExt cx="7336128" cy="5768975"/>
          </a:xfrm>
        </p:grpSpPr>
        <p:sp>
          <p:nvSpPr>
            <p:cNvPr id="6" name="Freeform 5"/>
            <p:cNvSpPr/>
            <p:nvPr/>
          </p:nvSpPr>
          <p:spPr bwMode="auto">
            <a:xfrm>
              <a:off x="1520700" y="525910"/>
              <a:ext cx="6419111" cy="5329726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FF0000">
                    <a:alpha val="37000"/>
                  </a:srgbClr>
                </a:gs>
                <a:gs pos="45000">
                  <a:srgbClr val="FF0000">
                    <a:alpha val="35000"/>
                  </a:srgbClr>
                </a:gs>
                <a:gs pos="70000">
                  <a:srgbClr val="FF0300">
                    <a:alpha val="27000"/>
                  </a:srgbClr>
                </a:gs>
                <a:gs pos="100000">
                  <a:srgbClr val="FF0000">
                    <a:alpha val="5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437423" y="4611558"/>
              <a:ext cx="201713" cy="18063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992461" y="429452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98601" y="5503314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393485" y="367864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1550286" y="507195"/>
              <a:ext cx="2521419" cy="4184393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550286" y="4728173"/>
              <a:ext cx="6380390" cy="1202727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4090915" y="541493"/>
              <a:ext cx="3839761" cy="5030418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4477533" y="3797545"/>
              <a:ext cx="3491564" cy="1824670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1550286" y="3763247"/>
              <a:ext cx="2987281" cy="894042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190409" y="2386742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039124" y="3321942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490577" y="3811264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495706" y="3989615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5193136" y="2965239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6196901" y="341111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895369" y="1851689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992461" y="4792196"/>
              <a:ext cx="199311" cy="176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5344420" y="5013991"/>
              <a:ext cx="201713" cy="1760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393485" y="5368408"/>
              <a:ext cx="201713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3190409" y="4568114"/>
              <a:ext cx="199311" cy="17835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4071704" y="559785"/>
              <a:ext cx="1512851" cy="3512146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4083712" y="541493"/>
              <a:ext cx="393822" cy="3221754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Freeform 28"/>
            <p:cNvSpPr/>
            <p:nvPr/>
          </p:nvSpPr>
          <p:spPr bwMode="auto">
            <a:xfrm>
              <a:off x="4499145" y="3779253"/>
              <a:ext cx="1066200" cy="310971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5603766" y="4124523"/>
              <a:ext cx="2250067" cy="1447388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4052494" y="575792"/>
              <a:ext cx="2250067" cy="2894777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6321771" y="3502580"/>
              <a:ext cx="1668938" cy="2156219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5526923" y="3486574"/>
              <a:ext cx="833270" cy="637949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5236360" y="3072708"/>
              <a:ext cx="367406" cy="983218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5236360" y="3038409"/>
              <a:ext cx="1123832" cy="500756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4071704" y="591797"/>
              <a:ext cx="1183867" cy="2428320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4090915" y="523200"/>
              <a:ext cx="929324" cy="1431382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5020239" y="1954583"/>
              <a:ext cx="2910437" cy="3651627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Freeform 38"/>
            <p:cNvSpPr/>
            <p:nvPr/>
          </p:nvSpPr>
          <p:spPr bwMode="auto">
            <a:xfrm>
              <a:off x="4957804" y="1954583"/>
              <a:ext cx="1421600" cy="1515986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3120769" y="3436269"/>
              <a:ext cx="1337553" cy="34298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3101559" y="541493"/>
              <a:ext cx="970146" cy="2876484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Freeform 41"/>
            <p:cNvSpPr/>
            <p:nvPr/>
          </p:nvSpPr>
          <p:spPr bwMode="auto">
            <a:xfrm>
              <a:off x="1569497" y="3383679"/>
              <a:ext cx="1572886" cy="1291902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1511864" y="3934738"/>
              <a:ext cx="2036346" cy="77514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Freeform 43"/>
            <p:cNvSpPr/>
            <p:nvPr/>
          </p:nvSpPr>
          <p:spPr bwMode="auto">
            <a:xfrm>
              <a:off x="3161593" y="3417977"/>
              <a:ext cx="386617" cy="482463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3625053" y="3763247"/>
              <a:ext cx="833270" cy="171491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3111164" y="2434759"/>
              <a:ext cx="184905" cy="964926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Freeform 46"/>
            <p:cNvSpPr/>
            <p:nvPr/>
          </p:nvSpPr>
          <p:spPr bwMode="auto">
            <a:xfrm>
              <a:off x="3296069" y="488903"/>
              <a:ext cx="835670" cy="1929851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Freeform 47"/>
            <p:cNvSpPr/>
            <p:nvPr/>
          </p:nvSpPr>
          <p:spPr bwMode="auto">
            <a:xfrm>
              <a:off x="1569497" y="2453052"/>
              <a:ext cx="1726572" cy="2256829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Freeform 48"/>
            <p:cNvSpPr/>
            <p:nvPr/>
          </p:nvSpPr>
          <p:spPr bwMode="auto">
            <a:xfrm>
              <a:off x="1550286" y="4691588"/>
              <a:ext cx="2502208" cy="228655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Freeform 49"/>
            <p:cNvSpPr/>
            <p:nvPr/>
          </p:nvSpPr>
          <p:spPr bwMode="auto">
            <a:xfrm>
              <a:off x="4071704" y="3779253"/>
              <a:ext cx="465862" cy="1136418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Freeform 50"/>
            <p:cNvSpPr/>
            <p:nvPr/>
          </p:nvSpPr>
          <p:spPr bwMode="auto">
            <a:xfrm>
              <a:off x="4090915" y="4881371"/>
              <a:ext cx="3820550" cy="761423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Freeform 51"/>
            <p:cNvSpPr/>
            <p:nvPr/>
          </p:nvSpPr>
          <p:spPr bwMode="auto">
            <a:xfrm>
              <a:off x="4131739" y="4881371"/>
              <a:ext cx="1335151" cy="226370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Freeform 52"/>
            <p:cNvSpPr/>
            <p:nvPr/>
          </p:nvSpPr>
          <p:spPr bwMode="auto">
            <a:xfrm>
              <a:off x="4518356" y="3763247"/>
              <a:ext cx="948534" cy="1360499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Freeform 53"/>
            <p:cNvSpPr/>
            <p:nvPr/>
          </p:nvSpPr>
          <p:spPr bwMode="auto">
            <a:xfrm>
              <a:off x="5447679" y="5139753"/>
              <a:ext cx="2543030" cy="466457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Freeform 54"/>
            <p:cNvSpPr/>
            <p:nvPr/>
          </p:nvSpPr>
          <p:spPr bwMode="auto">
            <a:xfrm>
              <a:off x="3315280" y="4606985"/>
              <a:ext cx="816459" cy="292679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Freeform 55"/>
            <p:cNvSpPr/>
            <p:nvPr/>
          </p:nvSpPr>
          <p:spPr bwMode="auto">
            <a:xfrm>
              <a:off x="3315280" y="3815837"/>
              <a:ext cx="1222287" cy="825447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Freeform 56"/>
            <p:cNvSpPr/>
            <p:nvPr/>
          </p:nvSpPr>
          <p:spPr bwMode="auto">
            <a:xfrm>
              <a:off x="1454232" y="4675581"/>
              <a:ext cx="1880259" cy="54877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Freeform 57"/>
            <p:cNvSpPr/>
            <p:nvPr/>
          </p:nvSpPr>
          <p:spPr bwMode="auto">
            <a:xfrm>
              <a:off x="1569497" y="4709880"/>
              <a:ext cx="2968070" cy="784287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Freeform 58"/>
            <p:cNvSpPr/>
            <p:nvPr/>
          </p:nvSpPr>
          <p:spPr bwMode="auto">
            <a:xfrm>
              <a:off x="4110126" y="4933963"/>
              <a:ext cx="408230" cy="516761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Freeform 59"/>
            <p:cNvSpPr/>
            <p:nvPr/>
          </p:nvSpPr>
          <p:spPr bwMode="auto">
            <a:xfrm>
              <a:off x="4499145" y="5485021"/>
              <a:ext cx="3431531" cy="297252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35" name="TextBox 60"/>
            <p:cNvSpPr txBox="1">
              <a:spLocks noChangeArrowheads="1"/>
            </p:cNvSpPr>
            <p:nvPr/>
          </p:nvSpPr>
          <p:spPr bwMode="auto">
            <a:xfrm>
              <a:off x="1065213" y="4523385"/>
              <a:ext cx="54350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8436" name="TextBox 61"/>
            <p:cNvSpPr txBox="1">
              <a:spLocks noChangeArrowheads="1"/>
            </p:cNvSpPr>
            <p:nvPr/>
          </p:nvSpPr>
          <p:spPr bwMode="auto">
            <a:xfrm>
              <a:off x="3600967" y="161925"/>
              <a:ext cx="543508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437" name="TextBox 62"/>
            <p:cNvSpPr txBox="1">
              <a:spLocks noChangeArrowheads="1"/>
            </p:cNvSpPr>
            <p:nvPr/>
          </p:nvSpPr>
          <p:spPr bwMode="auto">
            <a:xfrm>
              <a:off x="8000546" y="523546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8438" name="TextBox 63"/>
            <p:cNvSpPr txBox="1">
              <a:spLocks noChangeArrowheads="1"/>
            </p:cNvSpPr>
            <p:nvPr/>
          </p:nvSpPr>
          <p:spPr bwMode="auto">
            <a:xfrm>
              <a:off x="4434796" y="3222551"/>
              <a:ext cx="400795" cy="430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8439" name="TextBox 64"/>
            <p:cNvSpPr txBox="1">
              <a:spLocks noChangeArrowheads="1"/>
            </p:cNvSpPr>
            <p:nvPr/>
          </p:nvSpPr>
          <p:spPr bwMode="auto">
            <a:xfrm>
              <a:off x="2630849" y="3080691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8440" name="TextBox 65"/>
            <p:cNvSpPr txBox="1">
              <a:spLocks noChangeArrowheads="1"/>
            </p:cNvSpPr>
            <p:nvPr/>
          </p:nvSpPr>
          <p:spPr bwMode="auto">
            <a:xfrm>
              <a:off x="5368160" y="4109227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8441" name="TextBox 66"/>
            <p:cNvSpPr txBox="1">
              <a:spLocks noChangeArrowheads="1"/>
            </p:cNvSpPr>
            <p:nvPr/>
          </p:nvSpPr>
          <p:spPr bwMode="auto">
            <a:xfrm>
              <a:off x="4217862" y="4358983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8442" name="TextBox 67"/>
            <p:cNvSpPr txBox="1">
              <a:spLocks noChangeArrowheads="1"/>
            </p:cNvSpPr>
            <p:nvPr/>
          </p:nvSpPr>
          <p:spPr bwMode="auto">
            <a:xfrm>
              <a:off x="6167527" y="352816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8443" name="TextBox 68"/>
            <p:cNvSpPr txBox="1">
              <a:spLocks noChangeArrowheads="1"/>
            </p:cNvSpPr>
            <p:nvPr/>
          </p:nvSpPr>
          <p:spPr bwMode="auto">
            <a:xfrm>
              <a:off x="5344598" y="3104218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8444" name="TextBox 69"/>
            <p:cNvSpPr txBox="1">
              <a:spLocks noChangeArrowheads="1"/>
            </p:cNvSpPr>
            <p:nvPr/>
          </p:nvSpPr>
          <p:spPr bwMode="auto">
            <a:xfrm>
              <a:off x="5024007" y="1337525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8445" name="TextBox 70"/>
            <p:cNvSpPr txBox="1">
              <a:spLocks noChangeArrowheads="1"/>
            </p:cNvSpPr>
            <p:nvPr/>
          </p:nvSpPr>
          <p:spPr bwMode="auto">
            <a:xfrm>
              <a:off x="2801200" y="207562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8446" name="TextBox 71"/>
            <p:cNvSpPr txBox="1">
              <a:spLocks noChangeArrowheads="1"/>
            </p:cNvSpPr>
            <p:nvPr/>
          </p:nvSpPr>
          <p:spPr bwMode="auto">
            <a:xfrm>
              <a:off x="2956327" y="3633290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8447" name="TextBox 72"/>
            <p:cNvSpPr txBox="1">
              <a:spLocks noChangeArrowheads="1"/>
            </p:cNvSpPr>
            <p:nvPr/>
          </p:nvSpPr>
          <p:spPr bwMode="auto">
            <a:xfrm>
              <a:off x="5048563" y="5012937"/>
              <a:ext cx="5009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8448" name="TextBox 73"/>
            <p:cNvSpPr txBox="1">
              <a:spLocks noChangeArrowheads="1"/>
            </p:cNvSpPr>
            <p:nvPr/>
          </p:nvSpPr>
          <p:spPr bwMode="auto">
            <a:xfrm>
              <a:off x="3811376" y="4955410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8449" name="TextBox 74"/>
            <p:cNvSpPr txBox="1">
              <a:spLocks noChangeArrowheads="1"/>
            </p:cNvSpPr>
            <p:nvPr/>
          </p:nvSpPr>
          <p:spPr bwMode="auto">
            <a:xfrm>
              <a:off x="3098313" y="4099602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76" name="Rounded Rectangle 75"/>
          <p:cNvSpPr/>
          <p:nvPr/>
        </p:nvSpPr>
        <p:spPr bwMode="auto">
          <a:xfrm>
            <a:off x="193964" y="5133319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06"/>
          <p:cNvGrpSpPr>
            <a:grpSpLocks/>
          </p:cNvGrpSpPr>
          <p:nvPr/>
        </p:nvGrpSpPr>
        <p:grpSpPr bwMode="auto">
          <a:xfrm>
            <a:off x="4294188" y="776288"/>
            <a:ext cx="4849812" cy="4005262"/>
            <a:chOff x="4294188" y="776425"/>
            <a:chExt cx="4849812" cy="4005263"/>
          </a:xfrm>
        </p:grpSpPr>
        <p:sp>
          <p:nvSpPr>
            <p:cNvPr id="152" name="Freeform 151"/>
            <p:cNvSpPr/>
            <p:nvPr/>
          </p:nvSpPr>
          <p:spPr bwMode="auto">
            <a:xfrm>
              <a:off x="4589318" y="1014870"/>
              <a:ext cx="4242955" cy="3700169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FF0000">
                    <a:alpha val="37000"/>
                  </a:srgbClr>
                </a:gs>
                <a:gs pos="45000">
                  <a:srgbClr val="FF0000">
                    <a:alpha val="35000"/>
                  </a:srgbClr>
                </a:gs>
                <a:gs pos="70000">
                  <a:srgbClr val="FF0300">
                    <a:alpha val="27000"/>
                  </a:srgbClr>
                </a:gs>
                <a:gs pos="100000">
                  <a:srgbClr val="FF0000">
                    <a:alpha val="5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160" name="Freeform 159"/>
            <p:cNvSpPr/>
            <p:nvPr/>
          </p:nvSpPr>
          <p:spPr bwMode="auto">
            <a:xfrm>
              <a:off x="6551613" y="3298963"/>
              <a:ext cx="2306637" cy="1268413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Freeform 160"/>
            <p:cNvSpPr/>
            <p:nvPr/>
          </p:nvSpPr>
          <p:spPr bwMode="auto">
            <a:xfrm>
              <a:off x="4616450" y="3275151"/>
              <a:ext cx="1973263" cy="622300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5700713" y="2321062"/>
              <a:ext cx="131762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>
              <a:off x="5897563" y="3310076"/>
              <a:ext cx="133350" cy="1222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" name="Oval 166"/>
            <p:cNvSpPr/>
            <p:nvPr/>
          </p:nvSpPr>
          <p:spPr bwMode="auto">
            <a:xfrm>
              <a:off x="7686675" y="303226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Oval 167"/>
            <p:cNvSpPr/>
            <p:nvPr/>
          </p:nvSpPr>
          <p:spPr bwMode="auto">
            <a:xfrm>
              <a:off x="6826250" y="1949587"/>
              <a:ext cx="131763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6229350" y="3989526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1" name="Oval 170"/>
            <p:cNvSpPr/>
            <p:nvPr/>
          </p:nvSpPr>
          <p:spPr bwMode="auto">
            <a:xfrm>
              <a:off x="6494463" y="439116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5700713" y="3833951"/>
              <a:ext cx="131762" cy="12541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3" name="Freeform 172"/>
            <p:cNvSpPr/>
            <p:nvPr/>
          </p:nvSpPr>
          <p:spPr bwMode="auto">
            <a:xfrm>
              <a:off x="6281738" y="1051062"/>
              <a:ext cx="1000125" cy="2439989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" name="Freeform 173"/>
            <p:cNvSpPr/>
            <p:nvPr/>
          </p:nvSpPr>
          <p:spPr bwMode="auto">
            <a:xfrm>
              <a:off x="6291263" y="1039950"/>
              <a:ext cx="260350" cy="2235201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5" name="Freeform 174"/>
            <p:cNvSpPr/>
            <p:nvPr/>
          </p:nvSpPr>
          <p:spPr bwMode="auto">
            <a:xfrm>
              <a:off x="6564313" y="3287851"/>
              <a:ext cx="704850" cy="214312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6" name="Freeform 175"/>
            <p:cNvSpPr/>
            <p:nvPr/>
          </p:nvSpPr>
          <p:spPr bwMode="auto">
            <a:xfrm>
              <a:off x="7294563" y="3525976"/>
              <a:ext cx="1487487" cy="1006475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Freeform 176"/>
            <p:cNvSpPr/>
            <p:nvPr/>
          </p:nvSpPr>
          <p:spPr bwMode="auto">
            <a:xfrm>
              <a:off x="6269038" y="1062175"/>
              <a:ext cx="1487487" cy="2009776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" name="Freeform 177"/>
            <p:cNvSpPr/>
            <p:nvPr/>
          </p:nvSpPr>
          <p:spPr bwMode="auto">
            <a:xfrm>
              <a:off x="7769225" y="3095763"/>
              <a:ext cx="1103313" cy="1495425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" name="Freeform 178"/>
            <p:cNvSpPr/>
            <p:nvPr/>
          </p:nvSpPr>
          <p:spPr bwMode="auto">
            <a:xfrm>
              <a:off x="7243763" y="3083063"/>
              <a:ext cx="550862" cy="442913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" name="Freeform 179"/>
            <p:cNvSpPr/>
            <p:nvPr/>
          </p:nvSpPr>
          <p:spPr bwMode="auto">
            <a:xfrm>
              <a:off x="7051675" y="2797313"/>
              <a:ext cx="242888" cy="682625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" name="Freeform 180"/>
            <p:cNvSpPr/>
            <p:nvPr/>
          </p:nvSpPr>
          <p:spPr bwMode="auto">
            <a:xfrm>
              <a:off x="7051675" y="2773500"/>
              <a:ext cx="742950" cy="346075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2" name="Freeform 181"/>
            <p:cNvSpPr/>
            <p:nvPr/>
          </p:nvSpPr>
          <p:spPr bwMode="auto">
            <a:xfrm>
              <a:off x="6281738" y="1074875"/>
              <a:ext cx="782637" cy="1685925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3" name="Freeform 182"/>
            <p:cNvSpPr/>
            <p:nvPr/>
          </p:nvSpPr>
          <p:spPr bwMode="auto">
            <a:xfrm>
              <a:off x="6294438" y="1027250"/>
              <a:ext cx="615950" cy="992187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" name="Freeform 183"/>
            <p:cNvSpPr/>
            <p:nvPr/>
          </p:nvSpPr>
          <p:spPr bwMode="auto">
            <a:xfrm>
              <a:off x="6910388" y="2019437"/>
              <a:ext cx="1922462" cy="2535239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5" name="Freeform 184"/>
            <p:cNvSpPr/>
            <p:nvPr/>
          </p:nvSpPr>
          <p:spPr bwMode="auto">
            <a:xfrm>
              <a:off x="6867525" y="2019437"/>
              <a:ext cx="939800" cy="1052513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6" name="Freeform 185"/>
            <p:cNvSpPr/>
            <p:nvPr/>
          </p:nvSpPr>
          <p:spPr bwMode="auto">
            <a:xfrm>
              <a:off x="5653088" y="3048138"/>
              <a:ext cx="885825" cy="23971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" name="Freeform 186"/>
            <p:cNvSpPr/>
            <p:nvPr/>
          </p:nvSpPr>
          <p:spPr bwMode="auto">
            <a:xfrm>
              <a:off x="5641975" y="1039950"/>
              <a:ext cx="639763" cy="1997075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8" name="Freeform 187"/>
            <p:cNvSpPr/>
            <p:nvPr/>
          </p:nvSpPr>
          <p:spPr bwMode="auto">
            <a:xfrm>
              <a:off x="4629150" y="3011626"/>
              <a:ext cx="1038225" cy="896937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9" name="Freeform 188"/>
            <p:cNvSpPr/>
            <p:nvPr/>
          </p:nvSpPr>
          <p:spPr bwMode="auto">
            <a:xfrm>
              <a:off x="4589463" y="3395801"/>
              <a:ext cx="1346200" cy="53816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0" name="Freeform 189"/>
            <p:cNvSpPr/>
            <p:nvPr/>
          </p:nvSpPr>
          <p:spPr bwMode="auto">
            <a:xfrm>
              <a:off x="5680075" y="3037026"/>
              <a:ext cx="255588" cy="334962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1" name="Freeform 190"/>
            <p:cNvSpPr/>
            <p:nvPr/>
          </p:nvSpPr>
          <p:spPr bwMode="auto">
            <a:xfrm>
              <a:off x="5988050" y="3275151"/>
              <a:ext cx="550863" cy="120650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2" name="Freeform 191"/>
            <p:cNvSpPr/>
            <p:nvPr/>
          </p:nvSpPr>
          <p:spPr bwMode="auto">
            <a:xfrm>
              <a:off x="5646738" y="2354400"/>
              <a:ext cx="122237" cy="669925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3" name="Freeform 192"/>
            <p:cNvSpPr/>
            <p:nvPr/>
          </p:nvSpPr>
          <p:spPr bwMode="auto">
            <a:xfrm>
              <a:off x="5768975" y="1003437"/>
              <a:ext cx="552450" cy="1339850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" name="Freeform 193"/>
            <p:cNvSpPr/>
            <p:nvPr/>
          </p:nvSpPr>
          <p:spPr bwMode="auto">
            <a:xfrm>
              <a:off x="4629150" y="2365512"/>
              <a:ext cx="1139825" cy="1568450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5" name="Freeform 194"/>
            <p:cNvSpPr/>
            <p:nvPr/>
          </p:nvSpPr>
          <p:spPr bwMode="auto">
            <a:xfrm>
              <a:off x="4616450" y="3921263"/>
              <a:ext cx="1652588" cy="157163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6" name="Freeform 195"/>
            <p:cNvSpPr/>
            <p:nvPr/>
          </p:nvSpPr>
          <p:spPr bwMode="auto">
            <a:xfrm>
              <a:off x="6281738" y="3287851"/>
              <a:ext cx="307975" cy="788987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7" name="Freeform 196"/>
            <p:cNvSpPr/>
            <p:nvPr/>
          </p:nvSpPr>
          <p:spPr bwMode="auto">
            <a:xfrm>
              <a:off x="6294438" y="4053026"/>
              <a:ext cx="2525712" cy="528637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1" name="Freeform 200"/>
            <p:cNvSpPr/>
            <p:nvPr/>
          </p:nvSpPr>
          <p:spPr bwMode="auto">
            <a:xfrm>
              <a:off x="5781675" y="3862526"/>
              <a:ext cx="539750" cy="201612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2" name="Freeform 201"/>
            <p:cNvSpPr/>
            <p:nvPr/>
          </p:nvSpPr>
          <p:spPr bwMode="auto">
            <a:xfrm>
              <a:off x="5781675" y="3311663"/>
              <a:ext cx="808038" cy="574675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3" name="Freeform 202"/>
            <p:cNvSpPr/>
            <p:nvPr/>
          </p:nvSpPr>
          <p:spPr bwMode="auto">
            <a:xfrm>
              <a:off x="4551363" y="3908563"/>
              <a:ext cx="1244600" cy="39688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" name="Freeform 203"/>
            <p:cNvSpPr/>
            <p:nvPr/>
          </p:nvSpPr>
          <p:spPr bwMode="auto">
            <a:xfrm>
              <a:off x="4629150" y="3933963"/>
              <a:ext cx="1960563" cy="544513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" name="Freeform 204"/>
            <p:cNvSpPr/>
            <p:nvPr/>
          </p:nvSpPr>
          <p:spPr bwMode="auto">
            <a:xfrm>
              <a:off x="6307138" y="4089538"/>
              <a:ext cx="269875" cy="358775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" name="Freeform 205"/>
            <p:cNvSpPr/>
            <p:nvPr/>
          </p:nvSpPr>
          <p:spPr bwMode="auto">
            <a:xfrm>
              <a:off x="6564313" y="4470538"/>
              <a:ext cx="2268537" cy="207963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50" name="TextBox 65"/>
            <p:cNvSpPr txBox="1">
              <a:spLocks noChangeArrowheads="1"/>
            </p:cNvSpPr>
            <p:nvPr/>
          </p:nvSpPr>
          <p:spPr bwMode="auto">
            <a:xfrm>
              <a:off x="7138988" y="3516450"/>
              <a:ext cx="265112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8351" name="TextBox 66"/>
            <p:cNvSpPr txBox="1">
              <a:spLocks noChangeArrowheads="1"/>
            </p:cNvSpPr>
            <p:nvPr/>
          </p:nvSpPr>
          <p:spPr bwMode="auto">
            <a:xfrm>
              <a:off x="6378575" y="3689488"/>
              <a:ext cx="265113" cy="300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8352" name="TextBox 67"/>
            <p:cNvSpPr txBox="1">
              <a:spLocks noChangeArrowheads="1"/>
            </p:cNvSpPr>
            <p:nvPr/>
          </p:nvSpPr>
          <p:spPr bwMode="auto">
            <a:xfrm>
              <a:off x="7667625" y="3113225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8353" name="TextBox 68"/>
            <p:cNvSpPr txBox="1">
              <a:spLocks noChangeArrowheads="1"/>
            </p:cNvSpPr>
            <p:nvPr/>
          </p:nvSpPr>
          <p:spPr bwMode="auto">
            <a:xfrm>
              <a:off x="7123113" y="2817950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8354" name="TextBox 69"/>
            <p:cNvSpPr txBox="1">
              <a:spLocks noChangeArrowheads="1"/>
            </p:cNvSpPr>
            <p:nvPr/>
          </p:nvSpPr>
          <p:spPr bwMode="auto">
            <a:xfrm>
              <a:off x="6911975" y="1592400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8355" name="TextBox 70"/>
            <p:cNvSpPr txBox="1">
              <a:spLocks noChangeArrowheads="1"/>
            </p:cNvSpPr>
            <p:nvPr/>
          </p:nvSpPr>
          <p:spPr bwMode="auto">
            <a:xfrm>
              <a:off x="5441950" y="2105163"/>
              <a:ext cx="265113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8356" name="TextBox 71"/>
            <p:cNvSpPr txBox="1">
              <a:spLocks noChangeArrowheads="1"/>
            </p:cNvSpPr>
            <p:nvPr/>
          </p:nvSpPr>
          <p:spPr bwMode="auto">
            <a:xfrm>
              <a:off x="5545138" y="3186250"/>
              <a:ext cx="265112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170" name="Oval 169"/>
            <p:cNvSpPr/>
            <p:nvPr/>
          </p:nvSpPr>
          <p:spPr bwMode="auto">
            <a:xfrm>
              <a:off x="7124700" y="4143513"/>
              <a:ext cx="131763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8" name="Freeform 197"/>
            <p:cNvSpPr/>
            <p:nvPr/>
          </p:nvSpPr>
          <p:spPr bwMode="auto">
            <a:xfrm>
              <a:off x="6321425" y="4051438"/>
              <a:ext cx="884238" cy="157163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9" name="Freeform 198"/>
            <p:cNvSpPr/>
            <p:nvPr/>
          </p:nvSpPr>
          <p:spPr bwMode="auto">
            <a:xfrm>
              <a:off x="6577013" y="3275151"/>
              <a:ext cx="628650" cy="944562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0" name="Freeform 199"/>
            <p:cNvSpPr/>
            <p:nvPr/>
          </p:nvSpPr>
          <p:spPr bwMode="auto">
            <a:xfrm>
              <a:off x="7192963" y="4232413"/>
              <a:ext cx="1679575" cy="322263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61" name="TextBox 72"/>
            <p:cNvSpPr txBox="1">
              <a:spLocks noChangeArrowheads="1"/>
            </p:cNvSpPr>
            <p:nvPr/>
          </p:nvSpPr>
          <p:spPr bwMode="auto">
            <a:xfrm>
              <a:off x="6928190" y="4143326"/>
              <a:ext cx="331181" cy="299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8362" name="TextBox 73"/>
            <p:cNvSpPr txBox="1">
              <a:spLocks noChangeArrowheads="1"/>
            </p:cNvSpPr>
            <p:nvPr/>
          </p:nvSpPr>
          <p:spPr bwMode="auto">
            <a:xfrm>
              <a:off x="6110288" y="4103825"/>
              <a:ext cx="330200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8363" name="TextBox 74"/>
            <p:cNvSpPr txBox="1">
              <a:spLocks noChangeArrowheads="1"/>
            </p:cNvSpPr>
            <p:nvPr/>
          </p:nvSpPr>
          <p:spPr bwMode="auto">
            <a:xfrm>
              <a:off x="5638800" y="3510100"/>
              <a:ext cx="331788" cy="29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grpSp>
          <p:nvGrpSpPr>
            <p:cNvPr id="4" name="Group 221"/>
            <p:cNvGrpSpPr>
              <a:grpSpLocks/>
            </p:cNvGrpSpPr>
            <p:nvPr/>
          </p:nvGrpSpPr>
          <p:grpSpPr bwMode="auto">
            <a:xfrm>
              <a:off x="4294188" y="776425"/>
              <a:ext cx="4849812" cy="4005263"/>
              <a:chOff x="4294909" y="983644"/>
              <a:chExt cx="4849091" cy="4005118"/>
            </a:xfrm>
          </p:grpSpPr>
          <p:sp>
            <p:nvSpPr>
              <p:cNvPr id="153" name="Oval 152"/>
              <p:cNvSpPr/>
              <p:nvPr/>
            </p:nvSpPr>
            <p:spPr bwMode="auto">
              <a:xfrm>
                <a:off x="4540934" y="4072808"/>
                <a:ext cx="133330" cy="12540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 bwMode="auto">
              <a:xfrm>
                <a:off x="6229783" y="1169374"/>
                <a:ext cx="131743" cy="12223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7" name="Freeform 156"/>
              <p:cNvSpPr/>
              <p:nvPr/>
            </p:nvSpPr>
            <p:spPr bwMode="auto">
              <a:xfrm>
                <a:off x="4615536" y="1223347"/>
                <a:ext cx="1666627" cy="2905021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Freeform 157"/>
              <p:cNvSpPr/>
              <p:nvPr/>
            </p:nvSpPr>
            <p:spPr bwMode="auto">
              <a:xfrm>
                <a:off x="4615536" y="4153767"/>
                <a:ext cx="4217360" cy="834995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9" name="Freeform 158"/>
              <p:cNvSpPr/>
              <p:nvPr/>
            </p:nvSpPr>
            <p:spPr bwMode="auto">
              <a:xfrm>
                <a:off x="6294862" y="1247160"/>
                <a:ext cx="2538035" cy="3492374"/>
              </a:xfrm>
              <a:custGeom>
                <a:avLst/>
                <a:gdLst>
                  <a:gd name="connsiteX0" fmla="*/ 0 w 2920181"/>
                  <a:gd name="connsiteY0" fmla="*/ 0 h 4306529"/>
                  <a:gd name="connsiteX1" fmla="*/ 1725561 w 2920181"/>
                  <a:gd name="connsiteY1" fmla="*/ 1356851 h 4306529"/>
                  <a:gd name="connsiteX2" fmla="*/ 2920181 w 2920181"/>
                  <a:gd name="connsiteY2" fmla="*/ 4306529 h 430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20181" h="4306529">
                    <a:moveTo>
                      <a:pt x="0" y="0"/>
                    </a:moveTo>
                    <a:cubicBezTo>
                      <a:pt x="619432" y="319548"/>
                      <a:pt x="1238864" y="639096"/>
                      <a:pt x="1725561" y="1356851"/>
                    </a:cubicBezTo>
                    <a:cubicBezTo>
                      <a:pt x="2212258" y="2074606"/>
                      <a:pt x="2566219" y="3190567"/>
                      <a:pt x="2920181" y="43065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76" name="TextBox 60"/>
              <p:cNvSpPr txBox="1">
                <a:spLocks noChangeArrowheads="1"/>
              </p:cNvSpPr>
              <p:nvPr/>
            </p:nvSpPr>
            <p:spPr bwMode="auto">
              <a:xfrm>
                <a:off x="4294909" y="4011593"/>
                <a:ext cx="359252" cy="299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8377" name="TextBox 61"/>
              <p:cNvSpPr txBox="1">
                <a:spLocks noChangeArrowheads="1"/>
              </p:cNvSpPr>
              <p:nvPr/>
            </p:nvSpPr>
            <p:spPr bwMode="auto">
              <a:xfrm>
                <a:off x="5971011" y="983644"/>
                <a:ext cx="359252" cy="299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155" name="Oval 154"/>
              <p:cNvSpPr/>
              <p:nvPr/>
            </p:nvSpPr>
            <p:spPr bwMode="auto">
              <a:xfrm>
                <a:off x="8745597" y="4691911"/>
                <a:ext cx="133330" cy="12223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79" name="TextBox 62"/>
              <p:cNvSpPr txBox="1">
                <a:spLocks noChangeArrowheads="1"/>
              </p:cNvSpPr>
              <p:nvPr/>
            </p:nvSpPr>
            <p:spPr bwMode="auto">
              <a:xfrm>
                <a:off x="8879079" y="4505953"/>
                <a:ext cx="264921" cy="299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165" name="Oval 164"/>
            <p:cNvSpPr/>
            <p:nvPr/>
          </p:nvSpPr>
          <p:spPr bwMode="auto">
            <a:xfrm>
              <a:off x="7223125" y="343231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Oval 165"/>
            <p:cNvSpPr/>
            <p:nvPr/>
          </p:nvSpPr>
          <p:spPr bwMode="auto">
            <a:xfrm>
              <a:off x="7024688" y="2722700"/>
              <a:ext cx="133350" cy="1222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6" name="Oval 155"/>
            <p:cNvSpPr/>
            <p:nvPr/>
          </p:nvSpPr>
          <p:spPr bwMode="auto">
            <a:xfrm>
              <a:off x="6494463" y="3216413"/>
              <a:ext cx="133350" cy="1238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68" name="TextBox 63"/>
            <p:cNvSpPr txBox="1">
              <a:spLocks noChangeArrowheads="1"/>
            </p:cNvSpPr>
            <p:nvPr/>
          </p:nvSpPr>
          <p:spPr bwMode="auto">
            <a:xfrm>
              <a:off x="6561138" y="2900500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63" name="Oval 162"/>
            <p:cNvSpPr/>
            <p:nvPr/>
          </p:nvSpPr>
          <p:spPr bwMode="auto">
            <a:xfrm>
              <a:off x="5600700" y="2968763"/>
              <a:ext cx="133350" cy="12541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70" name="TextBox 64"/>
            <p:cNvSpPr txBox="1">
              <a:spLocks noChangeArrowheads="1"/>
            </p:cNvSpPr>
            <p:nvPr/>
          </p:nvSpPr>
          <p:spPr bwMode="auto">
            <a:xfrm>
              <a:off x="5329238" y="2802075"/>
              <a:ext cx="265112" cy="300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i="1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</p:grpSp>
      <p:sp>
        <p:nvSpPr>
          <p:cNvPr id="221" name="Rectangular Callout 220"/>
          <p:cNvSpPr/>
          <p:nvPr/>
        </p:nvSpPr>
        <p:spPr>
          <a:xfrm>
            <a:off x="2691684" y="978794"/>
            <a:ext cx="4056845" cy="566671"/>
          </a:xfrm>
          <a:prstGeom prst="wedgeRectCallout">
            <a:avLst>
              <a:gd name="adj1" fmla="val -54262"/>
              <a:gd name="adj2" fmla="val 41366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3d prstMaterial="dkEdg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representative vertex of </a:t>
            </a:r>
            <a:r>
              <a:rPr lang="en-US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grpSp>
        <p:nvGrpSpPr>
          <p:cNvPr id="65" name="Group 313"/>
          <p:cNvGrpSpPr>
            <a:grpSpLocks/>
          </p:cNvGrpSpPr>
          <p:nvPr/>
        </p:nvGrpSpPr>
        <p:grpSpPr bwMode="auto">
          <a:xfrm>
            <a:off x="239073" y="1578923"/>
            <a:ext cx="2087563" cy="3097213"/>
            <a:chOff x="496585" y="1333504"/>
            <a:chExt cx="2087563" cy="3096827"/>
          </a:xfrm>
        </p:grpSpPr>
        <p:sp>
          <p:nvSpPr>
            <p:cNvPr id="315" name="Freeform 314"/>
            <p:cNvSpPr/>
            <p:nvPr/>
          </p:nvSpPr>
          <p:spPr>
            <a:xfrm>
              <a:off x="579549" y="1350134"/>
              <a:ext cx="1938271" cy="3080197"/>
            </a:xfrm>
            <a:custGeom>
              <a:avLst/>
              <a:gdLst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1648496 w 1938271"/>
                <a:gd name="connsiteY2" fmla="*/ 2487769 h 3080197"/>
                <a:gd name="connsiteX3" fmla="*/ 1906074 w 1938271"/>
                <a:gd name="connsiteY3" fmla="*/ 2294586 h 3080197"/>
                <a:gd name="connsiteX4" fmla="*/ 1841679 w 1938271"/>
                <a:gd name="connsiteY4" fmla="*/ 2088524 h 3080197"/>
                <a:gd name="connsiteX5" fmla="*/ 1738648 w 1938271"/>
                <a:gd name="connsiteY5" fmla="*/ 1766552 h 3080197"/>
                <a:gd name="connsiteX6" fmla="*/ 1674254 w 1938271"/>
                <a:gd name="connsiteY6" fmla="*/ 684727 h 3080197"/>
                <a:gd name="connsiteX7" fmla="*/ 1687133 w 1938271"/>
                <a:gd name="connsiteY7" fmla="*/ 92299 h 3080197"/>
                <a:gd name="connsiteX8" fmla="*/ 1622738 w 1938271"/>
                <a:gd name="connsiteY8" fmla="*/ 130936 h 3080197"/>
                <a:gd name="connsiteX9" fmla="*/ 1326524 w 1938271"/>
                <a:gd name="connsiteY9" fmla="*/ 517302 h 3080197"/>
                <a:gd name="connsiteX10" fmla="*/ 837127 w 1938271"/>
                <a:gd name="connsiteY10" fmla="*/ 1225640 h 3080197"/>
                <a:gd name="connsiteX11" fmla="*/ 476519 w 1938271"/>
                <a:gd name="connsiteY11" fmla="*/ 1921099 h 3080197"/>
                <a:gd name="connsiteX12" fmla="*/ 25758 w 1938271"/>
                <a:gd name="connsiteY12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540913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721217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38271" h="3080197">
                  <a:moveTo>
                    <a:pt x="25758" y="2925651"/>
                  </a:moveTo>
                  <a:cubicBezTo>
                    <a:pt x="0" y="3080197"/>
                    <a:pt x="51516" y="2844085"/>
                    <a:pt x="321972" y="2848378"/>
                  </a:cubicBezTo>
                  <a:cubicBezTo>
                    <a:pt x="371341" y="2833353"/>
                    <a:pt x="551646" y="2876283"/>
                    <a:pt x="489398" y="2835500"/>
                  </a:cubicBezTo>
                  <a:cubicBezTo>
                    <a:pt x="555939" y="2833354"/>
                    <a:pt x="528034" y="2893455"/>
                    <a:pt x="721217" y="2835500"/>
                  </a:cubicBezTo>
                  <a:cubicBezTo>
                    <a:pt x="914400" y="2777545"/>
                    <a:pt x="1451020" y="2577921"/>
                    <a:pt x="1648496" y="2487769"/>
                  </a:cubicBezTo>
                  <a:cubicBezTo>
                    <a:pt x="1845972" y="2397617"/>
                    <a:pt x="1873877" y="2361127"/>
                    <a:pt x="1906074" y="2294586"/>
                  </a:cubicBezTo>
                  <a:cubicBezTo>
                    <a:pt x="1938271" y="2228045"/>
                    <a:pt x="1869583" y="2176530"/>
                    <a:pt x="1841679" y="2088524"/>
                  </a:cubicBezTo>
                  <a:cubicBezTo>
                    <a:pt x="1813775" y="2000518"/>
                    <a:pt x="1766552" y="2000518"/>
                    <a:pt x="1738648" y="1766552"/>
                  </a:cubicBezTo>
                  <a:cubicBezTo>
                    <a:pt x="1710744" y="1532586"/>
                    <a:pt x="1682840" y="963769"/>
                    <a:pt x="1674254" y="684727"/>
                  </a:cubicBezTo>
                  <a:cubicBezTo>
                    <a:pt x="1665668" y="405685"/>
                    <a:pt x="1695719" y="184598"/>
                    <a:pt x="1687133" y="92299"/>
                  </a:cubicBezTo>
                  <a:cubicBezTo>
                    <a:pt x="1678547" y="0"/>
                    <a:pt x="1682839" y="60102"/>
                    <a:pt x="1622738" y="130936"/>
                  </a:cubicBezTo>
                  <a:cubicBezTo>
                    <a:pt x="1562637" y="201770"/>
                    <a:pt x="1457459" y="334851"/>
                    <a:pt x="1326524" y="517302"/>
                  </a:cubicBezTo>
                  <a:cubicBezTo>
                    <a:pt x="1195589" y="699753"/>
                    <a:pt x="978795" y="991674"/>
                    <a:pt x="837127" y="1225640"/>
                  </a:cubicBezTo>
                  <a:cubicBezTo>
                    <a:pt x="695460" y="1459606"/>
                    <a:pt x="616040" y="1635617"/>
                    <a:pt x="476519" y="1921099"/>
                  </a:cubicBezTo>
                  <a:cubicBezTo>
                    <a:pt x="336998" y="2206581"/>
                    <a:pt x="51516" y="2771105"/>
                    <a:pt x="25758" y="2925651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6" name="Group 407"/>
            <p:cNvGrpSpPr>
              <a:grpSpLocks/>
            </p:cNvGrpSpPr>
            <p:nvPr/>
          </p:nvGrpSpPr>
          <p:grpSpPr bwMode="auto">
            <a:xfrm>
              <a:off x="496585" y="1333504"/>
              <a:ext cx="2087563" cy="3028572"/>
              <a:chOff x="1281895" y="1503076"/>
              <a:chExt cx="2087563" cy="3028572"/>
            </a:xfrm>
          </p:grpSpPr>
          <p:sp>
            <p:nvSpPr>
              <p:cNvPr id="326" name="Freeform 325"/>
              <p:cNvSpPr/>
              <p:nvPr/>
            </p:nvSpPr>
            <p:spPr bwMode="auto">
              <a:xfrm>
                <a:off x="3032909" y="1526271"/>
                <a:ext cx="260350" cy="2234922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7" name="Freeform 316"/>
              <p:cNvSpPr/>
              <p:nvPr/>
            </p:nvSpPr>
            <p:spPr bwMode="auto">
              <a:xfrm>
                <a:off x="1370795" y="2906251"/>
                <a:ext cx="1139825" cy="1568254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8" name="Freeform 317"/>
              <p:cNvSpPr/>
              <p:nvPr/>
            </p:nvSpPr>
            <p:spPr bwMode="auto">
              <a:xfrm>
                <a:off x="1356508" y="1557044"/>
                <a:ext cx="1666875" cy="2904762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" name="Oval 318"/>
              <p:cNvSpPr/>
              <p:nvPr/>
            </p:nvSpPr>
            <p:spPr bwMode="auto">
              <a:xfrm>
                <a:off x="2442358" y="2861806"/>
                <a:ext cx="131762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" name="Freeform 319"/>
              <p:cNvSpPr/>
              <p:nvPr/>
            </p:nvSpPr>
            <p:spPr bwMode="auto">
              <a:xfrm>
                <a:off x="2383620" y="1580854"/>
                <a:ext cx="639763" cy="1996826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" name="Freeform 320"/>
              <p:cNvSpPr/>
              <p:nvPr/>
            </p:nvSpPr>
            <p:spPr bwMode="auto">
              <a:xfrm>
                <a:off x="2388383" y="2895140"/>
                <a:ext cx="122237" cy="669841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2" name="Freeform 321"/>
              <p:cNvSpPr/>
              <p:nvPr/>
            </p:nvSpPr>
            <p:spPr bwMode="auto">
              <a:xfrm>
                <a:off x="2510620" y="1544346"/>
                <a:ext cx="552450" cy="1339683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28" name="TextBox 70"/>
              <p:cNvSpPr txBox="1">
                <a:spLocks noChangeArrowheads="1"/>
              </p:cNvSpPr>
              <p:nvPr/>
            </p:nvSpPr>
            <p:spPr bwMode="auto">
              <a:xfrm>
                <a:off x="2183595" y="2646076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324" name="Oval 323"/>
              <p:cNvSpPr/>
              <p:nvPr/>
            </p:nvSpPr>
            <p:spPr bwMode="auto">
              <a:xfrm>
                <a:off x="2970995" y="1503076"/>
                <a:ext cx="131763" cy="12222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7" name="Freeform 326"/>
              <p:cNvSpPr/>
              <p:nvPr/>
            </p:nvSpPr>
            <p:spPr bwMode="auto">
              <a:xfrm>
                <a:off x="1371743" y="3815777"/>
                <a:ext cx="1973263" cy="622223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8" name="Freeform 327"/>
              <p:cNvSpPr/>
              <p:nvPr/>
            </p:nvSpPr>
            <p:spPr bwMode="auto">
              <a:xfrm>
                <a:off x="1370795" y="3552283"/>
                <a:ext cx="1038225" cy="896825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9" name="Freeform 328"/>
              <p:cNvSpPr/>
              <p:nvPr/>
            </p:nvSpPr>
            <p:spPr bwMode="auto">
              <a:xfrm>
                <a:off x="1331108" y="3936410"/>
                <a:ext cx="1346200" cy="538095"/>
              </a:xfrm>
              <a:custGeom>
                <a:avLst/>
                <a:gdLst>
                  <a:gd name="connsiteX0" fmla="*/ 0 w 1548581"/>
                  <a:gd name="connsiteY0" fmla="*/ 663677 h 663677"/>
                  <a:gd name="connsiteX1" fmla="*/ 899652 w 1548581"/>
                  <a:gd name="connsiteY1" fmla="*/ 353961 h 663677"/>
                  <a:gd name="connsiteX2" fmla="*/ 1548581 w 1548581"/>
                  <a:gd name="connsiteY2" fmla="*/ 0 h 663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8581" h="663677">
                    <a:moveTo>
                      <a:pt x="0" y="663677"/>
                    </a:moveTo>
                    <a:cubicBezTo>
                      <a:pt x="320777" y="564125"/>
                      <a:pt x="641555" y="464574"/>
                      <a:pt x="899652" y="353961"/>
                    </a:cubicBezTo>
                    <a:cubicBezTo>
                      <a:pt x="1157749" y="243348"/>
                      <a:pt x="1353165" y="121674"/>
                      <a:pt x="1548581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0" name="Oval 329"/>
              <p:cNvSpPr/>
              <p:nvPr/>
            </p:nvSpPr>
            <p:spPr bwMode="auto">
              <a:xfrm>
                <a:off x="1281895" y="4406252"/>
                <a:ext cx="133350" cy="12539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2" name="Oval 331"/>
              <p:cNvSpPr/>
              <p:nvPr/>
            </p:nvSpPr>
            <p:spPr bwMode="auto">
              <a:xfrm>
                <a:off x="2639208" y="3850696"/>
                <a:ext cx="133350" cy="12222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3" name="Freeform 332"/>
              <p:cNvSpPr/>
              <p:nvPr/>
            </p:nvSpPr>
            <p:spPr bwMode="auto">
              <a:xfrm>
                <a:off x="2394733" y="3588791"/>
                <a:ext cx="885825" cy="239683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4" name="Freeform 333"/>
              <p:cNvSpPr/>
              <p:nvPr/>
            </p:nvSpPr>
            <p:spPr bwMode="auto">
              <a:xfrm>
                <a:off x="2421720" y="3577680"/>
                <a:ext cx="255588" cy="334920"/>
              </a:xfrm>
              <a:custGeom>
                <a:avLst/>
                <a:gdLst>
                  <a:gd name="connsiteX0" fmla="*/ 0 w 294968"/>
                  <a:gd name="connsiteY0" fmla="*/ 0 h 412955"/>
                  <a:gd name="connsiteX1" fmla="*/ 58994 w 294968"/>
                  <a:gd name="connsiteY1" fmla="*/ 265471 h 412955"/>
                  <a:gd name="connsiteX2" fmla="*/ 294968 w 294968"/>
                  <a:gd name="connsiteY2" fmla="*/ 412955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4968" h="412955">
                    <a:moveTo>
                      <a:pt x="0" y="0"/>
                    </a:moveTo>
                    <a:cubicBezTo>
                      <a:pt x="4916" y="98322"/>
                      <a:pt x="9833" y="196645"/>
                      <a:pt x="58994" y="265471"/>
                    </a:cubicBezTo>
                    <a:cubicBezTo>
                      <a:pt x="108155" y="334297"/>
                      <a:pt x="201561" y="373626"/>
                      <a:pt x="294968" y="412955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38" name="TextBox 71"/>
              <p:cNvSpPr txBox="1">
                <a:spLocks noChangeArrowheads="1"/>
              </p:cNvSpPr>
              <p:nvPr/>
            </p:nvSpPr>
            <p:spPr bwMode="auto">
              <a:xfrm>
                <a:off x="2286783" y="37271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336" name="Freeform 335"/>
              <p:cNvSpPr/>
              <p:nvPr/>
            </p:nvSpPr>
            <p:spPr bwMode="auto">
              <a:xfrm>
                <a:off x="2729695" y="3815775"/>
                <a:ext cx="550863" cy="120635"/>
              </a:xfrm>
              <a:custGeom>
                <a:avLst/>
                <a:gdLst>
                  <a:gd name="connsiteX0" fmla="*/ 0 w 634180"/>
                  <a:gd name="connsiteY0" fmla="*/ 147484 h 147484"/>
                  <a:gd name="connsiteX1" fmla="*/ 294967 w 634180"/>
                  <a:gd name="connsiteY1" fmla="*/ 73742 h 147484"/>
                  <a:gd name="connsiteX2" fmla="*/ 634180 w 634180"/>
                  <a:gd name="connsiteY2" fmla="*/ 0 h 1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147484">
                    <a:moveTo>
                      <a:pt x="0" y="147484"/>
                    </a:moveTo>
                    <a:lnTo>
                      <a:pt x="294967" y="73742"/>
                    </a:lnTo>
                    <a:cubicBezTo>
                      <a:pt x="400664" y="49161"/>
                      <a:pt x="517422" y="24580"/>
                      <a:pt x="63418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7" name="Oval 336"/>
              <p:cNvSpPr/>
              <p:nvPr/>
            </p:nvSpPr>
            <p:spPr bwMode="auto">
              <a:xfrm>
                <a:off x="3236108" y="3757045"/>
                <a:ext cx="133350" cy="12381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 bwMode="auto">
              <a:xfrm>
                <a:off x="2342345" y="3509426"/>
                <a:ext cx="133350" cy="1253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42" name="TextBox 64"/>
              <p:cNvSpPr txBox="1">
                <a:spLocks noChangeArrowheads="1"/>
              </p:cNvSpPr>
              <p:nvPr/>
            </p:nvSpPr>
            <p:spPr bwMode="auto">
              <a:xfrm>
                <a:off x="2070883" y="3342988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</p:grpSp>
      </p:grpSp>
      <p:sp>
        <p:nvSpPr>
          <p:cNvPr id="523" name="Rectangular Callout 522"/>
          <p:cNvSpPr/>
          <p:nvPr/>
        </p:nvSpPr>
        <p:spPr>
          <a:xfrm>
            <a:off x="180303" y="991673"/>
            <a:ext cx="2163651" cy="399245"/>
          </a:xfrm>
          <a:prstGeom prst="wedgeRectCallout">
            <a:avLst>
              <a:gd name="adj1" fmla="val -1285"/>
              <a:gd name="adj2" fmla="val 39064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plane 3-tree</a:t>
            </a:r>
          </a:p>
        </p:txBody>
      </p:sp>
      <p:sp>
        <p:nvSpPr>
          <p:cNvPr id="524" name="Rectangular Callout 523"/>
          <p:cNvSpPr/>
          <p:nvPr/>
        </p:nvSpPr>
        <p:spPr>
          <a:xfrm>
            <a:off x="4172753" y="1815920"/>
            <a:ext cx="2163651" cy="399245"/>
          </a:xfrm>
          <a:prstGeom prst="wedgeRectCallout">
            <a:avLst>
              <a:gd name="adj1" fmla="val -79261"/>
              <a:gd name="adj2" fmla="val 22935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plane 3-tree</a:t>
            </a:r>
          </a:p>
        </p:txBody>
      </p:sp>
      <p:sp>
        <p:nvSpPr>
          <p:cNvPr id="247" name="Rounded Rectangle 246"/>
          <p:cNvSpPr/>
          <p:nvPr/>
        </p:nvSpPr>
        <p:spPr bwMode="auto">
          <a:xfrm>
            <a:off x="4391891" y="4969550"/>
            <a:ext cx="4752109" cy="85480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construction for 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Properties of Plane 3-trees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" name="Freeform 213"/>
          <p:cNvSpPr/>
          <p:nvPr/>
        </p:nvSpPr>
        <p:spPr>
          <a:xfrm>
            <a:off x="1978523" y="1634818"/>
            <a:ext cx="246062" cy="2176462"/>
          </a:xfrm>
          <a:custGeom>
            <a:avLst/>
            <a:gdLst>
              <a:gd name="connsiteX0" fmla="*/ 244699 w 244699"/>
              <a:gd name="connsiteY0" fmla="*/ 2176529 h 2176529"/>
              <a:gd name="connsiteX1" fmla="*/ 115910 w 244699"/>
              <a:gd name="connsiteY1" fmla="*/ 1893194 h 2176529"/>
              <a:gd name="connsiteX2" fmla="*/ 25758 w 244699"/>
              <a:gd name="connsiteY2" fmla="*/ 1223493 h 2176529"/>
              <a:gd name="connsiteX3" fmla="*/ 12879 w 244699"/>
              <a:gd name="connsiteY3" fmla="*/ 489397 h 2176529"/>
              <a:gd name="connsiteX4" fmla="*/ 0 w 244699"/>
              <a:gd name="connsiteY4" fmla="*/ 0 h 2176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699" h="2176529">
                <a:moveTo>
                  <a:pt x="244699" y="2176529"/>
                </a:moveTo>
                <a:cubicBezTo>
                  <a:pt x="198549" y="2114281"/>
                  <a:pt x="152400" y="2052033"/>
                  <a:pt x="115910" y="1893194"/>
                </a:cubicBezTo>
                <a:cubicBezTo>
                  <a:pt x="79420" y="1734355"/>
                  <a:pt x="42930" y="1457459"/>
                  <a:pt x="25758" y="1223493"/>
                </a:cubicBezTo>
                <a:cubicBezTo>
                  <a:pt x="8586" y="989527"/>
                  <a:pt x="17172" y="693312"/>
                  <a:pt x="12879" y="489397"/>
                </a:cubicBezTo>
                <a:cubicBezTo>
                  <a:pt x="8586" y="285482"/>
                  <a:pt x="4293" y="142741"/>
                  <a:pt x="0" y="0"/>
                </a:cubicBezTo>
              </a:path>
            </a:pathLst>
          </a:custGeom>
          <a:ln w="22225" cmpd="sng">
            <a:solidFill>
              <a:schemeClr val="bg1"/>
            </a:solidFill>
            <a:prstDash val="sysDot"/>
          </a:ln>
          <a:effectLst>
            <a:outerShdw blurRad="127000" dist="88900" dir="5400000" sx="86000" sy="86000" algn="ctr" rotWithShape="0">
              <a:schemeClr val="bg1">
                <a:alpha val="81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grpSp>
        <p:nvGrpSpPr>
          <p:cNvPr id="61" name="Group 249"/>
          <p:cNvGrpSpPr>
            <a:grpSpLocks/>
          </p:cNvGrpSpPr>
          <p:nvPr/>
        </p:nvGrpSpPr>
        <p:grpSpPr bwMode="auto">
          <a:xfrm>
            <a:off x="246063" y="3490868"/>
            <a:ext cx="4603750" cy="1893871"/>
            <a:chOff x="1498689" y="4057452"/>
            <a:chExt cx="4603750" cy="1894067"/>
          </a:xfrm>
        </p:grpSpPr>
        <p:sp>
          <p:nvSpPr>
            <p:cNvPr id="251" name="Freeform 250"/>
            <p:cNvSpPr/>
            <p:nvPr/>
          </p:nvSpPr>
          <p:spPr>
            <a:xfrm>
              <a:off x="1518938" y="4478325"/>
              <a:ext cx="4419600" cy="1433848"/>
            </a:xfrm>
            <a:custGeom>
              <a:avLst/>
              <a:gdLst>
                <a:gd name="connsiteX0" fmla="*/ 0 w 4419600"/>
                <a:gd name="connsiteY0" fmla="*/ 609600 h 1433848"/>
                <a:gd name="connsiteX1" fmla="*/ 811369 w 4419600"/>
                <a:gd name="connsiteY1" fmla="*/ 506569 h 1433848"/>
                <a:gd name="connsiteX2" fmla="*/ 1635617 w 4419600"/>
                <a:gd name="connsiteY2" fmla="*/ 171718 h 1433848"/>
                <a:gd name="connsiteX3" fmla="*/ 1957589 w 4419600"/>
                <a:gd name="connsiteY3" fmla="*/ 17172 h 1433848"/>
                <a:gd name="connsiteX4" fmla="*/ 2021983 w 4419600"/>
                <a:gd name="connsiteY4" fmla="*/ 68687 h 1433848"/>
                <a:gd name="connsiteX5" fmla="*/ 2189408 w 4419600"/>
                <a:gd name="connsiteY5" fmla="*/ 326265 h 1433848"/>
                <a:gd name="connsiteX6" fmla="*/ 2550017 w 4419600"/>
                <a:gd name="connsiteY6" fmla="*/ 609600 h 1433848"/>
                <a:gd name="connsiteX7" fmla="*/ 3052293 w 4419600"/>
                <a:gd name="connsiteY7" fmla="*/ 841420 h 1433848"/>
                <a:gd name="connsiteX8" fmla="*/ 4224270 w 4419600"/>
                <a:gd name="connsiteY8" fmla="*/ 1227786 h 1433848"/>
                <a:gd name="connsiteX9" fmla="*/ 4224270 w 4419600"/>
                <a:gd name="connsiteY9" fmla="*/ 1266422 h 1433848"/>
                <a:gd name="connsiteX10" fmla="*/ 3902298 w 4419600"/>
                <a:gd name="connsiteY10" fmla="*/ 1292180 h 1433848"/>
                <a:gd name="connsiteX11" fmla="*/ 3464417 w 4419600"/>
                <a:gd name="connsiteY11" fmla="*/ 1356575 h 1433848"/>
                <a:gd name="connsiteX12" fmla="*/ 2434107 w 4419600"/>
                <a:gd name="connsiteY12" fmla="*/ 1420969 h 1433848"/>
                <a:gd name="connsiteX13" fmla="*/ 1532586 w 4419600"/>
                <a:gd name="connsiteY13" fmla="*/ 1279301 h 1433848"/>
                <a:gd name="connsiteX14" fmla="*/ 850005 w 4419600"/>
                <a:gd name="connsiteY14" fmla="*/ 1008845 h 1433848"/>
                <a:gd name="connsiteX15" fmla="*/ 193183 w 4419600"/>
                <a:gd name="connsiteY15" fmla="*/ 712631 h 1433848"/>
                <a:gd name="connsiteX16" fmla="*/ 51515 w 4419600"/>
                <a:gd name="connsiteY16" fmla="*/ 596721 h 143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19600" h="1433848">
                  <a:moveTo>
                    <a:pt x="0" y="609600"/>
                  </a:moveTo>
                  <a:cubicBezTo>
                    <a:pt x="269383" y="594574"/>
                    <a:pt x="538766" y="579549"/>
                    <a:pt x="811369" y="506569"/>
                  </a:cubicBezTo>
                  <a:cubicBezTo>
                    <a:pt x="1083972" y="433589"/>
                    <a:pt x="1444580" y="253284"/>
                    <a:pt x="1635617" y="171718"/>
                  </a:cubicBezTo>
                  <a:cubicBezTo>
                    <a:pt x="1826654" y="90152"/>
                    <a:pt x="1893195" y="34344"/>
                    <a:pt x="1957589" y="17172"/>
                  </a:cubicBezTo>
                  <a:cubicBezTo>
                    <a:pt x="2021983" y="0"/>
                    <a:pt x="1983347" y="17172"/>
                    <a:pt x="2021983" y="68687"/>
                  </a:cubicBezTo>
                  <a:cubicBezTo>
                    <a:pt x="2060619" y="120202"/>
                    <a:pt x="2101403" y="236113"/>
                    <a:pt x="2189408" y="326265"/>
                  </a:cubicBezTo>
                  <a:cubicBezTo>
                    <a:pt x="2277413" y="416417"/>
                    <a:pt x="2406203" y="523741"/>
                    <a:pt x="2550017" y="609600"/>
                  </a:cubicBezTo>
                  <a:cubicBezTo>
                    <a:pt x="2693831" y="695459"/>
                    <a:pt x="2773251" y="738389"/>
                    <a:pt x="3052293" y="841420"/>
                  </a:cubicBezTo>
                  <a:cubicBezTo>
                    <a:pt x="3331335" y="944451"/>
                    <a:pt x="4028941" y="1156952"/>
                    <a:pt x="4224270" y="1227786"/>
                  </a:cubicBezTo>
                  <a:cubicBezTo>
                    <a:pt x="4419600" y="1298620"/>
                    <a:pt x="4277932" y="1255690"/>
                    <a:pt x="4224270" y="1266422"/>
                  </a:cubicBezTo>
                  <a:cubicBezTo>
                    <a:pt x="4170608" y="1277154"/>
                    <a:pt x="4028940" y="1277155"/>
                    <a:pt x="3902298" y="1292180"/>
                  </a:cubicBezTo>
                  <a:cubicBezTo>
                    <a:pt x="3775656" y="1307205"/>
                    <a:pt x="3709116" y="1335110"/>
                    <a:pt x="3464417" y="1356575"/>
                  </a:cubicBezTo>
                  <a:cubicBezTo>
                    <a:pt x="3219718" y="1378040"/>
                    <a:pt x="2756079" y="1433848"/>
                    <a:pt x="2434107" y="1420969"/>
                  </a:cubicBezTo>
                  <a:cubicBezTo>
                    <a:pt x="2112135" y="1408090"/>
                    <a:pt x="1796603" y="1347988"/>
                    <a:pt x="1532586" y="1279301"/>
                  </a:cubicBezTo>
                  <a:cubicBezTo>
                    <a:pt x="1268569" y="1210614"/>
                    <a:pt x="1073239" y="1103290"/>
                    <a:pt x="850005" y="1008845"/>
                  </a:cubicBezTo>
                  <a:cubicBezTo>
                    <a:pt x="626771" y="914400"/>
                    <a:pt x="326265" y="781318"/>
                    <a:pt x="193183" y="712631"/>
                  </a:cubicBezTo>
                  <a:cubicBezTo>
                    <a:pt x="60101" y="643944"/>
                    <a:pt x="55808" y="620332"/>
                    <a:pt x="51515" y="596721"/>
                  </a:cubicBez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2" name="Group 357"/>
            <p:cNvGrpSpPr>
              <a:grpSpLocks/>
            </p:cNvGrpSpPr>
            <p:nvPr/>
          </p:nvGrpSpPr>
          <p:grpSpPr bwMode="auto">
            <a:xfrm>
              <a:off x="1498689" y="4057452"/>
              <a:ext cx="4603750" cy="1894067"/>
              <a:chOff x="1281895" y="3428534"/>
              <a:chExt cx="4603750" cy="1894067"/>
            </a:xfrm>
          </p:grpSpPr>
          <p:sp>
            <p:nvSpPr>
              <p:cNvPr id="253" name="Freeform 252"/>
              <p:cNvSpPr/>
              <p:nvPr/>
            </p:nvSpPr>
            <p:spPr bwMode="auto">
              <a:xfrm>
                <a:off x="1345738" y="3829570"/>
                <a:ext cx="1973262" cy="622359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4" name="Freeform 253"/>
              <p:cNvSpPr/>
              <p:nvPr/>
            </p:nvSpPr>
            <p:spPr bwMode="auto">
              <a:xfrm>
                <a:off x="1358095" y="4462094"/>
                <a:ext cx="1652587" cy="157178"/>
              </a:xfrm>
              <a:custGeom>
                <a:avLst/>
                <a:gdLst>
                  <a:gd name="connsiteX0" fmla="*/ 1902542 w 1902542"/>
                  <a:gd name="connsiteY0" fmla="*/ 191729 h 194187"/>
                  <a:gd name="connsiteX1" fmla="*/ 1032387 w 1902542"/>
                  <a:gd name="connsiteY1" fmla="*/ 162232 h 194187"/>
                  <a:gd name="connsiteX2" fmla="*/ 0 w 1902542"/>
                  <a:gd name="connsiteY2" fmla="*/ 0 h 194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2542" h="194187">
                    <a:moveTo>
                      <a:pt x="1902542" y="191729"/>
                    </a:moveTo>
                    <a:cubicBezTo>
                      <a:pt x="1626009" y="192958"/>
                      <a:pt x="1349477" y="194187"/>
                      <a:pt x="1032387" y="162232"/>
                    </a:cubicBezTo>
                    <a:cubicBezTo>
                      <a:pt x="715297" y="130277"/>
                      <a:pt x="357648" y="65138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5" name="Freeform 254"/>
              <p:cNvSpPr/>
              <p:nvPr/>
            </p:nvSpPr>
            <p:spPr bwMode="auto">
              <a:xfrm>
                <a:off x="1293007" y="4449393"/>
                <a:ext cx="1244600" cy="39692"/>
              </a:xfrm>
              <a:custGeom>
                <a:avLst/>
                <a:gdLst>
                  <a:gd name="connsiteX0" fmla="*/ 1430594 w 1430594"/>
                  <a:gd name="connsiteY0" fmla="*/ 0 h 46704"/>
                  <a:gd name="connsiteX1" fmla="*/ 855407 w 1430594"/>
                  <a:gd name="connsiteY1" fmla="*/ 44246 h 46704"/>
                  <a:gd name="connsiteX2" fmla="*/ 0 w 1430594"/>
                  <a:gd name="connsiteY2" fmla="*/ 14749 h 46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30594" h="46704">
                    <a:moveTo>
                      <a:pt x="1430594" y="0"/>
                    </a:moveTo>
                    <a:cubicBezTo>
                      <a:pt x="1262216" y="20894"/>
                      <a:pt x="1093839" y="41788"/>
                      <a:pt x="855407" y="44246"/>
                    </a:cubicBezTo>
                    <a:cubicBezTo>
                      <a:pt x="616975" y="46704"/>
                      <a:pt x="308487" y="30726"/>
                      <a:pt x="0" y="1474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6" name="Freeform 255"/>
              <p:cNvSpPr/>
              <p:nvPr/>
            </p:nvSpPr>
            <p:spPr bwMode="auto">
              <a:xfrm>
                <a:off x="1370795" y="4474795"/>
                <a:ext cx="1960562" cy="544565"/>
              </a:xfrm>
              <a:custGeom>
                <a:avLst/>
                <a:gdLst>
                  <a:gd name="connsiteX0" fmla="*/ 0 w 2256503"/>
                  <a:gd name="connsiteY0" fmla="*/ 0 h 671052"/>
                  <a:gd name="connsiteX1" fmla="*/ 1504335 w 2256503"/>
                  <a:gd name="connsiteY1" fmla="*/ 560439 h 671052"/>
                  <a:gd name="connsiteX2" fmla="*/ 2256503 w 2256503"/>
                  <a:gd name="connsiteY2" fmla="*/ 663678 h 671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56503" h="671052">
                    <a:moveTo>
                      <a:pt x="0" y="0"/>
                    </a:moveTo>
                    <a:cubicBezTo>
                      <a:pt x="564125" y="224913"/>
                      <a:pt x="1128251" y="449826"/>
                      <a:pt x="1504335" y="560439"/>
                    </a:cubicBezTo>
                    <a:cubicBezTo>
                      <a:pt x="1880419" y="671052"/>
                      <a:pt x="2068461" y="667365"/>
                      <a:pt x="2256503" y="663678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7" name="Oval 256"/>
              <p:cNvSpPr/>
              <p:nvPr/>
            </p:nvSpPr>
            <p:spPr bwMode="auto">
              <a:xfrm>
                <a:off x="1281895" y="4406527"/>
                <a:ext cx="133350" cy="12542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8" name="Freeform 257"/>
              <p:cNvSpPr/>
              <p:nvPr/>
            </p:nvSpPr>
            <p:spPr bwMode="auto">
              <a:xfrm>
                <a:off x="1356507" y="4487497"/>
                <a:ext cx="4217988" cy="835104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0" name="Oval 259"/>
              <p:cNvSpPr/>
              <p:nvPr/>
            </p:nvSpPr>
            <p:spPr bwMode="auto">
              <a:xfrm>
                <a:off x="2442357" y="4374774"/>
                <a:ext cx="131763" cy="12542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1" name="Freeform 260"/>
              <p:cNvSpPr/>
              <p:nvPr/>
            </p:nvSpPr>
            <p:spPr bwMode="auto">
              <a:xfrm>
                <a:off x="2523320" y="4403352"/>
                <a:ext cx="539750" cy="201631"/>
              </a:xfrm>
              <a:custGeom>
                <a:avLst/>
                <a:gdLst>
                  <a:gd name="connsiteX0" fmla="*/ 619433 w 619433"/>
                  <a:gd name="connsiteY0" fmla="*/ 250722 h 250722"/>
                  <a:gd name="connsiteX1" fmla="*/ 191730 w 619433"/>
                  <a:gd name="connsiteY1" fmla="*/ 88490 h 250722"/>
                  <a:gd name="connsiteX2" fmla="*/ 0 w 619433"/>
                  <a:gd name="connsiteY2" fmla="*/ 0 h 250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9433" h="250722">
                    <a:moveTo>
                      <a:pt x="619433" y="250722"/>
                    </a:moveTo>
                    <a:lnTo>
                      <a:pt x="191730" y="88490"/>
                    </a:lnTo>
                    <a:cubicBezTo>
                      <a:pt x="88491" y="46703"/>
                      <a:pt x="44245" y="23351"/>
                      <a:pt x="0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2" name="Freeform 261"/>
              <p:cNvSpPr/>
              <p:nvPr/>
            </p:nvSpPr>
            <p:spPr bwMode="auto">
              <a:xfrm>
                <a:off x="2523320" y="3852436"/>
                <a:ext cx="808037" cy="574730"/>
              </a:xfrm>
              <a:custGeom>
                <a:avLst/>
                <a:gdLst>
                  <a:gd name="connsiteX0" fmla="*/ 0 w 929149"/>
                  <a:gd name="connsiteY0" fmla="*/ 707923 h 707923"/>
                  <a:gd name="connsiteX1" fmla="*/ 501446 w 929149"/>
                  <a:gd name="connsiteY1" fmla="*/ 457200 h 707923"/>
                  <a:gd name="connsiteX2" fmla="*/ 929149 w 929149"/>
                  <a:gd name="connsiteY2" fmla="*/ 0 h 707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9149" h="707923">
                    <a:moveTo>
                      <a:pt x="0" y="707923"/>
                    </a:moveTo>
                    <a:cubicBezTo>
                      <a:pt x="173294" y="641555"/>
                      <a:pt x="346588" y="575187"/>
                      <a:pt x="501446" y="457200"/>
                    </a:cubicBezTo>
                    <a:cubicBezTo>
                      <a:pt x="656304" y="339213"/>
                      <a:pt x="792726" y="169606"/>
                      <a:pt x="929149" y="0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87" name="TextBox 74"/>
              <p:cNvSpPr txBox="1">
                <a:spLocks noChangeArrowheads="1"/>
              </p:cNvSpPr>
              <p:nvPr/>
            </p:nvSpPr>
            <p:spPr bwMode="auto">
              <a:xfrm>
                <a:off x="2380445" y="4051013"/>
                <a:ext cx="331788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264" name="Oval 263"/>
              <p:cNvSpPr/>
              <p:nvPr/>
            </p:nvSpPr>
            <p:spPr bwMode="auto">
              <a:xfrm>
                <a:off x="5487182" y="5025711"/>
                <a:ext cx="133350" cy="12224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89" name="TextBox 62"/>
              <p:cNvSpPr txBox="1">
                <a:spLocks noChangeArrowheads="1"/>
              </p:cNvSpPr>
              <p:nvPr/>
            </p:nvSpPr>
            <p:spPr bwMode="auto">
              <a:xfrm>
                <a:off x="5620685" y="4839775"/>
                <a:ext cx="264960" cy="299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266" name="Freeform 265"/>
              <p:cNvSpPr/>
              <p:nvPr/>
            </p:nvSpPr>
            <p:spPr bwMode="auto">
              <a:xfrm>
                <a:off x="3334200" y="3880715"/>
                <a:ext cx="2306638" cy="1268544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7" name="Oval 266"/>
              <p:cNvSpPr/>
              <p:nvPr/>
            </p:nvSpPr>
            <p:spPr bwMode="auto">
              <a:xfrm>
                <a:off x="2970995" y="4530364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8" name="Oval 267"/>
              <p:cNvSpPr/>
              <p:nvPr/>
            </p:nvSpPr>
            <p:spPr bwMode="auto">
              <a:xfrm>
                <a:off x="3236107" y="4932039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9" name="Freeform 268"/>
              <p:cNvSpPr/>
              <p:nvPr/>
            </p:nvSpPr>
            <p:spPr bwMode="auto">
              <a:xfrm>
                <a:off x="3023382" y="3828622"/>
                <a:ext cx="307975" cy="789062"/>
              </a:xfrm>
              <a:custGeom>
                <a:avLst/>
                <a:gdLst>
                  <a:gd name="connsiteX0" fmla="*/ 353961 w 353961"/>
                  <a:gd name="connsiteY0" fmla="*/ 0 h 973394"/>
                  <a:gd name="connsiteX1" fmla="*/ 221225 w 353961"/>
                  <a:gd name="connsiteY1" fmla="*/ 516194 h 973394"/>
                  <a:gd name="connsiteX2" fmla="*/ 0 w 353961"/>
                  <a:gd name="connsiteY2" fmla="*/ 973394 h 97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3961" h="973394">
                    <a:moveTo>
                      <a:pt x="353961" y="0"/>
                    </a:moveTo>
                    <a:cubicBezTo>
                      <a:pt x="317090" y="176981"/>
                      <a:pt x="280219" y="353962"/>
                      <a:pt x="221225" y="516194"/>
                    </a:cubicBezTo>
                    <a:cubicBezTo>
                      <a:pt x="162232" y="678426"/>
                      <a:pt x="81116" y="825910"/>
                      <a:pt x="0" y="973394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0" name="Freeform 269"/>
              <p:cNvSpPr/>
              <p:nvPr/>
            </p:nvSpPr>
            <p:spPr bwMode="auto">
              <a:xfrm>
                <a:off x="3036082" y="4593870"/>
                <a:ext cx="2525713" cy="528687"/>
              </a:xfrm>
              <a:custGeom>
                <a:avLst/>
                <a:gdLst>
                  <a:gd name="connsiteX0" fmla="*/ 0 w 2905432"/>
                  <a:gd name="connsiteY0" fmla="*/ 0 h 651387"/>
                  <a:gd name="connsiteX1" fmla="*/ 943897 w 2905432"/>
                  <a:gd name="connsiteY1" fmla="*/ 545690 h 651387"/>
                  <a:gd name="connsiteX2" fmla="*/ 2905432 w 2905432"/>
                  <a:gd name="connsiteY2" fmla="*/ 634181 h 651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5432" h="651387">
                    <a:moveTo>
                      <a:pt x="0" y="0"/>
                    </a:moveTo>
                    <a:cubicBezTo>
                      <a:pt x="229829" y="219996"/>
                      <a:pt x="459658" y="439993"/>
                      <a:pt x="943897" y="545690"/>
                    </a:cubicBezTo>
                    <a:cubicBezTo>
                      <a:pt x="1428136" y="651387"/>
                      <a:pt x="2166784" y="642784"/>
                      <a:pt x="2905432" y="634181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1" name="Freeform 270"/>
              <p:cNvSpPr/>
              <p:nvPr/>
            </p:nvSpPr>
            <p:spPr bwMode="auto">
              <a:xfrm>
                <a:off x="3048782" y="4630385"/>
                <a:ext cx="269875" cy="358809"/>
              </a:xfrm>
              <a:custGeom>
                <a:avLst/>
                <a:gdLst>
                  <a:gd name="connsiteX0" fmla="*/ 0 w 309716"/>
                  <a:gd name="connsiteY0" fmla="*/ 0 h 442452"/>
                  <a:gd name="connsiteX1" fmla="*/ 58994 w 309716"/>
                  <a:gd name="connsiteY1" fmla="*/ 235974 h 442452"/>
                  <a:gd name="connsiteX2" fmla="*/ 309716 w 309716"/>
                  <a:gd name="connsiteY2" fmla="*/ 442452 h 442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9716" h="442452">
                    <a:moveTo>
                      <a:pt x="0" y="0"/>
                    </a:moveTo>
                    <a:cubicBezTo>
                      <a:pt x="3687" y="81116"/>
                      <a:pt x="7375" y="162232"/>
                      <a:pt x="58994" y="235974"/>
                    </a:cubicBezTo>
                    <a:cubicBezTo>
                      <a:pt x="110613" y="309716"/>
                      <a:pt x="210164" y="376084"/>
                      <a:pt x="309716" y="44245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2" name="Freeform 271"/>
              <p:cNvSpPr/>
              <p:nvPr/>
            </p:nvSpPr>
            <p:spPr bwMode="auto">
              <a:xfrm>
                <a:off x="3305957" y="5011421"/>
                <a:ext cx="2268538" cy="207983"/>
              </a:xfrm>
              <a:custGeom>
                <a:avLst/>
                <a:gdLst>
                  <a:gd name="connsiteX0" fmla="*/ 0 w 2610465"/>
                  <a:gd name="connsiteY0" fmla="*/ 0 h 255638"/>
                  <a:gd name="connsiteX1" fmla="*/ 1002890 w 2610465"/>
                  <a:gd name="connsiteY1" fmla="*/ 235974 h 255638"/>
                  <a:gd name="connsiteX2" fmla="*/ 2610465 w 2610465"/>
                  <a:gd name="connsiteY2" fmla="*/ 117987 h 255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10465" h="255638">
                    <a:moveTo>
                      <a:pt x="0" y="0"/>
                    </a:moveTo>
                    <a:cubicBezTo>
                      <a:pt x="283906" y="108155"/>
                      <a:pt x="567813" y="216310"/>
                      <a:pt x="1002890" y="235974"/>
                    </a:cubicBezTo>
                    <a:cubicBezTo>
                      <a:pt x="1437967" y="255638"/>
                      <a:pt x="2024216" y="186812"/>
                      <a:pt x="2610465" y="117987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297" name="TextBox 66"/>
              <p:cNvSpPr txBox="1">
                <a:spLocks noChangeArrowheads="1"/>
              </p:cNvSpPr>
              <p:nvPr/>
            </p:nvSpPr>
            <p:spPr bwMode="auto">
              <a:xfrm>
                <a:off x="3120220" y="4230401"/>
                <a:ext cx="265113" cy="300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g</a:t>
                </a:r>
              </a:p>
            </p:txBody>
          </p:sp>
          <p:sp>
            <p:nvSpPr>
              <p:cNvPr id="274" name="Oval 273"/>
              <p:cNvSpPr/>
              <p:nvPr/>
            </p:nvSpPr>
            <p:spPr bwMode="auto">
              <a:xfrm>
                <a:off x="3866345" y="4684365"/>
                <a:ext cx="131762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5" name="Freeform 274"/>
              <p:cNvSpPr/>
              <p:nvPr/>
            </p:nvSpPr>
            <p:spPr bwMode="auto">
              <a:xfrm>
                <a:off x="3063070" y="4592282"/>
                <a:ext cx="884237" cy="157178"/>
              </a:xfrm>
              <a:custGeom>
                <a:avLst/>
                <a:gdLst>
                  <a:gd name="connsiteX0" fmla="*/ 0 w 1017638"/>
                  <a:gd name="connsiteY0" fmla="*/ 0 h 191729"/>
                  <a:gd name="connsiteX1" fmla="*/ 471948 w 1017638"/>
                  <a:gd name="connsiteY1" fmla="*/ 147484 h 191729"/>
                  <a:gd name="connsiteX2" fmla="*/ 1017638 w 1017638"/>
                  <a:gd name="connsiteY2" fmla="*/ 191729 h 19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191729">
                    <a:moveTo>
                      <a:pt x="0" y="0"/>
                    </a:moveTo>
                    <a:cubicBezTo>
                      <a:pt x="151171" y="57764"/>
                      <a:pt x="302342" y="115529"/>
                      <a:pt x="471948" y="147484"/>
                    </a:cubicBezTo>
                    <a:cubicBezTo>
                      <a:pt x="641554" y="179439"/>
                      <a:pt x="829596" y="185584"/>
                      <a:pt x="1017638" y="191729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6" name="Freeform 275"/>
              <p:cNvSpPr/>
              <p:nvPr/>
            </p:nvSpPr>
            <p:spPr bwMode="auto">
              <a:xfrm>
                <a:off x="3318657" y="3815921"/>
                <a:ext cx="628650" cy="944652"/>
              </a:xfrm>
              <a:custGeom>
                <a:avLst/>
                <a:gdLst>
                  <a:gd name="connsiteX0" fmla="*/ 0 w 722671"/>
                  <a:gd name="connsiteY0" fmla="*/ 0 h 1165122"/>
                  <a:gd name="connsiteX1" fmla="*/ 235975 w 722671"/>
                  <a:gd name="connsiteY1" fmla="*/ 811161 h 1165122"/>
                  <a:gd name="connsiteX2" fmla="*/ 722671 w 722671"/>
                  <a:gd name="connsiteY2" fmla="*/ 1165122 h 116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2671" h="1165122">
                    <a:moveTo>
                      <a:pt x="0" y="0"/>
                    </a:moveTo>
                    <a:cubicBezTo>
                      <a:pt x="57765" y="308487"/>
                      <a:pt x="115530" y="616974"/>
                      <a:pt x="235975" y="811161"/>
                    </a:cubicBezTo>
                    <a:cubicBezTo>
                      <a:pt x="356420" y="1005348"/>
                      <a:pt x="539545" y="1085235"/>
                      <a:pt x="722671" y="1165122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7" name="Freeform 276"/>
              <p:cNvSpPr/>
              <p:nvPr/>
            </p:nvSpPr>
            <p:spPr bwMode="auto">
              <a:xfrm>
                <a:off x="3934607" y="4773274"/>
                <a:ext cx="1679575" cy="322294"/>
              </a:xfrm>
              <a:custGeom>
                <a:avLst/>
                <a:gdLst>
                  <a:gd name="connsiteX0" fmla="*/ 0 w 1932039"/>
                  <a:gd name="connsiteY0" fmla="*/ 0 h 398206"/>
                  <a:gd name="connsiteX1" fmla="*/ 899652 w 1932039"/>
                  <a:gd name="connsiteY1" fmla="*/ 265471 h 398206"/>
                  <a:gd name="connsiteX2" fmla="*/ 1932039 w 1932039"/>
                  <a:gd name="connsiteY2" fmla="*/ 398206 h 398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32039" h="398206">
                    <a:moveTo>
                      <a:pt x="0" y="0"/>
                    </a:moveTo>
                    <a:cubicBezTo>
                      <a:pt x="288823" y="99551"/>
                      <a:pt x="577646" y="199103"/>
                      <a:pt x="899652" y="265471"/>
                    </a:cubicBezTo>
                    <a:cubicBezTo>
                      <a:pt x="1221658" y="331839"/>
                      <a:pt x="1576848" y="365022"/>
                      <a:pt x="1932039" y="398206"/>
                    </a:cubicBezTo>
                  </a:path>
                </a:pathLst>
              </a:cu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02" name="TextBox 72"/>
              <p:cNvSpPr txBox="1">
                <a:spLocks noChangeArrowheads="1"/>
              </p:cNvSpPr>
              <p:nvPr/>
            </p:nvSpPr>
            <p:spPr bwMode="auto">
              <a:xfrm>
                <a:off x="3669835" y="4684239"/>
                <a:ext cx="331181" cy="299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  <p:sp>
            <p:nvSpPr>
              <p:cNvPr id="8303" name="TextBox 73"/>
              <p:cNvSpPr txBox="1">
                <a:spLocks noChangeArrowheads="1"/>
              </p:cNvSpPr>
              <p:nvPr/>
            </p:nvSpPr>
            <p:spPr bwMode="auto">
              <a:xfrm>
                <a:off x="2851933" y="4644738"/>
                <a:ext cx="330200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280" name="Oval 279"/>
              <p:cNvSpPr/>
              <p:nvPr/>
            </p:nvSpPr>
            <p:spPr bwMode="auto">
              <a:xfrm>
                <a:off x="3236107" y="3757177"/>
                <a:ext cx="133350" cy="12383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2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305" name="TextBox 63"/>
              <p:cNvSpPr txBox="1">
                <a:spLocks noChangeArrowheads="1"/>
              </p:cNvSpPr>
              <p:nvPr/>
            </p:nvSpPr>
            <p:spPr bwMode="auto">
              <a:xfrm>
                <a:off x="3264146" y="3428534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200" i="1"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sp>
        <p:nvSpPr>
          <p:cNvPr id="215" name="Freeform 214"/>
          <p:cNvSpPr/>
          <p:nvPr/>
        </p:nvSpPr>
        <p:spPr>
          <a:xfrm>
            <a:off x="332120" y="3929370"/>
            <a:ext cx="1854200" cy="604838"/>
          </a:xfrm>
          <a:custGeom>
            <a:avLst/>
            <a:gdLst>
              <a:gd name="connsiteX0" fmla="*/ 1854558 w 1854558"/>
              <a:gd name="connsiteY0" fmla="*/ 0 h 605307"/>
              <a:gd name="connsiteX1" fmla="*/ 1596981 w 1854558"/>
              <a:gd name="connsiteY1" fmla="*/ 154546 h 605307"/>
              <a:gd name="connsiteX2" fmla="*/ 1184857 w 1854558"/>
              <a:gd name="connsiteY2" fmla="*/ 347729 h 605307"/>
              <a:gd name="connsiteX3" fmla="*/ 850006 w 1854558"/>
              <a:gd name="connsiteY3" fmla="*/ 476518 h 605307"/>
              <a:gd name="connsiteX4" fmla="*/ 437882 w 1854558"/>
              <a:gd name="connsiteY4" fmla="*/ 553791 h 605307"/>
              <a:gd name="connsiteX5" fmla="*/ 0 w 1854558"/>
              <a:gd name="connsiteY5" fmla="*/ 605307 h 60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4558" h="605307">
                <a:moveTo>
                  <a:pt x="1854558" y="0"/>
                </a:moveTo>
                <a:cubicBezTo>
                  <a:pt x="1781578" y="48295"/>
                  <a:pt x="1708598" y="96591"/>
                  <a:pt x="1596981" y="154546"/>
                </a:cubicBezTo>
                <a:cubicBezTo>
                  <a:pt x="1485364" y="212501"/>
                  <a:pt x="1309353" y="294067"/>
                  <a:pt x="1184857" y="347729"/>
                </a:cubicBezTo>
                <a:cubicBezTo>
                  <a:pt x="1060361" y="401391"/>
                  <a:pt x="974502" y="442174"/>
                  <a:pt x="850006" y="476518"/>
                </a:cubicBezTo>
                <a:cubicBezTo>
                  <a:pt x="725510" y="510862"/>
                  <a:pt x="579550" y="532326"/>
                  <a:pt x="437882" y="553791"/>
                </a:cubicBezTo>
                <a:cubicBezTo>
                  <a:pt x="296214" y="575256"/>
                  <a:pt x="148107" y="590281"/>
                  <a:pt x="0" y="605307"/>
                </a:cubicBezTo>
              </a:path>
            </a:pathLst>
          </a:custGeom>
          <a:ln w="28575" cmpd="sng">
            <a:solidFill>
              <a:schemeClr val="bg1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6" name="Freeform 215"/>
          <p:cNvSpPr/>
          <p:nvPr/>
        </p:nvSpPr>
        <p:spPr>
          <a:xfrm>
            <a:off x="2293295" y="3940150"/>
            <a:ext cx="2163763" cy="1185863"/>
          </a:xfrm>
          <a:custGeom>
            <a:avLst/>
            <a:gdLst>
              <a:gd name="connsiteX0" fmla="*/ 0 w 2163650"/>
              <a:gd name="connsiteY0" fmla="*/ 0 h 1184857"/>
              <a:gd name="connsiteX1" fmla="*/ 180304 w 2163650"/>
              <a:gd name="connsiteY1" fmla="*/ 270457 h 1184857"/>
              <a:gd name="connsiteX2" fmla="*/ 399245 w 2163650"/>
              <a:gd name="connsiteY2" fmla="*/ 450761 h 1184857"/>
              <a:gd name="connsiteX3" fmla="*/ 708338 w 2163650"/>
              <a:gd name="connsiteY3" fmla="*/ 656823 h 1184857"/>
              <a:gd name="connsiteX4" fmla="*/ 1094704 w 2163650"/>
              <a:gd name="connsiteY4" fmla="*/ 811369 h 1184857"/>
              <a:gd name="connsiteX5" fmla="*/ 1674253 w 2163650"/>
              <a:gd name="connsiteY5" fmla="*/ 1017431 h 1184857"/>
              <a:gd name="connsiteX6" fmla="*/ 2163650 w 2163650"/>
              <a:gd name="connsiteY6" fmla="*/ 1184857 h 118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3650" h="1184857">
                <a:moveTo>
                  <a:pt x="0" y="0"/>
                </a:moveTo>
                <a:cubicBezTo>
                  <a:pt x="56881" y="97665"/>
                  <a:pt x="113763" y="195330"/>
                  <a:pt x="180304" y="270457"/>
                </a:cubicBezTo>
                <a:cubicBezTo>
                  <a:pt x="246845" y="345584"/>
                  <a:pt x="311239" y="386367"/>
                  <a:pt x="399245" y="450761"/>
                </a:cubicBezTo>
                <a:cubicBezTo>
                  <a:pt x="487251" y="515155"/>
                  <a:pt x="592428" y="596722"/>
                  <a:pt x="708338" y="656823"/>
                </a:cubicBezTo>
                <a:cubicBezTo>
                  <a:pt x="824248" y="716924"/>
                  <a:pt x="933718" y="751268"/>
                  <a:pt x="1094704" y="811369"/>
                </a:cubicBezTo>
                <a:cubicBezTo>
                  <a:pt x="1255690" y="871470"/>
                  <a:pt x="1674253" y="1017431"/>
                  <a:pt x="1674253" y="1017431"/>
                </a:cubicBezTo>
                <a:lnTo>
                  <a:pt x="2163650" y="1184857"/>
                </a:lnTo>
              </a:path>
            </a:pathLst>
          </a:custGeom>
          <a:noFill/>
          <a:ln w="28575" cmpd="sng">
            <a:solidFill>
              <a:schemeClr val="bg1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26" name="Rectangular Callout 525"/>
          <p:cNvSpPr/>
          <p:nvPr/>
        </p:nvSpPr>
        <p:spPr>
          <a:xfrm>
            <a:off x="4765182" y="5396246"/>
            <a:ext cx="2163651" cy="399245"/>
          </a:xfrm>
          <a:prstGeom prst="wedgeRectCallout">
            <a:avLst>
              <a:gd name="adj1" fmla="val -101285"/>
              <a:gd name="adj2" fmla="val -125483"/>
            </a:avLst>
          </a:prstGeom>
          <a:solidFill>
            <a:srgbClr val="00D05E"/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plane 3-tree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5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/>
      <p:bldP spid="247" grpId="1"/>
      <p:bldP spid="214" grpId="0" animBg="1"/>
      <p:bldP spid="215" grpId="0" animBg="1"/>
      <p:bldP spid="21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7452" y="2678502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85037" y="1496683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897844" y="1444925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40643" y="3204711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80925" y="2618117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04212" y="2678499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04543" y="2471465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337126" y="1919377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36463" y="2777706"/>
            <a:ext cx="1181818" cy="560717"/>
          </a:xfrm>
          <a:custGeom>
            <a:avLst/>
            <a:gdLst>
              <a:gd name="connsiteX0" fmla="*/ 1121434 w 1121434"/>
              <a:gd name="connsiteY0" fmla="*/ 491705 h 634041"/>
              <a:gd name="connsiteX1" fmla="*/ 517584 w 1121434"/>
              <a:gd name="connsiteY1" fmla="*/ 552090 h 634041"/>
              <a:gd name="connsiteX2" fmla="*/ 0 w 1121434"/>
              <a:gd name="connsiteY2" fmla="*/ 0 h 634041"/>
              <a:gd name="connsiteX0" fmla="*/ 1121434 w 1121434"/>
              <a:gd name="connsiteY0" fmla="*/ 491705 h 562873"/>
              <a:gd name="connsiteX1" fmla="*/ 517584 w 1121434"/>
              <a:gd name="connsiteY1" fmla="*/ 414068 h 562873"/>
              <a:gd name="connsiteX2" fmla="*/ 0 w 1121434"/>
              <a:gd name="connsiteY2" fmla="*/ 0 h 56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1434" h="562873">
                <a:moveTo>
                  <a:pt x="1121434" y="491705"/>
                </a:moveTo>
                <a:cubicBezTo>
                  <a:pt x="912962" y="562873"/>
                  <a:pt x="704490" y="496019"/>
                  <a:pt x="517584" y="414068"/>
                </a:cubicBezTo>
                <a:cubicBezTo>
                  <a:pt x="330678" y="332117"/>
                  <a:pt x="0" y="0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19210" y="1526875"/>
            <a:ext cx="500332" cy="1199072"/>
          </a:xfrm>
          <a:custGeom>
            <a:avLst/>
            <a:gdLst>
              <a:gd name="connsiteX0" fmla="*/ 0 w 500332"/>
              <a:gd name="connsiteY0" fmla="*/ 1199072 h 1199072"/>
              <a:gd name="connsiteX1" fmla="*/ 94890 w 500332"/>
              <a:gd name="connsiteY1" fmla="*/ 439948 h 1199072"/>
              <a:gd name="connsiteX2" fmla="*/ 500332 w 500332"/>
              <a:gd name="connsiteY2" fmla="*/ 0 h 119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332" h="1199072">
                <a:moveTo>
                  <a:pt x="0" y="1199072"/>
                </a:moveTo>
                <a:cubicBezTo>
                  <a:pt x="5750" y="919432"/>
                  <a:pt x="11501" y="639793"/>
                  <a:pt x="94890" y="439948"/>
                </a:cubicBezTo>
                <a:cubicBezTo>
                  <a:pt x="178279" y="240103"/>
                  <a:pt x="339305" y="120051"/>
                  <a:pt x="500332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71300" y="1394604"/>
            <a:ext cx="1078302" cy="132271"/>
          </a:xfrm>
          <a:custGeom>
            <a:avLst/>
            <a:gdLst>
              <a:gd name="connsiteX0" fmla="*/ 0 w 1078302"/>
              <a:gd name="connsiteY0" fmla="*/ 132271 h 132271"/>
              <a:gd name="connsiteX1" fmla="*/ 552091 w 1078302"/>
              <a:gd name="connsiteY1" fmla="*/ 2875 h 132271"/>
              <a:gd name="connsiteX2" fmla="*/ 1078302 w 1078302"/>
              <a:gd name="connsiteY2" fmla="*/ 115019 h 132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8302" h="132271">
                <a:moveTo>
                  <a:pt x="0" y="132271"/>
                </a:moveTo>
                <a:cubicBezTo>
                  <a:pt x="186187" y="69010"/>
                  <a:pt x="372374" y="5750"/>
                  <a:pt x="552091" y="2875"/>
                </a:cubicBezTo>
                <a:cubicBezTo>
                  <a:pt x="731808" y="0"/>
                  <a:pt x="905055" y="57509"/>
                  <a:pt x="1078302" y="11501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966855" y="1535502"/>
            <a:ext cx="465826" cy="1138687"/>
          </a:xfrm>
          <a:custGeom>
            <a:avLst/>
            <a:gdLst>
              <a:gd name="connsiteX0" fmla="*/ 0 w 543464"/>
              <a:gd name="connsiteY0" fmla="*/ 0 h 1138687"/>
              <a:gd name="connsiteX1" fmla="*/ 353683 w 543464"/>
              <a:gd name="connsiteY1" fmla="*/ 379562 h 1138687"/>
              <a:gd name="connsiteX2" fmla="*/ 543464 w 543464"/>
              <a:gd name="connsiteY2" fmla="*/ 1138687 h 1138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464" h="1138687">
                <a:moveTo>
                  <a:pt x="0" y="0"/>
                </a:moveTo>
                <a:cubicBezTo>
                  <a:pt x="131553" y="94890"/>
                  <a:pt x="263106" y="189781"/>
                  <a:pt x="353683" y="379562"/>
                </a:cubicBezTo>
                <a:cubicBezTo>
                  <a:pt x="444260" y="569343"/>
                  <a:pt x="543464" y="1138687"/>
                  <a:pt x="543464" y="113868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492402" y="2682815"/>
            <a:ext cx="957532" cy="612476"/>
          </a:xfrm>
          <a:custGeom>
            <a:avLst/>
            <a:gdLst>
              <a:gd name="connsiteX0" fmla="*/ 0 w 957532"/>
              <a:gd name="connsiteY0" fmla="*/ 612476 h 612476"/>
              <a:gd name="connsiteX1" fmla="*/ 595223 w 957532"/>
              <a:gd name="connsiteY1" fmla="*/ 483079 h 612476"/>
              <a:gd name="connsiteX2" fmla="*/ 957532 w 957532"/>
              <a:gd name="connsiteY2" fmla="*/ 0 h 612476"/>
              <a:gd name="connsiteX3" fmla="*/ 957532 w 957532"/>
              <a:gd name="connsiteY3" fmla="*/ 0 h 612476"/>
              <a:gd name="connsiteX0" fmla="*/ 0 w 957532"/>
              <a:gd name="connsiteY0" fmla="*/ 612476 h 612476"/>
              <a:gd name="connsiteX1" fmla="*/ 595223 w 957532"/>
              <a:gd name="connsiteY1" fmla="*/ 362309 h 612476"/>
              <a:gd name="connsiteX2" fmla="*/ 957532 w 957532"/>
              <a:gd name="connsiteY2" fmla="*/ 0 h 612476"/>
              <a:gd name="connsiteX3" fmla="*/ 957532 w 957532"/>
              <a:gd name="connsiteY3" fmla="*/ 0 h 612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532" h="612476">
                <a:moveTo>
                  <a:pt x="0" y="612476"/>
                </a:moveTo>
                <a:cubicBezTo>
                  <a:pt x="217817" y="598817"/>
                  <a:pt x="435634" y="464388"/>
                  <a:pt x="595223" y="362309"/>
                </a:cubicBezTo>
                <a:cubicBezTo>
                  <a:pt x="754812" y="260230"/>
                  <a:pt x="897147" y="60385"/>
                  <a:pt x="957532" y="0"/>
                </a:cubicBezTo>
                <a:lnTo>
                  <a:pt x="957532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flipV="1">
            <a:off x="301957" y="2688853"/>
            <a:ext cx="845389" cy="45719"/>
          </a:xfrm>
          <a:custGeom>
            <a:avLst/>
            <a:gdLst>
              <a:gd name="connsiteX0" fmla="*/ 0 w 138023"/>
              <a:gd name="connsiteY0" fmla="*/ 0 h 974784"/>
              <a:gd name="connsiteX1" fmla="*/ 138023 w 138023"/>
              <a:gd name="connsiteY1" fmla="*/ 974784 h 97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023" h="974784">
                <a:moveTo>
                  <a:pt x="0" y="0"/>
                </a:moveTo>
                <a:lnTo>
                  <a:pt x="138023" y="97478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138719" y="2691442"/>
            <a:ext cx="370936" cy="577970"/>
          </a:xfrm>
          <a:custGeom>
            <a:avLst/>
            <a:gdLst>
              <a:gd name="connsiteX0" fmla="*/ 0 w 500332"/>
              <a:gd name="connsiteY0" fmla="*/ 0 h 681487"/>
              <a:gd name="connsiteX1" fmla="*/ 500332 w 500332"/>
              <a:gd name="connsiteY1" fmla="*/ 681487 h 681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32" h="681487">
                <a:moveTo>
                  <a:pt x="0" y="0"/>
                </a:moveTo>
                <a:lnTo>
                  <a:pt x="500332" y="681487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388884" y="1509622"/>
            <a:ext cx="526213" cy="474453"/>
          </a:xfrm>
          <a:custGeom>
            <a:avLst/>
            <a:gdLst>
              <a:gd name="connsiteX0" fmla="*/ 500333 w 500333"/>
              <a:gd name="connsiteY0" fmla="*/ 0 h 629728"/>
              <a:gd name="connsiteX1" fmla="*/ 0 w 500333"/>
              <a:gd name="connsiteY1" fmla="*/ 629728 h 62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33" h="629728">
                <a:moveTo>
                  <a:pt x="500333" y="0"/>
                </a:moveTo>
                <a:lnTo>
                  <a:pt x="0" y="629728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682183" y="2544792"/>
            <a:ext cx="741872" cy="146650"/>
          </a:xfrm>
          <a:custGeom>
            <a:avLst/>
            <a:gdLst>
              <a:gd name="connsiteX0" fmla="*/ 992038 w 992038"/>
              <a:gd name="connsiteY0" fmla="*/ 474452 h 474452"/>
              <a:gd name="connsiteX1" fmla="*/ 448574 w 992038"/>
              <a:gd name="connsiteY1" fmla="*/ 345056 h 474452"/>
              <a:gd name="connsiteX2" fmla="*/ 0 w 992038"/>
              <a:gd name="connsiteY2" fmla="*/ 0 h 47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2038" h="474452">
                <a:moveTo>
                  <a:pt x="992038" y="474452"/>
                </a:moveTo>
                <a:cubicBezTo>
                  <a:pt x="802976" y="449291"/>
                  <a:pt x="613914" y="424131"/>
                  <a:pt x="448574" y="345056"/>
                </a:cubicBezTo>
                <a:cubicBezTo>
                  <a:pt x="283234" y="265981"/>
                  <a:pt x="141617" y="132990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45422" y="1552756"/>
            <a:ext cx="543463" cy="431320"/>
          </a:xfrm>
          <a:custGeom>
            <a:avLst/>
            <a:gdLst>
              <a:gd name="connsiteX0" fmla="*/ 0 w 138023"/>
              <a:gd name="connsiteY0" fmla="*/ 0 h 974784"/>
              <a:gd name="connsiteX1" fmla="*/ 138023 w 138023"/>
              <a:gd name="connsiteY1" fmla="*/ 974784 h 97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023" h="974784">
                <a:moveTo>
                  <a:pt x="0" y="0"/>
                </a:moveTo>
                <a:lnTo>
                  <a:pt x="138023" y="97478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 flipH="1" flipV="1">
            <a:off x="1173224" y="2544791"/>
            <a:ext cx="483078" cy="172530"/>
          </a:xfrm>
          <a:custGeom>
            <a:avLst/>
            <a:gdLst>
              <a:gd name="connsiteX0" fmla="*/ 500333 w 500333"/>
              <a:gd name="connsiteY0" fmla="*/ 0 h 629728"/>
              <a:gd name="connsiteX1" fmla="*/ 0 w 500333"/>
              <a:gd name="connsiteY1" fmla="*/ 629728 h 62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33" h="629728">
                <a:moveTo>
                  <a:pt x="500333" y="0"/>
                </a:moveTo>
                <a:lnTo>
                  <a:pt x="0" y="629728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 flipH="1">
            <a:off x="1380258" y="1966823"/>
            <a:ext cx="276045" cy="534837"/>
          </a:xfrm>
          <a:custGeom>
            <a:avLst/>
            <a:gdLst>
              <a:gd name="connsiteX0" fmla="*/ 500333 w 500333"/>
              <a:gd name="connsiteY0" fmla="*/ 0 h 629728"/>
              <a:gd name="connsiteX1" fmla="*/ 0 w 500333"/>
              <a:gd name="connsiteY1" fmla="*/ 629728 h 62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33" h="629728">
                <a:moveTo>
                  <a:pt x="500333" y="0"/>
                </a:moveTo>
                <a:lnTo>
                  <a:pt x="0" y="629728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915779" y="2734574"/>
            <a:ext cx="1181818" cy="560717"/>
          </a:xfrm>
          <a:custGeom>
            <a:avLst/>
            <a:gdLst>
              <a:gd name="connsiteX0" fmla="*/ 1121434 w 1121434"/>
              <a:gd name="connsiteY0" fmla="*/ 491705 h 634041"/>
              <a:gd name="connsiteX1" fmla="*/ 517584 w 1121434"/>
              <a:gd name="connsiteY1" fmla="*/ 552090 h 634041"/>
              <a:gd name="connsiteX2" fmla="*/ 0 w 1121434"/>
              <a:gd name="connsiteY2" fmla="*/ 0 h 634041"/>
              <a:gd name="connsiteX0" fmla="*/ 1121434 w 1121434"/>
              <a:gd name="connsiteY0" fmla="*/ 491705 h 562873"/>
              <a:gd name="connsiteX1" fmla="*/ 517584 w 1121434"/>
              <a:gd name="connsiteY1" fmla="*/ 414068 h 562873"/>
              <a:gd name="connsiteX2" fmla="*/ 0 w 1121434"/>
              <a:gd name="connsiteY2" fmla="*/ 0 h 56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1434" h="562873">
                <a:moveTo>
                  <a:pt x="1121434" y="491705"/>
                </a:moveTo>
                <a:cubicBezTo>
                  <a:pt x="912962" y="562873"/>
                  <a:pt x="704490" y="496019"/>
                  <a:pt x="517584" y="414068"/>
                </a:cubicBezTo>
                <a:cubicBezTo>
                  <a:pt x="330678" y="332117"/>
                  <a:pt x="0" y="0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898526" y="1483743"/>
            <a:ext cx="500332" cy="1199072"/>
          </a:xfrm>
          <a:custGeom>
            <a:avLst/>
            <a:gdLst>
              <a:gd name="connsiteX0" fmla="*/ 0 w 500332"/>
              <a:gd name="connsiteY0" fmla="*/ 1199072 h 1199072"/>
              <a:gd name="connsiteX1" fmla="*/ 94890 w 500332"/>
              <a:gd name="connsiteY1" fmla="*/ 439948 h 1199072"/>
              <a:gd name="connsiteX2" fmla="*/ 500332 w 500332"/>
              <a:gd name="connsiteY2" fmla="*/ 0 h 119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332" h="1199072">
                <a:moveTo>
                  <a:pt x="0" y="1199072"/>
                </a:moveTo>
                <a:cubicBezTo>
                  <a:pt x="5750" y="919432"/>
                  <a:pt x="11501" y="639793"/>
                  <a:pt x="94890" y="439948"/>
                </a:cubicBezTo>
                <a:cubicBezTo>
                  <a:pt x="178279" y="240103"/>
                  <a:pt x="339305" y="120051"/>
                  <a:pt x="500332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450616" y="1351472"/>
            <a:ext cx="1078302" cy="132271"/>
          </a:xfrm>
          <a:custGeom>
            <a:avLst/>
            <a:gdLst>
              <a:gd name="connsiteX0" fmla="*/ 0 w 1078302"/>
              <a:gd name="connsiteY0" fmla="*/ 132271 h 132271"/>
              <a:gd name="connsiteX1" fmla="*/ 552091 w 1078302"/>
              <a:gd name="connsiteY1" fmla="*/ 2875 h 132271"/>
              <a:gd name="connsiteX2" fmla="*/ 1078302 w 1078302"/>
              <a:gd name="connsiteY2" fmla="*/ 115019 h 132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8302" h="132271">
                <a:moveTo>
                  <a:pt x="0" y="132271"/>
                </a:moveTo>
                <a:cubicBezTo>
                  <a:pt x="186187" y="69010"/>
                  <a:pt x="372374" y="5750"/>
                  <a:pt x="552091" y="2875"/>
                </a:cubicBezTo>
                <a:cubicBezTo>
                  <a:pt x="731808" y="0"/>
                  <a:pt x="905055" y="57509"/>
                  <a:pt x="1078302" y="11501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546171" y="1492370"/>
            <a:ext cx="465826" cy="1138687"/>
          </a:xfrm>
          <a:custGeom>
            <a:avLst/>
            <a:gdLst>
              <a:gd name="connsiteX0" fmla="*/ 0 w 543464"/>
              <a:gd name="connsiteY0" fmla="*/ 0 h 1138687"/>
              <a:gd name="connsiteX1" fmla="*/ 353683 w 543464"/>
              <a:gd name="connsiteY1" fmla="*/ 379562 h 1138687"/>
              <a:gd name="connsiteX2" fmla="*/ 543464 w 543464"/>
              <a:gd name="connsiteY2" fmla="*/ 1138687 h 1138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464" h="1138687">
                <a:moveTo>
                  <a:pt x="0" y="0"/>
                </a:moveTo>
                <a:cubicBezTo>
                  <a:pt x="131553" y="94890"/>
                  <a:pt x="263106" y="189781"/>
                  <a:pt x="353683" y="379562"/>
                </a:cubicBezTo>
                <a:cubicBezTo>
                  <a:pt x="444260" y="569343"/>
                  <a:pt x="543464" y="1138687"/>
                  <a:pt x="543464" y="113868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071718" y="2639683"/>
            <a:ext cx="957532" cy="612476"/>
          </a:xfrm>
          <a:custGeom>
            <a:avLst/>
            <a:gdLst>
              <a:gd name="connsiteX0" fmla="*/ 0 w 957532"/>
              <a:gd name="connsiteY0" fmla="*/ 612476 h 612476"/>
              <a:gd name="connsiteX1" fmla="*/ 595223 w 957532"/>
              <a:gd name="connsiteY1" fmla="*/ 483079 h 612476"/>
              <a:gd name="connsiteX2" fmla="*/ 957532 w 957532"/>
              <a:gd name="connsiteY2" fmla="*/ 0 h 612476"/>
              <a:gd name="connsiteX3" fmla="*/ 957532 w 957532"/>
              <a:gd name="connsiteY3" fmla="*/ 0 h 612476"/>
              <a:gd name="connsiteX0" fmla="*/ 0 w 957532"/>
              <a:gd name="connsiteY0" fmla="*/ 612476 h 612476"/>
              <a:gd name="connsiteX1" fmla="*/ 595223 w 957532"/>
              <a:gd name="connsiteY1" fmla="*/ 362309 h 612476"/>
              <a:gd name="connsiteX2" fmla="*/ 957532 w 957532"/>
              <a:gd name="connsiteY2" fmla="*/ 0 h 612476"/>
              <a:gd name="connsiteX3" fmla="*/ 957532 w 957532"/>
              <a:gd name="connsiteY3" fmla="*/ 0 h 612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532" h="612476">
                <a:moveTo>
                  <a:pt x="0" y="612476"/>
                </a:moveTo>
                <a:cubicBezTo>
                  <a:pt x="217817" y="598817"/>
                  <a:pt x="435634" y="464388"/>
                  <a:pt x="595223" y="362309"/>
                </a:cubicBezTo>
                <a:cubicBezTo>
                  <a:pt x="754812" y="260230"/>
                  <a:pt x="897147" y="60385"/>
                  <a:pt x="957532" y="0"/>
                </a:cubicBezTo>
                <a:lnTo>
                  <a:pt x="957532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 flipV="1">
            <a:off x="2881273" y="2645721"/>
            <a:ext cx="845389" cy="45719"/>
          </a:xfrm>
          <a:custGeom>
            <a:avLst/>
            <a:gdLst>
              <a:gd name="connsiteX0" fmla="*/ 0 w 138023"/>
              <a:gd name="connsiteY0" fmla="*/ 0 h 974784"/>
              <a:gd name="connsiteX1" fmla="*/ 138023 w 138023"/>
              <a:gd name="connsiteY1" fmla="*/ 974784 h 97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023" h="974784">
                <a:moveTo>
                  <a:pt x="0" y="0"/>
                </a:moveTo>
                <a:lnTo>
                  <a:pt x="138023" y="97478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718035" y="2648310"/>
            <a:ext cx="370936" cy="577970"/>
          </a:xfrm>
          <a:custGeom>
            <a:avLst/>
            <a:gdLst>
              <a:gd name="connsiteX0" fmla="*/ 0 w 500332"/>
              <a:gd name="connsiteY0" fmla="*/ 0 h 681487"/>
              <a:gd name="connsiteX1" fmla="*/ 500332 w 500332"/>
              <a:gd name="connsiteY1" fmla="*/ 681487 h 681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32" h="681487">
                <a:moveTo>
                  <a:pt x="0" y="0"/>
                </a:moveTo>
                <a:lnTo>
                  <a:pt x="500332" y="681487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968200" y="1466490"/>
            <a:ext cx="526213" cy="474453"/>
          </a:xfrm>
          <a:custGeom>
            <a:avLst/>
            <a:gdLst>
              <a:gd name="connsiteX0" fmla="*/ 500333 w 500333"/>
              <a:gd name="connsiteY0" fmla="*/ 0 h 629728"/>
              <a:gd name="connsiteX1" fmla="*/ 0 w 500333"/>
              <a:gd name="connsiteY1" fmla="*/ 629728 h 62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33" h="629728">
                <a:moveTo>
                  <a:pt x="500333" y="0"/>
                </a:moveTo>
                <a:lnTo>
                  <a:pt x="0" y="629728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4261499" y="2501660"/>
            <a:ext cx="741872" cy="146650"/>
          </a:xfrm>
          <a:custGeom>
            <a:avLst/>
            <a:gdLst>
              <a:gd name="connsiteX0" fmla="*/ 992038 w 992038"/>
              <a:gd name="connsiteY0" fmla="*/ 474452 h 474452"/>
              <a:gd name="connsiteX1" fmla="*/ 448574 w 992038"/>
              <a:gd name="connsiteY1" fmla="*/ 345056 h 474452"/>
              <a:gd name="connsiteX2" fmla="*/ 0 w 992038"/>
              <a:gd name="connsiteY2" fmla="*/ 0 h 47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2038" h="474452">
                <a:moveTo>
                  <a:pt x="992038" y="474452"/>
                </a:moveTo>
                <a:cubicBezTo>
                  <a:pt x="802976" y="449291"/>
                  <a:pt x="613914" y="424131"/>
                  <a:pt x="448574" y="345056"/>
                </a:cubicBezTo>
                <a:cubicBezTo>
                  <a:pt x="283234" y="265981"/>
                  <a:pt x="141617" y="132990"/>
                  <a:pt x="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424738" y="1509624"/>
            <a:ext cx="543463" cy="431320"/>
          </a:xfrm>
          <a:custGeom>
            <a:avLst/>
            <a:gdLst>
              <a:gd name="connsiteX0" fmla="*/ 0 w 138023"/>
              <a:gd name="connsiteY0" fmla="*/ 0 h 974784"/>
              <a:gd name="connsiteX1" fmla="*/ 138023 w 138023"/>
              <a:gd name="connsiteY1" fmla="*/ 974784 h 97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023" h="974784">
                <a:moveTo>
                  <a:pt x="0" y="0"/>
                </a:moveTo>
                <a:lnTo>
                  <a:pt x="138023" y="97478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 flipH="1" flipV="1">
            <a:off x="3752540" y="2501659"/>
            <a:ext cx="483078" cy="172530"/>
          </a:xfrm>
          <a:custGeom>
            <a:avLst/>
            <a:gdLst>
              <a:gd name="connsiteX0" fmla="*/ 500333 w 500333"/>
              <a:gd name="connsiteY0" fmla="*/ 0 h 629728"/>
              <a:gd name="connsiteX1" fmla="*/ 0 w 500333"/>
              <a:gd name="connsiteY1" fmla="*/ 629728 h 62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33" h="629728">
                <a:moveTo>
                  <a:pt x="500333" y="0"/>
                </a:moveTo>
                <a:lnTo>
                  <a:pt x="0" y="629728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 flipH="1">
            <a:off x="3959574" y="1923691"/>
            <a:ext cx="276045" cy="534837"/>
          </a:xfrm>
          <a:custGeom>
            <a:avLst/>
            <a:gdLst>
              <a:gd name="connsiteX0" fmla="*/ 500333 w 500333"/>
              <a:gd name="connsiteY0" fmla="*/ 0 h 629728"/>
              <a:gd name="connsiteX1" fmla="*/ 0 w 500333"/>
              <a:gd name="connsiteY1" fmla="*/ 629728 h 62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33" h="629728">
                <a:moveTo>
                  <a:pt x="500333" y="0"/>
                </a:moveTo>
                <a:lnTo>
                  <a:pt x="0" y="629728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2907152" y="2165230"/>
            <a:ext cx="345057" cy="543464"/>
          </a:xfrm>
          <a:custGeom>
            <a:avLst/>
            <a:gdLst>
              <a:gd name="connsiteX0" fmla="*/ 0 w 345057"/>
              <a:gd name="connsiteY0" fmla="*/ 543464 h 543464"/>
              <a:gd name="connsiteX1" fmla="*/ 163902 w 345057"/>
              <a:gd name="connsiteY1" fmla="*/ 138023 h 543464"/>
              <a:gd name="connsiteX2" fmla="*/ 345057 w 345057"/>
              <a:gd name="connsiteY2" fmla="*/ 0 h 54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5057" h="543464">
                <a:moveTo>
                  <a:pt x="0" y="543464"/>
                </a:moveTo>
                <a:cubicBezTo>
                  <a:pt x="53196" y="386032"/>
                  <a:pt x="106392" y="228600"/>
                  <a:pt x="163902" y="138023"/>
                </a:cubicBezTo>
                <a:cubicBezTo>
                  <a:pt x="221412" y="47446"/>
                  <a:pt x="283234" y="23723"/>
                  <a:pt x="345057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371541" y="1535502"/>
            <a:ext cx="44570" cy="431321"/>
          </a:xfrm>
          <a:custGeom>
            <a:avLst/>
            <a:gdLst>
              <a:gd name="connsiteX0" fmla="*/ 44570 w 44570"/>
              <a:gd name="connsiteY0" fmla="*/ 431321 h 431321"/>
              <a:gd name="connsiteX1" fmla="*/ 1438 w 44570"/>
              <a:gd name="connsiteY1" fmla="*/ 250166 h 431321"/>
              <a:gd name="connsiteX2" fmla="*/ 35943 w 44570"/>
              <a:gd name="connsiteY2" fmla="*/ 0 h 431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570" h="431321">
                <a:moveTo>
                  <a:pt x="44570" y="431321"/>
                </a:moveTo>
                <a:cubicBezTo>
                  <a:pt x="23723" y="376687"/>
                  <a:pt x="2876" y="322053"/>
                  <a:pt x="1438" y="250166"/>
                </a:cubicBezTo>
                <a:cubicBezTo>
                  <a:pt x="0" y="178279"/>
                  <a:pt x="17971" y="89139"/>
                  <a:pt x="35943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597265" y="1940943"/>
            <a:ext cx="353683" cy="77638"/>
          </a:xfrm>
          <a:custGeom>
            <a:avLst/>
            <a:gdLst>
              <a:gd name="connsiteX0" fmla="*/ 0 w 353683"/>
              <a:gd name="connsiteY0" fmla="*/ 77638 h 77638"/>
              <a:gd name="connsiteX1" fmla="*/ 353683 w 353683"/>
              <a:gd name="connsiteY1" fmla="*/ 0 h 77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3683" h="77638">
                <a:moveTo>
                  <a:pt x="0" y="77638"/>
                </a:moveTo>
                <a:lnTo>
                  <a:pt x="353683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649024" y="2242868"/>
            <a:ext cx="577970" cy="241540"/>
          </a:xfrm>
          <a:custGeom>
            <a:avLst/>
            <a:gdLst>
              <a:gd name="connsiteX0" fmla="*/ 0 w 577970"/>
              <a:gd name="connsiteY0" fmla="*/ 0 h 241540"/>
              <a:gd name="connsiteX1" fmla="*/ 577970 w 577970"/>
              <a:gd name="connsiteY1" fmla="*/ 241540 h 241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7970" h="241540">
                <a:moveTo>
                  <a:pt x="0" y="0"/>
                </a:moveTo>
                <a:lnTo>
                  <a:pt x="577970" y="24154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424737" y="2363638"/>
            <a:ext cx="301925" cy="301924"/>
          </a:xfrm>
          <a:custGeom>
            <a:avLst/>
            <a:gdLst>
              <a:gd name="connsiteX0" fmla="*/ 301925 w 301925"/>
              <a:gd name="connsiteY0" fmla="*/ 301924 h 301924"/>
              <a:gd name="connsiteX1" fmla="*/ 250166 w 301925"/>
              <a:gd name="connsiteY1" fmla="*/ 189781 h 301924"/>
              <a:gd name="connsiteX2" fmla="*/ 0 w 301925"/>
              <a:gd name="connsiteY2" fmla="*/ 0 h 301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925" h="301924">
                <a:moveTo>
                  <a:pt x="301925" y="301924"/>
                </a:moveTo>
                <a:cubicBezTo>
                  <a:pt x="301206" y="271013"/>
                  <a:pt x="300487" y="240102"/>
                  <a:pt x="250166" y="189781"/>
                </a:cubicBezTo>
                <a:cubicBezTo>
                  <a:pt x="199845" y="139460"/>
                  <a:pt x="0" y="0"/>
                  <a:pt x="0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3398859" y="2846717"/>
            <a:ext cx="215659" cy="217098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2907152" y="2708694"/>
            <a:ext cx="491706" cy="198408"/>
          </a:xfrm>
          <a:custGeom>
            <a:avLst/>
            <a:gdLst>
              <a:gd name="connsiteX0" fmla="*/ 491706 w 491706"/>
              <a:gd name="connsiteY0" fmla="*/ 198408 h 198408"/>
              <a:gd name="connsiteX1" fmla="*/ 224287 w 491706"/>
              <a:gd name="connsiteY1" fmla="*/ 120770 h 198408"/>
              <a:gd name="connsiteX2" fmla="*/ 0 w 491706"/>
              <a:gd name="connsiteY2" fmla="*/ 0 h 198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1706" h="198408">
                <a:moveTo>
                  <a:pt x="491706" y="198408"/>
                </a:moveTo>
                <a:cubicBezTo>
                  <a:pt x="398972" y="176123"/>
                  <a:pt x="306238" y="153838"/>
                  <a:pt x="224287" y="120770"/>
                </a:cubicBezTo>
                <a:cubicBezTo>
                  <a:pt x="142336" y="87702"/>
                  <a:pt x="71168" y="43851"/>
                  <a:pt x="0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3597265" y="2708694"/>
            <a:ext cx="120770" cy="172529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571386" y="3071004"/>
            <a:ext cx="500332" cy="163902"/>
          </a:xfrm>
          <a:custGeom>
            <a:avLst/>
            <a:gdLst>
              <a:gd name="connsiteX0" fmla="*/ 500332 w 500332"/>
              <a:gd name="connsiteY0" fmla="*/ 163902 h 163902"/>
              <a:gd name="connsiteX1" fmla="*/ 284672 w 500332"/>
              <a:gd name="connsiteY1" fmla="*/ 43132 h 163902"/>
              <a:gd name="connsiteX2" fmla="*/ 0 w 500332"/>
              <a:gd name="connsiteY2" fmla="*/ 0 h 163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332" h="163902">
                <a:moveTo>
                  <a:pt x="500332" y="163902"/>
                </a:moveTo>
                <a:cubicBezTo>
                  <a:pt x="434196" y="117175"/>
                  <a:pt x="368061" y="70449"/>
                  <a:pt x="284672" y="43132"/>
                </a:cubicBezTo>
                <a:cubicBezTo>
                  <a:pt x="201283" y="15815"/>
                  <a:pt x="100641" y="7907"/>
                  <a:pt x="0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4037211" y="1457864"/>
            <a:ext cx="508959" cy="51759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3968201" y="1682151"/>
            <a:ext cx="8627" cy="232913"/>
          </a:xfrm>
          <a:custGeom>
            <a:avLst/>
            <a:gdLst>
              <a:gd name="connsiteX0" fmla="*/ 0 w 8627"/>
              <a:gd name="connsiteY0" fmla="*/ 232913 h 232913"/>
              <a:gd name="connsiteX1" fmla="*/ 8627 w 8627"/>
              <a:gd name="connsiteY1" fmla="*/ 0 h 232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27" h="232913">
                <a:moveTo>
                  <a:pt x="0" y="232913"/>
                </a:moveTo>
                <a:lnTo>
                  <a:pt x="8627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3416111" y="1500996"/>
            <a:ext cx="414068" cy="51759"/>
          </a:xfrm>
          <a:custGeom>
            <a:avLst/>
            <a:gdLst>
              <a:gd name="connsiteX0" fmla="*/ 414068 w 414068"/>
              <a:gd name="connsiteY0" fmla="*/ 51759 h 51759"/>
              <a:gd name="connsiteX1" fmla="*/ 0 w 414068"/>
              <a:gd name="connsiteY1" fmla="*/ 0 h 51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4068" h="51759">
                <a:moveTo>
                  <a:pt x="414068" y="51759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114852" y="2659812"/>
            <a:ext cx="389626" cy="378125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 flipH="1">
            <a:off x="4244246" y="2493035"/>
            <a:ext cx="51758" cy="207034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 flipH="1">
            <a:off x="3735287" y="2682816"/>
            <a:ext cx="396816" cy="172527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 flipH="1" flipV="1">
            <a:off x="4088970" y="3027872"/>
            <a:ext cx="189782" cy="172529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 flipH="1" flipV="1">
            <a:off x="4459905" y="2648309"/>
            <a:ext cx="534839" cy="224288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3959575" y="1932317"/>
            <a:ext cx="396815" cy="17253"/>
          </a:xfrm>
          <a:custGeom>
            <a:avLst/>
            <a:gdLst>
              <a:gd name="connsiteX0" fmla="*/ 396815 w 396815"/>
              <a:gd name="connsiteY0" fmla="*/ 17253 h 17253"/>
              <a:gd name="connsiteX1" fmla="*/ 0 w 396815"/>
              <a:gd name="connsiteY1" fmla="*/ 0 h 17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6815" h="17253">
                <a:moveTo>
                  <a:pt x="396815" y="17253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4537545" y="1466491"/>
            <a:ext cx="69011" cy="474452"/>
          </a:xfrm>
          <a:custGeom>
            <a:avLst/>
            <a:gdLst>
              <a:gd name="connsiteX0" fmla="*/ 69011 w 69011"/>
              <a:gd name="connsiteY0" fmla="*/ 474452 h 474452"/>
              <a:gd name="connsiteX1" fmla="*/ 0 w 69011"/>
              <a:gd name="connsiteY1" fmla="*/ 0 h 47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011" h="474452">
                <a:moveTo>
                  <a:pt x="69011" y="474452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4666941" y="2147977"/>
            <a:ext cx="353683" cy="491706"/>
          </a:xfrm>
          <a:custGeom>
            <a:avLst/>
            <a:gdLst>
              <a:gd name="connsiteX0" fmla="*/ 353683 w 353683"/>
              <a:gd name="connsiteY0" fmla="*/ 491706 h 491706"/>
              <a:gd name="connsiteX1" fmla="*/ 0 w 353683"/>
              <a:gd name="connsiteY1" fmla="*/ 0 h 49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3683" h="491706">
                <a:moveTo>
                  <a:pt x="353683" y="491706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4235620" y="2199736"/>
            <a:ext cx="146649" cy="293298"/>
          </a:xfrm>
          <a:custGeom>
            <a:avLst/>
            <a:gdLst>
              <a:gd name="connsiteX0" fmla="*/ 0 w 146649"/>
              <a:gd name="connsiteY0" fmla="*/ 293298 h 293298"/>
              <a:gd name="connsiteX1" fmla="*/ 146649 w 146649"/>
              <a:gd name="connsiteY1" fmla="*/ 0 h 29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6649" h="293298">
                <a:moveTo>
                  <a:pt x="0" y="293298"/>
                </a:moveTo>
                <a:lnTo>
                  <a:pt x="146649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5408814" y="2038709"/>
            <a:ext cx="389626" cy="378125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3416111" y="1039483"/>
            <a:ext cx="2355011" cy="1091242"/>
          </a:xfrm>
          <a:custGeom>
            <a:avLst/>
            <a:gdLst>
              <a:gd name="connsiteX0" fmla="*/ 0 w 2355011"/>
              <a:gd name="connsiteY0" fmla="*/ 452887 h 1091242"/>
              <a:gd name="connsiteX1" fmla="*/ 1017917 w 2355011"/>
              <a:gd name="connsiteY1" fmla="*/ 21566 h 1091242"/>
              <a:gd name="connsiteX2" fmla="*/ 1975449 w 2355011"/>
              <a:gd name="connsiteY2" fmla="*/ 323491 h 1091242"/>
              <a:gd name="connsiteX3" fmla="*/ 2355011 w 2355011"/>
              <a:gd name="connsiteY3" fmla="*/ 1091242 h 1091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5011" h="1091242">
                <a:moveTo>
                  <a:pt x="0" y="452887"/>
                </a:moveTo>
                <a:cubicBezTo>
                  <a:pt x="344337" y="248009"/>
                  <a:pt x="688675" y="43132"/>
                  <a:pt x="1017917" y="21566"/>
                </a:cubicBezTo>
                <a:cubicBezTo>
                  <a:pt x="1347159" y="0"/>
                  <a:pt x="1752600" y="145212"/>
                  <a:pt x="1975449" y="323491"/>
                </a:cubicBezTo>
                <a:cubicBezTo>
                  <a:pt x="2198298" y="501770"/>
                  <a:pt x="2355011" y="1091242"/>
                  <a:pt x="2355011" y="1091242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881273" y="2337758"/>
            <a:ext cx="2907102" cy="1253706"/>
          </a:xfrm>
          <a:custGeom>
            <a:avLst/>
            <a:gdLst>
              <a:gd name="connsiteX0" fmla="*/ 2907102 w 2907102"/>
              <a:gd name="connsiteY0" fmla="*/ 0 h 1253706"/>
              <a:gd name="connsiteX1" fmla="*/ 2613804 w 2907102"/>
              <a:gd name="connsiteY1" fmla="*/ 871268 h 1253706"/>
              <a:gd name="connsiteX2" fmla="*/ 1492370 w 2907102"/>
              <a:gd name="connsiteY2" fmla="*/ 1233578 h 1253706"/>
              <a:gd name="connsiteX3" fmla="*/ 517585 w 2907102"/>
              <a:gd name="connsiteY3" fmla="*/ 992038 h 1253706"/>
              <a:gd name="connsiteX4" fmla="*/ 0 w 2907102"/>
              <a:gd name="connsiteY4" fmla="*/ 379563 h 1253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7102" h="1253706">
                <a:moveTo>
                  <a:pt x="2907102" y="0"/>
                </a:moveTo>
                <a:cubicBezTo>
                  <a:pt x="2878347" y="332836"/>
                  <a:pt x="2849593" y="665672"/>
                  <a:pt x="2613804" y="871268"/>
                </a:cubicBezTo>
                <a:cubicBezTo>
                  <a:pt x="2378015" y="1076864"/>
                  <a:pt x="1841740" y="1213450"/>
                  <a:pt x="1492370" y="1233578"/>
                </a:cubicBezTo>
                <a:cubicBezTo>
                  <a:pt x="1143000" y="1253706"/>
                  <a:pt x="766313" y="1134374"/>
                  <a:pt x="517585" y="992038"/>
                </a:cubicBezTo>
                <a:cubicBezTo>
                  <a:pt x="268857" y="849702"/>
                  <a:pt x="134428" y="614632"/>
                  <a:pt x="0" y="37956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4054465" y="2449902"/>
            <a:ext cx="1526876" cy="882769"/>
          </a:xfrm>
          <a:custGeom>
            <a:avLst/>
            <a:gdLst>
              <a:gd name="connsiteX0" fmla="*/ 0 w 1526876"/>
              <a:gd name="connsiteY0" fmla="*/ 785004 h 882769"/>
              <a:gd name="connsiteX1" fmla="*/ 327804 w 1526876"/>
              <a:gd name="connsiteY1" fmla="*/ 862641 h 882769"/>
              <a:gd name="connsiteX2" fmla="*/ 1017917 w 1526876"/>
              <a:gd name="connsiteY2" fmla="*/ 664234 h 882769"/>
              <a:gd name="connsiteX3" fmla="*/ 1526876 w 1526876"/>
              <a:gd name="connsiteY3" fmla="*/ 0 h 882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6876" h="882769">
                <a:moveTo>
                  <a:pt x="0" y="785004"/>
                </a:moveTo>
                <a:cubicBezTo>
                  <a:pt x="79075" y="833886"/>
                  <a:pt x="158151" y="882769"/>
                  <a:pt x="327804" y="862641"/>
                </a:cubicBezTo>
                <a:cubicBezTo>
                  <a:pt x="497457" y="842513"/>
                  <a:pt x="818072" y="808007"/>
                  <a:pt x="1017917" y="664234"/>
                </a:cubicBezTo>
                <a:cubicBezTo>
                  <a:pt x="1217762" y="520461"/>
                  <a:pt x="1372319" y="260230"/>
                  <a:pt x="1526876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5003371" y="2234242"/>
            <a:ext cx="439947" cy="431320"/>
          </a:xfrm>
          <a:custGeom>
            <a:avLst/>
            <a:gdLst>
              <a:gd name="connsiteX0" fmla="*/ 0 w 439947"/>
              <a:gd name="connsiteY0" fmla="*/ 431320 h 431320"/>
              <a:gd name="connsiteX1" fmla="*/ 439947 w 439947"/>
              <a:gd name="connsiteY1" fmla="*/ 0 h 431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9947" h="431320">
                <a:moveTo>
                  <a:pt x="0" y="431320"/>
                </a:moveTo>
                <a:lnTo>
                  <a:pt x="439947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4520292" y="1457864"/>
            <a:ext cx="1043796" cy="586596"/>
          </a:xfrm>
          <a:custGeom>
            <a:avLst/>
            <a:gdLst>
              <a:gd name="connsiteX0" fmla="*/ 0 w 1043796"/>
              <a:gd name="connsiteY0" fmla="*/ 0 h 586596"/>
              <a:gd name="connsiteX1" fmla="*/ 664234 w 1043796"/>
              <a:gd name="connsiteY1" fmla="*/ 112144 h 586596"/>
              <a:gd name="connsiteX2" fmla="*/ 1043796 w 1043796"/>
              <a:gd name="connsiteY2" fmla="*/ 586596 h 586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3796" h="586596">
                <a:moveTo>
                  <a:pt x="0" y="0"/>
                </a:moveTo>
                <a:cubicBezTo>
                  <a:pt x="245134" y="7189"/>
                  <a:pt x="490268" y="14378"/>
                  <a:pt x="664234" y="112144"/>
                </a:cubicBezTo>
                <a:cubicBezTo>
                  <a:pt x="838200" y="209910"/>
                  <a:pt x="940998" y="398253"/>
                  <a:pt x="1043796" y="586596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4261499" y="2294632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183196" y="1302592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795669" y="1985196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4537546" y="1224959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4977491" y="2331268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3985454" y="3252165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639734" y="2665569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683523" y="2363659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95254" y="1319845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173223" y="1990574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949604" y="1242212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389549" y="237227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1397512" y="3269418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51792" y="2682822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095581" y="2380912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664931" y="232051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3252210" y="1952445"/>
            <a:ext cx="389626" cy="378125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347100" y="1910752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545508" y="1979762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571387" y="2169543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72980" y="2281686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217704" y="2100532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838806" y="1475117"/>
            <a:ext cx="215659" cy="217098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994080" y="1462177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778421" y="1505309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925071" y="1634705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 rot="2048586">
            <a:off x="4307038" y="1889802"/>
            <a:ext cx="389626" cy="378125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 rot="2048586">
            <a:off x="4537065" y="1887987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 rot="2048586">
            <a:off x="4616672" y="2108736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 rot="2048586">
            <a:off x="4333965" y="2156745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 rot="2048586">
            <a:off x="4292849" y="1909982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503704" y="1997016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5702112" y="2066026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5727991" y="2255807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529584" y="2367950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5374308" y="2186796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4252872" y="2635373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442655" y="2773393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235622" y="2971800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4063094" y="2790646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536881" y="2833777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38474" y="2876909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502376" y="2997679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960241" y="2574985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183859" y="2428333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4353" y="1453551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477160" y="1401793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916442" y="1876245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846768" y="2635370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683528" y="2635367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019959" y="3161579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1308372" y="3611599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>
          <a:xfrm flipH="1">
            <a:off x="3824413" y="3605845"/>
            <a:ext cx="1230715" cy="304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i="1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4492583" y="3589389"/>
            <a:ext cx="2183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1400" b="1" dirty="0"/>
          </a:p>
        </p:txBody>
      </p:sp>
      <p:sp>
        <p:nvSpPr>
          <p:cNvPr id="140" name="Rectangle 139"/>
          <p:cNvSpPr/>
          <p:nvPr/>
        </p:nvSpPr>
        <p:spPr>
          <a:xfrm flipH="1">
            <a:off x="813772" y="3821506"/>
            <a:ext cx="1230715" cy="304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(a)</a:t>
            </a:r>
            <a:endParaRPr lang="en-US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>
          <a:xfrm flipH="1">
            <a:off x="3821378" y="3835890"/>
            <a:ext cx="1230715" cy="304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</a:t>
            </a:r>
            <a:endParaRPr lang="en-US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" name="Rectangle 227"/>
          <p:cNvSpPr/>
          <p:nvPr/>
        </p:nvSpPr>
        <p:spPr>
          <a:xfrm flipH="1">
            <a:off x="6650842" y="3810010"/>
            <a:ext cx="1230715" cy="304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(c)</a:t>
            </a:r>
            <a:endParaRPr lang="en-US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0" name="Freeform 389"/>
          <p:cNvSpPr/>
          <p:nvPr/>
        </p:nvSpPr>
        <p:spPr>
          <a:xfrm>
            <a:off x="6677764" y="2522085"/>
            <a:ext cx="966788" cy="271462"/>
          </a:xfrm>
          <a:custGeom>
            <a:avLst/>
            <a:gdLst>
              <a:gd name="connsiteX0" fmla="*/ 0 w 966788"/>
              <a:gd name="connsiteY0" fmla="*/ 271462 h 271462"/>
              <a:gd name="connsiteX1" fmla="*/ 538163 w 966788"/>
              <a:gd name="connsiteY1" fmla="*/ 95250 h 271462"/>
              <a:gd name="connsiteX2" fmla="*/ 733425 w 966788"/>
              <a:gd name="connsiteY2" fmla="*/ 0 h 271462"/>
              <a:gd name="connsiteX3" fmla="*/ 966788 w 966788"/>
              <a:gd name="connsiteY3" fmla="*/ 80962 h 271462"/>
              <a:gd name="connsiteX4" fmla="*/ 966788 w 966788"/>
              <a:gd name="connsiteY4" fmla="*/ 123825 h 271462"/>
              <a:gd name="connsiteX5" fmla="*/ 0 w 966788"/>
              <a:gd name="connsiteY5" fmla="*/ 271462 h 271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6788" h="271462">
                <a:moveTo>
                  <a:pt x="0" y="271462"/>
                </a:moveTo>
                <a:lnTo>
                  <a:pt x="538163" y="95250"/>
                </a:lnTo>
                <a:lnTo>
                  <a:pt x="733425" y="0"/>
                </a:lnTo>
                <a:lnTo>
                  <a:pt x="966788" y="80962"/>
                </a:lnTo>
                <a:lnTo>
                  <a:pt x="966788" y="123825"/>
                </a:lnTo>
                <a:lnTo>
                  <a:pt x="0" y="27146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9" name="Freeform 388"/>
          <p:cNvSpPr/>
          <p:nvPr/>
        </p:nvSpPr>
        <p:spPr>
          <a:xfrm>
            <a:off x="7392139" y="1869622"/>
            <a:ext cx="876300" cy="857250"/>
          </a:xfrm>
          <a:custGeom>
            <a:avLst/>
            <a:gdLst>
              <a:gd name="connsiteX0" fmla="*/ 0 w 876300"/>
              <a:gd name="connsiteY0" fmla="*/ 0 h 852487"/>
              <a:gd name="connsiteX1" fmla="*/ 128588 w 876300"/>
              <a:gd name="connsiteY1" fmla="*/ 523875 h 852487"/>
              <a:gd name="connsiteX2" fmla="*/ 142875 w 876300"/>
              <a:gd name="connsiteY2" fmla="*/ 552450 h 852487"/>
              <a:gd name="connsiteX3" fmla="*/ 871538 w 876300"/>
              <a:gd name="connsiteY3" fmla="*/ 852487 h 852487"/>
              <a:gd name="connsiteX4" fmla="*/ 876300 w 876300"/>
              <a:gd name="connsiteY4" fmla="*/ 833437 h 852487"/>
              <a:gd name="connsiteX5" fmla="*/ 471488 w 876300"/>
              <a:gd name="connsiteY5" fmla="*/ 533400 h 852487"/>
              <a:gd name="connsiteX6" fmla="*/ 0 w 876300"/>
              <a:gd name="connsiteY6" fmla="*/ 0 h 852487"/>
              <a:gd name="connsiteX0" fmla="*/ 0 w 876300"/>
              <a:gd name="connsiteY0" fmla="*/ 4763 h 857250"/>
              <a:gd name="connsiteX1" fmla="*/ 128588 w 876300"/>
              <a:gd name="connsiteY1" fmla="*/ 528638 h 857250"/>
              <a:gd name="connsiteX2" fmla="*/ 142875 w 876300"/>
              <a:gd name="connsiteY2" fmla="*/ 557213 h 857250"/>
              <a:gd name="connsiteX3" fmla="*/ 871538 w 876300"/>
              <a:gd name="connsiteY3" fmla="*/ 857250 h 857250"/>
              <a:gd name="connsiteX4" fmla="*/ 876300 w 876300"/>
              <a:gd name="connsiteY4" fmla="*/ 838200 h 857250"/>
              <a:gd name="connsiteX5" fmla="*/ 471488 w 876300"/>
              <a:gd name="connsiteY5" fmla="*/ 538163 h 857250"/>
              <a:gd name="connsiteX6" fmla="*/ 57150 w 876300"/>
              <a:gd name="connsiteY6" fmla="*/ 0 h 857250"/>
              <a:gd name="connsiteX7" fmla="*/ 0 w 876300"/>
              <a:gd name="connsiteY7" fmla="*/ 4763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6300" h="857250">
                <a:moveTo>
                  <a:pt x="0" y="4763"/>
                </a:moveTo>
                <a:lnTo>
                  <a:pt x="128588" y="528638"/>
                </a:lnTo>
                <a:lnTo>
                  <a:pt x="142875" y="557213"/>
                </a:lnTo>
                <a:lnTo>
                  <a:pt x="871538" y="857250"/>
                </a:lnTo>
                <a:lnTo>
                  <a:pt x="876300" y="838200"/>
                </a:lnTo>
                <a:lnTo>
                  <a:pt x="471488" y="538163"/>
                </a:lnTo>
                <a:lnTo>
                  <a:pt x="57150" y="0"/>
                </a:lnTo>
                <a:lnTo>
                  <a:pt x="0" y="476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8" name="Freeform 387"/>
          <p:cNvSpPr/>
          <p:nvPr/>
        </p:nvSpPr>
        <p:spPr>
          <a:xfrm>
            <a:off x="6601564" y="1864860"/>
            <a:ext cx="776288" cy="885825"/>
          </a:xfrm>
          <a:custGeom>
            <a:avLst/>
            <a:gdLst>
              <a:gd name="connsiteX0" fmla="*/ 33338 w 776288"/>
              <a:gd name="connsiteY0" fmla="*/ 819150 h 885825"/>
              <a:gd name="connsiteX1" fmla="*/ 371475 w 776288"/>
              <a:gd name="connsiteY1" fmla="*/ 538162 h 885825"/>
              <a:gd name="connsiteX2" fmla="*/ 752475 w 776288"/>
              <a:gd name="connsiteY2" fmla="*/ 0 h 885825"/>
              <a:gd name="connsiteX3" fmla="*/ 776288 w 776288"/>
              <a:gd name="connsiteY3" fmla="*/ 4762 h 885825"/>
              <a:gd name="connsiteX4" fmla="*/ 719138 w 776288"/>
              <a:gd name="connsiteY4" fmla="*/ 538162 h 885825"/>
              <a:gd name="connsiteX5" fmla="*/ 0 w 776288"/>
              <a:gd name="connsiteY5" fmla="*/ 885825 h 88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6288" h="885825">
                <a:moveTo>
                  <a:pt x="33338" y="819150"/>
                </a:moveTo>
                <a:lnTo>
                  <a:pt x="371475" y="538162"/>
                </a:lnTo>
                <a:lnTo>
                  <a:pt x="752475" y="0"/>
                </a:lnTo>
                <a:lnTo>
                  <a:pt x="776288" y="4762"/>
                </a:lnTo>
                <a:lnTo>
                  <a:pt x="719138" y="538162"/>
                </a:lnTo>
                <a:lnTo>
                  <a:pt x="0" y="885825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7340793" y="1771496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6581661" y="2703152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8220687" y="2703149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7366672" y="2418478"/>
            <a:ext cx="95250" cy="1047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8" name="Straight Connector 257"/>
          <p:cNvCxnSpPr>
            <a:stCxn id="253" idx="5"/>
            <a:endCxn id="254" idx="3"/>
          </p:cNvCxnSpPr>
          <p:nvPr/>
        </p:nvCxnSpPr>
        <p:spPr>
          <a:xfrm rot="5400000" flipH="1" flipV="1">
            <a:off x="7448797" y="2006745"/>
            <a:ext cx="3" cy="15716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253" idx="0"/>
            <a:endCxn id="252" idx="3"/>
          </p:cNvCxnSpPr>
          <p:nvPr/>
        </p:nvCxnSpPr>
        <p:spPr>
          <a:xfrm rot="5400000" flipH="1" flipV="1">
            <a:off x="6570902" y="1919312"/>
            <a:ext cx="842225" cy="725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stCxn id="254" idx="0"/>
            <a:endCxn id="252" idx="5"/>
          </p:cNvCxnSpPr>
          <p:nvPr/>
        </p:nvCxnSpPr>
        <p:spPr>
          <a:xfrm rot="16200000" flipV="1">
            <a:off x="7424092" y="1858929"/>
            <a:ext cx="842222" cy="8462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>
            <a:stCxn id="255" idx="0"/>
            <a:endCxn id="252" idx="4"/>
          </p:cNvCxnSpPr>
          <p:nvPr/>
        </p:nvCxnSpPr>
        <p:spPr>
          <a:xfrm rot="16200000" flipV="1">
            <a:off x="7130255" y="2134435"/>
            <a:ext cx="542207" cy="25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>
            <a:stCxn id="255" idx="3"/>
            <a:endCxn id="253" idx="7"/>
          </p:cNvCxnSpPr>
          <p:nvPr/>
        </p:nvCxnSpPr>
        <p:spPr>
          <a:xfrm rot="5400000">
            <a:off x="6916499" y="2254373"/>
            <a:ext cx="210587" cy="717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>
            <a:stCxn id="254" idx="1"/>
            <a:endCxn id="255" idx="5"/>
          </p:cNvCxnSpPr>
          <p:nvPr/>
        </p:nvCxnSpPr>
        <p:spPr>
          <a:xfrm rot="16200000" flipV="1">
            <a:off x="7736013" y="2219869"/>
            <a:ext cx="210584" cy="7866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 255"/>
          <p:cNvSpPr/>
          <p:nvPr/>
        </p:nvSpPr>
        <p:spPr>
          <a:xfrm>
            <a:off x="7059723" y="2360788"/>
            <a:ext cx="45719" cy="474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6" name="Straight Connector 275"/>
          <p:cNvCxnSpPr>
            <a:stCxn id="256" idx="7"/>
            <a:endCxn id="252" idx="3"/>
          </p:cNvCxnSpPr>
          <p:nvPr/>
        </p:nvCxnSpPr>
        <p:spPr>
          <a:xfrm rot="5400000" flipH="1" flipV="1">
            <a:off x="6973340" y="1986335"/>
            <a:ext cx="506809" cy="255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>
            <a:stCxn id="253" idx="0"/>
            <a:endCxn id="256" idx="3"/>
          </p:cNvCxnSpPr>
          <p:nvPr/>
        </p:nvCxnSpPr>
        <p:spPr>
          <a:xfrm rot="5400000" flipH="1" flipV="1">
            <a:off x="6696919" y="2333653"/>
            <a:ext cx="301866" cy="437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>
            <a:stCxn id="253" idx="7"/>
            <a:endCxn id="288" idx="4"/>
          </p:cNvCxnSpPr>
          <p:nvPr/>
        </p:nvCxnSpPr>
        <p:spPr>
          <a:xfrm rot="5400000" flipH="1" flipV="1">
            <a:off x="6837196" y="2233374"/>
            <a:ext cx="310889" cy="6593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>
            <a:stCxn id="288" idx="0"/>
            <a:endCxn id="252" idx="4"/>
          </p:cNvCxnSpPr>
          <p:nvPr/>
        </p:nvCxnSpPr>
        <p:spPr>
          <a:xfrm rot="5400000" flipH="1" flipV="1">
            <a:off x="7113423" y="2085167"/>
            <a:ext cx="483890" cy="660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Oval 287"/>
          <p:cNvSpPr/>
          <p:nvPr/>
        </p:nvSpPr>
        <p:spPr>
          <a:xfrm>
            <a:off x="7299459" y="2360161"/>
            <a:ext cx="45719" cy="474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/>
          <p:cNvSpPr/>
          <p:nvPr/>
        </p:nvSpPr>
        <p:spPr>
          <a:xfrm rot="21257819">
            <a:off x="7143638" y="2378152"/>
            <a:ext cx="18764" cy="1947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 rot="21257819">
            <a:off x="7194733" y="2380137"/>
            <a:ext cx="18764" cy="1947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/>
        </p:nvSpPr>
        <p:spPr>
          <a:xfrm rot="21257819">
            <a:off x="7248687" y="2379739"/>
            <a:ext cx="18764" cy="1947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/>
          <p:cNvSpPr/>
          <p:nvPr/>
        </p:nvSpPr>
        <p:spPr>
          <a:xfrm>
            <a:off x="6954921" y="2365535"/>
            <a:ext cx="45719" cy="474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4" name="Straight Connector 303"/>
          <p:cNvCxnSpPr>
            <a:stCxn id="303" idx="7"/>
            <a:endCxn id="252" idx="3"/>
          </p:cNvCxnSpPr>
          <p:nvPr/>
        </p:nvCxnSpPr>
        <p:spPr>
          <a:xfrm rot="5400000" flipH="1" flipV="1">
            <a:off x="6918565" y="1936307"/>
            <a:ext cx="511556" cy="3607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stCxn id="253" idx="0"/>
            <a:endCxn id="303" idx="3"/>
          </p:cNvCxnSpPr>
          <p:nvPr/>
        </p:nvCxnSpPr>
        <p:spPr>
          <a:xfrm rot="5400000" flipH="1" flipV="1">
            <a:off x="6646892" y="2388428"/>
            <a:ext cx="297119" cy="3323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>
            <a:stCxn id="303" idx="6"/>
            <a:endCxn id="256" idx="2"/>
          </p:cNvCxnSpPr>
          <p:nvPr/>
        </p:nvCxnSpPr>
        <p:spPr>
          <a:xfrm flipV="1">
            <a:off x="7000640" y="2384511"/>
            <a:ext cx="59083" cy="47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stCxn id="255" idx="1"/>
            <a:endCxn id="288" idx="5"/>
          </p:cNvCxnSpPr>
          <p:nvPr/>
        </p:nvCxnSpPr>
        <p:spPr>
          <a:xfrm rot="16200000" flipV="1">
            <a:off x="7342971" y="2396172"/>
            <a:ext cx="33163" cy="421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Oval 325"/>
          <p:cNvSpPr/>
          <p:nvPr/>
        </p:nvSpPr>
        <p:spPr>
          <a:xfrm flipH="1">
            <a:off x="7731417" y="2365550"/>
            <a:ext cx="45719" cy="474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7" name="Straight Connector 326"/>
          <p:cNvCxnSpPr>
            <a:stCxn id="326" idx="7"/>
            <a:endCxn id="252" idx="5"/>
          </p:cNvCxnSpPr>
          <p:nvPr/>
        </p:nvCxnSpPr>
        <p:spPr>
          <a:xfrm rot="16200000" flipV="1">
            <a:off x="7324318" y="1958704"/>
            <a:ext cx="511571" cy="3160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>
            <a:stCxn id="254" idx="0"/>
            <a:endCxn id="326" idx="3"/>
          </p:cNvCxnSpPr>
          <p:nvPr/>
        </p:nvCxnSpPr>
        <p:spPr>
          <a:xfrm rot="16200000" flipV="1">
            <a:off x="7870827" y="2305663"/>
            <a:ext cx="297101" cy="497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254" idx="1"/>
            <a:endCxn id="331" idx="4"/>
          </p:cNvCxnSpPr>
          <p:nvPr/>
        </p:nvCxnSpPr>
        <p:spPr>
          <a:xfrm rot="16200000" flipV="1">
            <a:off x="7721526" y="2205383"/>
            <a:ext cx="306124" cy="720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>
            <a:stCxn id="331" idx="0"/>
            <a:endCxn id="252" idx="4"/>
          </p:cNvCxnSpPr>
          <p:nvPr/>
        </p:nvCxnSpPr>
        <p:spPr>
          <a:xfrm rot="16200000" flipV="1">
            <a:off x="7207153" y="2057536"/>
            <a:ext cx="488652" cy="1261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Oval 330"/>
          <p:cNvSpPr/>
          <p:nvPr/>
        </p:nvSpPr>
        <p:spPr>
          <a:xfrm flipH="1">
            <a:off x="7491681" y="2364923"/>
            <a:ext cx="45719" cy="474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93"/>
          <p:cNvGrpSpPr>
            <a:grpSpLocks noChangeAspect="1"/>
          </p:cNvGrpSpPr>
          <p:nvPr/>
        </p:nvGrpSpPr>
        <p:grpSpPr>
          <a:xfrm rot="342181" flipH="1">
            <a:off x="7569695" y="2377673"/>
            <a:ext cx="123132" cy="31482"/>
            <a:chOff x="7879018" y="2040238"/>
            <a:chExt cx="300015" cy="76714"/>
          </a:xfrm>
        </p:grpSpPr>
        <p:sp>
          <p:nvSpPr>
            <p:cNvPr id="338" name="Oval 337"/>
            <p:cNvSpPr/>
            <p:nvPr/>
          </p:nvSpPr>
          <p:spPr>
            <a:xfrm>
              <a:off x="7879018" y="2040238"/>
              <a:ext cx="45719" cy="474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8002394" y="2057402"/>
              <a:ext cx="45719" cy="474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8133314" y="2069506"/>
              <a:ext cx="45719" cy="474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3" name="Oval 332"/>
          <p:cNvSpPr/>
          <p:nvPr/>
        </p:nvSpPr>
        <p:spPr>
          <a:xfrm flipH="1">
            <a:off x="7836219" y="2370297"/>
            <a:ext cx="45719" cy="474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4" name="Straight Connector 333"/>
          <p:cNvCxnSpPr>
            <a:stCxn id="333" idx="7"/>
            <a:endCxn id="252" idx="5"/>
          </p:cNvCxnSpPr>
          <p:nvPr/>
        </p:nvCxnSpPr>
        <p:spPr>
          <a:xfrm rot="16200000" flipV="1">
            <a:off x="7374345" y="1908676"/>
            <a:ext cx="516318" cy="420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>
            <a:stCxn id="254" idx="0"/>
            <a:endCxn id="333" idx="3"/>
          </p:cNvCxnSpPr>
          <p:nvPr/>
        </p:nvCxnSpPr>
        <p:spPr>
          <a:xfrm rot="16200000" flipV="1">
            <a:off x="7925601" y="2360437"/>
            <a:ext cx="292354" cy="393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>
            <a:stCxn id="333" idx="6"/>
            <a:endCxn id="326" idx="2"/>
          </p:cNvCxnSpPr>
          <p:nvPr/>
        </p:nvCxnSpPr>
        <p:spPr>
          <a:xfrm flipH="1" flipV="1">
            <a:off x="7777136" y="2389273"/>
            <a:ext cx="59083" cy="47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>
            <a:endCxn id="331" idx="5"/>
          </p:cNvCxnSpPr>
          <p:nvPr/>
        </p:nvCxnSpPr>
        <p:spPr>
          <a:xfrm rot="5400000" flipH="1" flipV="1">
            <a:off x="7460725" y="2400934"/>
            <a:ext cx="33163" cy="421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Oval 352"/>
          <p:cNvSpPr/>
          <p:nvPr/>
        </p:nvSpPr>
        <p:spPr>
          <a:xfrm>
            <a:off x="7331183" y="2598910"/>
            <a:ext cx="45719" cy="474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7618549" y="2593520"/>
            <a:ext cx="45719" cy="474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 rot="21257819">
            <a:off x="7438913" y="2611511"/>
            <a:ext cx="18764" cy="1947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 rot="21257819">
            <a:off x="7490008" y="2613496"/>
            <a:ext cx="18764" cy="1947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 rot="21257819">
            <a:off x="7543962" y="2613098"/>
            <a:ext cx="18764" cy="1947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7197803" y="2598894"/>
            <a:ext cx="45719" cy="474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0" name="Straight Connector 359"/>
          <p:cNvCxnSpPr>
            <a:stCxn id="359" idx="6"/>
            <a:endCxn id="353" idx="2"/>
          </p:cNvCxnSpPr>
          <p:nvPr/>
        </p:nvCxnSpPr>
        <p:spPr>
          <a:xfrm>
            <a:off x="7243522" y="2622617"/>
            <a:ext cx="87661" cy="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/>
          <p:cNvCxnSpPr>
            <a:stCxn id="254" idx="3"/>
            <a:endCxn id="354" idx="5"/>
          </p:cNvCxnSpPr>
          <p:nvPr/>
        </p:nvCxnSpPr>
        <p:spPr>
          <a:xfrm rot="5400000" flipH="1">
            <a:off x="7866824" y="2424768"/>
            <a:ext cx="158562" cy="577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Connector 361"/>
          <p:cNvCxnSpPr>
            <a:stCxn id="359" idx="2"/>
            <a:endCxn id="253" idx="5"/>
          </p:cNvCxnSpPr>
          <p:nvPr/>
        </p:nvCxnSpPr>
        <p:spPr>
          <a:xfrm rot="10800000" flipV="1">
            <a:off x="6662963" y="2622617"/>
            <a:ext cx="534841" cy="1699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/>
          <p:cNvCxnSpPr>
            <a:stCxn id="353" idx="5"/>
            <a:endCxn id="253" idx="5"/>
          </p:cNvCxnSpPr>
          <p:nvPr/>
        </p:nvCxnSpPr>
        <p:spPr>
          <a:xfrm rot="5400000">
            <a:off x="6939998" y="2362373"/>
            <a:ext cx="153175" cy="7072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>
            <a:stCxn id="255" idx="4"/>
            <a:endCxn id="353" idx="7"/>
          </p:cNvCxnSpPr>
          <p:nvPr/>
        </p:nvCxnSpPr>
        <p:spPr>
          <a:xfrm rot="5400000">
            <a:off x="7350950" y="2542510"/>
            <a:ext cx="82605" cy="440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>
            <a:stCxn id="255" idx="4"/>
            <a:endCxn id="359" idx="7"/>
          </p:cNvCxnSpPr>
          <p:nvPr/>
        </p:nvCxnSpPr>
        <p:spPr>
          <a:xfrm rot="5400000">
            <a:off x="7284268" y="2475812"/>
            <a:ext cx="82589" cy="1774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>
            <a:stCxn id="354" idx="1"/>
            <a:endCxn id="255" idx="4"/>
          </p:cNvCxnSpPr>
          <p:nvPr/>
        </p:nvCxnSpPr>
        <p:spPr>
          <a:xfrm rot="16200000" flipV="1">
            <a:off x="7481164" y="2456387"/>
            <a:ext cx="77215" cy="210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>
            <a:stCxn id="354" idx="4"/>
            <a:endCxn id="253" idx="5"/>
          </p:cNvCxnSpPr>
          <p:nvPr/>
        </p:nvCxnSpPr>
        <p:spPr>
          <a:xfrm rot="5400000">
            <a:off x="7076378" y="2227551"/>
            <a:ext cx="151617" cy="978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Freeform 399"/>
          <p:cNvSpPr/>
          <p:nvPr/>
        </p:nvSpPr>
        <p:spPr>
          <a:xfrm>
            <a:off x="7258896" y="1380110"/>
            <a:ext cx="215659" cy="217098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7414170" y="1367170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7198511" y="1410302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7345161" y="1539698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Freeform 406"/>
          <p:cNvSpPr/>
          <p:nvPr/>
        </p:nvSpPr>
        <p:spPr>
          <a:xfrm>
            <a:off x="6114160" y="2854972"/>
            <a:ext cx="389626" cy="378125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8" name="Oval 407"/>
          <p:cNvSpPr/>
          <p:nvPr/>
        </p:nvSpPr>
        <p:spPr>
          <a:xfrm>
            <a:off x="6209050" y="2813279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6407458" y="2882289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6433337" y="3072070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6234930" y="3184213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6079654" y="3003059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Freeform 414"/>
          <p:cNvSpPr/>
          <p:nvPr/>
        </p:nvSpPr>
        <p:spPr>
          <a:xfrm rot="2048586">
            <a:off x="8427775" y="2816080"/>
            <a:ext cx="389626" cy="378125"/>
          </a:xfrm>
          <a:custGeom>
            <a:avLst/>
            <a:gdLst>
              <a:gd name="connsiteX0" fmla="*/ 155275 w 389626"/>
              <a:gd name="connsiteY0" fmla="*/ 376687 h 378125"/>
              <a:gd name="connsiteX1" fmla="*/ 8626 w 389626"/>
              <a:gd name="connsiteY1" fmla="*/ 255917 h 378125"/>
              <a:gd name="connsiteX2" fmla="*/ 103517 w 389626"/>
              <a:gd name="connsiteY2" fmla="*/ 31630 h 378125"/>
              <a:gd name="connsiteX3" fmla="*/ 336430 w 389626"/>
              <a:gd name="connsiteY3" fmla="*/ 66136 h 378125"/>
              <a:gd name="connsiteX4" fmla="*/ 362309 w 389626"/>
              <a:gd name="connsiteY4" fmla="*/ 264544 h 378125"/>
              <a:gd name="connsiteX5" fmla="*/ 155275 w 389626"/>
              <a:gd name="connsiteY5" fmla="*/ 376687 h 37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9626" h="378125">
                <a:moveTo>
                  <a:pt x="155275" y="376687"/>
                </a:moveTo>
                <a:cubicBezTo>
                  <a:pt x="96328" y="375249"/>
                  <a:pt x="17252" y="313426"/>
                  <a:pt x="8626" y="255917"/>
                </a:cubicBezTo>
                <a:cubicBezTo>
                  <a:pt x="0" y="198408"/>
                  <a:pt x="48883" y="63260"/>
                  <a:pt x="103517" y="31630"/>
                </a:cubicBezTo>
                <a:cubicBezTo>
                  <a:pt x="158151" y="0"/>
                  <a:pt x="293298" y="27317"/>
                  <a:pt x="336430" y="66136"/>
                </a:cubicBezTo>
                <a:cubicBezTo>
                  <a:pt x="379562" y="104955"/>
                  <a:pt x="389626" y="211348"/>
                  <a:pt x="362309" y="264544"/>
                </a:cubicBezTo>
                <a:cubicBezTo>
                  <a:pt x="334992" y="317740"/>
                  <a:pt x="214222" y="378125"/>
                  <a:pt x="155275" y="376687"/>
                </a:cubicBezTo>
                <a:close/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 rot="2048586">
            <a:off x="8657802" y="2814265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 rot="2048586">
            <a:off x="8737409" y="3035014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 rot="2048586">
            <a:off x="8454702" y="3083023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 rot="2048586">
            <a:off x="8413586" y="2836260"/>
            <a:ext cx="95250" cy="1047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1" name="Straight Connector 420"/>
          <p:cNvCxnSpPr/>
          <p:nvPr/>
        </p:nvCxnSpPr>
        <p:spPr>
          <a:xfrm rot="5400000" flipH="1" flipV="1">
            <a:off x="7327091" y="1705801"/>
            <a:ext cx="127023" cy="436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 rot="16200000" flipH="1">
            <a:off x="8327222" y="2767346"/>
            <a:ext cx="69338" cy="11980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 rot="5400000" flipH="1" flipV="1">
            <a:off x="6489659" y="2791683"/>
            <a:ext cx="105050" cy="106851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Freeform 427"/>
          <p:cNvSpPr/>
          <p:nvPr/>
        </p:nvSpPr>
        <p:spPr>
          <a:xfrm>
            <a:off x="6233494" y="2449902"/>
            <a:ext cx="44570" cy="431321"/>
          </a:xfrm>
          <a:custGeom>
            <a:avLst/>
            <a:gdLst>
              <a:gd name="connsiteX0" fmla="*/ 44570 w 44570"/>
              <a:gd name="connsiteY0" fmla="*/ 431321 h 431321"/>
              <a:gd name="connsiteX1" fmla="*/ 1438 w 44570"/>
              <a:gd name="connsiteY1" fmla="*/ 250166 h 431321"/>
              <a:gd name="connsiteX2" fmla="*/ 35943 w 44570"/>
              <a:gd name="connsiteY2" fmla="*/ 0 h 431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570" h="431321">
                <a:moveTo>
                  <a:pt x="44570" y="431321"/>
                </a:moveTo>
                <a:cubicBezTo>
                  <a:pt x="23723" y="376687"/>
                  <a:pt x="2876" y="322053"/>
                  <a:pt x="1438" y="250166"/>
                </a:cubicBezTo>
                <a:cubicBezTo>
                  <a:pt x="0" y="178279"/>
                  <a:pt x="17971" y="89139"/>
                  <a:pt x="35943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Freeform 428"/>
          <p:cNvSpPr/>
          <p:nvPr/>
        </p:nvSpPr>
        <p:spPr>
          <a:xfrm>
            <a:off x="5733480" y="3067755"/>
            <a:ext cx="345057" cy="543464"/>
          </a:xfrm>
          <a:custGeom>
            <a:avLst/>
            <a:gdLst>
              <a:gd name="connsiteX0" fmla="*/ 0 w 345057"/>
              <a:gd name="connsiteY0" fmla="*/ 543464 h 543464"/>
              <a:gd name="connsiteX1" fmla="*/ 163902 w 345057"/>
              <a:gd name="connsiteY1" fmla="*/ 138023 h 543464"/>
              <a:gd name="connsiteX2" fmla="*/ 345057 w 345057"/>
              <a:gd name="connsiteY2" fmla="*/ 0 h 543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5057" h="543464">
                <a:moveTo>
                  <a:pt x="0" y="543464"/>
                </a:moveTo>
                <a:cubicBezTo>
                  <a:pt x="53196" y="386032"/>
                  <a:pt x="106392" y="228600"/>
                  <a:pt x="163902" y="138023"/>
                </a:cubicBezTo>
                <a:cubicBezTo>
                  <a:pt x="221412" y="47446"/>
                  <a:pt x="283234" y="23723"/>
                  <a:pt x="345057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Freeform 429"/>
          <p:cNvSpPr/>
          <p:nvPr/>
        </p:nvSpPr>
        <p:spPr>
          <a:xfrm>
            <a:off x="6274815" y="3242412"/>
            <a:ext cx="301925" cy="301924"/>
          </a:xfrm>
          <a:custGeom>
            <a:avLst/>
            <a:gdLst>
              <a:gd name="connsiteX0" fmla="*/ 301925 w 301925"/>
              <a:gd name="connsiteY0" fmla="*/ 301924 h 301924"/>
              <a:gd name="connsiteX1" fmla="*/ 250166 w 301925"/>
              <a:gd name="connsiteY1" fmla="*/ 189781 h 301924"/>
              <a:gd name="connsiteX2" fmla="*/ 0 w 301925"/>
              <a:gd name="connsiteY2" fmla="*/ 0 h 301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925" h="301924">
                <a:moveTo>
                  <a:pt x="301925" y="301924"/>
                </a:moveTo>
                <a:cubicBezTo>
                  <a:pt x="301206" y="271013"/>
                  <a:pt x="300487" y="240102"/>
                  <a:pt x="250166" y="189781"/>
                </a:cubicBezTo>
                <a:cubicBezTo>
                  <a:pt x="199845" y="139460"/>
                  <a:pt x="0" y="0"/>
                  <a:pt x="0" y="0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Freeform 430"/>
          <p:cNvSpPr/>
          <p:nvPr/>
        </p:nvSpPr>
        <p:spPr>
          <a:xfrm>
            <a:off x="6439726" y="3109767"/>
            <a:ext cx="577970" cy="241540"/>
          </a:xfrm>
          <a:custGeom>
            <a:avLst/>
            <a:gdLst>
              <a:gd name="connsiteX0" fmla="*/ 0 w 577970"/>
              <a:gd name="connsiteY0" fmla="*/ 0 h 241540"/>
              <a:gd name="connsiteX1" fmla="*/ 577970 w 577970"/>
              <a:gd name="connsiteY1" fmla="*/ 241540 h 241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7970" h="241540">
                <a:moveTo>
                  <a:pt x="0" y="0"/>
                </a:moveTo>
                <a:lnTo>
                  <a:pt x="577970" y="24154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Freeform 431"/>
          <p:cNvSpPr/>
          <p:nvPr/>
        </p:nvSpPr>
        <p:spPr>
          <a:xfrm>
            <a:off x="7374177" y="1350986"/>
            <a:ext cx="508959" cy="51759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Freeform 432"/>
          <p:cNvSpPr/>
          <p:nvPr/>
        </p:nvSpPr>
        <p:spPr>
          <a:xfrm>
            <a:off x="6836205" y="1417869"/>
            <a:ext cx="414068" cy="51759"/>
          </a:xfrm>
          <a:custGeom>
            <a:avLst/>
            <a:gdLst>
              <a:gd name="connsiteX0" fmla="*/ 414068 w 414068"/>
              <a:gd name="connsiteY0" fmla="*/ 51759 h 51759"/>
              <a:gd name="connsiteX1" fmla="*/ 0 w 414068"/>
              <a:gd name="connsiteY1" fmla="*/ 0 h 51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4068" h="51759">
                <a:moveTo>
                  <a:pt x="414068" y="51759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Freeform 433"/>
          <p:cNvSpPr/>
          <p:nvPr/>
        </p:nvSpPr>
        <p:spPr>
          <a:xfrm>
            <a:off x="8790317" y="3050501"/>
            <a:ext cx="175553" cy="262715"/>
          </a:xfrm>
          <a:custGeom>
            <a:avLst/>
            <a:gdLst>
              <a:gd name="connsiteX0" fmla="*/ 353683 w 353683"/>
              <a:gd name="connsiteY0" fmla="*/ 491706 h 491706"/>
              <a:gd name="connsiteX1" fmla="*/ 0 w 353683"/>
              <a:gd name="connsiteY1" fmla="*/ 0 h 49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3683" h="491706">
                <a:moveTo>
                  <a:pt x="353683" y="491706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Freeform 434"/>
          <p:cNvSpPr/>
          <p:nvPr/>
        </p:nvSpPr>
        <p:spPr>
          <a:xfrm>
            <a:off x="8622656" y="2369016"/>
            <a:ext cx="69011" cy="474452"/>
          </a:xfrm>
          <a:custGeom>
            <a:avLst/>
            <a:gdLst>
              <a:gd name="connsiteX0" fmla="*/ 69011 w 69011"/>
              <a:gd name="connsiteY0" fmla="*/ 474452 h 474452"/>
              <a:gd name="connsiteX1" fmla="*/ 0 w 69011"/>
              <a:gd name="connsiteY1" fmla="*/ 0 h 47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011" h="474452">
                <a:moveTo>
                  <a:pt x="69011" y="474452"/>
                </a:moveTo>
                <a:lnTo>
                  <a:pt x="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Freeform 435"/>
          <p:cNvSpPr/>
          <p:nvPr/>
        </p:nvSpPr>
        <p:spPr>
          <a:xfrm flipH="1" flipV="1">
            <a:off x="8360229" y="3170375"/>
            <a:ext cx="146138" cy="249718"/>
          </a:xfrm>
          <a:custGeom>
            <a:avLst/>
            <a:gdLst>
              <a:gd name="connsiteX0" fmla="*/ 0 w 120770"/>
              <a:gd name="connsiteY0" fmla="*/ 172529 h 172529"/>
              <a:gd name="connsiteX1" fmla="*/ 120770 w 120770"/>
              <a:gd name="connsiteY1" fmla="*/ 0 h 17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0770" h="172529">
                <a:moveTo>
                  <a:pt x="0" y="172529"/>
                </a:moveTo>
                <a:lnTo>
                  <a:pt x="120770" y="0"/>
                </a:ln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Rectangle 436"/>
          <p:cNvSpPr/>
          <p:nvPr/>
        </p:nvSpPr>
        <p:spPr>
          <a:xfrm>
            <a:off x="7422679" y="1670727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8" name="Rectangle 437"/>
          <p:cNvSpPr/>
          <p:nvPr/>
        </p:nvSpPr>
        <p:spPr>
          <a:xfrm>
            <a:off x="7521850" y="1676788"/>
            <a:ext cx="2135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1200" b="1" dirty="0"/>
          </a:p>
        </p:txBody>
      </p:sp>
      <p:sp>
        <p:nvSpPr>
          <p:cNvPr id="441" name="Rectangle 440"/>
          <p:cNvSpPr/>
          <p:nvPr/>
        </p:nvSpPr>
        <p:spPr>
          <a:xfrm>
            <a:off x="6448911" y="2454501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2" name="Rectangle 441"/>
          <p:cNvSpPr/>
          <p:nvPr/>
        </p:nvSpPr>
        <p:spPr>
          <a:xfrm>
            <a:off x="6536207" y="2401187"/>
            <a:ext cx="2135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1200" b="1" dirty="0"/>
          </a:p>
        </p:txBody>
      </p:sp>
      <p:sp>
        <p:nvSpPr>
          <p:cNvPr id="444" name="Rectangle 443"/>
          <p:cNvSpPr/>
          <p:nvPr/>
        </p:nvSpPr>
        <p:spPr>
          <a:xfrm>
            <a:off x="8242085" y="2478250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5" name="Rectangle 444"/>
          <p:cNvSpPr/>
          <p:nvPr/>
        </p:nvSpPr>
        <p:spPr>
          <a:xfrm>
            <a:off x="8341256" y="2484311"/>
            <a:ext cx="2135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en-US" sz="1200" b="1" dirty="0"/>
          </a:p>
        </p:txBody>
      </p:sp>
      <p:sp>
        <p:nvSpPr>
          <p:cNvPr id="446" name="Rectangle 445"/>
          <p:cNvSpPr/>
          <p:nvPr/>
        </p:nvSpPr>
        <p:spPr>
          <a:xfrm>
            <a:off x="7421828" y="1462392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7" name="Rectangle 446"/>
          <p:cNvSpPr/>
          <p:nvPr/>
        </p:nvSpPr>
        <p:spPr>
          <a:xfrm>
            <a:off x="6305547" y="2626174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8" name="Rectangle 447"/>
          <p:cNvSpPr/>
          <p:nvPr/>
        </p:nvSpPr>
        <p:spPr>
          <a:xfrm>
            <a:off x="8443104" y="2626174"/>
            <a:ext cx="215660" cy="232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Cabello’s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40945" y="1020939"/>
            <a:ext cx="9103055" cy="1704174"/>
            <a:chOff x="40944" y="4786533"/>
            <a:chExt cx="9103055" cy="1704174"/>
          </a:xfrm>
        </p:grpSpPr>
        <p:sp>
          <p:nvSpPr>
            <p:cNvPr id="108" name="Rectangle 107"/>
            <p:cNvSpPr/>
            <p:nvPr/>
          </p:nvSpPr>
          <p:spPr>
            <a:xfrm>
              <a:off x="271936" y="5318799"/>
              <a:ext cx="63133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= {9, 10, 14, 12, 10, 9, 12, 11, 9, 10, 11, 11 } ,        B = 32</a:t>
              </a:r>
              <a:endParaRPr lang="en-US" sz="20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4980" y="5782821"/>
              <a:ext cx="88990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={10, 10, 12} , 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11, 12}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9,14}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10, 11,11}</a:t>
              </a:r>
              <a:endParaRPr lang="en-US" sz="2000" dirty="0" smtClean="0"/>
            </a:p>
            <a:p>
              <a:endParaRPr lang="en-US" sz="2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0944" y="4786533"/>
              <a:ext cx="77684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3-Partition 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 Point-Set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Embeddability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(2-connected graphs)</a:t>
              </a:r>
              <a:endParaRPr lang="en-US" sz="2400" dirty="0"/>
            </a:p>
          </p:txBody>
        </p:sp>
      </p:grpSp>
      <p:sp>
        <p:nvSpPr>
          <p:cNvPr id="168" name="Oval Callout 167"/>
          <p:cNvSpPr/>
          <p:nvPr/>
        </p:nvSpPr>
        <p:spPr>
          <a:xfrm>
            <a:off x="764274" y="5622877"/>
            <a:ext cx="1569492" cy="593040"/>
          </a:xfrm>
          <a:prstGeom prst="wedgeEllipseCallout">
            <a:avLst>
              <a:gd name="adj1" fmla="val -2918"/>
              <a:gd name="adj2" fmla="val -155717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 chain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4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203" name="Freeform 202"/>
          <p:cNvSpPr/>
          <p:nvPr/>
        </p:nvSpPr>
        <p:spPr>
          <a:xfrm>
            <a:off x="1514986" y="3323931"/>
            <a:ext cx="785750" cy="2177142"/>
          </a:xfrm>
          <a:custGeom>
            <a:avLst/>
            <a:gdLst>
              <a:gd name="connsiteX0" fmla="*/ 773875 w 785750"/>
              <a:gd name="connsiteY0" fmla="*/ 2105890 h 2177142"/>
              <a:gd name="connsiteX1" fmla="*/ 678872 w 785750"/>
              <a:gd name="connsiteY1" fmla="*/ 467095 h 2177142"/>
              <a:gd name="connsiteX2" fmla="*/ 346363 w 785750"/>
              <a:gd name="connsiteY2" fmla="*/ 39584 h 2177142"/>
              <a:gd name="connsiteX3" fmla="*/ 346363 w 785750"/>
              <a:gd name="connsiteY3" fmla="*/ 39584 h 2177142"/>
              <a:gd name="connsiteX4" fmla="*/ 49480 w 785750"/>
              <a:gd name="connsiteY4" fmla="*/ 3958 h 2177142"/>
              <a:gd name="connsiteX5" fmla="*/ 49480 w 785750"/>
              <a:gd name="connsiteY5" fmla="*/ 63334 h 2177142"/>
              <a:gd name="connsiteX6" fmla="*/ 49480 w 785750"/>
              <a:gd name="connsiteY6" fmla="*/ 704602 h 2177142"/>
              <a:gd name="connsiteX7" fmla="*/ 49480 w 785750"/>
              <a:gd name="connsiteY7" fmla="*/ 704602 h 2177142"/>
              <a:gd name="connsiteX8" fmla="*/ 227610 w 785750"/>
              <a:gd name="connsiteY8" fmla="*/ 597724 h 2177142"/>
              <a:gd name="connsiteX9" fmla="*/ 381989 w 785750"/>
              <a:gd name="connsiteY9" fmla="*/ 597724 h 2177142"/>
              <a:gd name="connsiteX10" fmla="*/ 500742 w 785750"/>
              <a:gd name="connsiteY10" fmla="*/ 811480 h 2177142"/>
              <a:gd name="connsiteX11" fmla="*/ 560119 w 785750"/>
              <a:gd name="connsiteY11" fmla="*/ 1072737 h 2177142"/>
              <a:gd name="connsiteX12" fmla="*/ 785750 w 785750"/>
              <a:gd name="connsiteY12" fmla="*/ 2177142 h 2177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5750" h="2177142">
                <a:moveTo>
                  <a:pt x="773875" y="2105890"/>
                </a:moveTo>
                <a:cubicBezTo>
                  <a:pt x="761999" y="1458684"/>
                  <a:pt x="750124" y="811479"/>
                  <a:pt x="678872" y="467095"/>
                </a:cubicBezTo>
                <a:cubicBezTo>
                  <a:pt x="607620" y="122711"/>
                  <a:pt x="346363" y="39584"/>
                  <a:pt x="346363" y="39584"/>
                </a:cubicBezTo>
                <a:lnTo>
                  <a:pt x="346363" y="39584"/>
                </a:lnTo>
                <a:cubicBezTo>
                  <a:pt x="296883" y="33646"/>
                  <a:pt x="98960" y="0"/>
                  <a:pt x="49480" y="3958"/>
                </a:cubicBezTo>
                <a:cubicBezTo>
                  <a:pt x="0" y="7916"/>
                  <a:pt x="49480" y="63334"/>
                  <a:pt x="49480" y="63334"/>
                </a:cubicBezTo>
                <a:lnTo>
                  <a:pt x="49480" y="704602"/>
                </a:lnTo>
                <a:lnTo>
                  <a:pt x="49480" y="704602"/>
                </a:lnTo>
                <a:cubicBezTo>
                  <a:pt x="79168" y="686789"/>
                  <a:pt x="172192" y="615537"/>
                  <a:pt x="227610" y="597724"/>
                </a:cubicBezTo>
                <a:cubicBezTo>
                  <a:pt x="283028" y="579911"/>
                  <a:pt x="336467" y="562098"/>
                  <a:pt x="381989" y="597724"/>
                </a:cubicBezTo>
                <a:cubicBezTo>
                  <a:pt x="427511" y="633350"/>
                  <a:pt x="471054" y="732311"/>
                  <a:pt x="500742" y="811480"/>
                </a:cubicBezTo>
                <a:cubicBezTo>
                  <a:pt x="530430" y="890649"/>
                  <a:pt x="512618" y="845127"/>
                  <a:pt x="560119" y="1072737"/>
                </a:cubicBezTo>
                <a:cubicBezTo>
                  <a:pt x="607620" y="1300347"/>
                  <a:pt x="696685" y="1738744"/>
                  <a:pt x="785750" y="2177142"/>
                </a:cubicBezTo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Freeform 185"/>
          <p:cNvSpPr/>
          <p:nvPr/>
        </p:nvSpPr>
        <p:spPr>
          <a:xfrm>
            <a:off x="1577405" y="3326840"/>
            <a:ext cx="723331" cy="2137012"/>
          </a:xfrm>
          <a:custGeom>
            <a:avLst/>
            <a:gdLst>
              <a:gd name="connsiteX0" fmla="*/ 0 w 723331"/>
              <a:gd name="connsiteY0" fmla="*/ 7961 h 2137012"/>
              <a:gd name="connsiteX1" fmla="*/ 464024 w 723331"/>
              <a:gd name="connsiteY1" fmla="*/ 137615 h 2137012"/>
              <a:gd name="connsiteX2" fmla="*/ 655092 w 723331"/>
              <a:gd name="connsiteY2" fmla="*/ 833651 h 2137012"/>
              <a:gd name="connsiteX3" fmla="*/ 723331 w 723331"/>
              <a:gd name="connsiteY3" fmla="*/ 2137012 h 213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331" h="2137012">
                <a:moveTo>
                  <a:pt x="0" y="7961"/>
                </a:moveTo>
                <a:cubicBezTo>
                  <a:pt x="177421" y="3980"/>
                  <a:pt x="354842" y="0"/>
                  <a:pt x="464024" y="137615"/>
                </a:cubicBezTo>
                <a:cubicBezTo>
                  <a:pt x="573206" y="275230"/>
                  <a:pt x="611874" y="500418"/>
                  <a:pt x="655092" y="833651"/>
                </a:cubicBezTo>
                <a:cubicBezTo>
                  <a:pt x="698310" y="1166884"/>
                  <a:pt x="723331" y="2137012"/>
                  <a:pt x="723331" y="213701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Freeform 186"/>
          <p:cNvSpPr/>
          <p:nvPr/>
        </p:nvSpPr>
        <p:spPr>
          <a:xfrm>
            <a:off x="1563757" y="3380294"/>
            <a:ext cx="730155" cy="2076734"/>
          </a:xfrm>
          <a:custGeom>
            <a:avLst/>
            <a:gdLst>
              <a:gd name="connsiteX0" fmla="*/ 0 w 730155"/>
              <a:gd name="connsiteY0" fmla="*/ 36394 h 2076734"/>
              <a:gd name="connsiteX1" fmla="*/ 375313 w 730155"/>
              <a:gd name="connsiteY1" fmla="*/ 90985 h 2076734"/>
              <a:gd name="connsiteX2" fmla="*/ 627797 w 730155"/>
              <a:gd name="connsiteY2" fmla="*/ 582304 h 2076734"/>
              <a:gd name="connsiteX3" fmla="*/ 730155 w 730155"/>
              <a:gd name="connsiteY3" fmla="*/ 2076734 h 2076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0155" h="2076734">
                <a:moveTo>
                  <a:pt x="0" y="36394"/>
                </a:moveTo>
                <a:cubicBezTo>
                  <a:pt x="135340" y="18197"/>
                  <a:pt x="270680" y="0"/>
                  <a:pt x="375313" y="90985"/>
                </a:cubicBezTo>
                <a:cubicBezTo>
                  <a:pt x="479946" y="181970"/>
                  <a:pt x="568657" y="251346"/>
                  <a:pt x="627797" y="582304"/>
                </a:cubicBezTo>
                <a:cubicBezTo>
                  <a:pt x="686937" y="913262"/>
                  <a:pt x="708546" y="1494998"/>
                  <a:pt x="730155" y="207673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1577405" y="3456493"/>
            <a:ext cx="709683" cy="2000535"/>
          </a:xfrm>
          <a:custGeom>
            <a:avLst/>
            <a:gdLst>
              <a:gd name="connsiteX0" fmla="*/ 0 w 709683"/>
              <a:gd name="connsiteY0" fmla="*/ 42081 h 2000535"/>
              <a:gd name="connsiteX1" fmla="*/ 245659 w 709683"/>
              <a:gd name="connsiteY1" fmla="*/ 42081 h 2000535"/>
              <a:gd name="connsiteX2" fmla="*/ 532262 w 709683"/>
              <a:gd name="connsiteY2" fmla="*/ 294565 h 2000535"/>
              <a:gd name="connsiteX3" fmla="*/ 661916 w 709683"/>
              <a:gd name="connsiteY3" fmla="*/ 976953 h 2000535"/>
              <a:gd name="connsiteX4" fmla="*/ 709683 w 709683"/>
              <a:gd name="connsiteY4" fmla="*/ 2000535 h 2000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683" h="2000535">
                <a:moveTo>
                  <a:pt x="0" y="42081"/>
                </a:moveTo>
                <a:cubicBezTo>
                  <a:pt x="78474" y="21040"/>
                  <a:pt x="156949" y="0"/>
                  <a:pt x="245659" y="42081"/>
                </a:cubicBezTo>
                <a:cubicBezTo>
                  <a:pt x="334369" y="84162"/>
                  <a:pt x="462886" y="138753"/>
                  <a:pt x="532262" y="294565"/>
                </a:cubicBezTo>
                <a:cubicBezTo>
                  <a:pt x="601638" y="450377"/>
                  <a:pt x="632346" y="692625"/>
                  <a:pt x="661916" y="976953"/>
                </a:cubicBezTo>
                <a:cubicBezTo>
                  <a:pt x="691486" y="1261281"/>
                  <a:pt x="700584" y="1630908"/>
                  <a:pt x="709683" y="200053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1584229" y="3558852"/>
            <a:ext cx="723331" cy="1911824"/>
          </a:xfrm>
          <a:custGeom>
            <a:avLst/>
            <a:gdLst>
              <a:gd name="connsiteX0" fmla="*/ 0 w 723331"/>
              <a:gd name="connsiteY0" fmla="*/ 21609 h 1911824"/>
              <a:gd name="connsiteX1" fmla="*/ 279779 w 723331"/>
              <a:gd name="connsiteY1" fmla="*/ 28433 h 1911824"/>
              <a:gd name="connsiteX2" fmla="*/ 504967 w 723331"/>
              <a:gd name="connsiteY2" fmla="*/ 192206 h 1911824"/>
              <a:gd name="connsiteX3" fmla="*/ 607325 w 723331"/>
              <a:gd name="connsiteY3" fmla="*/ 553872 h 1911824"/>
              <a:gd name="connsiteX4" fmla="*/ 723331 w 723331"/>
              <a:gd name="connsiteY4" fmla="*/ 1911824 h 191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331" h="1911824">
                <a:moveTo>
                  <a:pt x="0" y="21609"/>
                </a:moveTo>
                <a:cubicBezTo>
                  <a:pt x="97809" y="10804"/>
                  <a:pt x="195618" y="0"/>
                  <a:pt x="279779" y="28433"/>
                </a:cubicBezTo>
                <a:cubicBezTo>
                  <a:pt x="363940" y="56866"/>
                  <a:pt x="450376" y="104633"/>
                  <a:pt x="504967" y="192206"/>
                </a:cubicBezTo>
                <a:cubicBezTo>
                  <a:pt x="559558" y="279779"/>
                  <a:pt x="570931" y="267269"/>
                  <a:pt x="607325" y="553872"/>
                </a:cubicBezTo>
                <a:cubicBezTo>
                  <a:pt x="643719" y="840475"/>
                  <a:pt x="683525" y="1376149"/>
                  <a:pt x="723331" y="191182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1576341" y="3814777"/>
            <a:ext cx="722415" cy="1803070"/>
          </a:xfrm>
          <a:custGeom>
            <a:avLst/>
            <a:gdLst>
              <a:gd name="connsiteX0" fmla="*/ 0 w 722415"/>
              <a:gd name="connsiteY0" fmla="*/ 118753 h 1803070"/>
              <a:gd name="connsiteX1" fmla="*/ 237507 w 722415"/>
              <a:gd name="connsiteY1" fmla="*/ 11875 h 1803070"/>
              <a:gd name="connsiteX2" fmla="*/ 427512 w 722415"/>
              <a:gd name="connsiteY2" fmla="*/ 190005 h 1803070"/>
              <a:gd name="connsiteX3" fmla="*/ 570016 w 722415"/>
              <a:gd name="connsiteY3" fmla="*/ 748146 h 1803070"/>
              <a:gd name="connsiteX4" fmla="*/ 700644 w 722415"/>
              <a:gd name="connsiteY4" fmla="*/ 1650670 h 1803070"/>
              <a:gd name="connsiteX5" fmla="*/ 700644 w 722415"/>
              <a:gd name="connsiteY5" fmla="*/ 1662546 h 180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2415" h="1803070">
                <a:moveTo>
                  <a:pt x="0" y="118753"/>
                </a:moveTo>
                <a:cubicBezTo>
                  <a:pt x="83127" y="59376"/>
                  <a:pt x="166255" y="0"/>
                  <a:pt x="237507" y="11875"/>
                </a:cubicBezTo>
                <a:cubicBezTo>
                  <a:pt x="308759" y="23750"/>
                  <a:pt x="372094" y="67293"/>
                  <a:pt x="427512" y="190005"/>
                </a:cubicBezTo>
                <a:cubicBezTo>
                  <a:pt x="482930" y="312717"/>
                  <a:pt x="524494" y="504702"/>
                  <a:pt x="570016" y="748146"/>
                </a:cubicBezTo>
                <a:cubicBezTo>
                  <a:pt x="615538" y="991590"/>
                  <a:pt x="678873" y="1498270"/>
                  <a:pt x="700644" y="1650670"/>
                </a:cubicBezTo>
                <a:cubicBezTo>
                  <a:pt x="722415" y="1803070"/>
                  <a:pt x="711529" y="1732808"/>
                  <a:pt x="700644" y="16625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/>
          <p:cNvSpPr/>
          <p:nvPr/>
        </p:nvSpPr>
        <p:spPr>
          <a:xfrm>
            <a:off x="1576341" y="3729671"/>
            <a:ext cx="700644" cy="1712026"/>
          </a:xfrm>
          <a:custGeom>
            <a:avLst/>
            <a:gdLst>
              <a:gd name="connsiteX0" fmla="*/ 0 w 700644"/>
              <a:gd name="connsiteY0" fmla="*/ 37605 h 1712026"/>
              <a:gd name="connsiteX1" fmla="*/ 273133 w 700644"/>
              <a:gd name="connsiteY1" fmla="*/ 13854 h 1712026"/>
              <a:gd name="connsiteX2" fmla="*/ 451263 w 700644"/>
              <a:gd name="connsiteY2" fmla="*/ 120732 h 1712026"/>
              <a:gd name="connsiteX3" fmla="*/ 558140 w 700644"/>
              <a:gd name="connsiteY3" fmla="*/ 465116 h 1712026"/>
              <a:gd name="connsiteX4" fmla="*/ 700644 w 700644"/>
              <a:gd name="connsiteY4" fmla="*/ 1712026 h 171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0644" h="1712026">
                <a:moveTo>
                  <a:pt x="0" y="37605"/>
                </a:moveTo>
                <a:cubicBezTo>
                  <a:pt x="98961" y="18802"/>
                  <a:pt x="197923" y="0"/>
                  <a:pt x="273133" y="13854"/>
                </a:cubicBezTo>
                <a:cubicBezTo>
                  <a:pt x="348344" y="27709"/>
                  <a:pt x="403762" y="45522"/>
                  <a:pt x="451263" y="120732"/>
                </a:cubicBezTo>
                <a:cubicBezTo>
                  <a:pt x="498764" y="195942"/>
                  <a:pt x="516577" y="199900"/>
                  <a:pt x="558140" y="465116"/>
                </a:cubicBezTo>
                <a:cubicBezTo>
                  <a:pt x="599703" y="730332"/>
                  <a:pt x="650173" y="1221179"/>
                  <a:pt x="700644" y="171202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>
            <a:off x="1588217" y="3628937"/>
            <a:ext cx="700644" cy="1846613"/>
          </a:xfrm>
          <a:custGeom>
            <a:avLst/>
            <a:gdLst>
              <a:gd name="connsiteX0" fmla="*/ 0 w 700644"/>
              <a:gd name="connsiteY0" fmla="*/ 65314 h 1846613"/>
              <a:gd name="connsiteX1" fmla="*/ 285007 w 700644"/>
              <a:gd name="connsiteY1" fmla="*/ 29688 h 1846613"/>
              <a:gd name="connsiteX2" fmla="*/ 534389 w 700644"/>
              <a:gd name="connsiteY2" fmla="*/ 243444 h 1846613"/>
              <a:gd name="connsiteX3" fmla="*/ 629392 w 700644"/>
              <a:gd name="connsiteY3" fmla="*/ 849086 h 1846613"/>
              <a:gd name="connsiteX4" fmla="*/ 700644 w 700644"/>
              <a:gd name="connsiteY4" fmla="*/ 1846613 h 184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0644" h="1846613">
                <a:moveTo>
                  <a:pt x="0" y="65314"/>
                </a:moveTo>
                <a:cubicBezTo>
                  <a:pt x="97971" y="32657"/>
                  <a:pt x="195942" y="0"/>
                  <a:pt x="285007" y="29688"/>
                </a:cubicBezTo>
                <a:cubicBezTo>
                  <a:pt x="374072" y="59376"/>
                  <a:pt x="476992" y="106878"/>
                  <a:pt x="534389" y="243444"/>
                </a:cubicBezTo>
                <a:cubicBezTo>
                  <a:pt x="591786" y="380010"/>
                  <a:pt x="601683" y="581891"/>
                  <a:pt x="629392" y="849086"/>
                </a:cubicBezTo>
                <a:cubicBezTo>
                  <a:pt x="657101" y="1116281"/>
                  <a:pt x="678872" y="1481447"/>
                  <a:pt x="700644" y="184661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 bwMode="auto">
          <a:xfrm>
            <a:off x="2244127" y="5461224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2300820" y="5446372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154" name="Freeform 153"/>
          <p:cNvSpPr/>
          <p:nvPr/>
        </p:nvSpPr>
        <p:spPr>
          <a:xfrm flipH="1">
            <a:off x="838781" y="3317303"/>
            <a:ext cx="785750" cy="2177142"/>
          </a:xfrm>
          <a:custGeom>
            <a:avLst/>
            <a:gdLst>
              <a:gd name="connsiteX0" fmla="*/ 773875 w 785750"/>
              <a:gd name="connsiteY0" fmla="*/ 2105890 h 2177142"/>
              <a:gd name="connsiteX1" fmla="*/ 678872 w 785750"/>
              <a:gd name="connsiteY1" fmla="*/ 467095 h 2177142"/>
              <a:gd name="connsiteX2" fmla="*/ 346363 w 785750"/>
              <a:gd name="connsiteY2" fmla="*/ 39584 h 2177142"/>
              <a:gd name="connsiteX3" fmla="*/ 346363 w 785750"/>
              <a:gd name="connsiteY3" fmla="*/ 39584 h 2177142"/>
              <a:gd name="connsiteX4" fmla="*/ 49480 w 785750"/>
              <a:gd name="connsiteY4" fmla="*/ 3958 h 2177142"/>
              <a:gd name="connsiteX5" fmla="*/ 49480 w 785750"/>
              <a:gd name="connsiteY5" fmla="*/ 63334 h 2177142"/>
              <a:gd name="connsiteX6" fmla="*/ 49480 w 785750"/>
              <a:gd name="connsiteY6" fmla="*/ 704602 h 2177142"/>
              <a:gd name="connsiteX7" fmla="*/ 49480 w 785750"/>
              <a:gd name="connsiteY7" fmla="*/ 704602 h 2177142"/>
              <a:gd name="connsiteX8" fmla="*/ 227610 w 785750"/>
              <a:gd name="connsiteY8" fmla="*/ 597724 h 2177142"/>
              <a:gd name="connsiteX9" fmla="*/ 381989 w 785750"/>
              <a:gd name="connsiteY9" fmla="*/ 597724 h 2177142"/>
              <a:gd name="connsiteX10" fmla="*/ 500742 w 785750"/>
              <a:gd name="connsiteY10" fmla="*/ 811480 h 2177142"/>
              <a:gd name="connsiteX11" fmla="*/ 560119 w 785750"/>
              <a:gd name="connsiteY11" fmla="*/ 1072737 h 2177142"/>
              <a:gd name="connsiteX12" fmla="*/ 785750 w 785750"/>
              <a:gd name="connsiteY12" fmla="*/ 2177142 h 2177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5750" h="2177142">
                <a:moveTo>
                  <a:pt x="773875" y="2105890"/>
                </a:moveTo>
                <a:cubicBezTo>
                  <a:pt x="761999" y="1458684"/>
                  <a:pt x="750124" y="811479"/>
                  <a:pt x="678872" y="467095"/>
                </a:cubicBezTo>
                <a:cubicBezTo>
                  <a:pt x="607620" y="122711"/>
                  <a:pt x="346363" y="39584"/>
                  <a:pt x="346363" y="39584"/>
                </a:cubicBezTo>
                <a:lnTo>
                  <a:pt x="346363" y="39584"/>
                </a:lnTo>
                <a:cubicBezTo>
                  <a:pt x="296883" y="33646"/>
                  <a:pt x="98960" y="0"/>
                  <a:pt x="49480" y="3958"/>
                </a:cubicBezTo>
                <a:cubicBezTo>
                  <a:pt x="0" y="7916"/>
                  <a:pt x="49480" y="63334"/>
                  <a:pt x="49480" y="63334"/>
                </a:cubicBezTo>
                <a:lnTo>
                  <a:pt x="49480" y="704602"/>
                </a:lnTo>
                <a:lnTo>
                  <a:pt x="49480" y="704602"/>
                </a:lnTo>
                <a:cubicBezTo>
                  <a:pt x="79168" y="686789"/>
                  <a:pt x="172192" y="615537"/>
                  <a:pt x="227610" y="597724"/>
                </a:cubicBezTo>
                <a:cubicBezTo>
                  <a:pt x="283028" y="579911"/>
                  <a:pt x="336467" y="562098"/>
                  <a:pt x="381989" y="597724"/>
                </a:cubicBezTo>
                <a:cubicBezTo>
                  <a:pt x="427511" y="633350"/>
                  <a:pt x="471054" y="732311"/>
                  <a:pt x="500742" y="811480"/>
                </a:cubicBezTo>
                <a:cubicBezTo>
                  <a:pt x="530430" y="890649"/>
                  <a:pt x="512618" y="845127"/>
                  <a:pt x="560119" y="1072737"/>
                </a:cubicBezTo>
                <a:cubicBezTo>
                  <a:pt x="607620" y="1300347"/>
                  <a:pt x="696685" y="1738744"/>
                  <a:pt x="785750" y="2177142"/>
                </a:cubicBezTo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Oval 154"/>
          <p:cNvSpPr/>
          <p:nvPr/>
        </p:nvSpPr>
        <p:spPr bwMode="auto">
          <a:xfrm rot="16200000" flipH="1">
            <a:off x="1573355" y="3477211"/>
            <a:ext cx="47416" cy="50438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Oval 163"/>
          <p:cNvSpPr/>
          <p:nvPr/>
        </p:nvSpPr>
        <p:spPr bwMode="auto">
          <a:xfrm rot="16200000" flipH="1">
            <a:off x="1571083" y="3322531"/>
            <a:ext cx="47416" cy="50438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Freeform 166"/>
          <p:cNvSpPr/>
          <p:nvPr/>
        </p:nvSpPr>
        <p:spPr>
          <a:xfrm flipH="1">
            <a:off x="838781" y="3320212"/>
            <a:ext cx="723331" cy="2137012"/>
          </a:xfrm>
          <a:custGeom>
            <a:avLst/>
            <a:gdLst>
              <a:gd name="connsiteX0" fmla="*/ 0 w 723331"/>
              <a:gd name="connsiteY0" fmla="*/ 7961 h 2137012"/>
              <a:gd name="connsiteX1" fmla="*/ 464024 w 723331"/>
              <a:gd name="connsiteY1" fmla="*/ 137615 h 2137012"/>
              <a:gd name="connsiteX2" fmla="*/ 655092 w 723331"/>
              <a:gd name="connsiteY2" fmla="*/ 833651 h 2137012"/>
              <a:gd name="connsiteX3" fmla="*/ 723331 w 723331"/>
              <a:gd name="connsiteY3" fmla="*/ 2137012 h 213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331" h="2137012">
                <a:moveTo>
                  <a:pt x="0" y="7961"/>
                </a:moveTo>
                <a:cubicBezTo>
                  <a:pt x="177421" y="3980"/>
                  <a:pt x="354842" y="0"/>
                  <a:pt x="464024" y="137615"/>
                </a:cubicBezTo>
                <a:cubicBezTo>
                  <a:pt x="573206" y="275230"/>
                  <a:pt x="611874" y="500418"/>
                  <a:pt x="655092" y="833651"/>
                </a:cubicBezTo>
                <a:cubicBezTo>
                  <a:pt x="698310" y="1166884"/>
                  <a:pt x="723331" y="2137012"/>
                  <a:pt x="723331" y="213701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69"/>
          <p:cNvSpPr/>
          <p:nvPr/>
        </p:nvSpPr>
        <p:spPr>
          <a:xfrm flipH="1">
            <a:off x="845605" y="3373666"/>
            <a:ext cx="730155" cy="2076734"/>
          </a:xfrm>
          <a:custGeom>
            <a:avLst/>
            <a:gdLst>
              <a:gd name="connsiteX0" fmla="*/ 0 w 730155"/>
              <a:gd name="connsiteY0" fmla="*/ 36394 h 2076734"/>
              <a:gd name="connsiteX1" fmla="*/ 375313 w 730155"/>
              <a:gd name="connsiteY1" fmla="*/ 90985 h 2076734"/>
              <a:gd name="connsiteX2" fmla="*/ 627797 w 730155"/>
              <a:gd name="connsiteY2" fmla="*/ 582304 h 2076734"/>
              <a:gd name="connsiteX3" fmla="*/ 730155 w 730155"/>
              <a:gd name="connsiteY3" fmla="*/ 2076734 h 2076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0155" h="2076734">
                <a:moveTo>
                  <a:pt x="0" y="36394"/>
                </a:moveTo>
                <a:cubicBezTo>
                  <a:pt x="135340" y="18197"/>
                  <a:pt x="270680" y="0"/>
                  <a:pt x="375313" y="90985"/>
                </a:cubicBezTo>
                <a:cubicBezTo>
                  <a:pt x="479946" y="181970"/>
                  <a:pt x="568657" y="251346"/>
                  <a:pt x="627797" y="582304"/>
                </a:cubicBezTo>
                <a:cubicBezTo>
                  <a:pt x="686937" y="913262"/>
                  <a:pt x="708546" y="1494998"/>
                  <a:pt x="730155" y="207673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 flipH="1">
            <a:off x="852429" y="3449865"/>
            <a:ext cx="709683" cy="2000535"/>
          </a:xfrm>
          <a:custGeom>
            <a:avLst/>
            <a:gdLst>
              <a:gd name="connsiteX0" fmla="*/ 0 w 709683"/>
              <a:gd name="connsiteY0" fmla="*/ 42081 h 2000535"/>
              <a:gd name="connsiteX1" fmla="*/ 245659 w 709683"/>
              <a:gd name="connsiteY1" fmla="*/ 42081 h 2000535"/>
              <a:gd name="connsiteX2" fmla="*/ 532262 w 709683"/>
              <a:gd name="connsiteY2" fmla="*/ 294565 h 2000535"/>
              <a:gd name="connsiteX3" fmla="*/ 661916 w 709683"/>
              <a:gd name="connsiteY3" fmla="*/ 976953 h 2000535"/>
              <a:gd name="connsiteX4" fmla="*/ 709683 w 709683"/>
              <a:gd name="connsiteY4" fmla="*/ 2000535 h 2000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683" h="2000535">
                <a:moveTo>
                  <a:pt x="0" y="42081"/>
                </a:moveTo>
                <a:cubicBezTo>
                  <a:pt x="78474" y="21040"/>
                  <a:pt x="156949" y="0"/>
                  <a:pt x="245659" y="42081"/>
                </a:cubicBezTo>
                <a:cubicBezTo>
                  <a:pt x="334369" y="84162"/>
                  <a:pt x="462886" y="138753"/>
                  <a:pt x="532262" y="294565"/>
                </a:cubicBezTo>
                <a:cubicBezTo>
                  <a:pt x="601638" y="450377"/>
                  <a:pt x="632346" y="692625"/>
                  <a:pt x="661916" y="976953"/>
                </a:cubicBezTo>
                <a:cubicBezTo>
                  <a:pt x="691486" y="1261281"/>
                  <a:pt x="700584" y="1630908"/>
                  <a:pt x="709683" y="200053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 171"/>
          <p:cNvSpPr/>
          <p:nvPr/>
        </p:nvSpPr>
        <p:spPr>
          <a:xfrm flipH="1">
            <a:off x="831957" y="3552224"/>
            <a:ext cx="723331" cy="1911824"/>
          </a:xfrm>
          <a:custGeom>
            <a:avLst/>
            <a:gdLst>
              <a:gd name="connsiteX0" fmla="*/ 0 w 723331"/>
              <a:gd name="connsiteY0" fmla="*/ 21609 h 1911824"/>
              <a:gd name="connsiteX1" fmla="*/ 279779 w 723331"/>
              <a:gd name="connsiteY1" fmla="*/ 28433 h 1911824"/>
              <a:gd name="connsiteX2" fmla="*/ 504967 w 723331"/>
              <a:gd name="connsiteY2" fmla="*/ 192206 h 1911824"/>
              <a:gd name="connsiteX3" fmla="*/ 607325 w 723331"/>
              <a:gd name="connsiteY3" fmla="*/ 553872 h 1911824"/>
              <a:gd name="connsiteX4" fmla="*/ 723331 w 723331"/>
              <a:gd name="connsiteY4" fmla="*/ 1911824 h 191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331" h="1911824">
                <a:moveTo>
                  <a:pt x="0" y="21609"/>
                </a:moveTo>
                <a:cubicBezTo>
                  <a:pt x="97809" y="10804"/>
                  <a:pt x="195618" y="0"/>
                  <a:pt x="279779" y="28433"/>
                </a:cubicBezTo>
                <a:cubicBezTo>
                  <a:pt x="363940" y="56866"/>
                  <a:pt x="450376" y="104633"/>
                  <a:pt x="504967" y="192206"/>
                </a:cubicBezTo>
                <a:cubicBezTo>
                  <a:pt x="559558" y="279779"/>
                  <a:pt x="570931" y="267269"/>
                  <a:pt x="607325" y="553872"/>
                </a:cubicBezTo>
                <a:cubicBezTo>
                  <a:pt x="643719" y="840475"/>
                  <a:pt x="683525" y="1376149"/>
                  <a:pt x="723331" y="191182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 flipH="1">
            <a:off x="1730029" y="296001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/>
          </a:p>
        </p:txBody>
      </p:sp>
      <p:sp>
        <p:nvSpPr>
          <p:cNvPr id="242" name="Oval 241"/>
          <p:cNvSpPr/>
          <p:nvPr/>
        </p:nvSpPr>
        <p:spPr bwMode="auto">
          <a:xfrm rot="16200000" flipH="1">
            <a:off x="1564304" y="3906262"/>
            <a:ext cx="47416" cy="50439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Oval 242"/>
          <p:cNvSpPr/>
          <p:nvPr/>
        </p:nvSpPr>
        <p:spPr bwMode="auto">
          <a:xfrm rot="16200000" flipH="1">
            <a:off x="1564266" y="3738798"/>
            <a:ext cx="47416" cy="50438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" name="Freeform 244"/>
          <p:cNvSpPr/>
          <p:nvPr/>
        </p:nvSpPr>
        <p:spPr>
          <a:xfrm flipH="1">
            <a:off x="840761" y="3808149"/>
            <a:ext cx="722415" cy="1803070"/>
          </a:xfrm>
          <a:custGeom>
            <a:avLst/>
            <a:gdLst>
              <a:gd name="connsiteX0" fmla="*/ 0 w 722415"/>
              <a:gd name="connsiteY0" fmla="*/ 118753 h 1803070"/>
              <a:gd name="connsiteX1" fmla="*/ 237507 w 722415"/>
              <a:gd name="connsiteY1" fmla="*/ 11875 h 1803070"/>
              <a:gd name="connsiteX2" fmla="*/ 427512 w 722415"/>
              <a:gd name="connsiteY2" fmla="*/ 190005 h 1803070"/>
              <a:gd name="connsiteX3" fmla="*/ 570016 w 722415"/>
              <a:gd name="connsiteY3" fmla="*/ 748146 h 1803070"/>
              <a:gd name="connsiteX4" fmla="*/ 700644 w 722415"/>
              <a:gd name="connsiteY4" fmla="*/ 1650670 h 1803070"/>
              <a:gd name="connsiteX5" fmla="*/ 700644 w 722415"/>
              <a:gd name="connsiteY5" fmla="*/ 1662546 h 180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2415" h="1803070">
                <a:moveTo>
                  <a:pt x="0" y="118753"/>
                </a:moveTo>
                <a:cubicBezTo>
                  <a:pt x="83127" y="59376"/>
                  <a:pt x="166255" y="0"/>
                  <a:pt x="237507" y="11875"/>
                </a:cubicBezTo>
                <a:cubicBezTo>
                  <a:pt x="308759" y="23750"/>
                  <a:pt x="372094" y="67293"/>
                  <a:pt x="427512" y="190005"/>
                </a:cubicBezTo>
                <a:cubicBezTo>
                  <a:pt x="482930" y="312717"/>
                  <a:pt x="524494" y="504702"/>
                  <a:pt x="570016" y="748146"/>
                </a:cubicBezTo>
                <a:cubicBezTo>
                  <a:pt x="615538" y="991590"/>
                  <a:pt x="678873" y="1498270"/>
                  <a:pt x="700644" y="1650670"/>
                </a:cubicBezTo>
                <a:cubicBezTo>
                  <a:pt x="722415" y="1803070"/>
                  <a:pt x="711529" y="1732808"/>
                  <a:pt x="700644" y="16625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 bwMode="auto">
          <a:xfrm rot="16200000" flipH="1">
            <a:off x="1564251" y="4002469"/>
            <a:ext cx="47416" cy="50438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7" name="Oval 246"/>
          <p:cNvSpPr/>
          <p:nvPr/>
        </p:nvSpPr>
        <p:spPr bwMode="auto">
          <a:xfrm rot="16200000" flipH="1">
            <a:off x="1564251" y="3821391"/>
            <a:ext cx="47416" cy="50438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8" name="Freeform 247"/>
          <p:cNvSpPr/>
          <p:nvPr/>
        </p:nvSpPr>
        <p:spPr>
          <a:xfrm flipH="1">
            <a:off x="874407" y="3782419"/>
            <a:ext cx="700644" cy="1676400"/>
          </a:xfrm>
          <a:custGeom>
            <a:avLst/>
            <a:gdLst>
              <a:gd name="connsiteX0" fmla="*/ 0 w 700644"/>
              <a:gd name="connsiteY0" fmla="*/ 239486 h 1676400"/>
              <a:gd name="connsiteX1" fmla="*/ 391886 w 700644"/>
              <a:gd name="connsiteY1" fmla="*/ 239486 h 1676400"/>
              <a:gd name="connsiteX2" fmla="*/ 700644 w 700644"/>
              <a:gd name="connsiteY2" fmla="*/ 167640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0644" h="1676400">
                <a:moveTo>
                  <a:pt x="0" y="239486"/>
                </a:moveTo>
                <a:cubicBezTo>
                  <a:pt x="137556" y="119743"/>
                  <a:pt x="275112" y="0"/>
                  <a:pt x="391886" y="239486"/>
                </a:cubicBezTo>
                <a:cubicBezTo>
                  <a:pt x="508660" y="478972"/>
                  <a:pt x="604652" y="1077686"/>
                  <a:pt x="700644" y="16764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Freeform 248"/>
          <p:cNvSpPr/>
          <p:nvPr/>
        </p:nvSpPr>
        <p:spPr>
          <a:xfrm flipH="1">
            <a:off x="862532" y="3750752"/>
            <a:ext cx="700644" cy="1684317"/>
          </a:xfrm>
          <a:custGeom>
            <a:avLst/>
            <a:gdLst>
              <a:gd name="connsiteX0" fmla="*/ 0 w 700644"/>
              <a:gd name="connsiteY0" fmla="*/ 81148 h 1684317"/>
              <a:gd name="connsiteX1" fmla="*/ 332509 w 700644"/>
              <a:gd name="connsiteY1" fmla="*/ 45522 h 1684317"/>
              <a:gd name="connsiteX2" fmla="*/ 498764 w 700644"/>
              <a:gd name="connsiteY2" fmla="*/ 354280 h 1684317"/>
              <a:gd name="connsiteX3" fmla="*/ 700644 w 700644"/>
              <a:gd name="connsiteY3" fmla="*/ 1684317 h 1684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0644" h="1684317">
                <a:moveTo>
                  <a:pt x="0" y="81148"/>
                </a:moveTo>
                <a:cubicBezTo>
                  <a:pt x="124691" y="40574"/>
                  <a:pt x="249382" y="0"/>
                  <a:pt x="332509" y="45522"/>
                </a:cubicBezTo>
                <a:cubicBezTo>
                  <a:pt x="415636" y="91044"/>
                  <a:pt x="437408" y="81147"/>
                  <a:pt x="498764" y="354280"/>
                </a:cubicBezTo>
                <a:cubicBezTo>
                  <a:pt x="560120" y="627413"/>
                  <a:pt x="630382" y="1155865"/>
                  <a:pt x="700644" y="1684317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Freeform 249"/>
          <p:cNvSpPr/>
          <p:nvPr/>
        </p:nvSpPr>
        <p:spPr>
          <a:xfrm flipH="1">
            <a:off x="862532" y="3723043"/>
            <a:ext cx="700644" cy="1712026"/>
          </a:xfrm>
          <a:custGeom>
            <a:avLst/>
            <a:gdLst>
              <a:gd name="connsiteX0" fmla="*/ 0 w 700644"/>
              <a:gd name="connsiteY0" fmla="*/ 37605 h 1712026"/>
              <a:gd name="connsiteX1" fmla="*/ 273133 w 700644"/>
              <a:gd name="connsiteY1" fmla="*/ 13854 h 1712026"/>
              <a:gd name="connsiteX2" fmla="*/ 451263 w 700644"/>
              <a:gd name="connsiteY2" fmla="*/ 120732 h 1712026"/>
              <a:gd name="connsiteX3" fmla="*/ 558140 w 700644"/>
              <a:gd name="connsiteY3" fmla="*/ 465116 h 1712026"/>
              <a:gd name="connsiteX4" fmla="*/ 700644 w 700644"/>
              <a:gd name="connsiteY4" fmla="*/ 1712026 h 171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0644" h="1712026">
                <a:moveTo>
                  <a:pt x="0" y="37605"/>
                </a:moveTo>
                <a:cubicBezTo>
                  <a:pt x="98961" y="18802"/>
                  <a:pt x="197923" y="0"/>
                  <a:pt x="273133" y="13854"/>
                </a:cubicBezTo>
                <a:cubicBezTo>
                  <a:pt x="348344" y="27709"/>
                  <a:pt x="403762" y="45522"/>
                  <a:pt x="451263" y="120732"/>
                </a:cubicBezTo>
                <a:cubicBezTo>
                  <a:pt x="498764" y="195942"/>
                  <a:pt x="516577" y="199900"/>
                  <a:pt x="558140" y="465116"/>
                </a:cubicBezTo>
                <a:cubicBezTo>
                  <a:pt x="599703" y="730332"/>
                  <a:pt x="650173" y="1221179"/>
                  <a:pt x="700644" y="171202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Freeform 250"/>
          <p:cNvSpPr/>
          <p:nvPr/>
        </p:nvSpPr>
        <p:spPr>
          <a:xfrm flipH="1">
            <a:off x="850656" y="3622309"/>
            <a:ext cx="700644" cy="1846613"/>
          </a:xfrm>
          <a:custGeom>
            <a:avLst/>
            <a:gdLst>
              <a:gd name="connsiteX0" fmla="*/ 0 w 700644"/>
              <a:gd name="connsiteY0" fmla="*/ 65314 h 1846613"/>
              <a:gd name="connsiteX1" fmla="*/ 285007 w 700644"/>
              <a:gd name="connsiteY1" fmla="*/ 29688 h 1846613"/>
              <a:gd name="connsiteX2" fmla="*/ 534389 w 700644"/>
              <a:gd name="connsiteY2" fmla="*/ 243444 h 1846613"/>
              <a:gd name="connsiteX3" fmla="*/ 629392 w 700644"/>
              <a:gd name="connsiteY3" fmla="*/ 849086 h 1846613"/>
              <a:gd name="connsiteX4" fmla="*/ 700644 w 700644"/>
              <a:gd name="connsiteY4" fmla="*/ 1846613 h 184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0644" h="1846613">
                <a:moveTo>
                  <a:pt x="0" y="65314"/>
                </a:moveTo>
                <a:cubicBezTo>
                  <a:pt x="97971" y="32657"/>
                  <a:pt x="195942" y="0"/>
                  <a:pt x="285007" y="29688"/>
                </a:cubicBezTo>
                <a:cubicBezTo>
                  <a:pt x="374072" y="59376"/>
                  <a:pt x="476992" y="106878"/>
                  <a:pt x="534389" y="243444"/>
                </a:cubicBezTo>
                <a:cubicBezTo>
                  <a:pt x="591786" y="380010"/>
                  <a:pt x="601683" y="581891"/>
                  <a:pt x="629392" y="849086"/>
                </a:cubicBezTo>
                <a:cubicBezTo>
                  <a:pt x="657101" y="1116281"/>
                  <a:pt x="678872" y="1481447"/>
                  <a:pt x="700644" y="184661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 bwMode="auto">
          <a:xfrm rot="16200000" flipH="1">
            <a:off x="1568803" y="3659187"/>
            <a:ext cx="47416" cy="50438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3" name="Oval 252"/>
          <p:cNvSpPr/>
          <p:nvPr/>
        </p:nvSpPr>
        <p:spPr bwMode="auto">
          <a:xfrm rot="16200000" flipH="1">
            <a:off x="1568856" y="3567334"/>
            <a:ext cx="47416" cy="50439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4" name="Oval 253"/>
          <p:cNvSpPr/>
          <p:nvPr/>
        </p:nvSpPr>
        <p:spPr bwMode="auto">
          <a:xfrm rot="16200000" flipH="1">
            <a:off x="1568818" y="3399870"/>
            <a:ext cx="47416" cy="50438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</a:ln>
          <a:effectLst>
            <a:innerShdw blurRad="114300" dist="38100">
              <a:srgbClr val="00B050">
                <a:alpha val="25000"/>
              </a:srgbClr>
            </a:inn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 flipH="1">
            <a:off x="816786" y="545459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Rectangle 151"/>
          <p:cNvSpPr/>
          <p:nvPr/>
        </p:nvSpPr>
        <p:spPr>
          <a:xfrm flipH="1">
            <a:off x="551439" y="5412448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sp>
        <p:nvSpPr>
          <p:cNvPr id="111" name="Freeform 110"/>
          <p:cNvSpPr/>
          <p:nvPr/>
        </p:nvSpPr>
        <p:spPr>
          <a:xfrm>
            <a:off x="1583141" y="3794078"/>
            <a:ext cx="696035" cy="1501254"/>
          </a:xfrm>
          <a:custGeom>
            <a:avLst/>
            <a:gdLst>
              <a:gd name="connsiteX0" fmla="*/ 0 w 696035"/>
              <a:gd name="connsiteY0" fmla="*/ 54591 h 1501254"/>
              <a:gd name="connsiteX1" fmla="*/ 218364 w 696035"/>
              <a:gd name="connsiteY1" fmla="*/ 0 h 1501254"/>
              <a:gd name="connsiteX2" fmla="*/ 368489 w 696035"/>
              <a:gd name="connsiteY2" fmla="*/ 54591 h 1501254"/>
              <a:gd name="connsiteX3" fmla="*/ 491319 w 696035"/>
              <a:gd name="connsiteY3" fmla="*/ 272955 h 1501254"/>
              <a:gd name="connsiteX4" fmla="*/ 559558 w 696035"/>
              <a:gd name="connsiteY4" fmla="*/ 545911 h 1501254"/>
              <a:gd name="connsiteX5" fmla="*/ 696035 w 696035"/>
              <a:gd name="connsiteY5" fmla="*/ 1501254 h 1501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6035" h="1501254">
                <a:moveTo>
                  <a:pt x="0" y="54591"/>
                </a:moveTo>
                <a:cubicBezTo>
                  <a:pt x="78474" y="27295"/>
                  <a:pt x="156949" y="0"/>
                  <a:pt x="218364" y="0"/>
                </a:cubicBezTo>
                <a:cubicBezTo>
                  <a:pt x="279779" y="0"/>
                  <a:pt x="322997" y="9099"/>
                  <a:pt x="368489" y="54591"/>
                </a:cubicBezTo>
                <a:cubicBezTo>
                  <a:pt x="413981" y="100083"/>
                  <a:pt x="459474" y="191068"/>
                  <a:pt x="491319" y="272955"/>
                </a:cubicBezTo>
                <a:cubicBezTo>
                  <a:pt x="523164" y="354842"/>
                  <a:pt x="525439" y="341195"/>
                  <a:pt x="559558" y="545911"/>
                </a:cubicBezTo>
                <a:cubicBezTo>
                  <a:pt x="593677" y="750627"/>
                  <a:pt x="644856" y="1125940"/>
                  <a:pt x="696035" y="150125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Straight Arrow Connector 113"/>
          <p:cNvCxnSpPr/>
          <p:nvPr/>
        </p:nvCxnSpPr>
        <p:spPr>
          <a:xfrm rot="16200000" flipH="1">
            <a:off x="641445" y="2183642"/>
            <a:ext cx="1351132" cy="696038"/>
          </a:xfrm>
          <a:prstGeom prst="straightConnector1">
            <a:avLst/>
          </a:prstGeom>
          <a:ln w="38100">
            <a:solidFill>
              <a:srgbClr val="00D05E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Rectangle 240"/>
          <p:cNvSpPr/>
          <p:nvPr/>
        </p:nvSpPr>
        <p:spPr>
          <a:xfrm>
            <a:off x="7500646" y="544637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255" name="Rectangle 254"/>
          <p:cNvSpPr/>
          <p:nvPr/>
        </p:nvSpPr>
        <p:spPr>
          <a:xfrm flipH="1">
            <a:off x="4413761" y="5398807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sp>
        <p:nvSpPr>
          <p:cNvPr id="256" name="Rectangle 255"/>
          <p:cNvSpPr/>
          <p:nvPr/>
        </p:nvSpPr>
        <p:spPr>
          <a:xfrm flipH="1">
            <a:off x="6834297" y="309649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/>
          </a:p>
        </p:txBody>
      </p:sp>
      <p:sp>
        <p:nvSpPr>
          <p:cNvPr id="257" name="Rectangle 256"/>
          <p:cNvSpPr/>
          <p:nvPr/>
        </p:nvSpPr>
        <p:spPr>
          <a:xfrm flipH="1">
            <a:off x="6834296" y="332850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-25000" dirty="0"/>
          </a:p>
        </p:txBody>
      </p:sp>
      <p:sp>
        <p:nvSpPr>
          <p:cNvPr id="261" name="Rectangle 260"/>
          <p:cNvSpPr/>
          <p:nvPr/>
        </p:nvSpPr>
        <p:spPr>
          <a:xfrm flipH="1">
            <a:off x="6820649" y="4038189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|</a:t>
            </a:r>
            <a:endParaRPr lang="en-US" baseline="-25000" dirty="0"/>
          </a:p>
        </p:txBody>
      </p:sp>
      <p:grpSp>
        <p:nvGrpSpPr>
          <p:cNvPr id="262" name="Group 261"/>
          <p:cNvGrpSpPr/>
          <p:nvPr/>
        </p:nvGrpSpPr>
        <p:grpSpPr>
          <a:xfrm>
            <a:off x="4692958" y="3248174"/>
            <a:ext cx="2815749" cy="2316719"/>
            <a:chOff x="4692958" y="3248174"/>
            <a:chExt cx="2815749" cy="2316719"/>
          </a:xfrm>
        </p:grpSpPr>
        <p:sp>
          <p:nvSpPr>
            <p:cNvPr id="263" name="Freeform 262"/>
            <p:cNvSpPr/>
            <p:nvPr/>
          </p:nvSpPr>
          <p:spPr>
            <a:xfrm>
              <a:off x="4722127" y="4353641"/>
              <a:ext cx="2702260" cy="1146413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825086"/>
                <a:gd name="connsiteY0" fmla="*/ 1146413 h 1815152"/>
                <a:gd name="connsiteX1" fmla="*/ 1351128 w 2825086"/>
                <a:gd name="connsiteY1" fmla="*/ 40944 h 1815152"/>
                <a:gd name="connsiteX2" fmla="*/ 1364776 w 2825086"/>
                <a:gd name="connsiteY2" fmla="*/ 0 h 1815152"/>
                <a:gd name="connsiteX3" fmla="*/ 2825086 w 2825086"/>
                <a:gd name="connsiteY3" fmla="*/ 1815152 h 1815152"/>
                <a:gd name="connsiteX4" fmla="*/ 1405719 w 2825086"/>
                <a:gd name="connsiteY4" fmla="*/ 286603 h 1815152"/>
                <a:gd name="connsiteX5" fmla="*/ 0 w 2825086"/>
                <a:gd name="connsiteY5" fmla="*/ 1146413 h 1815152"/>
                <a:gd name="connsiteX0" fmla="*/ 0 w 2825086"/>
                <a:gd name="connsiteY0" fmla="*/ 1146413 h 1146413"/>
                <a:gd name="connsiteX1" fmla="*/ 1351128 w 2825086"/>
                <a:gd name="connsiteY1" fmla="*/ 40944 h 1146413"/>
                <a:gd name="connsiteX2" fmla="*/ 1364776 w 2825086"/>
                <a:gd name="connsiteY2" fmla="*/ 0 h 1146413"/>
                <a:gd name="connsiteX3" fmla="*/ 2825086 w 2825086"/>
                <a:gd name="connsiteY3" fmla="*/ 1132763 h 1146413"/>
                <a:gd name="connsiteX4" fmla="*/ 1405719 w 2825086"/>
                <a:gd name="connsiteY4" fmla="*/ 286603 h 1146413"/>
                <a:gd name="connsiteX5" fmla="*/ 0 w 2825086"/>
                <a:gd name="connsiteY5" fmla="*/ 1146413 h 114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25086" h="1146413">
                  <a:moveTo>
                    <a:pt x="0" y="1146413"/>
                  </a:moveTo>
                  <a:lnTo>
                    <a:pt x="1351128" y="40944"/>
                  </a:lnTo>
                  <a:cubicBezTo>
                    <a:pt x="1357995" y="28302"/>
                    <a:pt x="1364776" y="0"/>
                    <a:pt x="1364776" y="0"/>
                  </a:cubicBezTo>
                  <a:lnTo>
                    <a:pt x="2825086" y="1132763"/>
                  </a:lnTo>
                  <a:lnTo>
                    <a:pt x="1405719" y="286603"/>
                  </a:lnTo>
                  <a:lnTo>
                    <a:pt x="0" y="11464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/>
            <p:nvPr/>
          </p:nvSpPr>
          <p:spPr bwMode="auto">
            <a:xfrm flipV="1">
              <a:off x="7416455" y="5466761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 flipH="1" flipV="1">
              <a:off x="4692958" y="5419189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66" name="Group 182"/>
            <p:cNvGrpSpPr/>
            <p:nvPr/>
          </p:nvGrpSpPr>
          <p:grpSpPr>
            <a:xfrm>
              <a:off x="4722130" y="3248174"/>
              <a:ext cx="2715904" cy="2251881"/>
              <a:chOff x="4462818" y="2838734"/>
              <a:chExt cx="2715904" cy="2251881"/>
            </a:xfrm>
          </p:grpSpPr>
          <p:sp>
            <p:nvSpPr>
              <p:cNvPr id="275" name="Freeform 274"/>
              <p:cNvSpPr/>
              <p:nvPr/>
            </p:nvSpPr>
            <p:spPr>
              <a:xfrm>
                <a:off x="4462818" y="2838734"/>
                <a:ext cx="2715904" cy="2251881"/>
              </a:xfrm>
              <a:custGeom>
                <a:avLst/>
                <a:gdLst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25086" h="2251881">
                    <a:moveTo>
                      <a:pt x="0" y="2210938"/>
                    </a:moveTo>
                    <a:lnTo>
                      <a:pt x="1187355" y="40944"/>
                    </a:lnTo>
                    <a:cubicBezTo>
                      <a:pt x="1194222" y="28302"/>
                      <a:pt x="1201003" y="0"/>
                      <a:pt x="1201003" y="0"/>
                    </a:cubicBezTo>
                    <a:lnTo>
                      <a:pt x="2825086" y="2251881"/>
                    </a:lnTo>
                    <a:lnTo>
                      <a:pt x="1241946" y="286603"/>
                    </a:lnTo>
                    <a:lnTo>
                      <a:pt x="0" y="221093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6" name="Straight Connector 275"/>
              <p:cNvCxnSpPr>
                <a:stCxn id="275" idx="2"/>
                <a:endCxn id="275" idx="4"/>
              </p:cNvCxnSpPr>
              <p:nvPr/>
            </p:nvCxnSpPr>
            <p:spPr>
              <a:xfrm>
                <a:off x="5617406" y="2838734"/>
                <a:ext cx="39360" cy="2866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7" name="Freeform 266"/>
            <p:cNvSpPr/>
            <p:nvPr/>
          </p:nvSpPr>
          <p:spPr>
            <a:xfrm>
              <a:off x="4763073" y="3698550"/>
              <a:ext cx="2661313" cy="1815152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1313" h="1815152">
                  <a:moveTo>
                    <a:pt x="0" y="1733266"/>
                  </a:moveTo>
                  <a:lnTo>
                    <a:pt x="1187355" y="40944"/>
                  </a:lnTo>
                  <a:cubicBezTo>
                    <a:pt x="1194222" y="28302"/>
                    <a:pt x="1201003" y="0"/>
                    <a:pt x="1201003" y="0"/>
                  </a:cubicBezTo>
                  <a:lnTo>
                    <a:pt x="2661313" y="1815152"/>
                  </a:lnTo>
                  <a:lnTo>
                    <a:pt x="1241946" y="286603"/>
                  </a:lnTo>
                  <a:lnTo>
                    <a:pt x="0" y="173326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8" name="Straight Connector 267"/>
            <p:cNvCxnSpPr>
              <a:stCxn id="267" idx="2"/>
              <a:endCxn id="267" idx="4"/>
            </p:cNvCxnSpPr>
            <p:nvPr/>
          </p:nvCxnSpPr>
          <p:spPr>
            <a:xfrm>
              <a:off x="5964077" y="3698550"/>
              <a:ext cx="40943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 rot="16200000" flipH="1">
              <a:off x="5909488" y="4490124"/>
              <a:ext cx="300250" cy="545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0" name="Group 35"/>
            <p:cNvGrpSpPr>
              <a:grpSpLocks noChangeAspect="1"/>
            </p:cNvGrpSpPr>
            <p:nvPr/>
          </p:nvGrpSpPr>
          <p:grpSpPr>
            <a:xfrm rot="5400000">
              <a:off x="5872017" y="4185729"/>
              <a:ext cx="255805" cy="50438"/>
              <a:chOff x="6403787" y="3390599"/>
              <a:chExt cx="497694" cy="98132"/>
            </a:xfrm>
          </p:grpSpPr>
          <p:sp>
            <p:nvSpPr>
              <p:cNvPr id="271" name="Oval 270"/>
              <p:cNvSpPr/>
              <p:nvPr/>
            </p:nvSpPr>
            <p:spPr bwMode="auto">
              <a:xfrm>
                <a:off x="6617532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272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73" name="Oval 272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4" name="Oval 273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77" name="Group 35"/>
          <p:cNvGrpSpPr>
            <a:grpSpLocks noChangeAspect="1"/>
          </p:cNvGrpSpPr>
          <p:nvPr/>
        </p:nvGrpSpPr>
        <p:grpSpPr>
          <a:xfrm rot="5400000">
            <a:off x="6881950" y="3844538"/>
            <a:ext cx="255805" cy="50438"/>
            <a:chOff x="6403787" y="3390599"/>
            <a:chExt cx="497694" cy="98132"/>
          </a:xfrm>
        </p:grpSpPr>
        <p:sp>
          <p:nvSpPr>
            <p:cNvPr id="278" name="Oval 277"/>
            <p:cNvSpPr/>
            <p:nvPr/>
          </p:nvSpPr>
          <p:spPr bwMode="auto">
            <a:xfrm>
              <a:off x="6617532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79" name="Group 40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80" name="Oval 279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1" name="Oval 280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82" name="Rectangle 281"/>
          <p:cNvSpPr/>
          <p:nvPr/>
        </p:nvSpPr>
        <p:spPr>
          <a:xfrm>
            <a:off x="7401474" y="314880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dirty="0"/>
          </a:p>
        </p:txBody>
      </p:sp>
      <p:sp>
        <p:nvSpPr>
          <p:cNvPr id="283" name="Rectangle 282"/>
          <p:cNvSpPr/>
          <p:nvPr/>
        </p:nvSpPr>
        <p:spPr>
          <a:xfrm>
            <a:off x="7325823" y="338081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/>
          </a:p>
        </p:txBody>
      </p:sp>
      <p:sp>
        <p:nvSpPr>
          <p:cNvPr id="284" name="Rectangle 283"/>
          <p:cNvSpPr/>
          <p:nvPr/>
        </p:nvSpPr>
        <p:spPr>
          <a:xfrm>
            <a:off x="7325821" y="409050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/>
          </a:p>
        </p:txBody>
      </p:sp>
      <p:grpSp>
        <p:nvGrpSpPr>
          <p:cNvPr id="285" name="Group 35"/>
          <p:cNvGrpSpPr>
            <a:grpSpLocks noChangeAspect="1"/>
          </p:cNvGrpSpPr>
          <p:nvPr/>
        </p:nvGrpSpPr>
        <p:grpSpPr>
          <a:xfrm rot="5400000">
            <a:off x="7414212" y="3858187"/>
            <a:ext cx="255805" cy="50438"/>
            <a:chOff x="6403787" y="3390599"/>
            <a:chExt cx="497694" cy="98132"/>
          </a:xfrm>
        </p:grpSpPr>
        <p:sp>
          <p:nvSpPr>
            <p:cNvPr id="286" name="Oval 285"/>
            <p:cNvSpPr/>
            <p:nvPr/>
          </p:nvSpPr>
          <p:spPr bwMode="auto">
            <a:xfrm>
              <a:off x="6617532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87" name="Group 40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88" name="Oval 287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9" name="Oval 288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90" name="Rectangle 289"/>
          <p:cNvSpPr/>
          <p:nvPr/>
        </p:nvSpPr>
        <p:spPr>
          <a:xfrm>
            <a:off x="7381969" y="2875852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91" name="Rectangle 290"/>
          <p:cNvSpPr/>
          <p:nvPr/>
        </p:nvSpPr>
        <p:spPr>
          <a:xfrm>
            <a:off x="7383445" y="3193582"/>
            <a:ext cx="300245" cy="1241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8" name="Straight Arrow Connector 257"/>
          <p:cNvCxnSpPr/>
          <p:nvPr/>
        </p:nvCxnSpPr>
        <p:spPr>
          <a:xfrm flipV="1">
            <a:off x="6032315" y="3343708"/>
            <a:ext cx="764274" cy="68239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/>
          <p:cNvCxnSpPr/>
          <p:nvPr/>
        </p:nvCxnSpPr>
        <p:spPr>
          <a:xfrm flipV="1">
            <a:off x="6059611" y="3575721"/>
            <a:ext cx="764274" cy="327547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/>
          <p:cNvCxnSpPr/>
          <p:nvPr/>
        </p:nvCxnSpPr>
        <p:spPr>
          <a:xfrm flipV="1">
            <a:off x="6114202" y="4312700"/>
            <a:ext cx="668740" cy="313899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Cabello’s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40945" y="1020939"/>
            <a:ext cx="9103055" cy="1704174"/>
            <a:chOff x="40944" y="4786533"/>
            <a:chExt cx="9103055" cy="1704174"/>
          </a:xfrm>
        </p:grpSpPr>
        <p:sp>
          <p:nvSpPr>
            <p:cNvPr id="108" name="Rectangle 107"/>
            <p:cNvSpPr/>
            <p:nvPr/>
          </p:nvSpPr>
          <p:spPr>
            <a:xfrm>
              <a:off x="271936" y="5318799"/>
              <a:ext cx="63133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= {9, 10, 14, 12, 10, 9, 12, 11, 9, 10, 11, 11 } ,        B = 32</a:t>
              </a:r>
              <a:endParaRPr lang="en-US" sz="20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4980" y="5782821"/>
              <a:ext cx="88990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={10, 10, 12} , 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11, 12}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9,14}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10, 11,11}</a:t>
              </a:r>
              <a:endParaRPr lang="en-US" sz="2000" dirty="0" smtClean="0"/>
            </a:p>
            <a:p>
              <a:endParaRPr lang="en-US" sz="2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0944" y="4786533"/>
              <a:ext cx="77684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3-Partition 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 Point-Set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Embeddability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(2-connected graphs)</a:t>
              </a:r>
              <a:endParaRPr lang="en-US" sz="2400" dirty="0"/>
            </a:p>
          </p:txBody>
        </p:sp>
      </p:grp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5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7500646" y="544637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 flipH="1">
            <a:off x="4413761" y="5398807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 flipH="1">
            <a:off x="6834297" y="309649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/>
          </a:p>
        </p:txBody>
      </p:sp>
      <p:sp>
        <p:nvSpPr>
          <p:cNvPr id="149" name="Rectangle 148"/>
          <p:cNvSpPr/>
          <p:nvPr/>
        </p:nvSpPr>
        <p:spPr>
          <a:xfrm flipH="1">
            <a:off x="6834296" y="332850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-25000" dirty="0"/>
          </a:p>
        </p:txBody>
      </p:sp>
      <p:sp>
        <p:nvSpPr>
          <p:cNvPr id="177" name="Rectangle 176"/>
          <p:cNvSpPr/>
          <p:nvPr/>
        </p:nvSpPr>
        <p:spPr>
          <a:xfrm flipH="1">
            <a:off x="6820649" y="4038189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|</a:t>
            </a:r>
            <a:endParaRPr lang="en-US" baseline="-25000" dirty="0"/>
          </a:p>
        </p:txBody>
      </p:sp>
      <p:grpSp>
        <p:nvGrpSpPr>
          <p:cNvPr id="262" name="Group 261"/>
          <p:cNvGrpSpPr/>
          <p:nvPr/>
        </p:nvGrpSpPr>
        <p:grpSpPr>
          <a:xfrm>
            <a:off x="4692958" y="3248174"/>
            <a:ext cx="2815749" cy="2316719"/>
            <a:chOff x="4692958" y="3248174"/>
            <a:chExt cx="2815749" cy="2316719"/>
          </a:xfrm>
        </p:grpSpPr>
        <p:sp>
          <p:nvSpPr>
            <p:cNvPr id="145" name="Freeform 144"/>
            <p:cNvSpPr/>
            <p:nvPr/>
          </p:nvSpPr>
          <p:spPr>
            <a:xfrm>
              <a:off x="4722127" y="4353641"/>
              <a:ext cx="2702260" cy="1146413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825086"/>
                <a:gd name="connsiteY0" fmla="*/ 1146413 h 1815152"/>
                <a:gd name="connsiteX1" fmla="*/ 1351128 w 2825086"/>
                <a:gd name="connsiteY1" fmla="*/ 40944 h 1815152"/>
                <a:gd name="connsiteX2" fmla="*/ 1364776 w 2825086"/>
                <a:gd name="connsiteY2" fmla="*/ 0 h 1815152"/>
                <a:gd name="connsiteX3" fmla="*/ 2825086 w 2825086"/>
                <a:gd name="connsiteY3" fmla="*/ 1815152 h 1815152"/>
                <a:gd name="connsiteX4" fmla="*/ 1405719 w 2825086"/>
                <a:gd name="connsiteY4" fmla="*/ 286603 h 1815152"/>
                <a:gd name="connsiteX5" fmla="*/ 0 w 2825086"/>
                <a:gd name="connsiteY5" fmla="*/ 1146413 h 1815152"/>
                <a:gd name="connsiteX0" fmla="*/ 0 w 2825086"/>
                <a:gd name="connsiteY0" fmla="*/ 1146413 h 1146413"/>
                <a:gd name="connsiteX1" fmla="*/ 1351128 w 2825086"/>
                <a:gd name="connsiteY1" fmla="*/ 40944 h 1146413"/>
                <a:gd name="connsiteX2" fmla="*/ 1364776 w 2825086"/>
                <a:gd name="connsiteY2" fmla="*/ 0 h 1146413"/>
                <a:gd name="connsiteX3" fmla="*/ 2825086 w 2825086"/>
                <a:gd name="connsiteY3" fmla="*/ 1132763 h 1146413"/>
                <a:gd name="connsiteX4" fmla="*/ 1405719 w 2825086"/>
                <a:gd name="connsiteY4" fmla="*/ 286603 h 1146413"/>
                <a:gd name="connsiteX5" fmla="*/ 0 w 2825086"/>
                <a:gd name="connsiteY5" fmla="*/ 1146413 h 114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25086" h="1146413">
                  <a:moveTo>
                    <a:pt x="0" y="1146413"/>
                  </a:moveTo>
                  <a:lnTo>
                    <a:pt x="1351128" y="40944"/>
                  </a:lnTo>
                  <a:cubicBezTo>
                    <a:pt x="1357995" y="28302"/>
                    <a:pt x="1364776" y="0"/>
                    <a:pt x="1364776" y="0"/>
                  </a:cubicBezTo>
                  <a:lnTo>
                    <a:pt x="2825086" y="1132763"/>
                  </a:lnTo>
                  <a:lnTo>
                    <a:pt x="1405719" y="286603"/>
                  </a:lnTo>
                  <a:lnTo>
                    <a:pt x="0" y="11464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 flipV="1">
              <a:off x="7416455" y="5466761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 flipH="1" flipV="1">
              <a:off x="4692958" y="5419189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" name="Group 182"/>
            <p:cNvGrpSpPr/>
            <p:nvPr/>
          </p:nvGrpSpPr>
          <p:grpSpPr>
            <a:xfrm>
              <a:off x="4722130" y="3248174"/>
              <a:ext cx="2715904" cy="2251881"/>
              <a:chOff x="4462818" y="2838734"/>
              <a:chExt cx="2715904" cy="2251881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4462818" y="2838734"/>
                <a:ext cx="2715904" cy="2251881"/>
              </a:xfrm>
              <a:custGeom>
                <a:avLst/>
                <a:gdLst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25086" h="2251881">
                    <a:moveTo>
                      <a:pt x="0" y="2210938"/>
                    </a:moveTo>
                    <a:lnTo>
                      <a:pt x="1187355" y="40944"/>
                    </a:lnTo>
                    <a:cubicBezTo>
                      <a:pt x="1194222" y="28302"/>
                      <a:pt x="1201003" y="0"/>
                      <a:pt x="1201003" y="0"/>
                    </a:cubicBezTo>
                    <a:lnTo>
                      <a:pt x="2825086" y="2251881"/>
                    </a:lnTo>
                    <a:lnTo>
                      <a:pt x="1241946" y="286603"/>
                    </a:lnTo>
                    <a:lnTo>
                      <a:pt x="0" y="221093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7" name="Straight Connector 126"/>
              <p:cNvCxnSpPr>
                <a:stCxn id="122" idx="2"/>
                <a:endCxn id="122" idx="4"/>
              </p:cNvCxnSpPr>
              <p:nvPr/>
            </p:nvCxnSpPr>
            <p:spPr>
              <a:xfrm>
                <a:off x="5617406" y="2838734"/>
                <a:ext cx="39360" cy="2866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" name="Freeform 133"/>
            <p:cNvSpPr/>
            <p:nvPr/>
          </p:nvSpPr>
          <p:spPr>
            <a:xfrm>
              <a:off x="4763073" y="3698550"/>
              <a:ext cx="2661313" cy="1815152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1313" h="1815152">
                  <a:moveTo>
                    <a:pt x="0" y="1733266"/>
                  </a:moveTo>
                  <a:lnTo>
                    <a:pt x="1187355" y="40944"/>
                  </a:lnTo>
                  <a:cubicBezTo>
                    <a:pt x="1194222" y="28302"/>
                    <a:pt x="1201003" y="0"/>
                    <a:pt x="1201003" y="0"/>
                  </a:cubicBezTo>
                  <a:lnTo>
                    <a:pt x="2661313" y="1815152"/>
                  </a:lnTo>
                  <a:lnTo>
                    <a:pt x="1241946" y="286603"/>
                  </a:lnTo>
                  <a:lnTo>
                    <a:pt x="0" y="173326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Connector 134"/>
            <p:cNvCxnSpPr>
              <a:stCxn id="134" idx="2"/>
              <a:endCxn id="134" idx="4"/>
            </p:cNvCxnSpPr>
            <p:nvPr/>
          </p:nvCxnSpPr>
          <p:spPr>
            <a:xfrm>
              <a:off x="5964077" y="3698550"/>
              <a:ext cx="40943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6200000" flipH="1">
              <a:off x="5909488" y="4490124"/>
              <a:ext cx="300250" cy="545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35"/>
            <p:cNvGrpSpPr>
              <a:grpSpLocks noChangeAspect="1"/>
            </p:cNvGrpSpPr>
            <p:nvPr/>
          </p:nvGrpSpPr>
          <p:grpSpPr>
            <a:xfrm rot="5400000">
              <a:off x="5872015" y="4185731"/>
              <a:ext cx="255805" cy="50438"/>
              <a:chOff x="6403787" y="3390599"/>
              <a:chExt cx="497694" cy="98132"/>
            </a:xfrm>
          </p:grpSpPr>
          <p:sp>
            <p:nvSpPr>
              <p:cNvPr id="211" name="Oval 210"/>
              <p:cNvSpPr/>
              <p:nvPr/>
            </p:nvSpPr>
            <p:spPr bwMode="auto">
              <a:xfrm>
                <a:off x="6617532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6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04" name="Oval 20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7" name="Oval 20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7" name="Group 35"/>
          <p:cNvGrpSpPr>
            <a:grpSpLocks noChangeAspect="1"/>
          </p:cNvGrpSpPr>
          <p:nvPr/>
        </p:nvGrpSpPr>
        <p:grpSpPr>
          <a:xfrm rot="5400000">
            <a:off x="6881950" y="3844538"/>
            <a:ext cx="255805" cy="50438"/>
            <a:chOff x="6403787" y="3390599"/>
            <a:chExt cx="497694" cy="98132"/>
          </a:xfrm>
        </p:grpSpPr>
        <p:sp>
          <p:nvSpPr>
            <p:cNvPr id="217" name="Oval 216"/>
            <p:cNvSpPr/>
            <p:nvPr/>
          </p:nvSpPr>
          <p:spPr bwMode="auto">
            <a:xfrm>
              <a:off x="6617532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" name="Group 40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23" name="Oval 222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6" name="Oval 225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27" name="Rectangle 226"/>
          <p:cNvSpPr/>
          <p:nvPr/>
        </p:nvSpPr>
        <p:spPr>
          <a:xfrm>
            <a:off x="7401474" y="314880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dirty="0"/>
          </a:p>
        </p:txBody>
      </p:sp>
      <p:sp>
        <p:nvSpPr>
          <p:cNvPr id="228" name="Rectangle 227"/>
          <p:cNvSpPr/>
          <p:nvPr/>
        </p:nvSpPr>
        <p:spPr>
          <a:xfrm>
            <a:off x="7325823" y="338081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/>
          </a:p>
        </p:txBody>
      </p:sp>
      <p:sp>
        <p:nvSpPr>
          <p:cNvPr id="229" name="Rectangle 228"/>
          <p:cNvSpPr/>
          <p:nvPr/>
        </p:nvSpPr>
        <p:spPr>
          <a:xfrm>
            <a:off x="7325821" y="409050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/>
          </a:p>
        </p:txBody>
      </p:sp>
      <p:grpSp>
        <p:nvGrpSpPr>
          <p:cNvPr id="9" name="Group 35"/>
          <p:cNvGrpSpPr>
            <a:grpSpLocks noChangeAspect="1"/>
          </p:cNvGrpSpPr>
          <p:nvPr/>
        </p:nvGrpSpPr>
        <p:grpSpPr>
          <a:xfrm rot="5400000">
            <a:off x="7414212" y="3858187"/>
            <a:ext cx="255805" cy="50438"/>
            <a:chOff x="6403787" y="3390599"/>
            <a:chExt cx="497694" cy="98132"/>
          </a:xfrm>
        </p:grpSpPr>
        <p:sp>
          <p:nvSpPr>
            <p:cNvPr id="231" name="Oval 230"/>
            <p:cNvSpPr/>
            <p:nvPr/>
          </p:nvSpPr>
          <p:spPr bwMode="auto">
            <a:xfrm>
              <a:off x="6617532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Group 40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33" name="Oval 232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4" name="Oval 233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5" name="Rectangle 234"/>
          <p:cNvSpPr/>
          <p:nvPr/>
        </p:nvSpPr>
        <p:spPr>
          <a:xfrm>
            <a:off x="7381969" y="2875852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36" name="Rectangle 235"/>
          <p:cNvSpPr/>
          <p:nvPr/>
        </p:nvSpPr>
        <p:spPr>
          <a:xfrm>
            <a:off x="7383445" y="3193582"/>
            <a:ext cx="300245" cy="1241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 bwMode="auto">
          <a:xfrm>
            <a:off x="3704464" y="499720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788453" y="495505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 bwMode="auto">
          <a:xfrm flipH="1">
            <a:off x="966915" y="493598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 flipH="1">
            <a:off x="756159" y="501666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cxnSp>
        <p:nvCxnSpPr>
          <p:cNvPr id="106" name="Straight Connector 105"/>
          <p:cNvCxnSpPr>
            <a:stCxn id="92" idx="2"/>
            <a:endCxn id="208" idx="2"/>
          </p:cNvCxnSpPr>
          <p:nvPr/>
        </p:nvCxnSpPr>
        <p:spPr>
          <a:xfrm>
            <a:off x="1059167" y="4985053"/>
            <a:ext cx="1260952" cy="5013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8" idx="4"/>
            <a:endCxn id="89" idx="3"/>
          </p:cNvCxnSpPr>
          <p:nvPr/>
        </p:nvCxnSpPr>
        <p:spPr>
          <a:xfrm rot="5400000" flipH="1" flipV="1">
            <a:off x="2918685" y="4687117"/>
            <a:ext cx="405437" cy="11931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213" idx="4"/>
            <a:endCxn id="265" idx="1"/>
          </p:cNvCxnSpPr>
          <p:nvPr/>
        </p:nvCxnSpPr>
        <p:spPr>
          <a:xfrm rot="5400000" flipH="1" flipV="1">
            <a:off x="2773503" y="4840110"/>
            <a:ext cx="697875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218" idx="4"/>
            <a:endCxn id="265" idx="1"/>
          </p:cNvCxnSpPr>
          <p:nvPr/>
        </p:nvCxnSpPr>
        <p:spPr>
          <a:xfrm rot="5400000" flipH="1" flipV="1">
            <a:off x="2623379" y="4990234"/>
            <a:ext cx="998124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266" idx="1"/>
            <a:endCxn id="213" idx="2"/>
          </p:cNvCxnSpPr>
          <p:nvPr/>
        </p:nvCxnSpPr>
        <p:spPr>
          <a:xfrm rot="16200000" flipH="1">
            <a:off x="1318227" y="4757464"/>
            <a:ext cx="745447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266" idx="1"/>
            <a:endCxn id="218" idx="2"/>
          </p:cNvCxnSpPr>
          <p:nvPr/>
        </p:nvCxnSpPr>
        <p:spPr>
          <a:xfrm rot="16200000" flipH="1">
            <a:off x="1168102" y="4907589"/>
            <a:ext cx="1045696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218371" y="4817664"/>
            <a:ext cx="327546" cy="3138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Connector 142"/>
          <p:cNvCxnSpPr>
            <a:stCxn id="195" idx="1"/>
            <a:endCxn id="265" idx="0"/>
          </p:cNvCxnSpPr>
          <p:nvPr/>
        </p:nvCxnSpPr>
        <p:spPr>
          <a:xfrm rot="5400000" flipH="1" flipV="1">
            <a:off x="2516500" y="5053971"/>
            <a:ext cx="1186985" cy="12580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92" idx="6"/>
            <a:endCxn id="142" idx="3"/>
          </p:cNvCxnSpPr>
          <p:nvPr/>
        </p:nvCxnSpPr>
        <p:spPr>
          <a:xfrm rot="10800000">
            <a:off x="545917" y="4974615"/>
            <a:ext cx="420998" cy="104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42" idx="2"/>
            <a:endCxn id="195" idx="6"/>
          </p:cNvCxnSpPr>
          <p:nvPr/>
        </p:nvCxnSpPr>
        <p:spPr>
          <a:xfrm rot="16200000" flipH="1">
            <a:off x="802376" y="4711330"/>
            <a:ext cx="1179618" cy="20200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266" idx="0"/>
            <a:endCxn id="195" idx="7"/>
          </p:cNvCxnSpPr>
          <p:nvPr/>
        </p:nvCxnSpPr>
        <p:spPr>
          <a:xfrm rot="16200000" flipH="1">
            <a:off x="1098349" y="4959097"/>
            <a:ext cx="1234557" cy="14002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Isosceles Triangle 207"/>
          <p:cNvSpPr/>
          <p:nvPr/>
        </p:nvSpPr>
        <p:spPr>
          <a:xfrm>
            <a:off x="2320119" y="53226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Isosceles Triangle 212"/>
          <p:cNvSpPr/>
          <p:nvPr/>
        </p:nvSpPr>
        <p:spPr>
          <a:xfrm>
            <a:off x="2333767" y="56092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Isosceles Triangle 217"/>
          <p:cNvSpPr/>
          <p:nvPr/>
        </p:nvSpPr>
        <p:spPr>
          <a:xfrm>
            <a:off x="2333767" y="5909481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9" name="Straight Connector 238"/>
          <p:cNvCxnSpPr>
            <a:stCxn id="238" idx="7"/>
            <a:endCxn id="142" idx="0"/>
          </p:cNvCxnSpPr>
          <p:nvPr/>
        </p:nvCxnSpPr>
        <p:spPr>
          <a:xfrm rot="16200000" flipH="1" flipV="1">
            <a:off x="103896" y="2790158"/>
            <a:ext cx="2305754" cy="174925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stCxn id="238" idx="3"/>
            <a:endCxn id="89" idx="1"/>
          </p:cNvCxnSpPr>
          <p:nvPr/>
        </p:nvCxnSpPr>
        <p:spPr>
          <a:xfrm rot="16200000" flipH="1">
            <a:off x="1742164" y="3035768"/>
            <a:ext cx="2430278" cy="15213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38" idx="6"/>
            <a:endCxn id="92" idx="0"/>
          </p:cNvCxnSpPr>
          <p:nvPr/>
        </p:nvCxnSpPr>
        <p:spPr>
          <a:xfrm rot="10800000" flipV="1">
            <a:off x="1013041" y="2546605"/>
            <a:ext cx="1104850" cy="23893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val 194"/>
          <p:cNvSpPr/>
          <p:nvPr/>
        </p:nvSpPr>
        <p:spPr bwMode="auto">
          <a:xfrm flipH="1">
            <a:off x="2402227" y="626211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Oval 237"/>
          <p:cNvSpPr/>
          <p:nvPr/>
        </p:nvSpPr>
        <p:spPr bwMode="auto">
          <a:xfrm flipH="1">
            <a:off x="2117891" y="249753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0" name="Straight Arrow Connector 149"/>
          <p:cNvCxnSpPr/>
          <p:nvPr/>
        </p:nvCxnSpPr>
        <p:spPr>
          <a:xfrm flipV="1">
            <a:off x="6032315" y="3343708"/>
            <a:ext cx="764274" cy="68239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134" idx="4"/>
          </p:cNvCxnSpPr>
          <p:nvPr/>
        </p:nvCxnSpPr>
        <p:spPr>
          <a:xfrm flipV="1">
            <a:off x="6005020" y="3575722"/>
            <a:ext cx="818865" cy="409431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flipV="1">
            <a:off x="6114202" y="4312700"/>
            <a:ext cx="668740" cy="313899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Cabello’s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40945" y="1020939"/>
            <a:ext cx="9103055" cy="1704174"/>
            <a:chOff x="40944" y="4786533"/>
            <a:chExt cx="9103055" cy="1704174"/>
          </a:xfrm>
        </p:grpSpPr>
        <p:sp>
          <p:nvSpPr>
            <p:cNvPr id="108" name="Rectangle 107"/>
            <p:cNvSpPr/>
            <p:nvPr/>
          </p:nvSpPr>
          <p:spPr>
            <a:xfrm>
              <a:off x="271936" y="5318799"/>
              <a:ext cx="63133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= {9, 10, 14, 12, 10, 9, 12, 11, 9, 10, 11, 11 } ,        B = 32</a:t>
              </a:r>
              <a:endParaRPr lang="en-US" sz="20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4980" y="5782821"/>
              <a:ext cx="88990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={10, 10, 12} , 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11, 12}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9,14}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10, 11,11}</a:t>
              </a:r>
              <a:endParaRPr lang="en-US" sz="2000" dirty="0" smtClean="0"/>
            </a:p>
            <a:p>
              <a:endParaRPr lang="en-US" sz="2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0944" y="4786533"/>
              <a:ext cx="77684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3-Partition 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 Point-Set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Embeddability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(2-connected graphs)</a:t>
              </a:r>
              <a:endParaRPr lang="en-US" sz="2400" dirty="0"/>
            </a:p>
          </p:txBody>
        </p:sp>
      </p:grp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6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7500646" y="544637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 flipH="1">
            <a:off x="4413761" y="5398807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 flipH="1">
            <a:off x="6834297" y="309649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baseline="-25000" dirty="0"/>
          </a:p>
        </p:txBody>
      </p:sp>
      <p:sp>
        <p:nvSpPr>
          <p:cNvPr id="149" name="Rectangle 148"/>
          <p:cNvSpPr/>
          <p:nvPr/>
        </p:nvSpPr>
        <p:spPr>
          <a:xfrm flipH="1">
            <a:off x="6834296" y="332850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baseline="-25000" dirty="0"/>
          </a:p>
        </p:txBody>
      </p:sp>
      <p:sp>
        <p:nvSpPr>
          <p:cNvPr id="177" name="Rectangle 176"/>
          <p:cNvSpPr/>
          <p:nvPr/>
        </p:nvSpPr>
        <p:spPr>
          <a:xfrm flipH="1">
            <a:off x="6820649" y="4038189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|</a:t>
            </a:r>
            <a:endParaRPr lang="en-US" baseline="-25000" dirty="0"/>
          </a:p>
        </p:txBody>
      </p:sp>
      <p:grpSp>
        <p:nvGrpSpPr>
          <p:cNvPr id="4" name="Group 261"/>
          <p:cNvGrpSpPr/>
          <p:nvPr/>
        </p:nvGrpSpPr>
        <p:grpSpPr>
          <a:xfrm>
            <a:off x="4692958" y="3248174"/>
            <a:ext cx="2815749" cy="2316719"/>
            <a:chOff x="4692958" y="3248174"/>
            <a:chExt cx="2815749" cy="2316719"/>
          </a:xfrm>
        </p:grpSpPr>
        <p:sp>
          <p:nvSpPr>
            <p:cNvPr id="145" name="Freeform 144"/>
            <p:cNvSpPr/>
            <p:nvPr/>
          </p:nvSpPr>
          <p:spPr>
            <a:xfrm>
              <a:off x="4722127" y="4353641"/>
              <a:ext cx="2702260" cy="1146413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825086"/>
                <a:gd name="connsiteY0" fmla="*/ 1146413 h 1815152"/>
                <a:gd name="connsiteX1" fmla="*/ 1351128 w 2825086"/>
                <a:gd name="connsiteY1" fmla="*/ 40944 h 1815152"/>
                <a:gd name="connsiteX2" fmla="*/ 1364776 w 2825086"/>
                <a:gd name="connsiteY2" fmla="*/ 0 h 1815152"/>
                <a:gd name="connsiteX3" fmla="*/ 2825086 w 2825086"/>
                <a:gd name="connsiteY3" fmla="*/ 1815152 h 1815152"/>
                <a:gd name="connsiteX4" fmla="*/ 1405719 w 2825086"/>
                <a:gd name="connsiteY4" fmla="*/ 286603 h 1815152"/>
                <a:gd name="connsiteX5" fmla="*/ 0 w 2825086"/>
                <a:gd name="connsiteY5" fmla="*/ 1146413 h 1815152"/>
                <a:gd name="connsiteX0" fmla="*/ 0 w 2825086"/>
                <a:gd name="connsiteY0" fmla="*/ 1146413 h 1146413"/>
                <a:gd name="connsiteX1" fmla="*/ 1351128 w 2825086"/>
                <a:gd name="connsiteY1" fmla="*/ 40944 h 1146413"/>
                <a:gd name="connsiteX2" fmla="*/ 1364776 w 2825086"/>
                <a:gd name="connsiteY2" fmla="*/ 0 h 1146413"/>
                <a:gd name="connsiteX3" fmla="*/ 2825086 w 2825086"/>
                <a:gd name="connsiteY3" fmla="*/ 1132763 h 1146413"/>
                <a:gd name="connsiteX4" fmla="*/ 1405719 w 2825086"/>
                <a:gd name="connsiteY4" fmla="*/ 286603 h 1146413"/>
                <a:gd name="connsiteX5" fmla="*/ 0 w 2825086"/>
                <a:gd name="connsiteY5" fmla="*/ 1146413 h 114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25086" h="1146413">
                  <a:moveTo>
                    <a:pt x="0" y="1146413"/>
                  </a:moveTo>
                  <a:lnTo>
                    <a:pt x="1351128" y="40944"/>
                  </a:lnTo>
                  <a:cubicBezTo>
                    <a:pt x="1357995" y="28302"/>
                    <a:pt x="1364776" y="0"/>
                    <a:pt x="1364776" y="0"/>
                  </a:cubicBezTo>
                  <a:lnTo>
                    <a:pt x="2825086" y="1132763"/>
                  </a:lnTo>
                  <a:lnTo>
                    <a:pt x="1405719" y="286603"/>
                  </a:lnTo>
                  <a:lnTo>
                    <a:pt x="0" y="11464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 flipV="1">
              <a:off x="7416455" y="5466761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 flipH="1" flipV="1">
              <a:off x="4692958" y="5419189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82"/>
            <p:cNvGrpSpPr/>
            <p:nvPr/>
          </p:nvGrpSpPr>
          <p:grpSpPr>
            <a:xfrm>
              <a:off x="4722130" y="3248174"/>
              <a:ext cx="2715904" cy="2251881"/>
              <a:chOff x="4462818" y="2838734"/>
              <a:chExt cx="2715904" cy="2251881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4462818" y="2838734"/>
                <a:ext cx="2715904" cy="2251881"/>
              </a:xfrm>
              <a:custGeom>
                <a:avLst/>
                <a:gdLst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25086" h="2251881">
                    <a:moveTo>
                      <a:pt x="0" y="2210938"/>
                    </a:moveTo>
                    <a:lnTo>
                      <a:pt x="1187355" y="40944"/>
                    </a:lnTo>
                    <a:cubicBezTo>
                      <a:pt x="1194222" y="28302"/>
                      <a:pt x="1201003" y="0"/>
                      <a:pt x="1201003" y="0"/>
                    </a:cubicBezTo>
                    <a:lnTo>
                      <a:pt x="2825086" y="2251881"/>
                    </a:lnTo>
                    <a:lnTo>
                      <a:pt x="1241946" y="286603"/>
                    </a:lnTo>
                    <a:lnTo>
                      <a:pt x="0" y="221093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7" name="Straight Connector 126"/>
              <p:cNvCxnSpPr>
                <a:stCxn id="122" idx="2"/>
                <a:endCxn id="122" idx="4"/>
              </p:cNvCxnSpPr>
              <p:nvPr/>
            </p:nvCxnSpPr>
            <p:spPr>
              <a:xfrm>
                <a:off x="5617406" y="2838734"/>
                <a:ext cx="39360" cy="2866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" name="Freeform 133"/>
            <p:cNvSpPr/>
            <p:nvPr/>
          </p:nvSpPr>
          <p:spPr>
            <a:xfrm>
              <a:off x="4763073" y="3698550"/>
              <a:ext cx="2661313" cy="1815152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1313" h="1815152">
                  <a:moveTo>
                    <a:pt x="0" y="1733266"/>
                  </a:moveTo>
                  <a:lnTo>
                    <a:pt x="1187355" y="40944"/>
                  </a:lnTo>
                  <a:cubicBezTo>
                    <a:pt x="1194222" y="28302"/>
                    <a:pt x="1201003" y="0"/>
                    <a:pt x="1201003" y="0"/>
                  </a:cubicBezTo>
                  <a:lnTo>
                    <a:pt x="2661313" y="1815152"/>
                  </a:lnTo>
                  <a:lnTo>
                    <a:pt x="1241946" y="286603"/>
                  </a:lnTo>
                  <a:lnTo>
                    <a:pt x="0" y="173326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Connector 134"/>
            <p:cNvCxnSpPr>
              <a:stCxn id="134" idx="2"/>
              <a:endCxn id="134" idx="4"/>
            </p:cNvCxnSpPr>
            <p:nvPr/>
          </p:nvCxnSpPr>
          <p:spPr>
            <a:xfrm>
              <a:off x="5964077" y="3698550"/>
              <a:ext cx="40943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6200000" flipH="1">
              <a:off x="5909488" y="4490124"/>
              <a:ext cx="300250" cy="545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35"/>
            <p:cNvGrpSpPr>
              <a:grpSpLocks noChangeAspect="1"/>
            </p:cNvGrpSpPr>
            <p:nvPr/>
          </p:nvGrpSpPr>
          <p:grpSpPr>
            <a:xfrm rot="5400000">
              <a:off x="5872015" y="4185731"/>
              <a:ext cx="255805" cy="50438"/>
              <a:chOff x="6403787" y="3390599"/>
              <a:chExt cx="497694" cy="98132"/>
            </a:xfrm>
          </p:grpSpPr>
          <p:sp>
            <p:nvSpPr>
              <p:cNvPr id="211" name="Oval 210"/>
              <p:cNvSpPr/>
              <p:nvPr/>
            </p:nvSpPr>
            <p:spPr bwMode="auto">
              <a:xfrm>
                <a:off x="6617532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04" name="Oval 20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7" name="Oval 20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8" name="Group 35"/>
          <p:cNvGrpSpPr>
            <a:grpSpLocks noChangeAspect="1"/>
          </p:cNvGrpSpPr>
          <p:nvPr/>
        </p:nvGrpSpPr>
        <p:grpSpPr>
          <a:xfrm rot="5400000">
            <a:off x="6881950" y="3844538"/>
            <a:ext cx="255805" cy="50438"/>
            <a:chOff x="6403787" y="3390599"/>
            <a:chExt cx="497694" cy="98132"/>
          </a:xfrm>
        </p:grpSpPr>
        <p:sp>
          <p:nvSpPr>
            <p:cNvPr id="217" name="Oval 216"/>
            <p:cNvSpPr/>
            <p:nvPr/>
          </p:nvSpPr>
          <p:spPr bwMode="auto">
            <a:xfrm>
              <a:off x="6617532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40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23" name="Oval 222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6" name="Oval 225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27" name="Rectangle 226"/>
          <p:cNvSpPr/>
          <p:nvPr/>
        </p:nvSpPr>
        <p:spPr>
          <a:xfrm>
            <a:off x="7401474" y="314880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dirty="0"/>
          </a:p>
        </p:txBody>
      </p:sp>
      <p:sp>
        <p:nvSpPr>
          <p:cNvPr id="228" name="Rectangle 227"/>
          <p:cNvSpPr/>
          <p:nvPr/>
        </p:nvSpPr>
        <p:spPr>
          <a:xfrm>
            <a:off x="7325823" y="338081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/>
          </a:p>
        </p:txBody>
      </p:sp>
      <p:sp>
        <p:nvSpPr>
          <p:cNvPr id="229" name="Rectangle 228"/>
          <p:cNvSpPr/>
          <p:nvPr/>
        </p:nvSpPr>
        <p:spPr>
          <a:xfrm>
            <a:off x="7325821" y="409050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/>
          </a:p>
        </p:txBody>
      </p:sp>
      <p:grpSp>
        <p:nvGrpSpPr>
          <p:cNvPr id="10" name="Group 35"/>
          <p:cNvGrpSpPr>
            <a:grpSpLocks noChangeAspect="1"/>
          </p:cNvGrpSpPr>
          <p:nvPr/>
        </p:nvGrpSpPr>
        <p:grpSpPr>
          <a:xfrm rot="5400000">
            <a:off x="7414212" y="3858187"/>
            <a:ext cx="255805" cy="50438"/>
            <a:chOff x="6403787" y="3390599"/>
            <a:chExt cx="497694" cy="98132"/>
          </a:xfrm>
        </p:grpSpPr>
        <p:sp>
          <p:nvSpPr>
            <p:cNvPr id="231" name="Oval 230"/>
            <p:cNvSpPr/>
            <p:nvPr/>
          </p:nvSpPr>
          <p:spPr bwMode="auto">
            <a:xfrm>
              <a:off x="6617532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" name="Group 40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33" name="Oval 232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4" name="Oval 233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5" name="Rectangle 234"/>
          <p:cNvSpPr/>
          <p:nvPr/>
        </p:nvSpPr>
        <p:spPr>
          <a:xfrm>
            <a:off x="7381969" y="2875852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36" name="Rectangle 235"/>
          <p:cNvSpPr/>
          <p:nvPr/>
        </p:nvSpPr>
        <p:spPr>
          <a:xfrm>
            <a:off x="7383445" y="3193582"/>
            <a:ext cx="300245" cy="1241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 bwMode="auto">
          <a:xfrm>
            <a:off x="3704464" y="499720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788453" y="495505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 bwMode="auto">
          <a:xfrm flipH="1">
            <a:off x="966915" y="493598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 flipH="1">
            <a:off x="756159" y="501666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cxnSp>
        <p:nvCxnSpPr>
          <p:cNvPr id="106" name="Straight Connector 105"/>
          <p:cNvCxnSpPr>
            <a:stCxn id="92" idx="2"/>
            <a:endCxn id="208" idx="2"/>
          </p:cNvCxnSpPr>
          <p:nvPr/>
        </p:nvCxnSpPr>
        <p:spPr>
          <a:xfrm>
            <a:off x="1059167" y="4985053"/>
            <a:ext cx="1260952" cy="5013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8" idx="4"/>
            <a:endCxn id="89" idx="3"/>
          </p:cNvCxnSpPr>
          <p:nvPr/>
        </p:nvCxnSpPr>
        <p:spPr>
          <a:xfrm rot="5400000" flipH="1" flipV="1">
            <a:off x="2918685" y="4687117"/>
            <a:ext cx="405437" cy="11931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213" idx="4"/>
            <a:endCxn id="265" idx="1"/>
          </p:cNvCxnSpPr>
          <p:nvPr/>
        </p:nvCxnSpPr>
        <p:spPr>
          <a:xfrm rot="5400000" flipH="1" flipV="1">
            <a:off x="2773503" y="4840110"/>
            <a:ext cx="697875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218" idx="4"/>
            <a:endCxn id="265" idx="1"/>
          </p:cNvCxnSpPr>
          <p:nvPr/>
        </p:nvCxnSpPr>
        <p:spPr>
          <a:xfrm rot="5400000" flipH="1" flipV="1">
            <a:off x="2623379" y="4990234"/>
            <a:ext cx="998124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266" idx="1"/>
            <a:endCxn id="213" idx="2"/>
          </p:cNvCxnSpPr>
          <p:nvPr/>
        </p:nvCxnSpPr>
        <p:spPr>
          <a:xfrm rot="16200000" flipH="1">
            <a:off x="1318227" y="4757464"/>
            <a:ext cx="745447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266" idx="1"/>
            <a:endCxn id="218" idx="2"/>
          </p:cNvCxnSpPr>
          <p:nvPr/>
        </p:nvCxnSpPr>
        <p:spPr>
          <a:xfrm rot="16200000" flipH="1">
            <a:off x="1168102" y="4907589"/>
            <a:ext cx="1045696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218371" y="4817664"/>
            <a:ext cx="327546" cy="3138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Connector 142"/>
          <p:cNvCxnSpPr>
            <a:stCxn id="195" idx="1"/>
            <a:endCxn id="265" idx="0"/>
          </p:cNvCxnSpPr>
          <p:nvPr/>
        </p:nvCxnSpPr>
        <p:spPr>
          <a:xfrm rot="5400000" flipH="1" flipV="1">
            <a:off x="2516500" y="5053971"/>
            <a:ext cx="1186985" cy="12580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92" idx="6"/>
            <a:endCxn id="142" idx="3"/>
          </p:cNvCxnSpPr>
          <p:nvPr/>
        </p:nvCxnSpPr>
        <p:spPr>
          <a:xfrm rot="10800000">
            <a:off x="545917" y="4974615"/>
            <a:ext cx="420998" cy="104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42" idx="2"/>
            <a:endCxn id="195" idx="6"/>
          </p:cNvCxnSpPr>
          <p:nvPr/>
        </p:nvCxnSpPr>
        <p:spPr>
          <a:xfrm rot="16200000" flipH="1">
            <a:off x="802376" y="4711330"/>
            <a:ext cx="1179618" cy="20200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266" idx="0"/>
            <a:endCxn id="195" idx="7"/>
          </p:cNvCxnSpPr>
          <p:nvPr/>
        </p:nvCxnSpPr>
        <p:spPr>
          <a:xfrm rot="16200000" flipH="1">
            <a:off x="1098349" y="4959097"/>
            <a:ext cx="1234557" cy="14002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Isosceles Triangle 207"/>
          <p:cNvSpPr/>
          <p:nvPr/>
        </p:nvSpPr>
        <p:spPr>
          <a:xfrm>
            <a:off x="2320119" y="53226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Isosceles Triangle 212"/>
          <p:cNvSpPr/>
          <p:nvPr/>
        </p:nvSpPr>
        <p:spPr>
          <a:xfrm>
            <a:off x="2333767" y="56092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Isosceles Triangle 217"/>
          <p:cNvSpPr/>
          <p:nvPr/>
        </p:nvSpPr>
        <p:spPr>
          <a:xfrm>
            <a:off x="2333767" y="5909481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9" name="Straight Connector 238"/>
          <p:cNvCxnSpPr>
            <a:stCxn id="238" idx="7"/>
            <a:endCxn id="142" idx="0"/>
          </p:cNvCxnSpPr>
          <p:nvPr/>
        </p:nvCxnSpPr>
        <p:spPr>
          <a:xfrm rot="16200000" flipH="1" flipV="1">
            <a:off x="103896" y="2790158"/>
            <a:ext cx="2305754" cy="174925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stCxn id="238" idx="3"/>
            <a:endCxn id="89" idx="1"/>
          </p:cNvCxnSpPr>
          <p:nvPr/>
        </p:nvCxnSpPr>
        <p:spPr>
          <a:xfrm rot="16200000" flipH="1">
            <a:off x="1742164" y="3035768"/>
            <a:ext cx="2430278" cy="15213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38" idx="6"/>
            <a:endCxn id="92" idx="0"/>
          </p:cNvCxnSpPr>
          <p:nvPr/>
        </p:nvCxnSpPr>
        <p:spPr>
          <a:xfrm rot="10800000" flipV="1">
            <a:off x="1013041" y="2546605"/>
            <a:ext cx="1104850" cy="23893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262"/>
          <p:cNvGrpSpPr/>
          <p:nvPr/>
        </p:nvGrpSpPr>
        <p:grpSpPr>
          <a:xfrm>
            <a:off x="957619" y="2772782"/>
            <a:ext cx="2827522" cy="2316719"/>
            <a:chOff x="4681185" y="3248174"/>
            <a:chExt cx="2827522" cy="2316719"/>
          </a:xfrm>
        </p:grpSpPr>
        <p:sp>
          <p:nvSpPr>
            <p:cNvPr id="264" name="Freeform 263"/>
            <p:cNvSpPr/>
            <p:nvPr/>
          </p:nvSpPr>
          <p:spPr>
            <a:xfrm>
              <a:off x="4681185" y="4367289"/>
              <a:ext cx="2727277" cy="1146413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825086"/>
                <a:gd name="connsiteY0" fmla="*/ 1146413 h 1815152"/>
                <a:gd name="connsiteX1" fmla="*/ 1351128 w 2825086"/>
                <a:gd name="connsiteY1" fmla="*/ 40944 h 1815152"/>
                <a:gd name="connsiteX2" fmla="*/ 1364776 w 2825086"/>
                <a:gd name="connsiteY2" fmla="*/ 0 h 1815152"/>
                <a:gd name="connsiteX3" fmla="*/ 2825086 w 2825086"/>
                <a:gd name="connsiteY3" fmla="*/ 1815152 h 1815152"/>
                <a:gd name="connsiteX4" fmla="*/ 1405719 w 2825086"/>
                <a:gd name="connsiteY4" fmla="*/ 286603 h 1815152"/>
                <a:gd name="connsiteX5" fmla="*/ 0 w 2825086"/>
                <a:gd name="connsiteY5" fmla="*/ 1146413 h 1815152"/>
                <a:gd name="connsiteX0" fmla="*/ 0 w 2825086"/>
                <a:gd name="connsiteY0" fmla="*/ 1146413 h 1146413"/>
                <a:gd name="connsiteX1" fmla="*/ 1351128 w 2825086"/>
                <a:gd name="connsiteY1" fmla="*/ 40944 h 1146413"/>
                <a:gd name="connsiteX2" fmla="*/ 1364776 w 2825086"/>
                <a:gd name="connsiteY2" fmla="*/ 0 h 1146413"/>
                <a:gd name="connsiteX3" fmla="*/ 2825086 w 2825086"/>
                <a:gd name="connsiteY3" fmla="*/ 1132763 h 1146413"/>
                <a:gd name="connsiteX4" fmla="*/ 1405719 w 2825086"/>
                <a:gd name="connsiteY4" fmla="*/ 286603 h 1146413"/>
                <a:gd name="connsiteX5" fmla="*/ 0 w 2825086"/>
                <a:gd name="connsiteY5" fmla="*/ 1146413 h 114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25086" h="1146413">
                  <a:moveTo>
                    <a:pt x="0" y="1146413"/>
                  </a:moveTo>
                  <a:lnTo>
                    <a:pt x="1351128" y="40944"/>
                  </a:lnTo>
                  <a:cubicBezTo>
                    <a:pt x="1357995" y="28302"/>
                    <a:pt x="1364776" y="0"/>
                    <a:pt x="1364776" y="0"/>
                  </a:cubicBezTo>
                  <a:lnTo>
                    <a:pt x="2825086" y="1132763"/>
                  </a:lnTo>
                  <a:lnTo>
                    <a:pt x="1405719" y="286603"/>
                  </a:lnTo>
                  <a:lnTo>
                    <a:pt x="0" y="11464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 bwMode="auto">
            <a:xfrm flipV="1">
              <a:off x="7416455" y="5466761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 flipH="1" flipV="1">
              <a:off x="4692958" y="5419189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" name="Group 182"/>
            <p:cNvGrpSpPr/>
            <p:nvPr/>
          </p:nvGrpSpPr>
          <p:grpSpPr>
            <a:xfrm>
              <a:off x="4722130" y="3248174"/>
              <a:ext cx="2715904" cy="2251881"/>
              <a:chOff x="4462818" y="2838734"/>
              <a:chExt cx="2715904" cy="2251881"/>
            </a:xfrm>
          </p:grpSpPr>
          <p:sp>
            <p:nvSpPr>
              <p:cNvPr id="276" name="Freeform 275"/>
              <p:cNvSpPr/>
              <p:nvPr/>
            </p:nvSpPr>
            <p:spPr>
              <a:xfrm>
                <a:off x="4462818" y="2838734"/>
                <a:ext cx="2715904" cy="2251881"/>
              </a:xfrm>
              <a:custGeom>
                <a:avLst/>
                <a:gdLst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25086" h="2251881">
                    <a:moveTo>
                      <a:pt x="0" y="2210938"/>
                    </a:moveTo>
                    <a:lnTo>
                      <a:pt x="1187355" y="40944"/>
                    </a:lnTo>
                    <a:cubicBezTo>
                      <a:pt x="1194222" y="28302"/>
                      <a:pt x="1201003" y="0"/>
                      <a:pt x="1201003" y="0"/>
                    </a:cubicBezTo>
                    <a:lnTo>
                      <a:pt x="2825086" y="2251881"/>
                    </a:lnTo>
                    <a:lnTo>
                      <a:pt x="1241946" y="286603"/>
                    </a:lnTo>
                    <a:lnTo>
                      <a:pt x="0" y="221093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7" name="Straight Connector 276"/>
              <p:cNvCxnSpPr>
                <a:stCxn id="276" idx="2"/>
                <a:endCxn id="276" idx="4"/>
              </p:cNvCxnSpPr>
              <p:nvPr/>
            </p:nvCxnSpPr>
            <p:spPr>
              <a:xfrm>
                <a:off x="5617406" y="2838734"/>
                <a:ext cx="39360" cy="2866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8" name="Freeform 267"/>
            <p:cNvSpPr/>
            <p:nvPr/>
          </p:nvSpPr>
          <p:spPr>
            <a:xfrm>
              <a:off x="4763073" y="3698550"/>
              <a:ext cx="2661313" cy="1815152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1313" h="1815152">
                  <a:moveTo>
                    <a:pt x="0" y="1733266"/>
                  </a:moveTo>
                  <a:lnTo>
                    <a:pt x="1187355" y="40944"/>
                  </a:lnTo>
                  <a:cubicBezTo>
                    <a:pt x="1194222" y="28302"/>
                    <a:pt x="1201003" y="0"/>
                    <a:pt x="1201003" y="0"/>
                  </a:cubicBezTo>
                  <a:lnTo>
                    <a:pt x="2661313" y="1815152"/>
                  </a:lnTo>
                  <a:lnTo>
                    <a:pt x="1241946" y="286603"/>
                  </a:lnTo>
                  <a:lnTo>
                    <a:pt x="0" y="173326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9" name="Straight Connector 268"/>
            <p:cNvCxnSpPr>
              <a:stCxn id="268" idx="2"/>
              <a:endCxn id="268" idx="4"/>
            </p:cNvCxnSpPr>
            <p:nvPr/>
          </p:nvCxnSpPr>
          <p:spPr>
            <a:xfrm>
              <a:off x="5964077" y="3698550"/>
              <a:ext cx="40943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>
              <a:stCxn id="264" idx="2"/>
              <a:endCxn id="264" idx="4"/>
            </p:cNvCxnSpPr>
            <p:nvPr/>
          </p:nvCxnSpPr>
          <p:spPr>
            <a:xfrm>
              <a:off x="5998710" y="4367289"/>
              <a:ext cx="39526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35"/>
            <p:cNvGrpSpPr>
              <a:grpSpLocks noChangeAspect="1"/>
            </p:cNvGrpSpPr>
            <p:nvPr/>
          </p:nvGrpSpPr>
          <p:grpSpPr>
            <a:xfrm rot="5400000">
              <a:off x="5872017" y="4185729"/>
              <a:ext cx="255805" cy="50438"/>
              <a:chOff x="6403787" y="3390599"/>
              <a:chExt cx="497694" cy="98132"/>
            </a:xfrm>
          </p:grpSpPr>
          <p:sp>
            <p:nvSpPr>
              <p:cNvPr id="272" name="Oval 271"/>
              <p:cNvSpPr/>
              <p:nvPr/>
            </p:nvSpPr>
            <p:spPr bwMode="auto">
              <a:xfrm>
                <a:off x="6617532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5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74" name="Oval 27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5" name="Oval 27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195" name="Oval 194"/>
          <p:cNvSpPr/>
          <p:nvPr/>
        </p:nvSpPr>
        <p:spPr bwMode="auto">
          <a:xfrm flipH="1">
            <a:off x="2402227" y="626211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Oval 237"/>
          <p:cNvSpPr/>
          <p:nvPr/>
        </p:nvSpPr>
        <p:spPr bwMode="auto">
          <a:xfrm flipH="1">
            <a:off x="2117891" y="249753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0" name="Straight Arrow Connector 149"/>
          <p:cNvCxnSpPr/>
          <p:nvPr/>
        </p:nvCxnSpPr>
        <p:spPr>
          <a:xfrm flipV="1">
            <a:off x="6032315" y="3343708"/>
            <a:ext cx="764274" cy="68239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134" idx="4"/>
          </p:cNvCxnSpPr>
          <p:nvPr/>
        </p:nvCxnSpPr>
        <p:spPr>
          <a:xfrm flipV="1">
            <a:off x="6005020" y="3575724"/>
            <a:ext cx="818865" cy="409429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flipV="1">
            <a:off x="6114202" y="4312700"/>
            <a:ext cx="668740" cy="313899"/>
          </a:xfrm>
          <a:prstGeom prst="straightConnector1">
            <a:avLst/>
          </a:prstGeom>
          <a:ln w="22225">
            <a:solidFill>
              <a:srgbClr val="00D05E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737064" y="572822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Cabello’s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40945" y="1020939"/>
            <a:ext cx="9103055" cy="1704174"/>
            <a:chOff x="40944" y="4786533"/>
            <a:chExt cx="9103055" cy="1704174"/>
          </a:xfrm>
        </p:grpSpPr>
        <p:sp>
          <p:nvSpPr>
            <p:cNvPr id="108" name="Rectangle 107"/>
            <p:cNvSpPr/>
            <p:nvPr/>
          </p:nvSpPr>
          <p:spPr>
            <a:xfrm>
              <a:off x="271936" y="5318799"/>
              <a:ext cx="63133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= {9, 10, 14, 12, 10, 9, 12, 11, 9, 10, 11, 11 } ,        B = 32</a:t>
              </a:r>
              <a:endParaRPr lang="en-US" sz="20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4980" y="5782821"/>
              <a:ext cx="88990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={10, 10, 12} , 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11, 12}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9,14}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10, 11,11}</a:t>
              </a:r>
              <a:endParaRPr lang="en-US" sz="2000" dirty="0" smtClean="0"/>
            </a:p>
            <a:p>
              <a:endParaRPr lang="en-US" sz="2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0944" y="4786533"/>
              <a:ext cx="77684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3-Partition 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 Point-Set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Embeddability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(2-connected graphs)</a:t>
              </a:r>
              <a:endParaRPr lang="en-US" sz="2400" dirty="0"/>
            </a:p>
          </p:txBody>
        </p:sp>
      </p:grp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7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704464" y="499720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788453" y="495505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 bwMode="auto">
          <a:xfrm flipH="1">
            <a:off x="966915" y="493598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 flipH="1">
            <a:off x="756159" y="501666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cxnSp>
        <p:nvCxnSpPr>
          <p:cNvPr id="106" name="Straight Connector 105"/>
          <p:cNvCxnSpPr>
            <a:stCxn id="92" idx="2"/>
            <a:endCxn id="208" idx="2"/>
          </p:cNvCxnSpPr>
          <p:nvPr/>
        </p:nvCxnSpPr>
        <p:spPr>
          <a:xfrm>
            <a:off x="1059167" y="4985053"/>
            <a:ext cx="1260952" cy="5013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8" idx="4"/>
            <a:endCxn id="89" idx="3"/>
          </p:cNvCxnSpPr>
          <p:nvPr/>
        </p:nvCxnSpPr>
        <p:spPr>
          <a:xfrm rot="5400000" flipH="1" flipV="1">
            <a:off x="2918685" y="4687117"/>
            <a:ext cx="405437" cy="11931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213" idx="4"/>
            <a:endCxn id="265" idx="1"/>
          </p:cNvCxnSpPr>
          <p:nvPr/>
        </p:nvCxnSpPr>
        <p:spPr>
          <a:xfrm rot="5400000" flipH="1" flipV="1">
            <a:off x="2773503" y="4840110"/>
            <a:ext cx="697875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218" idx="4"/>
            <a:endCxn id="265" idx="1"/>
          </p:cNvCxnSpPr>
          <p:nvPr/>
        </p:nvCxnSpPr>
        <p:spPr>
          <a:xfrm rot="5400000" flipH="1" flipV="1">
            <a:off x="2623379" y="4990234"/>
            <a:ext cx="998124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266" idx="1"/>
            <a:endCxn id="213" idx="2"/>
          </p:cNvCxnSpPr>
          <p:nvPr/>
        </p:nvCxnSpPr>
        <p:spPr>
          <a:xfrm rot="16200000" flipH="1">
            <a:off x="1318227" y="4757464"/>
            <a:ext cx="745447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266" idx="1"/>
            <a:endCxn id="218" idx="2"/>
          </p:cNvCxnSpPr>
          <p:nvPr/>
        </p:nvCxnSpPr>
        <p:spPr>
          <a:xfrm rot="16200000" flipH="1">
            <a:off x="1168102" y="4907589"/>
            <a:ext cx="1045696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218371" y="4817664"/>
            <a:ext cx="327546" cy="3138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Connector 142"/>
          <p:cNvCxnSpPr>
            <a:stCxn id="195" idx="1"/>
            <a:endCxn id="265" idx="0"/>
          </p:cNvCxnSpPr>
          <p:nvPr/>
        </p:nvCxnSpPr>
        <p:spPr>
          <a:xfrm rot="5400000" flipH="1" flipV="1">
            <a:off x="2516500" y="5053971"/>
            <a:ext cx="1186985" cy="12580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92" idx="6"/>
            <a:endCxn id="142" idx="3"/>
          </p:cNvCxnSpPr>
          <p:nvPr/>
        </p:nvCxnSpPr>
        <p:spPr>
          <a:xfrm rot="10800000">
            <a:off x="545917" y="4974615"/>
            <a:ext cx="420998" cy="104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42" idx="2"/>
            <a:endCxn id="195" idx="6"/>
          </p:cNvCxnSpPr>
          <p:nvPr/>
        </p:nvCxnSpPr>
        <p:spPr>
          <a:xfrm rot="16200000" flipH="1">
            <a:off x="802376" y="4711330"/>
            <a:ext cx="1179618" cy="20200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266" idx="0"/>
            <a:endCxn id="195" idx="7"/>
          </p:cNvCxnSpPr>
          <p:nvPr/>
        </p:nvCxnSpPr>
        <p:spPr>
          <a:xfrm rot="16200000" flipH="1">
            <a:off x="1098349" y="4959097"/>
            <a:ext cx="1234557" cy="14002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Isosceles Triangle 207"/>
          <p:cNvSpPr/>
          <p:nvPr/>
        </p:nvSpPr>
        <p:spPr>
          <a:xfrm>
            <a:off x="2320119" y="53226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Isosceles Triangle 212"/>
          <p:cNvSpPr/>
          <p:nvPr/>
        </p:nvSpPr>
        <p:spPr>
          <a:xfrm>
            <a:off x="2333767" y="56092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Isosceles Triangle 217"/>
          <p:cNvSpPr/>
          <p:nvPr/>
        </p:nvSpPr>
        <p:spPr>
          <a:xfrm>
            <a:off x="2333767" y="5909481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9" name="Straight Connector 238"/>
          <p:cNvCxnSpPr>
            <a:stCxn id="238" idx="7"/>
            <a:endCxn id="142" idx="0"/>
          </p:cNvCxnSpPr>
          <p:nvPr/>
        </p:nvCxnSpPr>
        <p:spPr>
          <a:xfrm rot="16200000" flipH="1" flipV="1">
            <a:off x="103896" y="2790158"/>
            <a:ext cx="2305754" cy="174925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stCxn id="238" idx="3"/>
            <a:endCxn id="89" idx="1"/>
          </p:cNvCxnSpPr>
          <p:nvPr/>
        </p:nvCxnSpPr>
        <p:spPr>
          <a:xfrm rot="16200000" flipH="1">
            <a:off x="1742164" y="3035768"/>
            <a:ext cx="2430278" cy="15213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38" idx="6"/>
            <a:endCxn id="92" idx="0"/>
          </p:cNvCxnSpPr>
          <p:nvPr/>
        </p:nvCxnSpPr>
        <p:spPr>
          <a:xfrm rot="10800000" flipV="1">
            <a:off x="1013041" y="2546605"/>
            <a:ext cx="1104850" cy="23893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262"/>
          <p:cNvGrpSpPr/>
          <p:nvPr/>
        </p:nvGrpSpPr>
        <p:grpSpPr>
          <a:xfrm>
            <a:off x="957619" y="2772782"/>
            <a:ext cx="2827522" cy="2316719"/>
            <a:chOff x="4681185" y="3248174"/>
            <a:chExt cx="2827522" cy="2316719"/>
          </a:xfrm>
        </p:grpSpPr>
        <p:sp>
          <p:nvSpPr>
            <p:cNvPr id="264" name="Freeform 263"/>
            <p:cNvSpPr/>
            <p:nvPr/>
          </p:nvSpPr>
          <p:spPr>
            <a:xfrm>
              <a:off x="4681185" y="4367289"/>
              <a:ext cx="2727277" cy="1146413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825086"/>
                <a:gd name="connsiteY0" fmla="*/ 1146413 h 1815152"/>
                <a:gd name="connsiteX1" fmla="*/ 1351128 w 2825086"/>
                <a:gd name="connsiteY1" fmla="*/ 40944 h 1815152"/>
                <a:gd name="connsiteX2" fmla="*/ 1364776 w 2825086"/>
                <a:gd name="connsiteY2" fmla="*/ 0 h 1815152"/>
                <a:gd name="connsiteX3" fmla="*/ 2825086 w 2825086"/>
                <a:gd name="connsiteY3" fmla="*/ 1815152 h 1815152"/>
                <a:gd name="connsiteX4" fmla="*/ 1405719 w 2825086"/>
                <a:gd name="connsiteY4" fmla="*/ 286603 h 1815152"/>
                <a:gd name="connsiteX5" fmla="*/ 0 w 2825086"/>
                <a:gd name="connsiteY5" fmla="*/ 1146413 h 1815152"/>
                <a:gd name="connsiteX0" fmla="*/ 0 w 2825086"/>
                <a:gd name="connsiteY0" fmla="*/ 1146413 h 1146413"/>
                <a:gd name="connsiteX1" fmla="*/ 1351128 w 2825086"/>
                <a:gd name="connsiteY1" fmla="*/ 40944 h 1146413"/>
                <a:gd name="connsiteX2" fmla="*/ 1364776 w 2825086"/>
                <a:gd name="connsiteY2" fmla="*/ 0 h 1146413"/>
                <a:gd name="connsiteX3" fmla="*/ 2825086 w 2825086"/>
                <a:gd name="connsiteY3" fmla="*/ 1132763 h 1146413"/>
                <a:gd name="connsiteX4" fmla="*/ 1405719 w 2825086"/>
                <a:gd name="connsiteY4" fmla="*/ 286603 h 1146413"/>
                <a:gd name="connsiteX5" fmla="*/ 0 w 2825086"/>
                <a:gd name="connsiteY5" fmla="*/ 1146413 h 114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25086" h="1146413">
                  <a:moveTo>
                    <a:pt x="0" y="1146413"/>
                  </a:moveTo>
                  <a:lnTo>
                    <a:pt x="1351128" y="40944"/>
                  </a:lnTo>
                  <a:cubicBezTo>
                    <a:pt x="1357995" y="28302"/>
                    <a:pt x="1364776" y="0"/>
                    <a:pt x="1364776" y="0"/>
                  </a:cubicBezTo>
                  <a:lnTo>
                    <a:pt x="2825086" y="1132763"/>
                  </a:lnTo>
                  <a:lnTo>
                    <a:pt x="1405719" y="286603"/>
                  </a:lnTo>
                  <a:lnTo>
                    <a:pt x="0" y="11464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 bwMode="auto">
            <a:xfrm flipV="1">
              <a:off x="7416455" y="5466761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 flipH="1" flipV="1">
              <a:off x="4692958" y="5419189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3" name="Group 182"/>
            <p:cNvGrpSpPr/>
            <p:nvPr/>
          </p:nvGrpSpPr>
          <p:grpSpPr>
            <a:xfrm>
              <a:off x="4722130" y="3248174"/>
              <a:ext cx="2715904" cy="2251881"/>
              <a:chOff x="4462818" y="2838734"/>
              <a:chExt cx="2715904" cy="2251881"/>
            </a:xfrm>
          </p:grpSpPr>
          <p:sp>
            <p:nvSpPr>
              <p:cNvPr id="276" name="Freeform 275"/>
              <p:cNvSpPr/>
              <p:nvPr/>
            </p:nvSpPr>
            <p:spPr>
              <a:xfrm>
                <a:off x="4462818" y="2838734"/>
                <a:ext cx="2715904" cy="2251881"/>
              </a:xfrm>
              <a:custGeom>
                <a:avLst/>
                <a:gdLst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25086" h="2251881">
                    <a:moveTo>
                      <a:pt x="0" y="2210938"/>
                    </a:moveTo>
                    <a:lnTo>
                      <a:pt x="1187355" y="40944"/>
                    </a:lnTo>
                    <a:cubicBezTo>
                      <a:pt x="1194222" y="28302"/>
                      <a:pt x="1201003" y="0"/>
                      <a:pt x="1201003" y="0"/>
                    </a:cubicBezTo>
                    <a:lnTo>
                      <a:pt x="2825086" y="2251881"/>
                    </a:lnTo>
                    <a:lnTo>
                      <a:pt x="1241946" y="286603"/>
                    </a:lnTo>
                    <a:lnTo>
                      <a:pt x="0" y="221093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7" name="Straight Connector 276"/>
              <p:cNvCxnSpPr>
                <a:stCxn id="276" idx="2"/>
                <a:endCxn id="276" idx="4"/>
              </p:cNvCxnSpPr>
              <p:nvPr/>
            </p:nvCxnSpPr>
            <p:spPr>
              <a:xfrm>
                <a:off x="5617406" y="2838734"/>
                <a:ext cx="39360" cy="2866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8" name="Freeform 267"/>
            <p:cNvSpPr/>
            <p:nvPr/>
          </p:nvSpPr>
          <p:spPr>
            <a:xfrm>
              <a:off x="4763073" y="3698550"/>
              <a:ext cx="2661313" cy="1815152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1313" h="1815152">
                  <a:moveTo>
                    <a:pt x="0" y="1733266"/>
                  </a:moveTo>
                  <a:lnTo>
                    <a:pt x="1187355" y="40944"/>
                  </a:lnTo>
                  <a:cubicBezTo>
                    <a:pt x="1194222" y="28302"/>
                    <a:pt x="1201003" y="0"/>
                    <a:pt x="1201003" y="0"/>
                  </a:cubicBezTo>
                  <a:lnTo>
                    <a:pt x="2661313" y="1815152"/>
                  </a:lnTo>
                  <a:lnTo>
                    <a:pt x="1241946" y="286603"/>
                  </a:lnTo>
                  <a:lnTo>
                    <a:pt x="0" y="173326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9" name="Straight Connector 268"/>
            <p:cNvCxnSpPr>
              <a:stCxn id="268" idx="2"/>
              <a:endCxn id="268" idx="4"/>
            </p:cNvCxnSpPr>
            <p:nvPr/>
          </p:nvCxnSpPr>
          <p:spPr>
            <a:xfrm>
              <a:off x="5964077" y="3698550"/>
              <a:ext cx="40943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>
              <a:stCxn id="264" idx="2"/>
              <a:endCxn id="264" idx="4"/>
            </p:cNvCxnSpPr>
            <p:nvPr/>
          </p:nvCxnSpPr>
          <p:spPr>
            <a:xfrm>
              <a:off x="5998710" y="4367289"/>
              <a:ext cx="39526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35"/>
            <p:cNvGrpSpPr>
              <a:grpSpLocks noChangeAspect="1"/>
            </p:cNvGrpSpPr>
            <p:nvPr/>
          </p:nvGrpSpPr>
          <p:grpSpPr>
            <a:xfrm rot="5400000">
              <a:off x="5872017" y="4185729"/>
              <a:ext cx="255805" cy="50438"/>
              <a:chOff x="6403787" y="3390599"/>
              <a:chExt cx="497694" cy="98132"/>
            </a:xfrm>
          </p:grpSpPr>
          <p:sp>
            <p:nvSpPr>
              <p:cNvPr id="272" name="Oval 271"/>
              <p:cNvSpPr/>
              <p:nvPr/>
            </p:nvSpPr>
            <p:spPr bwMode="auto">
              <a:xfrm>
                <a:off x="6617532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5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74" name="Oval 27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5" name="Oval 27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195" name="Oval 194"/>
          <p:cNvSpPr/>
          <p:nvPr/>
        </p:nvSpPr>
        <p:spPr bwMode="auto">
          <a:xfrm flipH="1">
            <a:off x="2402227" y="626211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Oval 237"/>
          <p:cNvSpPr/>
          <p:nvPr/>
        </p:nvSpPr>
        <p:spPr bwMode="auto">
          <a:xfrm flipH="1">
            <a:off x="2117891" y="249753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9" name="Rectangle 338"/>
          <p:cNvSpPr/>
          <p:nvPr/>
        </p:nvSpPr>
        <p:spPr>
          <a:xfrm>
            <a:off x="737064" y="572822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grpSp>
        <p:nvGrpSpPr>
          <p:cNvPr id="135" name="Group 134"/>
          <p:cNvGrpSpPr/>
          <p:nvPr/>
        </p:nvGrpSpPr>
        <p:grpSpPr>
          <a:xfrm>
            <a:off x="4457806" y="3222012"/>
            <a:ext cx="4530124" cy="3001374"/>
            <a:chOff x="4457806" y="3222012"/>
            <a:chExt cx="4530124" cy="3001374"/>
          </a:xfrm>
        </p:grpSpPr>
        <p:grpSp>
          <p:nvGrpSpPr>
            <p:cNvPr id="214" name="Group 213"/>
            <p:cNvGrpSpPr/>
            <p:nvPr/>
          </p:nvGrpSpPr>
          <p:grpSpPr>
            <a:xfrm>
              <a:off x="4735775" y="3816287"/>
              <a:ext cx="588906" cy="656269"/>
              <a:chOff x="4476463" y="3857231"/>
              <a:chExt cx="588906" cy="656269"/>
            </a:xfrm>
          </p:grpSpPr>
          <p:grpSp>
            <p:nvGrpSpPr>
              <p:cNvPr id="161" name="Group 63"/>
              <p:cNvGrpSpPr>
                <a:grpSpLocks noChangeAspect="1"/>
              </p:cNvGrpSpPr>
              <p:nvPr/>
            </p:nvGrpSpPr>
            <p:grpSpPr>
              <a:xfrm>
                <a:off x="4506346" y="4460786"/>
                <a:ext cx="352030" cy="50439"/>
                <a:chOff x="6403787" y="3390599"/>
                <a:chExt cx="684912" cy="98133"/>
              </a:xfrm>
            </p:grpSpPr>
            <p:grpSp>
              <p:nvGrpSpPr>
                <p:cNvPr id="164" name="Group 67"/>
                <p:cNvGrpSpPr/>
                <p:nvPr/>
              </p:nvGrpSpPr>
              <p:grpSpPr>
                <a:xfrm>
                  <a:off x="6617543" y="3390600"/>
                  <a:ext cx="471156" cy="98132"/>
                  <a:chOff x="7045055" y="3509355"/>
                  <a:chExt cx="471156" cy="98132"/>
                </a:xfrm>
              </p:grpSpPr>
              <p:sp>
                <p:nvSpPr>
                  <p:cNvPr id="168" name="Oval 167"/>
                  <p:cNvSpPr/>
                  <p:nvPr/>
                </p:nvSpPr>
                <p:spPr bwMode="auto">
                  <a:xfrm>
                    <a:off x="7423958" y="3509355"/>
                    <a:ext cx="92253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9" name="Oval 168"/>
                  <p:cNvSpPr/>
                  <p:nvPr/>
                </p:nvSpPr>
                <p:spPr bwMode="auto">
                  <a:xfrm>
                    <a:off x="7045055" y="3509355"/>
                    <a:ext cx="92252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65" name="Group 68"/>
                <p:cNvGrpSpPr/>
                <p:nvPr/>
              </p:nvGrpSpPr>
              <p:grpSpPr>
                <a:xfrm>
                  <a:off x="6403787" y="3390599"/>
                  <a:ext cx="497694" cy="98132"/>
                  <a:chOff x="7045055" y="3509355"/>
                  <a:chExt cx="497694" cy="98132"/>
                </a:xfrm>
              </p:grpSpPr>
              <p:sp>
                <p:nvSpPr>
                  <p:cNvPr id="166" name="Oval 165"/>
                  <p:cNvSpPr/>
                  <p:nvPr/>
                </p:nvSpPr>
                <p:spPr bwMode="auto">
                  <a:xfrm>
                    <a:off x="7450497" y="3509355"/>
                    <a:ext cx="92252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7" name="Oval 166"/>
                  <p:cNvSpPr/>
                  <p:nvPr/>
                </p:nvSpPr>
                <p:spPr bwMode="auto">
                  <a:xfrm>
                    <a:off x="7045055" y="3509355"/>
                    <a:ext cx="92252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172" name="Rectangle 171"/>
              <p:cNvSpPr/>
              <p:nvPr/>
            </p:nvSpPr>
            <p:spPr>
              <a:xfrm>
                <a:off x="4591846" y="3857231"/>
                <a:ext cx="338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/>
              </a:p>
            </p:txBody>
          </p:sp>
          <p:sp>
            <p:nvSpPr>
              <p:cNvPr id="181" name="Right Brace 180"/>
              <p:cNvSpPr/>
              <p:nvPr/>
            </p:nvSpPr>
            <p:spPr>
              <a:xfrm rot="16200000">
                <a:off x="4648120" y="4035855"/>
                <a:ext cx="228013" cy="571327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2" name="Group 63"/>
              <p:cNvGrpSpPr>
                <a:grpSpLocks noChangeAspect="1"/>
              </p:cNvGrpSpPr>
              <p:nvPr/>
            </p:nvGrpSpPr>
            <p:grpSpPr>
              <a:xfrm>
                <a:off x="4908081" y="4463061"/>
                <a:ext cx="157288" cy="50439"/>
                <a:chOff x="6809221" y="3390599"/>
                <a:chExt cx="306020" cy="98133"/>
              </a:xfrm>
            </p:grpSpPr>
            <p:sp>
              <p:nvSpPr>
                <p:cNvPr id="210" name="Oval 209"/>
                <p:cNvSpPr/>
                <p:nvPr/>
              </p:nvSpPr>
              <p:spPr bwMode="auto">
                <a:xfrm>
                  <a:off x="7022988" y="3390601"/>
                  <a:ext cx="92253" cy="98131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06" name="Oval 205"/>
                <p:cNvSpPr/>
                <p:nvPr/>
              </p:nvSpPr>
              <p:spPr bwMode="auto">
                <a:xfrm>
                  <a:off x="6809221" y="3390599"/>
                  <a:ext cx="92253" cy="98131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220" name="Group 213"/>
            <p:cNvGrpSpPr/>
            <p:nvPr/>
          </p:nvGrpSpPr>
          <p:grpSpPr>
            <a:xfrm>
              <a:off x="5829887" y="3804911"/>
              <a:ext cx="588906" cy="656269"/>
              <a:chOff x="4476463" y="3857231"/>
              <a:chExt cx="588906" cy="656269"/>
            </a:xfrm>
          </p:grpSpPr>
          <p:grpSp>
            <p:nvGrpSpPr>
              <p:cNvPr id="221" name="Group 63"/>
              <p:cNvGrpSpPr>
                <a:grpSpLocks noChangeAspect="1"/>
              </p:cNvGrpSpPr>
              <p:nvPr/>
            </p:nvGrpSpPr>
            <p:grpSpPr>
              <a:xfrm>
                <a:off x="4506346" y="4460786"/>
                <a:ext cx="352030" cy="50439"/>
                <a:chOff x="6403787" y="3390599"/>
                <a:chExt cx="684912" cy="98133"/>
              </a:xfrm>
            </p:grpSpPr>
            <p:grpSp>
              <p:nvGrpSpPr>
                <p:cNvPr id="237" name="Group 67"/>
                <p:cNvGrpSpPr/>
                <p:nvPr/>
              </p:nvGrpSpPr>
              <p:grpSpPr>
                <a:xfrm>
                  <a:off x="6617543" y="3390600"/>
                  <a:ext cx="471156" cy="98132"/>
                  <a:chOff x="7045055" y="3509355"/>
                  <a:chExt cx="471156" cy="98132"/>
                </a:xfrm>
              </p:grpSpPr>
              <p:sp>
                <p:nvSpPr>
                  <p:cNvPr id="243" name="Oval 242"/>
                  <p:cNvSpPr/>
                  <p:nvPr/>
                </p:nvSpPr>
                <p:spPr bwMode="auto">
                  <a:xfrm>
                    <a:off x="7423958" y="3509355"/>
                    <a:ext cx="92253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4" name="Oval 243"/>
                  <p:cNvSpPr/>
                  <p:nvPr/>
                </p:nvSpPr>
                <p:spPr bwMode="auto">
                  <a:xfrm>
                    <a:off x="7045055" y="3509355"/>
                    <a:ext cx="92252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40" name="Group 68"/>
                <p:cNvGrpSpPr/>
                <p:nvPr/>
              </p:nvGrpSpPr>
              <p:grpSpPr>
                <a:xfrm>
                  <a:off x="6403787" y="3390599"/>
                  <a:ext cx="497694" cy="98132"/>
                  <a:chOff x="7045055" y="3509355"/>
                  <a:chExt cx="497694" cy="98132"/>
                </a:xfrm>
              </p:grpSpPr>
              <p:sp>
                <p:nvSpPr>
                  <p:cNvPr id="241" name="Oval 240"/>
                  <p:cNvSpPr/>
                  <p:nvPr/>
                </p:nvSpPr>
                <p:spPr bwMode="auto">
                  <a:xfrm>
                    <a:off x="7450497" y="3509355"/>
                    <a:ext cx="92252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42" name="Oval 241"/>
                  <p:cNvSpPr/>
                  <p:nvPr/>
                </p:nvSpPr>
                <p:spPr bwMode="auto">
                  <a:xfrm>
                    <a:off x="7045055" y="3509355"/>
                    <a:ext cx="92252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22" name="Rectangle 221"/>
              <p:cNvSpPr/>
              <p:nvPr/>
            </p:nvSpPr>
            <p:spPr>
              <a:xfrm>
                <a:off x="4591846" y="3857231"/>
                <a:ext cx="338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/>
              </a:p>
            </p:txBody>
          </p:sp>
          <p:sp>
            <p:nvSpPr>
              <p:cNvPr id="224" name="Right Brace 223"/>
              <p:cNvSpPr/>
              <p:nvPr/>
            </p:nvSpPr>
            <p:spPr>
              <a:xfrm rot="16200000">
                <a:off x="4648120" y="4035855"/>
                <a:ext cx="228013" cy="571327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5" name="Group 63"/>
              <p:cNvGrpSpPr>
                <a:grpSpLocks noChangeAspect="1"/>
              </p:cNvGrpSpPr>
              <p:nvPr/>
            </p:nvGrpSpPr>
            <p:grpSpPr>
              <a:xfrm>
                <a:off x="4908081" y="4463061"/>
                <a:ext cx="157288" cy="50439"/>
                <a:chOff x="6809221" y="3390599"/>
                <a:chExt cx="306020" cy="98133"/>
              </a:xfrm>
            </p:grpSpPr>
            <p:sp>
              <p:nvSpPr>
                <p:cNvPr id="230" name="Oval 229"/>
                <p:cNvSpPr/>
                <p:nvPr/>
              </p:nvSpPr>
              <p:spPr bwMode="auto">
                <a:xfrm>
                  <a:off x="7022988" y="3390601"/>
                  <a:ext cx="92253" cy="98131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2" name="Oval 231"/>
                <p:cNvSpPr/>
                <p:nvPr/>
              </p:nvSpPr>
              <p:spPr bwMode="auto">
                <a:xfrm>
                  <a:off x="6809221" y="3390599"/>
                  <a:ext cx="92253" cy="98131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247" name="Group 213"/>
            <p:cNvGrpSpPr/>
            <p:nvPr/>
          </p:nvGrpSpPr>
          <p:grpSpPr>
            <a:xfrm>
              <a:off x="6978591" y="3820831"/>
              <a:ext cx="588906" cy="656269"/>
              <a:chOff x="4476463" y="3857231"/>
              <a:chExt cx="588906" cy="656269"/>
            </a:xfrm>
          </p:grpSpPr>
          <p:grpSp>
            <p:nvGrpSpPr>
              <p:cNvPr id="248" name="Group 63"/>
              <p:cNvGrpSpPr>
                <a:grpSpLocks noChangeAspect="1"/>
              </p:cNvGrpSpPr>
              <p:nvPr/>
            </p:nvGrpSpPr>
            <p:grpSpPr>
              <a:xfrm>
                <a:off x="4506346" y="4460786"/>
                <a:ext cx="352030" cy="50439"/>
                <a:chOff x="6403787" y="3390599"/>
                <a:chExt cx="684912" cy="98133"/>
              </a:xfrm>
            </p:grpSpPr>
            <p:grpSp>
              <p:nvGrpSpPr>
                <p:cNvPr id="254" name="Group 67"/>
                <p:cNvGrpSpPr/>
                <p:nvPr/>
              </p:nvGrpSpPr>
              <p:grpSpPr>
                <a:xfrm>
                  <a:off x="6617543" y="3390600"/>
                  <a:ext cx="471156" cy="98132"/>
                  <a:chOff x="7045055" y="3509355"/>
                  <a:chExt cx="471156" cy="98132"/>
                </a:xfrm>
              </p:grpSpPr>
              <p:sp>
                <p:nvSpPr>
                  <p:cNvPr id="260" name="Oval 259"/>
                  <p:cNvSpPr/>
                  <p:nvPr/>
                </p:nvSpPr>
                <p:spPr bwMode="auto">
                  <a:xfrm>
                    <a:off x="7423958" y="3509355"/>
                    <a:ext cx="92253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61" name="Oval 260"/>
                  <p:cNvSpPr/>
                  <p:nvPr/>
                </p:nvSpPr>
                <p:spPr bwMode="auto">
                  <a:xfrm>
                    <a:off x="7045055" y="3509355"/>
                    <a:ext cx="92252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256" name="Group 68"/>
                <p:cNvGrpSpPr/>
                <p:nvPr/>
              </p:nvGrpSpPr>
              <p:grpSpPr>
                <a:xfrm>
                  <a:off x="6403787" y="3390599"/>
                  <a:ext cx="497694" cy="98132"/>
                  <a:chOff x="7045055" y="3509355"/>
                  <a:chExt cx="497694" cy="98132"/>
                </a:xfrm>
              </p:grpSpPr>
              <p:sp>
                <p:nvSpPr>
                  <p:cNvPr id="257" name="Oval 256"/>
                  <p:cNvSpPr/>
                  <p:nvPr/>
                </p:nvSpPr>
                <p:spPr bwMode="auto">
                  <a:xfrm>
                    <a:off x="7450497" y="3509355"/>
                    <a:ext cx="92252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58" name="Oval 257"/>
                  <p:cNvSpPr/>
                  <p:nvPr/>
                </p:nvSpPr>
                <p:spPr bwMode="auto">
                  <a:xfrm>
                    <a:off x="7045055" y="3509355"/>
                    <a:ext cx="92252" cy="98132"/>
                  </a:xfrm>
                  <a:prstGeom prst="ellipse">
                    <a:avLst/>
                  </a:prstGeom>
                  <a:solidFill>
                    <a:schemeClr val="tx1"/>
                  </a:solidFill>
                  <a:ln w="15875">
                    <a:noFill/>
                  </a:ln>
                  <a:effectLst>
                    <a:innerShdw blurRad="114300" dist="38100">
                      <a:srgbClr val="00B050">
                        <a:alpha val="25000"/>
                      </a:srgbClr>
                    </a:innerShdw>
                  </a:effectLst>
                  <a:scene3d>
                    <a:camera prst="orthographicFront"/>
                    <a:lightRig rig="threePt" dir="t"/>
                  </a:scene3d>
                  <a:sp3d prstMaterial="matt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2800" i="1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49" name="Rectangle 248"/>
              <p:cNvSpPr/>
              <p:nvPr/>
            </p:nvSpPr>
            <p:spPr>
              <a:xfrm>
                <a:off x="4591846" y="3857231"/>
                <a:ext cx="338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i="1" dirty="0"/>
              </a:p>
            </p:txBody>
          </p:sp>
          <p:sp>
            <p:nvSpPr>
              <p:cNvPr id="250" name="Right Brace 249"/>
              <p:cNvSpPr/>
              <p:nvPr/>
            </p:nvSpPr>
            <p:spPr>
              <a:xfrm rot="16200000">
                <a:off x="4648120" y="4035855"/>
                <a:ext cx="228013" cy="571327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1" name="Group 63"/>
              <p:cNvGrpSpPr>
                <a:grpSpLocks noChangeAspect="1"/>
              </p:cNvGrpSpPr>
              <p:nvPr/>
            </p:nvGrpSpPr>
            <p:grpSpPr>
              <a:xfrm>
                <a:off x="4908081" y="4463061"/>
                <a:ext cx="157288" cy="50439"/>
                <a:chOff x="6809221" y="3390599"/>
                <a:chExt cx="306020" cy="98133"/>
              </a:xfrm>
            </p:grpSpPr>
            <p:sp>
              <p:nvSpPr>
                <p:cNvPr id="252" name="Oval 251"/>
                <p:cNvSpPr/>
                <p:nvPr/>
              </p:nvSpPr>
              <p:spPr bwMode="auto">
                <a:xfrm>
                  <a:off x="7022988" y="3390601"/>
                  <a:ext cx="92253" cy="98131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53" name="Oval 252"/>
                <p:cNvSpPr/>
                <p:nvPr/>
              </p:nvSpPr>
              <p:spPr bwMode="auto">
                <a:xfrm>
                  <a:off x="6809221" y="3390599"/>
                  <a:ext cx="92253" cy="98131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271" name="Group 63"/>
            <p:cNvGrpSpPr>
              <a:grpSpLocks noChangeAspect="1"/>
            </p:cNvGrpSpPr>
            <p:nvPr/>
          </p:nvGrpSpPr>
          <p:grpSpPr>
            <a:xfrm>
              <a:off x="8184474" y="4426658"/>
              <a:ext cx="352030" cy="50439"/>
              <a:chOff x="6403787" y="3390599"/>
              <a:chExt cx="684912" cy="98133"/>
            </a:xfrm>
          </p:grpSpPr>
          <p:grpSp>
            <p:nvGrpSpPr>
              <p:cNvPr id="282" name="Group 67"/>
              <p:cNvGrpSpPr/>
              <p:nvPr/>
            </p:nvGrpSpPr>
            <p:grpSpPr>
              <a:xfrm>
                <a:off x="6617543" y="3390600"/>
                <a:ext cx="471156" cy="98132"/>
                <a:chOff x="7045055" y="3509355"/>
                <a:chExt cx="471156" cy="98132"/>
              </a:xfrm>
            </p:grpSpPr>
            <p:sp>
              <p:nvSpPr>
                <p:cNvPr id="286" name="Oval 285"/>
                <p:cNvSpPr/>
                <p:nvPr/>
              </p:nvSpPr>
              <p:spPr bwMode="auto">
                <a:xfrm>
                  <a:off x="7423958" y="3509355"/>
                  <a:ext cx="92253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7" name="Oval 286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83" name="Group 68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84" name="Oval 28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5" name="Oval 28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73" name="Rectangle 272"/>
            <p:cNvSpPr/>
            <p:nvPr/>
          </p:nvSpPr>
          <p:spPr>
            <a:xfrm>
              <a:off x="8269974" y="3823103"/>
              <a:ext cx="338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i="1" dirty="0"/>
            </a:p>
          </p:txBody>
        </p:sp>
        <p:sp>
          <p:nvSpPr>
            <p:cNvPr id="278" name="Right Brace 277"/>
            <p:cNvSpPr/>
            <p:nvPr/>
          </p:nvSpPr>
          <p:spPr>
            <a:xfrm rot="16200000">
              <a:off x="8326248" y="4001727"/>
              <a:ext cx="228013" cy="571327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9" name="Group 63"/>
            <p:cNvGrpSpPr>
              <a:grpSpLocks noChangeAspect="1"/>
            </p:cNvGrpSpPr>
            <p:nvPr/>
          </p:nvGrpSpPr>
          <p:grpSpPr>
            <a:xfrm>
              <a:off x="8586209" y="4428933"/>
              <a:ext cx="157288" cy="50439"/>
              <a:chOff x="6809221" y="3390599"/>
              <a:chExt cx="306020" cy="98133"/>
            </a:xfrm>
          </p:grpSpPr>
          <p:sp>
            <p:nvSpPr>
              <p:cNvPr id="280" name="Oval 279"/>
              <p:cNvSpPr/>
              <p:nvPr/>
            </p:nvSpPr>
            <p:spPr bwMode="auto">
              <a:xfrm>
                <a:off x="7022988" y="3390601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1" name="Oval 280"/>
              <p:cNvSpPr/>
              <p:nvPr/>
            </p:nvSpPr>
            <p:spPr bwMode="auto">
              <a:xfrm>
                <a:off x="6809221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5404515" y="4203510"/>
              <a:ext cx="341195" cy="269157"/>
              <a:chOff x="5322627" y="4244454"/>
              <a:chExt cx="341195" cy="269157"/>
            </a:xfrm>
          </p:grpSpPr>
          <p:sp>
            <p:nvSpPr>
              <p:cNvPr id="188" name="Isosceles Triangle 187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2" name="Group 291"/>
              <p:cNvGrpSpPr/>
              <p:nvPr/>
            </p:nvGrpSpPr>
            <p:grpSpPr>
              <a:xfrm rot="18675197">
                <a:off x="5443473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288" name="Oval 287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89" name="Oval 288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90" name="Oval 289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06" name="Group 305"/>
            <p:cNvGrpSpPr/>
            <p:nvPr/>
          </p:nvGrpSpPr>
          <p:grpSpPr>
            <a:xfrm>
              <a:off x="6496336" y="4230806"/>
              <a:ext cx="341195" cy="269157"/>
              <a:chOff x="5322627" y="4244454"/>
              <a:chExt cx="341195" cy="269157"/>
            </a:xfrm>
          </p:grpSpPr>
          <p:sp>
            <p:nvSpPr>
              <p:cNvPr id="307" name="Isosceles Triangle 306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8" name="Group 307"/>
              <p:cNvGrpSpPr/>
              <p:nvPr/>
            </p:nvGrpSpPr>
            <p:grpSpPr>
              <a:xfrm rot="18675197">
                <a:off x="5443474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309" name="Oval 308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0" name="Oval 309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1" name="Oval 310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12" name="Group 311"/>
            <p:cNvGrpSpPr/>
            <p:nvPr/>
          </p:nvGrpSpPr>
          <p:grpSpPr>
            <a:xfrm>
              <a:off x="7670044" y="4203510"/>
              <a:ext cx="341195" cy="269157"/>
              <a:chOff x="5322627" y="4244454"/>
              <a:chExt cx="341195" cy="269157"/>
            </a:xfrm>
          </p:grpSpPr>
          <p:sp>
            <p:nvSpPr>
              <p:cNvPr id="313" name="Isosceles Triangle 312"/>
              <p:cNvSpPr/>
              <p:nvPr/>
            </p:nvSpPr>
            <p:spPr>
              <a:xfrm>
                <a:off x="5322627" y="4244454"/>
                <a:ext cx="341195" cy="259307"/>
              </a:xfrm>
              <a:prstGeom prst="triangle">
                <a:avLst/>
              </a:prstGeom>
              <a:solidFill>
                <a:srgbClr val="01FF7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4" name="Group 313"/>
              <p:cNvGrpSpPr/>
              <p:nvPr/>
            </p:nvGrpSpPr>
            <p:grpSpPr>
              <a:xfrm rot="18675197">
                <a:off x="5443475" y="4369960"/>
                <a:ext cx="144720" cy="142582"/>
                <a:chOff x="5447682" y="4384288"/>
                <a:chExt cx="144720" cy="142582"/>
              </a:xfrm>
            </p:grpSpPr>
            <p:sp>
              <p:nvSpPr>
                <p:cNvPr id="315" name="Oval 314"/>
                <p:cNvSpPr/>
                <p:nvPr/>
              </p:nvSpPr>
              <p:spPr bwMode="auto">
                <a:xfrm>
                  <a:off x="5544986" y="4384288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6" name="Oval 315"/>
                <p:cNvSpPr/>
                <p:nvPr/>
              </p:nvSpPr>
              <p:spPr bwMode="auto">
                <a:xfrm>
                  <a:off x="5522580" y="4476432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7" name="Oval 316"/>
                <p:cNvSpPr/>
                <p:nvPr/>
              </p:nvSpPr>
              <p:spPr bwMode="auto">
                <a:xfrm>
                  <a:off x="5447682" y="4398610"/>
                  <a:ext cx="47416" cy="50438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20" name="Rectangle 319"/>
            <p:cNvSpPr/>
            <p:nvPr/>
          </p:nvSpPr>
          <p:spPr>
            <a:xfrm>
              <a:off x="6523637" y="5909487"/>
              <a:ext cx="327546" cy="313899"/>
            </a:xfrm>
            <a:prstGeom prst="rect">
              <a:avLst/>
            </a:prstGeom>
            <a:solidFill>
              <a:srgbClr val="00D05E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25" name="Group 63"/>
            <p:cNvGrpSpPr>
              <a:grpSpLocks noChangeAspect="1"/>
            </p:cNvGrpSpPr>
            <p:nvPr/>
          </p:nvGrpSpPr>
          <p:grpSpPr>
            <a:xfrm>
              <a:off x="6675521" y="6066668"/>
              <a:ext cx="157288" cy="50439"/>
              <a:chOff x="6809221" y="3390599"/>
              <a:chExt cx="306020" cy="98133"/>
            </a:xfrm>
          </p:grpSpPr>
          <p:sp>
            <p:nvSpPr>
              <p:cNvPr id="326" name="Oval 325"/>
              <p:cNvSpPr/>
              <p:nvPr/>
            </p:nvSpPr>
            <p:spPr bwMode="auto">
              <a:xfrm>
                <a:off x="7022988" y="3390601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7" name="Oval 326"/>
              <p:cNvSpPr/>
              <p:nvPr/>
            </p:nvSpPr>
            <p:spPr bwMode="auto">
              <a:xfrm>
                <a:off x="6809221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28" name="Group 63"/>
            <p:cNvGrpSpPr>
              <a:grpSpLocks noChangeAspect="1"/>
            </p:cNvGrpSpPr>
            <p:nvPr/>
          </p:nvGrpSpPr>
          <p:grpSpPr>
            <a:xfrm>
              <a:off x="6595905" y="6137180"/>
              <a:ext cx="157288" cy="50439"/>
              <a:chOff x="6809221" y="3390599"/>
              <a:chExt cx="306020" cy="98133"/>
            </a:xfrm>
          </p:grpSpPr>
          <p:sp>
            <p:nvSpPr>
              <p:cNvPr id="329" name="Oval 328"/>
              <p:cNvSpPr/>
              <p:nvPr/>
            </p:nvSpPr>
            <p:spPr bwMode="auto">
              <a:xfrm>
                <a:off x="7022988" y="3390601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0" name="Oval 329"/>
              <p:cNvSpPr/>
              <p:nvPr/>
            </p:nvSpPr>
            <p:spPr bwMode="auto">
              <a:xfrm>
                <a:off x="6809221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31" name="Group 63"/>
            <p:cNvGrpSpPr>
              <a:grpSpLocks noChangeAspect="1"/>
            </p:cNvGrpSpPr>
            <p:nvPr/>
          </p:nvGrpSpPr>
          <p:grpSpPr>
            <a:xfrm>
              <a:off x="6611825" y="5975676"/>
              <a:ext cx="157288" cy="50439"/>
              <a:chOff x="6809221" y="3390599"/>
              <a:chExt cx="306020" cy="98133"/>
            </a:xfrm>
          </p:grpSpPr>
          <p:sp>
            <p:nvSpPr>
              <p:cNvPr id="332" name="Oval 331"/>
              <p:cNvSpPr/>
              <p:nvPr/>
            </p:nvSpPr>
            <p:spPr bwMode="auto">
              <a:xfrm>
                <a:off x="7022988" y="3390601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3" name="Oval 332"/>
              <p:cNvSpPr/>
              <p:nvPr/>
            </p:nvSpPr>
            <p:spPr bwMode="auto">
              <a:xfrm>
                <a:off x="6809221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37" name="Oval 336"/>
            <p:cNvSpPr/>
            <p:nvPr/>
          </p:nvSpPr>
          <p:spPr bwMode="auto">
            <a:xfrm flipH="1">
              <a:off x="6639214" y="5380678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8" name="Oval 337"/>
            <p:cNvSpPr/>
            <p:nvPr/>
          </p:nvSpPr>
          <p:spPr bwMode="auto">
            <a:xfrm flipH="1">
              <a:off x="6674365" y="3222012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5582019" y="5796465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dirty="0"/>
            </a:p>
          </p:txBody>
        </p:sp>
        <p:sp>
          <p:nvSpPr>
            <p:cNvPr id="341" name="Oval 340"/>
            <p:cNvSpPr/>
            <p:nvPr/>
          </p:nvSpPr>
          <p:spPr bwMode="auto">
            <a:xfrm flipH="1">
              <a:off x="4457806" y="4386646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2" name="Oval 341"/>
            <p:cNvSpPr/>
            <p:nvPr/>
          </p:nvSpPr>
          <p:spPr bwMode="auto">
            <a:xfrm flipH="1">
              <a:off x="8895678" y="4388918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1"/>
          <p:cNvGrpSpPr/>
          <p:nvPr/>
        </p:nvGrpSpPr>
        <p:grpSpPr>
          <a:xfrm>
            <a:off x="0" y="0"/>
            <a:ext cx="9144000" cy="6761163"/>
            <a:chOff x="0" y="0"/>
            <a:chExt cx="9144000" cy="6761163"/>
          </a:xfrm>
        </p:grpSpPr>
        <p:sp>
          <p:nvSpPr>
            <p:cNvPr id="173" name="Rectangle 172"/>
            <p:cNvSpPr/>
            <p:nvPr/>
          </p:nvSpPr>
          <p:spPr>
            <a:xfrm>
              <a:off x="0" y="0"/>
              <a:ext cx="9144000" cy="6414448"/>
            </a:xfrm>
            <a:prstGeom prst="rect">
              <a:avLst/>
            </a:prstGeom>
            <a:gradFill>
              <a:gsLst>
                <a:gs pos="0">
                  <a:srgbClr val="FF0000">
                    <a:alpha val="0"/>
                  </a:srgbClr>
                </a:gs>
                <a:gs pos="45000">
                  <a:srgbClr val="FF0000">
                    <a:alpha val="0"/>
                  </a:srgbClr>
                </a:gs>
                <a:gs pos="70000">
                  <a:srgbClr val="FF0300">
                    <a:alpha val="0"/>
                  </a:srgbClr>
                </a:gs>
                <a:gs pos="100000">
                  <a:srgbClr val="FF0000">
                    <a:alpha val="13000"/>
                  </a:srgb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0" y="6445250"/>
              <a:ext cx="1882775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WALCOM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37388" y="6445250"/>
              <a:ext cx="2106612" cy="31591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accent2">
                      <a:lumMod val="50000"/>
                    </a:schemeClr>
                  </a:solidFill>
                  <a:latin typeface="Book Antiqua" pitchFamily="18" charset="0"/>
                </a:rPr>
                <a:t>February 16, 2012</a:t>
              </a:r>
              <a:endParaRPr lang="en-US" sz="1600" b="1" dirty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endParaRPr>
            </a:p>
          </p:txBody>
        </p:sp>
      </p:grpSp>
      <p:sp>
        <p:nvSpPr>
          <p:cNvPr id="176" name="Rectangle 175"/>
          <p:cNvSpPr/>
          <p:nvPr/>
        </p:nvSpPr>
        <p:spPr>
          <a:xfrm>
            <a:off x="1" y="132927"/>
            <a:ext cx="9144000" cy="707886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Sketch of Cabello’s Proof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40945" y="1020939"/>
            <a:ext cx="9103055" cy="1704174"/>
            <a:chOff x="40944" y="4786533"/>
            <a:chExt cx="9103055" cy="1704174"/>
          </a:xfrm>
        </p:grpSpPr>
        <p:sp>
          <p:nvSpPr>
            <p:cNvPr id="108" name="Rectangle 107"/>
            <p:cNvSpPr/>
            <p:nvPr/>
          </p:nvSpPr>
          <p:spPr>
            <a:xfrm>
              <a:off x="271936" y="5318799"/>
              <a:ext cx="63133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= {9, 10, 14, 12, 10, 9, 12, 11, 9, 10, 11, 11 } ,        B = 32</a:t>
              </a:r>
              <a:endParaRPr lang="en-US" sz="20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44980" y="5782821"/>
              <a:ext cx="88990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={10, 10, 12} , 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11, 12}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9, 9,14} ,     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={ 10, 11,11}</a:t>
              </a:r>
              <a:endParaRPr lang="en-US" sz="2000" dirty="0" smtClean="0"/>
            </a:p>
            <a:p>
              <a:endParaRPr lang="en-US" sz="20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0944" y="4786533"/>
              <a:ext cx="77684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3-Partition  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 Point-Set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Embeddability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(2-connected graphs)</a:t>
              </a:r>
              <a:endParaRPr lang="en-US" sz="2400" dirty="0"/>
            </a:p>
          </p:txBody>
        </p:sp>
      </p:grpSp>
      <p:sp>
        <p:nvSpPr>
          <p:cNvPr id="131" name="Rounded Rectangle 130"/>
          <p:cNvSpPr/>
          <p:nvPr/>
        </p:nvSpPr>
        <p:spPr>
          <a:xfrm>
            <a:off x="3823651" y="6473847"/>
            <a:ext cx="1882775" cy="315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Book Antiqua" pitchFamily="18" charset="0"/>
              </a:rPr>
              <a:t>8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704464" y="499720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788453" y="495505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 bwMode="auto">
          <a:xfrm flipH="1">
            <a:off x="966915" y="4935987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 flipH="1">
            <a:off x="756159" y="501666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cxnSp>
        <p:nvCxnSpPr>
          <p:cNvPr id="106" name="Straight Connector 105"/>
          <p:cNvCxnSpPr>
            <a:stCxn id="92" idx="2"/>
            <a:endCxn id="208" idx="2"/>
          </p:cNvCxnSpPr>
          <p:nvPr/>
        </p:nvCxnSpPr>
        <p:spPr>
          <a:xfrm>
            <a:off x="1059167" y="4985053"/>
            <a:ext cx="1260952" cy="5013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208" idx="4"/>
            <a:endCxn id="89" idx="3"/>
          </p:cNvCxnSpPr>
          <p:nvPr/>
        </p:nvCxnSpPr>
        <p:spPr>
          <a:xfrm rot="5400000" flipH="1" flipV="1">
            <a:off x="2918685" y="4687117"/>
            <a:ext cx="405437" cy="11931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213" idx="4"/>
            <a:endCxn id="265" idx="1"/>
          </p:cNvCxnSpPr>
          <p:nvPr/>
        </p:nvCxnSpPr>
        <p:spPr>
          <a:xfrm rot="5400000" flipH="1" flipV="1">
            <a:off x="2773503" y="4840110"/>
            <a:ext cx="697875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218" idx="4"/>
            <a:endCxn id="265" idx="1"/>
          </p:cNvCxnSpPr>
          <p:nvPr/>
        </p:nvCxnSpPr>
        <p:spPr>
          <a:xfrm rot="5400000" flipH="1" flipV="1">
            <a:off x="2623379" y="4990234"/>
            <a:ext cx="998124" cy="11679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266" idx="1"/>
            <a:endCxn id="213" idx="2"/>
          </p:cNvCxnSpPr>
          <p:nvPr/>
        </p:nvCxnSpPr>
        <p:spPr>
          <a:xfrm rot="16200000" flipH="1">
            <a:off x="1318227" y="4757464"/>
            <a:ext cx="745447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266" idx="1"/>
            <a:endCxn id="218" idx="2"/>
          </p:cNvCxnSpPr>
          <p:nvPr/>
        </p:nvCxnSpPr>
        <p:spPr>
          <a:xfrm rot="16200000" flipH="1">
            <a:off x="1168102" y="4907589"/>
            <a:ext cx="1045696" cy="1285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218371" y="4817664"/>
            <a:ext cx="327546" cy="3138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Connector 142"/>
          <p:cNvCxnSpPr>
            <a:stCxn id="195" idx="1"/>
            <a:endCxn id="265" idx="0"/>
          </p:cNvCxnSpPr>
          <p:nvPr/>
        </p:nvCxnSpPr>
        <p:spPr>
          <a:xfrm rot="5400000" flipH="1" flipV="1">
            <a:off x="2516500" y="5053971"/>
            <a:ext cx="1186985" cy="12580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92" idx="6"/>
            <a:endCxn id="142" idx="3"/>
          </p:cNvCxnSpPr>
          <p:nvPr/>
        </p:nvCxnSpPr>
        <p:spPr>
          <a:xfrm rot="10800000">
            <a:off x="545917" y="4974615"/>
            <a:ext cx="420998" cy="104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>
            <a:stCxn id="142" idx="2"/>
            <a:endCxn id="195" idx="6"/>
          </p:cNvCxnSpPr>
          <p:nvPr/>
        </p:nvCxnSpPr>
        <p:spPr>
          <a:xfrm rot="16200000" flipH="1">
            <a:off x="802376" y="4711330"/>
            <a:ext cx="1179618" cy="20200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266" idx="0"/>
            <a:endCxn id="195" idx="7"/>
          </p:cNvCxnSpPr>
          <p:nvPr/>
        </p:nvCxnSpPr>
        <p:spPr>
          <a:xfrm rot="16200000" flipH="1">
            <a:off x="1098349" y="4959097"/>
            <a:ext cx="1234557" cy="14002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Isosceles Triangle 207"/>
          <p:cNvSpPr/>
          <p:nvPr/>
        </p:nvSpPr>
        <p:spPr>
          <a:xfrm>
            <a:off x="2320119" y="53226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Isosceles Triangle 212"/>
          <p:cNvSpPr/>
          <p:nvPr/>
        </p:nvSpPr>
        <p:spPr>
          <a:xfrm>
            <a:off x="2333767" y="5609232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Isosceles Triangle 217"/>
          <p:cNvSpPr/>
          <p:nvPr/>
        </p:nvSpPr>
        <p:spPr>
          <a:xfrm>
            <a:off x="2333767" y="5909481"/>
            <a:ext cx="204716" cy="163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9" name="Straight Connector 238"/>
          <p:cNvCxnSpPr>
            <a:stCxn id="238" idx="7"/>
            <a:endCxn id="142" idx="0"/>
          </p:cNvCxnSpPr>
          <p:nvPr/>
        </p:nvCxnSpPr>
        <p:spPr>
          <a:xfrm rot="16200000" flipH="1" flipV="1">
            <a:off x="103896" y="2790158"/>
            <a:ext cx="2305754" cy="174925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stCxn id="238" idx="3"/>
            <a:endCxn id="89" idx="1"/>
          </p:cNvCxnSpPr>
          <p:nvPr/>
        </p:nvCxnSpPr>
        <p:spPr>
          <a:xfrm rot="16200000" flipH="1">
            <a:off x="1742164" y="3035768"/>
            <a:ext cx="2430278" cy="15213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38" idx="6"/>
            <a:endCxn id="92" idx="0"/>
          </p:cNvCxnSpPr>
          <p:nvPr/>
        </p:nvCxnSpPr>
        <p:spPr>
          <a:xfrm rot="10800000" flipV="1">
            <a:off x="1013041" y="2546605"/>
            <a:ext cx="1104850" cy="23893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62"/>
          <p:cNvGrpSpPr/>
          <p:nvPr/>
        </p:nvGrpSpPr>
        <p:grpSpPr>
          <a:xfrm>
            <a:off x="957619" y="2772782"/>
            <a:ext cx="2827522" cy="2316719"/>
            <a:chOff x="4681185" y="3248174"/>
            <a:chExt cx="2827522" cy="2316719"/>
          </a:xfrm>
        </p:grpSpPr>
        <p:sp>
          <p:nvSpPr>
            <p:cNvPr id="264" name="Freeform 263"/>
            <p:cNvSpPr/>
            <p:nvPr/>
          </p:nvSpPr>
          <p:spPr>
            <a:xfrm>
              <a:off x="4681185" y="4367289"/>
              <a:ext cx="2727277" cy="1146413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825086"/>
                <a:gd name="connsiteY0" fmla="*/ 1146413 h 1815152"/>
                <a:gd name="connsiteX1" fmla="*/ 1351128 w 2825086"/>
                <a:gd name="connsiteY1" fmla="*/ 40944 h 1815152"/>
                <a:gd name="connsiteX2" fmla="*/ 1364776 w 2825086"/>
                <a:gd name="connsiteY2" fmla="*/ 0 h 1815152"/>
                <a:gd name="connsiteX3" fmla="*/ 2825086 w 2825086"/>
                <a:gd name="connsiteY3" fmla="*/ 1815152 h 1815152"/>
                <a:gd name="connsiteX4" fmla="*/ 1405719 w 2825086"/>
                <a:gd name="connsiteY4" fmla="*/ 286603 h 1815152"/>
                <a:gd name="connsiteX5" fmla="*/ 0 w 2825086"/>
                <a:gd name="connsiteY5" fmla="*/ 1146413 h 1815152"/>
                <a:gd name="connsiteX0" fmla="*/ 0 w 2825086"/>
                <a:gd name="connsiteY0" fmla="*/ 1146413 h 1146413"/>
                <a:gd name="connsiteX1" fmla="*/ 1351128 w 2825086"/>
                <a:gd name="connsiteY1" fmla="*/ 40944 h 1146413"/>
                <a:gd name="connsiteX2" fmla="*/ 1364776 w 2825086"/>
                <a:gd name="connsiteY2" fmla="*/ 0 h 1146413"/>
                <a:gd name="connsiteX3" fmla="*/ 2825086 w 2825086"/>
                <a:gd name="connsiteY3" fmla="*/ 1132763 h 1146413"/>
                <a:gd name="connsiteX4" fmla="*/ 1405719 w 2825086"/>
                <a:gd name="connsiteY4" fmla="*/ 286603 h 1146413"/>
                <a:gd name="connsiteX5" fmla="*/ 0 w 2825086"/>
                <a:gd name="connsiteY5" fmla="*/ 1146413 h 1146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25086" h="1146413">
                  <a:moveTo>
                    <a:pt x="0" y="1146413"/>
                  </a:moveTo>
                  <a:lnTo>
                    <a:pt x="1351128" y="40944"/>
                  </a:lnTo>
                  <a:cubicBezTo>
                    <a:pt x="1357995" y="28302"/>
                    <a:pt x="1364776" y="0"/>
                    <a:pt x="1364776" y="0"/>
                  </a:cubicBezTo>
                  <a:lnTo>
                    <a:pt x="2825086" y="1132763"/>
                  </a:lnTo>
                  <a:lnTo>
                    <a:pt x="1405719" y="286603"/>
                  </a:lnTo>
                  <a:lnTo>
                    <a:pt x="0" y="11464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 bwMode="auto">
            <a:xfrm flipV="1">
              <a:off x="7416455" y="5466761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 flipH="1" flipV="1">
              <a:off x="4692958" y="5419189"/>
              <a:ext cx="92252" cy="98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" name="Group 182"/>
            <p:cNvGrpSpPr/>
            <p:nvPr/>
          </p:nvGrpSpPr>
          <p:grpSpPr>
            <a:xfrm>
              <a:off x="4722130" y="3248174"/>
              <a:ext cx="2715904" cy="2251881"/>
              <a:chOff x="4462818" y="2838734"/>
              <a:chExt cx="2715904" cy="2251881"/>
            </a:xfrm>
          </p:grpSpPr>
          <p:sp>
            <p:nvSpPr>
              <p:cNvPr id="276" name="Freeform 275"/>
              <p:cNvSpPr/>
              <p:nvPr/>
            </p:nvSpPr>
            <p:spPr>
              <a:xfrm>
                <a:off x="4462818" y="2838734"/>
                <a:ext cx="2715904" cy="2251881"/>
              </a:xfrm>
              <a:custGeom>
                <a:avLst/>
                <a:gdLst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  <a:gd name="connsiteX0" fmla="*/ 0 w 2825086"/>
                  <a:gd name="connsiteY0" fmla="*/ 2210938 h 2251881"/>
                  <a:gd name="connsiteX1" fmla="*/ 1187355 w 2825086"/>
                  <a:gd name="connsiteY1" fmla="*/ 40944 h 2251881"/>
                  <a:gd name="connsiteX2" fmla="*/ 1201003 w 2825086"/>
                  <a:gd name="connsiteY2" fmla="*/ 0 h 2251881"/>
                  <a:gd name="connsiteX3" fmla="*/ 2825086 w 2825086"/>
                  <a:gd name="connsiteY3" fmla="*/ 2251881 h 2251881"/>
                  <a:gd name="connsiteX4" fmla="*/ 1241946 w 2825086"/>
                  <a:gd name="connsiteY4" fmla="*/ 286603 h 2251881"/>
                  <a:gd name="connsiteX5" fmla="*/ 0 w 2825086"/>
                  <a:gd name="connsiteY5" fmla="*/ 2210938 h 2251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25086" h="2251881">
                    <a:moveTo>
                      <a:pt x="0" y="2210938"/>
                    </a:moveTo>
                    <a:lnTo>
                      <a:pt x="1187355" y="40944"/>
                    </a:lnTo>
                    <a:cubicBezTo>
                      <a:pt x="1194222" y="28302"/>
                      <a:pt x="1201003" y="0"/>
                      <a:pt x="1201003" y="0"/>
                    </a:cubicBezTo>
                    <a:lnTo>
                      <a:pt x="2825086" y="2251881"/>
                    </a:lnTo>
                    <a:lnTo>
                      <a:pt x="1241946" y="286603"/>
                    </a:lnTo>
                    <a:lnTo>
                      <a:pt x="0" y="221093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7" name="Straight Connector 276"/>
              <p:cNvCxnSpPr>
                <a:stCxn id="276" idx="2"/>
                <a:endCxn id="276" idx="4"/>
              </p:cNvCxnSpPr>
              <p:nvPr/>
            </p:nvCxnSpPr>
            <p:spPr>
              <a:xfrm>
                <a:off x="5617406" y="2838734"/>
                <a:ext cx="39360" cy="28660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8" name="Freeform 267"/>
            <p:cNvSpPr/>
            <p:nvPr/>
          </p:nvSpPr>
          <p:spPr>
            <a:xfrm>
              <a:off x="4763073" y="3698550"/>
              <a:ext cx="2661313" cy="1815152"/>
            </a:xfrm>
            <a:custGeom>
              <a:avLst/>
              <a:gdLst>
                <a:gd name="connsiteX0" fmla="*/ 0 w 2825086"/>
                <a:gd name="connsiteY0" fmla="*/ 2210938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2210938 h 2251881"/>
                <a:gd name="connsiteX0" fmla="*/ 0 w 2825086"/>
                <a:gd name="connsiteY0" fmla="*/ 1733266 h 2251881"/>
                <a:gd name="connsiteX1" fmla="*/ 1187355 w 2825086"/>
                <a:gd name="connsiteY1" fmla="*/ 40944 h 2251881"/>
                <a:gd name="connsiteX2" fmla="*/ 1201003 w 2825086"/>
                <a:gd name="connsiteY2" fmla="*/ 0 h 2251881"/>
                <a:gd name="connsiteX3" fmla="*/ 2825086 w 2825086"/>
                <a:gd name="connsiteY3" fmla="*/ 2251881 h 2251881"/>
                <a:gd name="connsiteX4" fmla="*/ 1241946 w 2825086"/>
                <a:gd name="connsiteY4" fmla="*/ 286603 h 2251881"/>
                <a:gd name="connsiteX5" fmla="*/ 0 w 2825086"/>
                <a:gd name="connsiteY5" fmla="*/ 1733266 h 2251881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  <a:gd name="connsiteX0" fmla="*/ 0 w 2661313"/>
                <a:gd name="connsiteY0" fmla="*/ 1733266 h 1815152"/>
                <a:gd name="connsiteX1" fmla="*/ 1187355 w 2661313"/>
                <a:gd name="connsiteY1" fmla="*/ 40944 h 1815152"/>
                <a:gd name="connsiteX2" fmla="*/ 1201003 w 2661313"/>
                <a:gd name="connsiteY2" fmla="*/ 0 h 1815152"/>
                <a:gd name="connsiteX3" fmla="*/ 2661313 w 2661313"/>
                <a:gd name="connsiteY3" fmla="*/ 1815152 h 1815152"/>
                <a:gd name="connsiteX4" fmla="*/ 1241946 w 2661313"/>
                <a:gd name="connsiteY4" fmla="*/ 286603 h 1815152"/>
                <a:gd name="connsiteX5" fmla="*/ 0 w 2661313"/>
                <a:gd name="connsiteY5" fmla="*/ 1733266 h 1815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1313" h="1815152">
                  <a:moveTo>
                    <a:pt x="0" y="1733266"/>
                  </a:moveTo>
                  <a:lnTo>
                    <a:pt x="1187355" y="40944"/>
                  </a:lnTo>
                  <a:cubicBezTo>
                    <a:pt x="1194222" y="28302"/>
                    <a:pt x="1201003" y="0"/>
                    <a:pt x="1201003" y="0"/>
                  </a:cubicBezTo>
                  <a:lnTo>
                    <a:pt x="2661313" y="1815152"/>
                  </a:lnTo>
                  <a:lnTo>
                    <a:pt x="1241946" y="286603"/>
                  </a:lnTo>
                  <a:lnTo>
                    <a:pt x="0" y="173326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9" name="Straight Connector 268"/>
            <p:cNvCxnSpPr>
              <a:stCxn id="268" idx="2"/>
              <a:endCxn id="268" idx="4"/>
            </p:cNvCxnSpPr>
            <p:nvPr/>
          </p:nvCxnSpPr>
          <p:spPr>
            <a:xfrm>
              <a:off x="5964077" y="3698550"/>
              <a:ext cx="40943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>
              <a:stCxn id="264" idx="2"/>
              <a:endCxn id="264" idx="4"/>
            </p:cNvCxnSpPr>
            <p:nvPr/>
          </p:nvCxnSpPr>
          <p:spPr>
            <a:xfrm>
              <a:off x="5998710" y="4367289"/>
              <a:ext cx="39526" cy="286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35"/>
            <p:cNvGrpSpPr>
              <a:grpSpLocks noChangeAspect="1"/>
            </p:cNvGrpSpPr>
            <p:nvPr/>
          </p:nvGrpSpPr>
          <p:grpSpPr>
            <a:xfrm rot="5400000">
              <a:off x="5872017" y="4185729"/>
              <a:ext cx="255805" cy="50438"/>
              <a:chOff x="6403787" y="3390599"/>
              <a:chExt cx="497694" cy="98132"/>
            </a:xfrm>
          </p:grpSpPr>
          <p:sp>
            <p:nvSpPr>
              <p:cNvPr id="272" name="Oval 271"/>
              <p:cNvSpPr/>
              <p:nvPr/>
            </p:nvSpPr>
            <p:spPr bwMode="auto">
              <a:xfrm>
                <a:off x="6617532" y="3390599"/>
                <a:ext cx="92253" cy="98131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" name="Group 40"/>
              <p:cNvGrpSpPr/>
              <p:nvPr/>
            </p:nvGrpSpPr>
            <p:grpSpPr>
              <a:xfrm>
                <a:off x="6403787" y="3390599"/>
                <a:ext cx="497694" cy="98132"/>
                <a:chOff x="7045055" y="3509355"/>
                <a:chExt cx="497694" cy="98132"/>
              </a:xfrm>
            </p:grpSpPr>
            <p:sp>
              <p:nvSpPr>
                <p:cNvPr id="274" name="Oval 273"/>
                <p:cNvSpPr/>
                <p:nvPr/>
              </p:nvSpPr>
              <p:spPr bwMode="auto">
                <a:xfrm>
                  <a:off x="7450497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5" name="Oval 274"/>
                <p:cNvSpPr/>
                <p:nvPr/>
              </p:nvSpPr>
              <p:spPr bwMode="auto">
                <a:xfrm>
                  <a:off x="7045055" y="3509355"/>
                  <a:ext cx="92252" cy="98132"/>
                </a:xfrm>
                <a:prstGeom prst="ellipse">
                  <a:avLst/>
                </a:prstGeom>
                <a:solidFill>
                  <a:schemeClr val="tx1"/>
                </a:solidFill>
                <a:ln w="15875">
                  <a:noFill/>
                </a:ln>
                <a:effectLst>
                  <a:innerShdw blurRad="114300" dist="38100">
                    <a:srgbClr val="00B050">
                      <a:alpha val="25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 prstMaterial="matte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2800" i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195" name="Oval 194"/>
          <p:cNvSpPr/>
          <p:nvPr/>
        </p:nvSpPr>
        <p:spPr bwMode="auto">
          <a:xfrm flipH="1">
            <a:off x="2402227" y="6262115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8" name="Oval 237"/>
          <p:cNvSpPr/>
          <p:nvPr/>
        </p:nvSpPr>
        <p:spPr bwMode="auto">
          <a:xfrm flipH="1">
            <a:off x="2117891" y="2497539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63"/>
          <p:cNvGrpSpPr>
            <a:grpSpLocks noChangeAspect="1"/>
          </p:cNvGrpSpPr>
          <p:nvPr/>
        </p:nvGrpSpPr>
        <p:grpSpPr>
          <a:xfrm>
            <a:off x="8184474" y="4426658"/>
            <a:ext cx="352030" cy="50439"/>
            <a:chOff x="6403787" y="3390599"/>
            <a:chExt cx="684912" cy="98133"/>
          </a:xfrm>
        </p:grpSpPr>
        <p:grpSp>
          <p:nvGrpSpPr>
            <p:cNvPr id="24" name="Group 67"/>
            <p:cNvGrpSpPr/>
            <p:nvPr/>
          </p:nvGrpSpPr>
          <p:grpSpPr>
            <a:xfrm>
              <a:off x="6617543" y="3390600"/>
              <a:ext cx="471156" cy="98132"/>
              <a:chOff x="7045055" y="3509355"/>
              <a:chExt cx="471156" cy="98132"/>
            </a:xfrm>
          </p:grpSpPr>
          <p:sp>
            <p:nvSpPr>
              <p:cNvPr id="286" name="Oval 285"/>
              <p:cNvSpPr/>
              <p:nvPr/>
            </p:nvSpPr>
            <p:spPr bwMode="auto">
              <a:xfrm>
                <a:off x="7423958" y="3509355"/>
                <a:ext cx="92253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7" name="Oval 286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5" name="Group 68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84" name="Oval 283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5" name="Oval 284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9" name="Group 63"/>
          <p:cNvGrpSpPr>
            <a:grpSpLocks noChangeAspect="1"/>
          </p:cNvGrpSpPr>
          <p:nvPr/>
        </p:nvGrpSpPr>
        <p:grpSpPr>
          <a:xfrm>
            <a:off x="4765658" y="4419842"/>
            <a:ext cx="352030" cy="50439"/>
            <a:chOff x="6403787" y="3390599"/>
            <a:chExt cx="684912" cy="98133"/>
          </a:xfrm>
        </p:grpSpPr>
        <p:grpSp>
          <p:nvGrpSpPr>
            <p:cNvPr id="10" name="Group 67"/>
            <p:cNvGrpSpPr/>
            <p:nvPr/>
          </p:nvGrpSpPr>
          <p:grpSpPr>
            <a:xfrm>
              <a:off x="6617543" y="3390600"/>
              <a:ext cx="471156" cy="98132"/>
              <a:chOff x="7045055" y="3509355"/>
              <a:chExt cx="471156" cy="98132"/>
            </a:xfrm>
          </p:grpSpPr>
          <p:sp>
            <p:nvSpPr>
              <p:cNvPr id="168" name="Oval 167"/>
              <p:cNvSpPr/>
              <p:nvPr/>
            </p:nvSpPr>
            <p:spPr bwMode="auto">
              <a:xfrm>
                <a:off x="7423958" y="3509355"/>
                <a:ext cx="92253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68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166" name="Oval 165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2" name="Group 63"/>
          <p:cNvGrpSpPr>
            <a:grpSpLocks noChangeAspect="1"/>
          </p:cNvGrpSpPr>
          <p:nvPr/>
        </p:nvGrpSpPr>
        <p:grpSpPr>
          <a:xfrm>
            <a:off x="5167393" y="4422117"/>
            <a:ext cx="157288" cy="50439"/>
            <a:chOff x="6809221" y="3390599"/>
            <a:chExt cx="306020" cy="98133"/>
          </a:xfrm>
        </p:grpSpPr>
        <p:sp>
          <p:nvSpPr>
            <p:cNvPr id="210" name="Oval 209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" name="Group 63"/>
          <p:cNvGrpSpPr>
            <a:grpSpLocks noChangeAspect="1"/>
          </p:cNvGrpSpPr>
          <p:nvPr/>
        </p:nvGrpSpPr>
        <p:grpSpPr>
          <a:xfrm>
            <a:off x="5859770" y="4408466"/>
            <a:ext cx="352030" cy="50439"/>
            <a:chOff x="6403787" y="3390599"/>
            <a:chExt cx="684912" cy="98133"/>
          </a:xfrm>
        </p:grpSpPr>
        <p:grpSp>
          <p:nvGrpSpPr>
            <p:cNvPr id="15" name="Group 67"/>
            <p:cNvGrpSpPr/>
            <p:nvPr/>
          </p:nvGrpSpPr>
          <p:grpSpPr>
            <a:xfrm>
              <a:off x="6617543" y="3390600"/>
              <a:ext cx="471156" cy="98132"/>
              <a:chOff x="7045055" y="3509355"/>
              <a:chExt cx="471156" cy="98132"/>
            </a:xfrm>
          </p:grpSpPr>
          <p:sp>
            <p:nvSpPr>
              <p:cNvPr id="243" name="Oval 242"/>
              <p:cNvSpPr/>
              <p:nvPr/>
            </p:nvSpPr>
            <p:spPr bwMode="auto">
              <a:xfrm>
                <a:off x="7423958" y="3509355"/>
                <a:ext cx="92253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" name="Group 68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41" name="Oval 240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2" name="Oval 241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7" name="Group 63"/>
          <p:cNvGrpSpPr>
            <a:grpSpLocks noChangeAspect="1"/>
          </p:cNvGrpSpPr>
          <p:nvPr/>
        </p:nvGrpSpPr>
        <p:grpSpPr>
          <a:xfrm>
            <a:off x="6261505" y="4410741"/>
            <a:ext cx="157288" cy="50439"/>
            <a:chOff x="6809221" y="3390599"/>
            <a:chExt cx="306020" cy="98133"/>
          </a:xfrm>
        </p:grpSpPr>
        <p:sp>
          <p:nvSpPr>
            <p:cNvPr id="230" name="Oval 229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2" name="Oval 231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63"/>
          <p:cNvGrpSpPr>
            <a:grpSpLocks noChangeAspect="1"/>
          </p:cNvGrpSpPr>
          <p:nvPr/>
        </p:nvGrpSpPr>
        <p:grpSpPr>
          <a:xfrm>
            <a:off x="7008474" y="4424386"/>
            <a:ext cx="352030" cy="50439"/>
            <a:chOff x="6403787" y="3390599"/>
            <a:chExt cx="684912" cy="98133"/>
          </a:xfrm>
        </p:grpSpPr>
        <p:grpSp>
          <p:nvGrpSpPr>
            <p:cNvPr id="20" name="Group 67"/>
            <p:cNvGrpSpPr/>
            <p:nvPr/>
          </p:nvGrpSpPr>
          <p:grpSpPr>
            <a:xfrm>
              <a:off x="6617543" y="3390600"/>
              <a:ext cx="471156" cy="98132"/>
              <a:chOff x="7045055" y="3509355"/>
              <a:chExt cx="471156" cy="98132"/>
            </a:xfrm>
          </p:grpSpPr>
          <p:sp>
            <p:nvSpPr>
              <p:cNvPr id="260" name="Oval 259"/>
              <p:cNvSpPr/>
              <p:nvPr/>
            </p:nvSpPr>
            <p:spPr bwMode="auto">
              <a:xfrm>
                <a:off x="7423958" y="3509355"/>
                <a:ext cx="92253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1" name="Oval 260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1" name="Group 68"/>
            <p:cNvGrpSpPr/>
            <p:nvPr/>
          </p:nvGrpSpPr>
          <p:grpSpPr>
            <a:xfrm>
              <a:off x="6403787" y="3390599"/>
              <a:ext cx="497694" cy="98132"/>
              <a:chOff x="7045055" y="3509355"/>
              <a:chExt cx="497694" cy="98132"/>
            </a:xfrm>
          </p:grpSpPr>
          <p:sp>
            <p:nvSpPr>
              <p:cNvPr id="257" name="Oval 256"/>
              <p:cNvSpPr/>
              <p:nvPr/>
            </p:nvSpPr>
            <p:spPr bwMode="auto">
              <a:xfrm>
                <a:off x="7450497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8" name="Oval 257"/>
              <p:cNvSpPr/>
              <p:nvPr/>
            </p:nvSpPr>
            <p:spPr bwMode="auto">
              <a:xfrm>
                <a:off x="7045055" y="3509355"/>
                <a:ext cx="92252" cy="98132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2" name="Group 63"/>
          <p:cNvGrpSpPr>
            <a:grpSpLocks noChangeAspect="1"/>
          </p:cNvGrpSpPr>
          <p:nvPr/>
        </p:nvGrpSpPr>
        <p:grpSpPr>
          <a:xfrm>
            <a:off x="7410209" y="4426661"/>
            <a:ext cx="157288" cy="50439"/>
            <a:chOff x="6809221" y="3390599"/>
            <a:chExt cx="306020" cy="98133"/>
          </a:xfrm>
        </p:grpSpPr>
        <p:sp>
          <p:nvSpPr>
            <p:cNvPr id="252" name="Oval 251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Group 63"/>
          <p:cNvGrpSpPr>
            <a:grpSpLocks noChangeAspect="1"/>
          </p:cNvGrpSpPr>
          <p:nvPr/>
        </p:nvGrpSpPr>
        <p:grpSpPr>
          <a:xfrm>
            <a:off x="8586209" y="4428933"/>
            <a:ext cx="157288" cy="50439"/>
            <a:chOff x="6809221" y="3390599"/>
            <a:chExt cx="306020" cy="98133"/>
          </a:xfrm>
        </p:grpSpPr>
        <p:sp>
          <p:nvSpPr>
            <p:cNvPr id="280" name="Oval 279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92"/>
          <p:cNvGrpSpPr/>
          <p:nvPr/>
        </p:nvGrpSpPr>
        <p:grpSpPr>
          <a:xfrm>
            <a:off x="5404515" y="4203510"/>
            <a:ext cx="341195" cy="269157"/>
            <a:chOff x="5322627" y="4244454"/>
            <a:chExt cx="341195" cy="269157"/>
          </a:xfrm>
        </p:grpSpPr>
        <p:sp>
          <p:nvSpPr>
            <p:cNvPr id="188" name="Isosceles Triangle 187"/>
            <p:cNvSpPr/>
            <p:nvPr/>
          </p:nvSpPr>
          <p:spPr>
            <a:xfrm>
              <a:off x="5322627" y="4244454"/>
              <a:ext cx="341195" cy="259307"/>
            </a:xfrm>
            <a:prstGeom prst="triangle">
              <a:avLst/>
            </a:prstGeom>
            <a:solidFill>
              <a:srgbClr val="01FF7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91"/>
            <p:cNvGrpSpPr/>
            <p:nvPr/>
          </p:nvGrpSpPr>
          <p:grpSpPr>
            <a:xfrm rot="18675197">
              <a:off x="5443473" y="4369960"/>
              <a:ext cx="144720" cy="142582"/>
              <a:chOff x="5447682" y="4384288"/>
              <a:chExt cx="144720" cy="142582"/>
            </a:xfrm>
          </p:grpSpPr>
          <p:sp>
            <p:nvSpPr>
              <p:cNvPr id="288" name="Oval 287"/>
              <p:cNvSpPr/>
              <p:nvPr/>
            </p:nvSpPr>
            <p:spPr bwMode="auto">
              <a:xfrm>
                <a:off x="5544986" y="4384288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9" name="Oval 288"/>
              <p:cNvSpPr/>
              <p:nvPr/>
            </p:nvSpPr>
            <p:spPr bwMode="auto">
              <a:xfrm>
                <a:off x="5522580" y="4476432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0" name="Oval 289"/>
              <p:cNvSpPr/>
              <p:nvPr/>
            </p:nvSpPr>
            <p:spPr bwMode="auto">
              <a:xfrm>
                <a:off x="5447682" y="4398610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9" name="Group 305"/>
          <p:cNvGrpSpPr/>
          <p:nvPr/>
        </p:nvGrpSpPr>
        <p:grpSpPr>
          <a:xfrm>
            <a:off x="6496336" y="4230806"/>
            <a:ext cx="341195" cy="269157"/>
            <a:chOff x="5322627" y="4244454"/>
            <a:chExt cx="341195" cy="269157"/>
          </a:xfrm>
        </p:grpSpPr>
        <p:sp>
          <p:nvSpPr>
            <p:cNvPr id="307" name="Isosceles Triangle 306"/>
            <p:cNvSpPr/>
            <p:nvPr/>
          </p:nvSpPr>
          <p:spPr>
            <a:xfrm>
              <a:off x="5322627" y="4244454"/>
              <a:ext cx="341195" cy="259307"/>
            </a:xfrm>
            <a:prstGeom prst="triangle">
              <a:avLst/>
            </a:prstGeom>
            <a:solidFill>
              <a:srgbClr val="01FF7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307"/>
            <p:cNvGrpSpPr/>
            <p:nvPr/>
          </p:nvGrpSpPr>
          <p:grpSpPr>
            <a:xfrm rot="18675197">
              <a:off x="5443474" y="4369960"/>
              <a:ext cx="144720" cy="142582"/>
              <a:chOff x="5447682" y="4384288"/>
              <a:chExt cx="144720" cy="142582"/>
            </a:xfrm>
          </p:grpSpPr>
          <p:sp>
            <p:nvSpPr>
              <p:cNvPr id="309" name="Oval 308"/>
              <p:cNvSpPr/>
              <p:nvPr/>
            </p:nvSpPr>
            <p:spPr bwMode="auto">
              <a:xfrm>
                <a:off x="5544986" y="4384288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 bwMode="auto">
              <a:xfrm>
                <a:off x="5522580" y="4476432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1" name="Oval 310"/>
              <p:cNvSpPr/>
              <p:nvPr/>
            </p:nvSpPr>
            <p:spPr bwMode="auto">
              <a:xfrm>
                <a:off x="5447682" y="4398610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1" name="Group 311"/>
          <p:cNvGrpSpPr/>
          <p:nvPr/>
        </p:nvGrpSpPr>
        <p:grpSpPr>
          <a:xfrm>
            <a:off x="7670044" y="4203510"/>
            <a:ext cx="341195" cy="269157"/>
            <a:chOff x="5322627" y="4244454"/>
            <a:chExt cx="341195" cy="269157"/>
          </a:xfrm>
        </p:grpSpPr>
        <p:sp>
          <p:nvSpPr>
            <p:cNvPr id="313" name="Isosceles Triangle 312"/>
            <p:cNvSpPr/>
            <p:nvPr/>
          </p:nvSpPr>
          <p:spPr>
            <a:xfrm>
              <a:off x="5322627" y="4244454"/>
              <a:ext cx="341195" cy="259307"/>
            </a:xfrm>
            <a:prstGeom prst="triangle">
              <a:avLst/>
            </a:prstGeom>
            <a:solidFill>
              <a:srgbClr val="01FF7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5" name="Group 313"/>
            <p:cNvGrpSpPr/>
            <p:nvPr/>
          </p:nvGrpSpPr>
          <p:grpSpPr>
            <a:xfrm rot="18675197">
              <a:off x="5443475" y="4369960"/>
              <a:ext cx="144720" cy="142582"/>
              <a:chOff x="5447682" y="4384288"/>
              <a:chExt cx="144720" cy="142582"/>
            </a:xfrm>
          </p:grpSpPr>
          <p:sp>
            <p:nvSpPr>
              <p:cNvPr id="315" name="Oval 314"/>
              <p:cNvSpPr/>
              <p:nvPr/>
            </p:nvSpPr>
            <p:spPr bwMode="auto">
              <a:xfrm>
                <a:off x="5544986" y="4384288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 bwMode="auto">
              <a:xfrm>
                <a:off x="5522580" y="4476432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7" name="Oval 316"/>
              <p:cNvSpPr/>
              <p:nvPr/>
            </p:nvSpPr>
            <p:spPr bwMode="auto">
              <a:xfrm>
                <a:off x="5447682" y="4398610"/>
                <a:ext cx="47416" cy="50438"/>
              </a:xfrm>
              <a:prstGeom prst="ellipse">
                <a:avLst/>
              </a:prstGeom>
              <a:solidFill>
                <a:schemeClr val="tx1"/>
              </a:solidFill>
              <a:ln w="15875">
                <a:noFill/>
              </a:ln>
              <a:effectLst>
                <a:innerShdw blurRad="114300" dist="38100">
                  <a:srgbClr val="00B050">
                    <a:alpha val="25000"/>
                  </a:srgbClr>
                </a:innerShdw>
              </a:effectLst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20" name="Rectangle 319"/>
          <p:cNvSpPr/>
          <p:nvPr/>
        </p:nvSpPr>
        <p:spPr>
          <a:xfrm>
            <a:off x="6523637" y="5909487"/>
            <a:ext cx="327546" cy="313899"/>
          </a:xfrm>
          <a:prstGeom prst="rect">
            <a:avLst/>
          </a:prstGeom>
          <a:solidFill>
            <a:srgbClr val="00D05E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6" name="Group 63"/>
          <p:cNvGrpSpPr>
            <a:grpSpLocks noChangeAspect="1"/>
          </p:cNvGrpSpPr>
          <p:nvPr/>
        </p:nvGrpSpPr>
        <p:grpSpPr>
          <a:xfrm>
            <a:off x="6675521" y="6066668"/>
            <a:ext cx="157288" cy="50439"/>
            <a:chOff x="6809221" y="3390599"/>
            <a:chExt cx="306020" cy="98133"/>
          </a:xfrm>
        </p:grpSpPr>
        <p:sp>
          <p:nvSpPr>
            <p:cNvPr id="326" name="Oval 325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7" name="Oval 326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7" name="Group 63"/>
          <p:cNvGrpSpPr>
            <a:grpSpLocks noChangeAspect="1"/>
          </p:cNvGrpSpPr>
          <p:nvPr/>
        </p:nvGrpSpPr>
        <p:grpSpPr>
          <a:xfrm>
            <a:off x="6595905" y="6137180"/>
            <a:ext cx="157288" cy="50439"/>
            <a:chOff x="6809221" y="3390599"/>
            <a:chExt cx="306020" cy="98133"/>
          </a:xfrm>
        </p:grpSpPr>
        <p:sp>
          <p:nvSpPr>
            <p:cNvPr id="329" name="Oval 328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0" name="Oval 329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8" name="Group 63"/>
          <p:cNvGrpSpPr>
            <a:grpSpLocks noChangeAspect="1"/>
          </p:cNvGrpSpPr>
          <p:nvPr/>
        </p:nvGrpSpPr>
        <p:grpSpPr>
          <a:xfrm>
            <a:off x="6611825" y="5975676"/>
            <a:ext cx="157288" cy="50439"/>
            <a:chOff x="6809221" y="3390599"/>
            <a:chExt cx="306020" cy="98133"/>
          </a:xfrm>
        </p:grpSpPr>
        <p:sp>
          <p:nvSpPr>
            <p:cNvPr id="332" name="Oval 331"/>
            <p:cNvSpPr/>
            <p:nvPr/>
          </p:nvSpPr>
          <p:spPr bwMode="auto">
            <a:xfrm>
              <a:off x="7022988" y="3390601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3" name="Oval 332"/>
            <p:cNvSpPr/>
            <p:nvPr/>
          </p:nvSpPr>
          <p:spPr bwMode="auto">
            <a:xfrm>
              <a:off x="6809221" y="3390599"/>
              <a:ext cx="92253" cy="98131"/>
            </a:xfrm>
            <a:prstGeom prst="ellipse">
              <a:avLst/>
            </a:prstGeom>
            <a:solidFill>
              <a:schemeClr val="tx1"/>
            </a:solidFill>
            <a:ln w="15875">
              <a:noFill/>
            </a:ln>
            <a:effectLst>
              <a:innerShdw blurRad="114300" dist="38100">
                <a:srgbClr val="00B050">
                  <a:alpha val="25000"/>
                </a:srgbClr>
              </a:innerShdw>
            </a:effectLst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9" name="Rectangle 338"/>
          <p:cNvSpPr/>
          <p:nvPr/>
        </p:nvSpPr>
        <p:spPr>
          <a:xfrm>
            <a:off x="737064" y="572822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340" name="Rectangle 339"/>
          <p:cNvSpPr/>
          <p:nvPr/>
        </p:nvSpPr>
        <p:spPr>
          <a:xfrm>
            <a:off x="5582019" y="579646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dirty="0"/>
          </a:p>
        </p:txBody>
      </p:sp>
      <p:grpSp>
        <p:nvGrpSpPr>
          <p:cNvPr id="212" name="Group 211"/>
          <p:cNvGrpSpPr/>
          <p:nvPr/>
        </p:nvGrpSpPr>
        <p:grpSpPr>
          <a:xfrm>
            <a:off x="4503932" y="3236382"/>
            <a:ext cx="4470488" cy="2987004"/>
            <a:chOff x="4503932" y="3236382"/>
            <a:chExt cx="4470488" cy="2987004"/>
          </a:xfrm>
        </p:grpSpPr>
        <p:sp>
          <p:nvSpPr>
            <p:cNvPr id="214" name="Isosceles Triangle 213"/>
            <p:cNvSpPr/>
            <p:nvPr/>
          </p:nvSpPr>
          <p:spPr>
            <a:xfrm>
              <a:off x="6523628" y="4258102"/>
              <a:ext cx="286604" cy="21836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Isosceles Triangle 214"/>
            <p:cNvSpPr/>
            <p:nvPr/>
          </p:nvSpPr>
          <p:spPr>
            <a:xfrm>
              <a:off x="7697335" y="4230807"/>
              <a:ext cx="286604" cy="21836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6" name="Straight Connector 215"/>
            <p:cNvCxnSpPr>
              <a:stCxn id="219" idx="0"/>
            </p:cNvCxnSpPr>
            <p:nvPr/>
          </p:nvCxnSpPr>
          <p:spPr>
            <a:xfrm rot="16200000" flipV="1">
              <a:off x="6471037" y="5693114"/>
              <a:ext cx="430677" cy="207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7" name="Group 185"/>
            <p:cNvGrpSpPr/>
            <p:nvPr/>
          </p:nvGrpSpPr>
          <p:grpSpPr>
            <a:xfrm>
              <a:off x="4503932" y="3236382"/>
              <a:ext cx="4470488" cy="2987004"/>
              <a:chOff x="4503932" y="3236382"/>
              <a:chExt cx="4470488" cy="2987004"/>
            </a:xfrm>
          </p:grpSpPr>
          <p:sp>
            <p:nvSpPr>
              <p:cNvPr id="219" name="Rectangle 218"/>
              <p:cNvSpPr/>
              <p:nvPr/>
            </p:nvSpPr>
            <p:spPr>
              <a:xfrm>
                <a:off x="6523637" y="5909487"/>
                <a:ext cx="327546" cy="3138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Isosceles Triangle 219"/>
              <p:cNvSpPr/>
              <p:nvPr/>
            </p:nvSpPr>
            <p:spPr>
              <a:xfrm>
                <a:off x="5431808" y="4230806"/>
                <a:ext cx="286604" cy="218369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1" name="Straight Connector 220"/>
              <p:cNvCxnSpPr/>
              <p:nvPr/>
            </p:nvCxnSpPr>
            <p:spPr>
              <a:xfrm>
                <a:off x="5404515" y="4462816"/>
                <a:ext cx="1248209" cy="93223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>
                <a:stCxn id="220" idx="0"/>
              </p:cNvCxnSpPr>
              <p:nvPr/>
            </p:nvCxnSpPr>
            <p:spPr>
              <a:xfrm rot="5400000" flipH="1" flipV="1">
                <a:off x="5685645" y="3209609"/>
                <a:ext cx="910662" cy="113173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>
                <a:stCxn id="214" idx="0"/>
              </p:cNvCxnSpPr>
              <p:nvPr/>
            </p:nvCxnSpPr>
            <p:spPr>
              <a:xfrm rot="5400000" flipH="1" flipV="1">
                <a:off x="6217907" y="3769167"/>
                <a:ext cx="937958" cy="3991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16200000" flipH="1">
                <a:off x="6145555" y="4840893"/>
                <a:ext cx="890566" cy="18900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10800000" flipV="1">
                <a:off x="6717956" y="4462817"/>
                <a:ext cx="952088" cy="93223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16200000" flipV="1">
                <a:off x="6848007" y="3210874"/>
                <a:ext cx="897737" cy="108753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16200000" flipH="1" flipV="1">
                <a:off x="5020772" y="2719542"/>
                <a:ext cx="1150263" cy="2183943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>
                <a:stCxn id="219" idx="1"/>
              </p:cNvCxnSpPr>
              <p:nvPr/>
            </p:nvCxnSpPr>
            <p:spPr>
              <a:xfrm rot="10800000">
                <a:off x="4536549" y="4470407"/>
                <a:ext cx="1987089" cy="159603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5400000" flipH="1" flipV="1">
                <a:off x="7294198" y="3863821"/>
                <a:ext cx="1006131" cy="222384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16200000" flipH="1">
                <a:off x="5097620" y="3909335"/>
                <a:ext cx="994032" cy="211617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>
                <a:endCxn id="219" idx="3"/>
              </p:cNvCxnSpPr>
              <p:nvPr/>
            </p:nvCxnSpPr>
            <p:spPr>
              <a:xfrm rot="5400000">
                <a:off x="7115923" y="4207940"/>
                <a:ext cx="1593758" cy="212323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 rot="16200000" flipV="1">
                <a:off x="7271189" y="2718302"/>
                <a:ext cx="1152535" cy="218869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7" name="Rectangle 246"/>
          <p:cNvSpPr/>
          <p:nvPr/>
        </p:nvSpPr>
        <p:spPr>
          <a:xfrm flipH="1">
            <a:off x="6406332" y="5412454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sp>
        <p:nvSpPr>
          <p:cNvPr id="248" name="Rectangle 247"/>
          <p:cNvSpPr/>
          <p:nvPr/>
        </p:nvSpPr>
        <p:spPr>
          <a:xfrm>
            <a:off x="6326937" y="2826009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342" name="Oval 341"/>
          <p:cNvSpPr/>
          <p:nvPr/>
        </p:nvSpPr>
        <p:spPr bwMode="auto">
          <a:xfrm flipH="1">
            <a:off x="8895678" y="438891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" name="Oval 337"/>
          <p:cNvSpPr/>
          <p:nvPr/>
        </p:nvSpPr>
        <p:spPr bwMode="auto">
          <a:xfrm flipH="1">
            <a:off x="6674365" y="3222012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" name="Oval 336"/>
          <p:cNvSpPr/>
          <p:nvPr/>
        </p:nvSpPr>
        <p:spPr bwMode="auto">
          <a:xfrm flipH="1">
            <a:off x="6639214" y="5380678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" name="Oval 340"/>
          <p:cNvSpPr/>
          <p:nvPr/>
        </p:nvSpPr>
        <p:spPr bwMode="auto">
          <a:xfrm flipH="1">
            <a:off x="4457806" y="4386646"/>
            <a:ext cx="92252" cy="981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2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5|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2848541</TotalTime>
  <Words>2124</Words>
  <Application>Microsoft Office PowerPoint</Application>
  <PresentationFormat>On-screen Show (4:3)</PresentationFormat>
  <Paragraphs>1057</Paragraphs>
  <Slides>41</Slides>
  <Notes>25</Notes>
  <HiddenSlides>11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Company>CB 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HP;debajyoti</dc:creator>
  <cp:lastModifiedBy>debajyoti</cp:lastModifiedBy>
  <cp:revision>487</cp:revision>
  <dcterms:created xsi:type="dcterms:W3CDTF">2010-07-20T10:36:23Z</dcterms:created>
  <dcterms:modified xsi:type="dcterms:W3CDTF">2012-01-27T09:02:16Z</dcterms:modified>
</cp:coreProperties>
</file>