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3" r:id="rId1"/>
  </p:sldMasterIdLst>
  <p:notesMasterIdLst>
    <p:notesMasterId r:id="rId27"/>
  </p:notesMasterIdLst>
  <p:handoutMasterIdLst>
    <p:handoutMasterId r:id="rId28"/>
  </p:handoutMasterIdLst>
  <p:sldIdLst>
    <p:sldId id="484" r:id="rId2"/>
    <p:sldId id="473" r:id="rId3"/>
    <p:sldId id="506" r:id="rId4"/>
    <p:sldId id="508" r:id="rId5"/>
    <p:sldId id="509" r:id="rId6"/>
    <p:sldId id="510" r:id="rId7"/>
    <p:sldId id="511" r:id="rId8"/>
    <p:sldId id="512" r:id="rId9"/>
    <p:sldId id="513" r:id="rId10"/>
    <p:sldId id="516" r:id="rId11"/>
    <p:sldId id="514" r:id="rId12"/>
    <p:sldId id="517" r:id="rId13"/>
    <p:sldId id="518" r:id="rId14"/>
    <p:sldId id="519" r:id="rId15"/>
    <p:sldId id="520" r:id="rId16"/>
    <p:sldId id="521" r:id="rId17"/>
    <p:sldId id="529" r:id="rId18"/>
    <p:sldId id="522" r:id="rId19"/>
    <p:sldId id="523" r:id="rId20"/>
    <p:sldId id="530" r:id="rId21"/>
    <p:sldId id="524" r:id="rId22"/>
    <p:sldId id="525" r:id="rId23"/>
    <p:sldId id="526" r:id="rId24"/>
    <p:sldId id="528" r:id="rId25"/>
    <p:sldId id="53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05" autoAdjust="0"/>
    <p:restoredTop sz="90271" autoAdjust="0"/>
  </p:normalViewPr>
  <p:slideViewPr>
    <p:cSldViewPr snapToGrid="0">
      <p:cViewPr>
        <p:scale>
          <a:sx n="102" d="100"/>
          <a:sy n="102" d="100"/>
        </p:scale>
        <p:origin x="468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DCA87A-173E-4904-AC9E-89F931CB5C5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E57F1D-A602-44FA-B236-E4E0F17EE4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F892C-CA30-4181-95FF-C380F3322941}" type="datetimeFigureOut">
              <a:rPr lang="en-CA" smtClean="0"/>
              <a:t>2025-06-24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207D55-6A33-4054-9867-F152FEF47F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C3BC60-8680-4254-89D7-5468FD6F0A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5D0F1-2947-4FFB-8D27-70FD9D3A489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80911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DAE4E-7B05-46E7-8808-8C5B39C11A70}" type="datetimeFigureOut">
              <a:rPr lang="en-CA" smtClean="0"/>
              <a:t>2025-06-24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67313-B3D5-423C-8E54-853A8284FE4F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79424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6220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C0A45D-82C3-57C9-F860-0BF5B27BCA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88F9C14-9866-F54A-A4DD-AEF9F1A561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A603B4-CA94-ED17-8221-BD401709C2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AEFB2-E05C-349F-D510-D4C81C3F26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93528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F210C0-06B3-38A7-D480-AE1ED785EE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34F5A2C-2102-0384-71DF-0FC0F92AF1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E543D5-64C2-C6FA-ABB1-0DB9169709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37E9F1-93B4-E4B3-F5CD-1AF46E86F0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16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88163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F829F-6804-9B3F-3B6D-718BB1F2F5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72F297C-834B-937F-F376-83FE319A44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2BA6F6C-D9D1-1421-AC44-8ABD5104A8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75213-580C-D851-6D4F-50B89A35C1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18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590550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B6B84-344E-6D4D-D279-3CFBEECACB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05D3711-0243-0AF1-10DB-768876D3F6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50A61A4-8949-384B-8043-63DC1FA2EA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A45968-18B0-E6D4-ECD2-85F701DA00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19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77044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BEC489-B861-5A14-D4BA-67DFA2693B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E81ECFA-3EA5-0B6F-51A5-6D30DAA962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FB5F0B5-C560-0EDB-EBFE-7154367677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476B9B-7AFE-5558-1F9D-59C49994D0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21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688177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7B1462-3D0F-1DDA-EA0A-3531B763E5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BE3D408-9F3F-1689-429B-4FC9DC8D57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09440DE-FBDD-80FE-1CC5-EB48BB0EA6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B8F71-DA40-0EA9-49ED-50F236F286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22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59535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34972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01505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F3ED1E-234E-6331-3676-4338F248B6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A61FF98-43CF-88EA-52A4-6833F9DDEE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A650619-2BE3-CD6A-B9D4-0DFB5B3EE6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78E927-531E-9488-3C49-EAF9AABC24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57905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E43E61-AE17-AD03-7842-C5936B2134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0534845-63CC-D1BD-0433-E5C11A8101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B358C6D-1FCB-6488-D77A-98607BAB74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9D090E-8279-6863-BB04-14A753F86B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34564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2A1215-5DE2-BF25-AB93-B2C8B8E2A3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FEC68C-2B14-2C51-33CF-2EF8219987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F586370-EFAC-77DA-59FD-29C02AE69B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71E86-7D4E-80EB-D3A6-6C64287A9C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00842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E010BE-D0C9-415F-4967-0B06CA843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DE8B2C5-29A6-57FF-1A6D-16A3DA5FDB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A0DF9F-5541-A000-8FFC-356C264D9B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4D558E-D115-EA09-3203-3844E5699C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55052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F76A6D-CA3D-8AE3-BFC9-2F248880DE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E4198C9-3F34-EDFA-BDC6-0062F50D06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6069568-4245-FD4A-A468-6C4B8A6A53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806717-2083-5838-2781-84A26FEA7B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13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65960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C9F2A8-E935-85DD-35FB-FAD579B163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F53C9BE-DDF7-D858-8DCB-4CDAA7726E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9664096-719D-CBE9-7806-9F5DD8B5B7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43EA14-C435-C041-4B3A-CEAC79F01B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14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67764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D8EC05F1-E11C-438C-A9CC-CBB32CB74D17}" type="datetime1">
              <a:rPr lang="en-US" smtClean="0"/>
              <a:t>6/24/2025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41st International Symposium on Computational Geometry (</a:t>
            </a:r>
            <a:r>
              <a:rPr lang="en-US" dirty="0" err="1"/>
              <a:t>SoCG</a:t>
            </a:r>
            <a:r>
              <a:rPr lang="en-US" dirty="0"/>
              <a:t> 2025), Kanazawa, Japan, June 23–27,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32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9CE1B-3B51-468D-A433-8D4DF8E0A099}" type="datetime1">
              <a:rPr lang="en-US" smtClean="0"/>
              <a:t>6/24/2025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41st International Symposium on Computational Geometry (</a:t>
            </a:r>
            <a:r>
              <a:rPr lang="en-US" dirty="0" err="1"/>
              <a:t>SoCG</a:t>
            </a:r>
            <a:r>
              <a:rPr lang="en-US" dirty="0"/>
              <a:t> 2025), Kanazawa, Japan, June 23–27,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89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B524-BB42-45BF-B80A-45854F96EEB1}" type="datetime1">
              <a:rPr lang="en-US" smtClean="0"/>
              <a:t>6/24/2025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41st International Symposium on Computational Geometry (</a:t>
            </a:r>
            <a:r>
              <a:rPr lang="en-US" dirty="0" err="1"/>
              <a:t>SoCG</a:t>
            </a:r>
            <a:r>
              <a:rPr lang="en-US" dirty="0"/>
              <a:t> 2025), Kanazawa, Japan, June 23–27,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11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5263-00D7-405F-9D5C-AD42FA4BB1B5}" type="datetime1">
              <a:rPr lang="en-US" smtClean="0"/>
              <a:t>6/24/2025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41st International Symposium on Computational Geometry (</a:t>
            </a:r>
            <a:r>
              <a:rPr lang="en-US" dirty="0" err="1"/>
              <a:t>SoCG</a:t>
            </a:r>
            <a:r>
              <a:rPr lang="en-US" dirty="0"/>
              <a:t> 2025), Kanazawa, Japan, June 23–27,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9325" y="6461125"/>
            <a:ext cx="2286000" cy="762000"/>
          </a:xfrm>
        </p:spPr>
        <p:txBody>
          <a:bodyPr/>
          <a:lstStyle>
            <a:lvl1pPr>
              <a:defRPr sz="1800"/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997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67438-A0B2-4E53-B0C2-A88682475205}" type="datetime1">
              <a:rPr lang="en-US" smtClean="0"/>
              <a:t>6/24/2025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41st International Symposium on Computational Geometry (</a:t>
            </a:r>
            <a:r>
              <a:rPr lang="en-US" dirty="0" err="1"/>
              <a:t>SoCG</a:t>
            </a:r>
            <a:r>
              <a:rPr lang="en-US" dirty="0"/>
              <a:t> 2025), Kanazawa, Japan, June 23–27,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97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5794-7840-4153-A895-C8C16268720A}" type="datetime1">
              <a:rPr lang="en-US" smtClean="0"/>
              <a:t>6/24/2025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41st International Symposium on Computational Geometry (</a:t>
            </a:r>
            <a:r>
              <a:rPr lang="en-US" dirty="0" err="1"/>
              <a:t>SoCG</a:t>
            </a:r>
            <a:r>
              <a:rPr lang="en-US" dirty="0"/>
              <a:t> 2025), Kanazawa, Japan, June 23–27, 2025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844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140D-CD7C-4C52-8435-3E68311C6403}" type="datetime1">
              <a:rPr lang="en-US" smtClean="0"/>
              <a:t>6/24/2025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41st International Symposium on Computational Geometry (</a:t>
            </a:r>
            <a:r>
              <a:rPr lang="en-US" dirty="0" err="1"/>
              <a:t>SoCG</a:t>
            </a:r>
            <a:r>
              <a:rPr lang="en-US" dirty="0"/>
              <a:t> 2025), Kanazawa, Japan, June 23–27, 2025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347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6CCBC-0D7F-4D96-BB73-7C1ED8BBB991}" type="datetime1">
              <a:rPr lang="en-US" smtClean="0"/>
              <a:t>6/24/2025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41st International Symposium on Computational Geometry (</a:t>
            </a:r>
            <a:r>
              <a:rPr lang="en-US" dirty="0" err="1"/>
              <a:t>SoCG</a:t>
            </a:r>
            <a:r>
              <a:rPr lang="en-US" dirty="0"/>
              <a:t> 2025), Kanazawa, Japan, June 23–27,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17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8123-F9DC-4A55-B843-97E71C9C8BED}" type="datetime1">
              <a:rPr lang="en-US" smtClean="0"/>
              <a:t>6/24/2025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41st International Symposium on Computational Geometry (</a:t>
            </a:r>
            <a:r>
              <a:rPr lang="en-US" dirty="0" err="1"/>
              <a:t>SoCG</a:t>
            </a:r>
            <a:r>
              <a:rPr lang="en-US" dirty="0"/>
              <a:t> 2025), Kanazawa, Japan, June 23–27, 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944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E6B3B-17C2-4664-9557-4895C33531B4}" type="datetime1">
              <a:rPr lang="en-US" smtClean="0"/>
              <a:t>6/24/2025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41st International Symposium on Computational Geometry (</a:t>
            </a:r>
            <a:r>
              <a:rPr lang="en-US" dirty="0" err="1"/>
              <a:t>SoCG</a:t>
            </a:r>
            <a:r>
              <a:rPr lang="en-US" dirty="0"/>
              <a:t> 2025), Kanazawa, Japan, June 23–27, 2025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89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76A10-BACF-488A-B493-8FBC5698A528}" type="datetime1">
              <a:rPr lang="en-US" smtClean="0"/>
              <a:t>6/24/2025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41st International Symposium on Computational Geometry (</a:t>
            </a:r>
            <a:r>
              <a:rPr lang="en-US" dirty="0" err="1"/>
              <a:t>SoCG</a:t>
            </a:r>
            <a:r>
              <a:rPr lang="en-US" dirty="0"/>
              <a:t> 2025), Kanazawa, Japan, June 23–27, 2025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54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0282CD0E-F49C-48F5-AC4F-CD09B63E285F}" type="datetime1">
              <a:rPr lang="en-US" smtClean="0"/>
              <a:t>6/24/2025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The 41st International Symposium on Computational Geometry (</a:t>
            </a:r>
            <a:r>
              <a:rPr lang="en-US" dirty="0" err="1"/>
              <a:t>SoCG</a:t>
            </a:r>
            <a:r>
              <a:rPr lang="en-US" dirty="0"/>
              <a:t> 2025), Kanazawa, Japan, June 23–27,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5552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42" r:id="rId6"/>
    <p:sldLayoutId id="2147483847" r:id="rId7"/>
    <p:sldLayoutId id="2147483843" r:id="rId8"/>
    <p:sldLayoutId id="2147483844" r:id="rId9"/>
    <p:sldLayoutId id="2147483845" r:id="rId10"/>
    <p:sldLayoutId id="2147483846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60DB02BD-FF61-4042-BC21-4EFF543EC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0D1893AE-65F2-4290-BED7-DCD714C2A85A}"/>
              </a:ext>
            </a:extLst>
          </p:cNvPr>
          <p:cNvSpPr txBox="1">
            <a:spLocks/>
          </p:cNvSpPr>
          <p:nvPr/>
        </p:nvSpPr>
        <p:spPr>
          <a:xfrm>
            <a:off x="702939" y="921224"/>
            <a:ext cx="5398877" cy="186642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The Maximum Clique Problem in a Disk Graph Made Easy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899ACC4C-2D74-41DB-8153-31FE6D666947}"/>
              </a:ext>
            </a:extLst>
          </p:cNvPr>
          <p:cNvSpPr txBox="1">
            <a:spLocks/>
          </p:cNvSpPr>
          <p:nvPr/>
        </p:nvSpPr>
        <p:spPr>
          <a:xfrm>
            <a:off x="702939" y="3047999"/>
            <a:ext cx="68167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J. Mark Keil and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Debajyoti Mondal</a:t>
            </a:r>
            <a:r>
              <a:rPr lang="en-US" dirty="0"/>
              <a:t> </a:t>
            </a:r>
            <a:endParaRPr lang="en-US" dirty="0">
              <a:solidFill>
                <a:schemeClr val="tx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85000"/>
                  </a:schemeClr>
                </a:solidFill>
              </a:rPr>
              <a:t>Department of Computer Science 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5811A85E-38EA-465A-84F9-6230CF743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05764" y="0"/>
            <a:ext cx="874715" cy="6858001"/>
          </a:xfrm>
          <a:custGeom>
            <a:avLst/>
            <a:gdLst>
              <a:gd name="connsiteX0" fmla="*/ 669467 w 874715"/>
              <a:gd name="connsiteY0" fmla="*/ 3720275 h 6858001"/>
              <a:gd name="connsiteX1" fmla="*/ 710453 w 874715"/>
              <a:gd name="connsiteY1" fmla="*/ 3726292 h 6858001"/>
              <a:gd name="connsiteX2" fmla="*/ 710455 w 874715"/>
              <a:gd name="connsiteY2" fmla="*/ 3726292 h 6858001"/>
              <a:gd name="connsiteX3" fmla="*/ 669465 w 874715"/>
              <a:gd name="connsiteY3" fmla="*/ 3720275 h 6858001"/>
              <a:gd name="connsiteX4" fmla="*/ 834223 w 874715"/>
              <a:gd name="connsiteY4" fmla="*/ 3333751 h 6858001"/>
              <a:gd name="connsiteX5" fmla="*/ 446757 w 874715"/>
              <a:gd name="connsiteY5" fmla="*/ 3333751 h 6858001"/>
              <a:gd name="connsiteX6" fmla="*/ 441229 w 874715"/>
              <a:gd name="connsiteY6" fmla="*/ 3376550 h 6858001"/>
              <a:gd name="connsiteX7" fmla="*/ 437178 w 874715"/>
              <a:gd name="connsiteY7" fmla="*/ 3407910 h 6858001"/>
              <a:gd name="connsiteX8" fmla="*/ 435790 w 874715"/>
              <a:gd name="connsiteY8" fmla="*/ 3491262 h 6858001"/>
              <a:gd name="connsiteX9" fmla="*/ 429384 w 874715"/>
              <a:gd name="connsiteY9" fmla="*/ 3520658 h 6858001"/>
              <a:gd name="connsiteX10" fmla="*/ 427332 w 874715"/>
              <a:gd name="connsiteY10" fmla="*/ 3524252 h 6858001"/>
              <a:gd name="connsiteX11" fmla="*/ 427331 w 874715"/>
              <a:gd name="connsiteY11" fmla="*/ 3524252 h 6858001"/>
              <a:gd name="connsiteX12" fmla="*/ 413690 w 874715"/>
              <a:gd name="connsiteY12" fmla="*/ 3548145 h 6858001"/>
              <a:gd name="connsiteX13" fmla="*/ 408166 w 874715"/>
              <a:gd name="connsiteY13" fmla="*/ 3612089 h 6858001"/>
              <a:gd name="connsiteX14" fmla="*/ 421692 w 874715"/>
              <a:gd name="connsiteY14" fmla="*/ 3636610 h 6858001"/>
              <a:gd name="connsiteX15" fmla="*/ 445933 w 874715"/>
              <a:gd name="connsiteY15" fmla="*/ 3687609 h 6858001"/>
              <a:gd name="connsiteX16" fmla="*/ 443241 w 874715"/>
              <a:gd name="connsiteY16" fmla="*/ 3725049 h 6858001"/>
              <a:gd name="connsiteX17" fmla="*/ 455589 w 874715"/>
              <a:gd name="connsiteY17" fmla="*/ 3723372 h 6858001"/>
              <a:gd name="connsiteX18" fmla="*/ 544787 w 874715"/>
              <a:gd name="connsiteY18" fmla="*/ 3712739 h 6858001"/>
              <a:gd name="connsiteX19" fmla="*/ 544802 w 874715"/>
              <a:gd name="connsiteY19" fmla="*/ 3712740 h 6858001"/>
              <a:gd name="connsiteX20" fmla="*/ 544786 w 874715"/>
              <a:gd name="connsiteY20" fmla="*/ 3712740 h 6858001"/>
              <a:gd name="connsiteX21" fmla="*/ 455588 w 874715"/>
              <a:gd name="connsiteY21" fmla="*/ 3723373 h 6858001"/>
              <a:gd name="connsiteX22" fmla="*/ 443240 w 874715"/>
              <a:gd name="connsiteY22" fmla="*/ 3725050 h 6858001"/>
              <a:gd name="connsiteX23" fmla="*/ 441884 w 874715"/>
              <a:gd name="connsiteY23" fmla="*/ 3743904 h 6858001"/>
              <a:gd name="connsiteX24" fmla="*/ 442266 w 874715"/>
              <a:gd name="connsiteY24" fmla="*/ 3764306 h 6858001"/>
              <a:gd name="connsiteX25" fmla="*/ 433692 w 874715"/>
              <a:gd name="connsiteY25" fmla="*/ 3834135 h 6858001"/>
              <a:gd name="connsiteX26" fmla="*/ 428740 w 874715"/>
              <a:gd name="connsiteY26" fmla="*/ 3898864 h 6858001"/>
              <a:gd name="connsiteX27" fmla="*/ 444932 w 874715"/>
              <a:gd name="connsiteY27" fmla="*/ 4062061 h 6858001"/>
              <a:gd name="connsiteX28" fmla="*/ 441122 w 874715"/>
              <a:gd name="connsiteY28" fmla="*/ 4187207 h 6858001"/>
              <a:gd name="connsiteX29" fmla="*/ 444932 w 874715"/>
              <a:gd name="connsiteY29" fmla="*/ 4244874 h 6858001"/>
              <a:gd name="connsiteX30" fmla="*/ 450648 w 874715"/>
              <a:gd name="connsiteY30" fmla="*/ 4277434 h 6858001"/>
              <a:gd name="connsiteX31" fmla="*/ 490464 w 874715"/>
              <a:gd name="connsiteY31" fmla="*/ 4351188 h 6858001"/>
              <a:gd name="connsiteX32" fmla="*/ 499418 w 874715"/>
              <a:gd name="connsiteY32" fmla="*/ 4391596 h 6858001"/>
              <a:gd name="connsiteX33" fmla="*/ 498656 w 874715"/>
              <a:gd name="connsiteY33" fmla="*/ 4513209 h 6858001"/>
              <a:gd name="connsiteX34" fmla="*/ 438646 w 874715"/>
              <a:gd name="connsiteY34" fmla="*/ 4695629 h 6858001"/>
              <a:gd name="connsiteX35" fmla="*/ 430644 w 874715"/>
              <a:gd name="connsiteY35" fmla="*/ 4714658 h 6858001"/>
              <a:gd name="connsiteX36" fmla="*/ 420737 w 874715"/>
              <a:gd name="connsiteY36" fmla="*/ 4807436 h 6858001"/>
              <a:gd name="connsiteX37" fmla="*/ 434264 w 874715"/>
              <a:gd name="connsiteY37" fmla="*/ 4870400 h 6858001"/>
              <a:gd name="connsiteX38" fmla="*/ 462269 w 874715"/>
              <a:gd name="connsiteY38" fmla="*/ 4956119 h 6858001"/>
              <a:gd name="connsiteX39" fmla="*/ 485701 w 874715"/>
              <a:gd name="connsiteY39" fmla="*/ 5033207 h 6858001"/>
              <a:gd name="connsiteX40" fmla="*/ 512180 w 874715"/>
              <a:gd name="connsiteY40" fmla="*/ 5089305 h 6858001"/>
              <a:gd name="connsiteX41" fmla="*/ 531613 w 874715"/>
              <a:gd name="connsiteY41" fmla="*/ 5217589 h 6858001"/>
              <a:gd name="connsiteX42" fmla="*/ 534851 w 874715"/>
              <a:gd name="connsiteY42" fmla="*/ 5230926 h 6858001"/>
              <a:gd name="connsiteX43" fmla="*/ 511228 w 874715"/>
              <a:gd name="connsiteY43" fmla="*/ 5327433 h 6858001"/>
              <a:gd name="connsiteX44" fmla="*/ 487225 w 874715"/>
              <a:gd name="connsiteY44" fmla="*/ 5443357 h 6858001"/>
              <a:gd name="connsiteX45" fmla="*/ 495416 w 874715"/>
              <a:gd name="connsiteY45" fmla="*/ 5484746 h 6858001"/>
              <a:gd name="connsiteX46" fmla="*/ 507038 w 874715"/>
              <a:gd name="connsiteY46" fmla="*/ 5541432 h 6858001"/>
              <a:gd name="connsiteX47" fmla="*/ 500942 w 874715"/>
              <a:gd name="connsiteY47" fmla="*/ 5594001 h 6858001"/>
              <a:gd name="connsiteX48" fmla="*/ 500370 w 874715"/>
              <a:gd name="connsiteY48" fmla="*/ 5625974 h 6858001"/>
              <a:gd name="connsiteX49" fmla="*/ 571618 w 874715"/>
              <a:gd name="connsiteY49" fmla="*/ 5771911 h 6858001"/>
              <a:gd name="connsiteX50" fmla="*/ 577524 w 874715"/>
              <a:gd name="connsiteY50" fmla="*/ 5808982 h 6858001"/>
              <a:gd name="connsiteX51" fmla="*/ 586289 w 874715"/>
              <a:gd name="connsiteY51" fmla="*/ 5829971 h 6858001"/>
              <a:gd name="connsiteX52" fmla="*/ 674684 w 874715"/>
              <a:gd name="connsiteY52" fmla="*/ 5956490 h 6858001"/>
              <a:gd name="connsiteX53" fmla="*/ 692590 w 874715"/>
              <a:gd name="connsiteY53" fmla="*/ 6010235 h 6858001"/>
              <a:gd name="connsiteX54" fmla="*/ 688970 w 874715"/>
              <a:gd name="connsiteY54" fmla="*/ 6069276 h 6858001"/>
              <a:gd name="connsiteX55" fmla="*/ 682494 w 874715"/>
              <a:gd name="connsiteY55" fmla="*/ 6103407 h 6858001"/>
              <a:gd name="connsiteX56" fmla="*/ 626294 w 874715"/>
              <a:gd name="connsiteY56" fmla="*/ 6188144 h 6858001"/>
              <a:gd name="connsiteX57" fmla="*/ 628200 w 874715"/>
              <a:gd name="connsiteY57" fmla="*/ 6236396 h 6858001"/>
              <a:gd name="connsiteX58" fmla="*/ 666871 w 874715"/>
              <a:gd name="connsiteY58" fmla="*/ 6311718 h 6858001"/>
              <a:gd name="connsiteX59" fmla="*/ 684208 w 874715"/>
              <a:gd name="connsiteY59" fmla="*/ 6448435 h 6858001"/>
              <a:gd name="connsiteX60" fmla="*/ 630104 w 874715"/>
              <a:gd name="connsiteY60" fmla="*/ 6517873 h 6858001"/>
              <a:gd name="connsiteX61" fmla="*/ 578096 w 874715"/>
              <a:gd name="connsiteY61" fmla="*/ 6553767 h 6858001"/>
              <a:gd name="connsiteX62" fmla="*/ 517706 w 874715"/>
              <a:gd name="connsiteY62" fmla="*/ 6657533 h 6858001"/>
              <a:gd name="connsiteX63" fmla="*/ 540185 w 874715"/>
              <a:gd name="connsiteY63" fmla="*/ 6682250 h 6858001"/>
              <a:gd name="connsiteX64" fmla="*/ 549712 w 874715"/>
              <a:gd name="connsiteY64" fmla="*/ 6758356 h 6858001"/>
              <a:gd name="connsiteX65" fmla="*/ 548950 w 874715"/>
              <a:gd name="connsiteY65" fmla="*/ 6840738 h 6858001"/>
              <a:gd name="connsiteX66" fmla="*/ 556149 w 874715"/>
              <a:gd name="connsiteY66" fmla="*/ 6858001 h 6858001"/>
              <a:gd name="connsiteX67" fmla="*/ 760427 w 874715"/>
              <a:gd name="connsiteY67" fmla="*/ 6858001 h 6858001"/>
              <a:gd name="connsiteX68" fmla="*/ 763269 w 874715"/>
              <a:gd name="connsiteY68" fmla="*/ 6846819 h 6858001"/>
              <a:gd name="connsiteX69" fmla="*/ 784795 w 874715"/>
              <a:gd name="connsiteY69" fmla="*/ 6678324 h 6858001"/>
              <a:gd name="connsiteX70" fmla="*/ 805560 w 874715"/>
              <a:gd name="connsiteY70" fmla="*/ 6504338 h 6858001"/>
              <a:gd name="connsiteX71" fmla="*/ 812418 w 874715"/>
              <a:gd name="connsiteY71" fmla="*/ 6408814 h 6858001"/>
              <a:gd name="connsiteX72" fmla="*/ 823279 w 874715"/>
              <a:gd name="connsiteY72" fmla="*/ 6325450 h 6858001"/>
              <a:gd name="connsiteX73" fmla="*/ 830137 w 874715"/>
              <a:gd name="connsiteY73" fmla="*/ 6252873 h 6858001"/>
              <a:gd name="connsiteX74" fmla="*/ 844043 w 874715"/>
              <a:gd name="connsiteY74" fmla="*/ 6137341 h 6858001"/>
              <a:gd name="connsiteX75" fmla="*/ 847663 w 874715"/>
              <a:gd name="connsiteY75" fmla="*/ 6089284 h 6858001"/>
              <a:gd name="connsiteX76" fmla="*/ 847471 w 874715"/>
              <a:gd name="connsiteY76" fmla="*/ 5975908 h 6858001"/>
              <a:gd name="connsiteX77" fmla="*/ 845567 w 874715"/>
              <a:gd name="connsiteY77" fmla="*/ 5936481 h 6858001"/>
              <a:gd name="connsiteX78" fmla="*/ 821945 w 874715"/>
              <a:gd name="connsiteY78" fmla="*/ 5860571 h 6858001"/>
              <a:gd name="connsiteX79" fmla="*/ 820231 w 874715"/>
              <a:gd name="connsiteY79" fmla="*/ 5851549 h 6858001"/>
              <a:gd name="connsiteX80" fmla="*/ 810894 w 874715"/>
              <a:gd name="connsiteY80" fmla="*/ 5801726 h 6858001"/>
              <a:gd name="connsiteX81" fmla="*/ 807846 w 874715"/>
              <a:gd name="connsiteY81" fmla="*/ 5774460 h 6858001"/>
              <a:gd name="connsiteX82" fmla="*/ 788415 w 874715"/>
              <a:gd name="connsiteY82" fmla="*/ 5670892 h 6858001"/>
              <a:gd name="connsiteX83" fmla="*/ 779271 w 874715"/>
              <a:gd name="connsiteY83" fmla="*/ 5611265 h 6858001"/>
              <a:gd name="connsiteX84" fmla="*/ 780605 w 874715"/>
              <a:gd name="connsiteY84" fmla="*/ 5563010 h 6858001"/>
              <a:gd name="connsiteX85" fmla="*/ 782319 w 874715"/>
              <a:gd name="connsiteY85" fmla="*/ 5478272 h 6858001"/>
              <a:gd name="connsiteX86" fmla="*/ 786701 w 874715"/>
              <a:gd name="connsiteY86" fmla="*/ 5451203 h 6858001"/>
              <a:gd name="connsiteX87" fmla="*/ 774127 w 874715"/>
              <a:gd name="connsiteY87" fmla="*/ 5328805 h 6858001"/>
              <a:gd name="connsiteX88" fmla="*/ 773175 w 874715"/>
              <a:gd name="connsiteY88" fmla="*/ 5258975 h 6858001"/>
              <a:gd name="connsiteX89" fmla="*/ 757552 w 874715"/>
              <a:gd name="connsiteY89" fmla="*/ 5180319 h 6858001"/>
              <a:gd name="connsiteX90" fmla="*/ 758314 w 874715"/>
              <a:gd name="connsiteY90" fmla="*/ 5157370 h 6858001"/>
              <a:gd name="connsiteX91" fmla="*/ 759649 w 874715"/>
              <a:gd name="connsiteY91" fmla="*/ 5131673 h 6858001"/>
              <a:gd name="connsiteX92" fmla="*/ 760793 w 874715"/>
              <a:gd name="connsiteY92" fmla="*/ 5052820 h 6858001"/>
              <a:gd name="connsiteX93" fmla="*/ 766507 w 874715"/>
              <a:gd name="connsiteY93" fmla="*/ 5004959 h 6858001"/>
              <a:gd name="connsiteX94" fmla="*/ 763079 w 874715"/>
              <a:gd name="connsiteY94" fmla="*/ 4913751 h 6858001"/>
              <a:gd name="connsiteX95" fmla="*/ 768031 w 874715"/>
              <a:gd name="connsiteY95" fmla="*/ 4880011 h 6858001"/>
              <a:gd name="connsiteX96" fmla="*/ 768603 w 874715"/>
              <a:gd name="connsiteY96" fmla="*/ 4794687 h 6858001"/>
              <a:gd name="connsiteX97" fmla="*/ 765745 w 874715"/>
              <a:gd name="connsiteY97" fmla="*/ 4718187 h 6858001"/>
              <a:gd name="connsiteX98" fmla="*/ 767269 w 874715"/>
              <a:gd name="connsiteY98" fmla="*/ 4644434 h 6858001"/>
              <a:gd name="connsiteX99" fmla="*/ 773555 w 874715"/>
              <a:gd name="connsiteY99" fmla="*/ 4591670 h 6858001"/>
              <a:gd name="connsiteX100" fmla="*/ 777365 w 874715"/>
              <a:gd name="connsiteY100" fmla="*/ 4534394 h 6858001"/>
              <a:gd name="connsiteX101" fmla="*/ 800036 w 874715"/>
              <a:gd name="connsiteY101" fmla="*/ 4376493 h 6858001"/>
              <a:gd name="connsiteX102" fmla="*/ 794512 w 874715"/>
              <a:gd name="connsiteY102" fmla="*/ 4347267 h 6858001"/>
              <a:gd name="connsiteX103" fmla="*/ 789368 w 874715"/>
              <a:gd name="connsiteY103" fmla="*/ 4181322 h 6858001"/>
              <a:gd name="connsiteX104" fmla="*/ 789750 w 874715"/>
              <a:gd name="connsiteY104" fmla="*/ 4145230 h 6858001"/>
              <a:gd name="connsiteX105" fmla="*/ 767269 w 874715"/>
              <a:gd name="connsiteY105" fmla="*/ 4048330 h 6858001"/>
              <a:gd name="connsiteX106" fmla="*/ 802894 w 874715"/>
              <a:gd name="connsiteY106" fmla="*/ 3898864 h 6858001"/>
              <a:gd name="connsiteX107" fmla="*/ 847471 w 874715"/>
              <a:gd name="connsiteY107" fmla="*/ 3759007 h 6858001"/>
              <a:gd name="connsiteX108" fmla="*/ 848163 w 874715"/>
              <a:gd name="connsiteY108" fmla="*/ 3756136 h 6858001"/>
              <a:gd name="connsiteX109" fmla="*/ 819543 w 874715"/>
              <a:gd name="connsiteY109" fmla="*/ 3748731 h 6858001"/>
              <a:gd name="connsiteX110" fmla="*/ 819313 w 874715"/>
              <a:gd name="connsiteY110" fmla="*/ 3748682 h 6858001"/>
              <a:gd name="connsiteX111" fmla="*/ 819544 w 874715"/>
              <a:gd name="connsiteY111" fmla="*/ 3748730 h 6858001"/>
              <a:gd name="connsiteX112" fmla="*/ 848164 w 874715"/>
              <a:gd name="connsiteY112" fmla="*/ 3756135 h 6858001"/>
              <a:gd name="connsiteX113" fmla="*/ 849545 w 874715"/>
              <a:gd name="connsiteY113" fmla="*/ 3750401 h 6858001"/>
              <a:gd name="connsiteX114" fmla="*/ 853189 w 874715"/>
              <a:gd name="connsiteY114" fmla="*/ 3741353 h 6858001"/>
              <a:gd name="connsiteX115" fmla="*/ 862905 w 874715"/>
              <a:gd name="connsiteY115" fmla="*/ 3691138 h 6858001"/>
              <a:gd name="connsiteX116" fmla="*/ 866333 w 874715"/>
              <a:gd name="connsiteY116" fmla="*/ 3628959 h 6858001"/>
              <a:gd name="connsiteX117" fmla="*/ 874715 w 874715"/>
              <a:gd name="connsiteY117" fmla="*/ 3550106 h 6858001"/>
              <a:gd name="connsiteX118" fmla="*/ 871487 w 874715"/>
              <a:gd name="connsiteY118" fmla="*/ 3524252 h 6858001"/>
              <a:gd name="connsiteX119" fmla="*/ 871488 w 874715"/>
              <a:gd name="connsiteY119" fmla="*/ 3524252 h 6858001"/>
              <a:gd name="connsiteX120" fmla="*/ 870763 w 874715"/>
              <a:gd name="connsiteY120" fmla="*/ 3518451 h 6858001"/>
              <a:gd name="connsiteX121" fmla="*/ 864238 w 874715"/>
              <a:gd name="connsiteY121" fmla="*/ 3486946 h 6858001"/>
              <a:gd name="connsiteX122" fmla="*/ 848618 w 874715"/>
              <a:gd name="connsiteY122" fmla="*/ 3398677 h 6858001"/>
              <a:gd name="connsiteX123" fmla="*/ 837595 w 874715"/>
              <a:gd name="connsiteY123" fmla="*/ 3365728 h 6858001"/>
              <a:gd name="connsiteX124" fmla="*/ 834829 w 874715"/>
              <a:gd name="connsiteY124" fmla="*/ 3357461 h 6858001"/>
              <a:gd name="connsiteX125" fmla="*/ 513783 w 874715"/>
              <a:gd name="connsiteY125" fmla="*/ 0 h 6858001"/>
              <a:gd name="connsiteX126" fmla="*/ 72334 w 874715"/>
              <a:gd name="connsiteY126" fmla="*/ 0 h 6858001"/>
              <a:gd name="connsiteX127" fmla="*/ 75447 w 874715"/>
              <a:gd name="connsiteY127" fmla="*/ 27991 h 6858001"/>
              <a:gd name="connsiteX128" fmla="*/ 88115 w 874715"/>
              <a:gd name="connsiteY128" fmla="*/ 134133 h 6858001"/>
              <a:gd name="connsiteX129" fmla="*/ 62778 w 874715"/>
              <a:gd name="connsiteY129" fmla="*/ 221224 h 6858001"/>
              <a:gd name="connsiteX130" fmla="*/ 62206 w 874715"/>
              <a:gd name="connsiteY130" fmla="*/ 247312 h 6858001"/>
              <a:gd name="connsiteX131" fmla="*/ 72113 w 874715"/>
              <a:gd name="connsiteY131" fmla="*/ 305764 h 6858001"/>
              <a:gd name="connsiteX132" fmla="*/ 65445 w 874715"/>
              <a:gd name="connsiteY132" fmla="*/ 426397 h 6858001"/>
              <a:gd name="connsiteX133" fmla="*/ 55348 w 874715"/>
              <a:gd name="connsiteY133" fmla="*/ 470924 h 6858001"/>
              <a:gd name="connsiteX134" fmla="*/ 48870 w 874715"/>
              <a:gd name="connsiteY134" fmla="*/ 495638 h 6858001"/>
              <a:gd name="connsiteX135" fmla="*/ 30963 w 874715"/>
              <a:gd name="connsiteY135" fmla="*/ 622548 h 6858001"/>
              <a:gd name="connsiteX136" fmla="*/ 11723 w 874715"/>
              <a:gd name="connsiteY136" fmla="*/ 679040 h 6858001"/>
              <a:gd name="connsiteX137" fmla="*/ 8865 w 874715"/>
              <a:gd name="connsiteY137" fmla="*/ 694341 h 6858001"/>
              <a:gd name="connsiteX138" fmla="*/ 16865 w 874715"/>
              <a:gd name="connsiteY138" fmla="*/ 778095 h 6858001"/>
              <a:gd name="connsiteX139" fmla="*/ 47918 w 874715"/>
              <a:gd name="connsiteY139" fmla="*/ 840866 h 6858001"/>
              <a:gd name="connsiteX140" fmla="*/ 58396 w 874715"/>
              <a:gd name="connsiteY140" fmla="*/ 853028 h 6858001"/>
              <a:gd name="connsiteX141" fmla="*/ 54776 w 874715"/>
              <a:gd name="connsiteY141" fmla="*/ 1027995 h 6858001"/>
              <a:gd name="connsiteX142" fmla="*/ 50394 w 874715"/>
              <a:gd name="connsiteY142" fmla="*/ 1054866 h 6858001"/>
              <a:gd name="connsiteX143" fmla="*/ 68683 w 874715"/>
              <a:gd name="connsiteY143" fmla="*/ 1184720 h 6858001"/>
              <a:gd name="connsiteX144" fmla="*/ 72303 w 874715"/>
              <a:gd name="connsiteY144" fmla="*/ 1222576 h 6858001"/>
              <a:gd name="connsiteX145" fmla="*/ 88687 w 874715"/>
              <a:gd name="connsiteY145" fmla="*/ 1358313 h 6858001"/>
              <a:gd name="connsiteX146" fmla="*/ 73447 w 874715"/>
              <a:gd name="connsiteY146" fmla="*/ 1377535 h 6858001"/>
              <a:gd name="connsiteX147" fmla="*/ 35153 w 874715"/>
              <a:gd name="connsiteY147" fmla="*/ 1432851 h 6858001"/>
              <a:gd name="connsiteX148" fmla="*/ 1244 w 874715"/>
              <a:gd name="connsiteY148" fmla="*/ 1541910 h 6858001"/>
              <a:gd name="connsiteX149" fmla="*/ 3149 w 874715"/>
              <a:gd name="connsiteY149" fmla="*/ 1571529 h 6858001"/>
              <a:gd name="connsiteX150" fmla="*/ 59730 w 874715"/>
              <a:gd name="connsiteY150" fmla="*/ 1646459 h 6858001"/>
              <a:gd name="connsiteX151" fmla="*/ 82399 w 874715"/>
              <a:gd name="connsiteY151" fmla="*/ 1682944 h 6858001"/>
              <a:gd name="connsiteX152" fmla="*/ 124120 w 874715"/>
              <a:gd name="connsiteY152" fmla="*/ 1786511 h 6858001"/>
              <a:gd name="connsiteX153" fmla="*/ 131741 w 874715"/>
              <a:gd name="connsiteY153" fmla="*/ 1795142 h 6858001"/>
              <a:gd name="connsiteX154" fmla="*/ 222232 w 874715"/>
              <a:gd name="connsiteY154" fmla="*/ 1871640 h 6858001"/>
              <a:gd name="connsiteX155" fmla="*/ 237662 w 874715"/>
              <a:gd name="connsiteY155" fmla="*/ 1888901 h 6858001"/>
              <a:gd name="connsiteX156" fmla="*/ 261667 w 874715"/>
              <a:gd name="connsiteY156" fmla="*/ 1909694 h 6858001"/>
              <a:gd name="connsiteX157" fmla="*/ 308150 w 874715"/>
              <a:gd name="connsiteY157" fmla="*/ 1974618 h 6858001"/>
              <a:gd name="connsiteX158" fmla="*/ 323009 w 874715"/>
              <a:gd name="connsiteY158" fmla="*/ 2055042 h 6858001"/>
              <a:gd name="connsiteX159" fmla="*/ 345680 w 874715"/>
              <a:gd name="connsiteY159" fmla="*/ 2152137 h 6858001"/>
              <a:gd name="connsiteX160" fmla="*/ 360920 w 874715"/>
              <a:gd name="connsiteY160" fmla="*/ 2192740 h 6858001"/>
              <a:gd name="connsiteX161" fmla="*/ 389877 w 874715"/>
              <a:gd name="connsiteY161" fmla="*/ 2301603 h 6858001"/>
              <a:gd name="connsiteX162" fmla="*/ 414262 w 874715"/>
              <a:gd name="connsiteY162" fmla="*/ 2379279 h 6858001"/>
              <a:gd name="connsiteX163" fmla="*/ 428551 w 874715"/>
              <a:gd name="connsiteY163" fmla="*/ 2491281 h 6858001"/>
              <a:gd name="connsiteX164" fmla="*/ 429121 w 874715"/>
              <a:gd name="connsiteY164" fmla="*/ 2545615 h 6858001"/>
              <a:gd name="connsiteX165" fmla="*/ 502275 w 874715"/>
              <a:gd name="connsiteY165" fmla="*/ 2645455 h 6858001"/>
              <a:gd name="connsiteX166" fmla="*/ 550665 w 874715"/>
              <a:gd name="connsiteY166" fmla="*/ 2725094 h 6858001"/>
              <a:gd name="connsiteX167" fmla="*/ 527232 w 874715"/>
              <a:gd name="connsiteY167" fmla="*/ 2808850 h 6858001"/>
              <a:gd name="connsiteX168" fmla="*/ 505133 w 874715"/>
              <a:gd name="connsiteY168" fmla="*/ 2831604 h 6858001"/>
              <a:gd name="connsiteX169" fmla="*/ 484178 w 874715"/>
              <a:gd name="connsiteY169" fmla="*/ 2968910 h 6858001"/>
              <a:gd name="connsiteX170" fmla="*/ 483416 w 874715"/>
              <a:gd name="connsiteY170" fmla="*/ 3165061 h 6858001"/>
              <a:gd name="connsiteX171" fmla="*/ 447744 w 874715"/>
              <a:gd name="connsiteY171" fmla="*/ 3326101 h 6858001"/>
              <a:gd name="connsiteX172" fmla="*/ 446756 w 874715"/>
              <a:gd name="connsiteY172" fmla="*/ 3333750 h 6858001"/>
              <a:gd name="connsiteX173" fmla="*/ 834222 w 874715"/>
              <a:gd name="connsiteY173" fmla="*/ 3333750 h 6858001"/>
              <a:gd name="connsiteX174" fmla="*/ 833756 w 874715"/>
              <a:gd name="connsiteY174" fmla="*/ 3315508 h 6858001"/>
              <a:gd name="connsiteX175" fmla="*/ 851283 w 874715"/>
              <a:gd name="connsiteY175" fmla="*/ 3289224 h 6858001"/>
              <a:gd name="connsiteX176" fmla="*/ 866523 w 874715"/>
              <a:gd name="connsiteY176" fmla="*/ 3248621 h 6858001"/>
              <a:gd name="connsiteX177" fmla="*/ 848234 w 874715"/>
              <a:gd name="connsiteY177" fmla="*/ 3203506 h 6858001"/>
              <a:gd name="connsiteX178" fmla="*/ 810325 w 874715"/>
              <a:gd name="connsiteY178" fmla="*/ 3097977 h 6858001"/>
              <a:gd name="connsiteX179" fmla="*/ 808609 w 874715"/>
              <a:gd name="connsiteY179" fmla="*/ 3031285 h 6858001"/>
              <a:gd name="connsiteX180" fmla="*/ 792417 w 874715"/>
              <a:gd name="connsiteY180" fmla="*/ 2886329 h 6858001"/>
              <a:gd name="connsiteX181" fmla="*/ 769366 w 874715"/>
              <a:gd name="connsiteY181" fmla="*/ 2791590 h 6858001"/>
              <a:gd name="connsiteX182" fmla="*/ 743267 w 874715"/>
              <a:gd name="connsiteY182" fmla="*/ 2723527 h 6858001"/>
              <a:gd name="connsiteX183" fmla="*/ 709166 w 874715"/>
              <a:gd name="connsiteY183" fmla="*/ 2626038 h 6858001"/>
              <a:gd name="connsiteX184" fmla="*/ 691449 w 874715"/>
              <a:gd name="connsiteY184" fmla="*/ 2528158 h 6858001"/>
              <a:gd name="connsiteX185" fmla="*/ 669159 w 874715"/>
              <a:gd name="connsiteY185" fmla="*/ 2457348 h 6858001"/>
              <a:gd name="connsiteX186" fmla="*/ 653918 w 874715"/>
              <a:gd name="connsiteY186" fmla="*/ 2370844 h 6858001"/>
              <a:gd name="connsiteX187" fmla="*/ 653348 w 874715"/>
              <a:gd name="connsiteY187" fmla="*/ 2298269 h 6858001"/>
              <a:gd name="connsiteX188" fmla="*/ 656014 w 874715"/>
              <a:gd name="connsiteY188" fmla="*/ 2184501 h 6858001"/>
              <a:gd name="connsiteX189" fmla="*/ 609913 w 874715"/>
              <a:gd name="connsiteY189" fmla="*/ 2045235 h 6858001"/>
              <a:gd name="connsiteX190" fmla="*/ 599624 w 874715"/>
              <a:gd name="connsiteY190" fmla="*/ 1988939 h 6858001"/>
              <a:gd name="connsiteX191" fmla="*/ 594862 w 874715"/>
              <a:gd name="connsiteY191" fmla="*/ 1935977 h 6858001"/>
              <a:gd name="connsiteX192" fmla="*/ 564191 w 874715"/>
              <a:gd name="connsiteY192" fmla="*/ 1823583 h 6858001"/>
              <a:gd name="connsiteX193" fmla="*/ 554093 w 874715"/>
              <a:gd name="connsiteY193" fmla="*/ 1777881 h 6858001"/>
              <a:gd name="connsiteX194" fmla="*/ 554285 w 874715"/>
              <a:gd name="connsiteY194" fmla="*/ 1713934 h 6858001"/>
              <a:gd name="connsiteX195" fmla="*/ 540186 w 874715"/>
              <a:gd name="connsiteY195" fmla="*/ 1597617 h 6858001"/>
              <a:gd name="connsiteX196" fmla="*/ 499037 w 874715"/>
              <a:gd name="connsiteY196" fmla="*/ 1481495 h 6858001"/>
              <a:gd name="connsiteX197" fmla="*/ 503037 w 874715"/>
              <a:gd name="connsiteY197" fmla="*/ 1432262 h 6858001"/>
              <a:gd name="connsiteX198" fmla="*/ 502085 w 874715"/>
              <a:gd name="connsiteY198" fmla="*/ 1414609 h 6858001"/>
              <a:gd name="connsiteX199" fmla="*/ 479414 w 874715"/>
              <a:gd name="connsiteY199" fmla="*/ 1255923 h 6858001"/>
              <a:gd name="connsiteX200" fmla="*/ 476938 w 874715"/>
              <a:gd name="connsiteY200" fmla="*/ 1240034 h 6858001"/>
              <a:gd name="connsiteX201" fmla="*/ 456745 w 874715"/>
              <a:gd name="connsiteY201" fmla="*/ 1165498 h 6858001"/>
              <a:gd name="connsiteX202" fmla="*/ 444171 w 874715"/>
              <a:gd name="connsiteY202" fmla="*/ 977582 h 6858001"/>
              <a:gd name="connsiteX203" fmla="*/ 442647 w 874715"/>
              <a:gd name="connsiteY203" fmla="*/ 966011 h 6858001"/>
              <a:gd name="connsiteX204" fmla="*/ 452743 w 874715"/>
              <a:gd name="connsiteY204" fmla="*/ 903045 h 6858001"/>
              <a:gd name="connsiteX205" fmla="*/ 467032 w 874715"/>
              <a:gd name="connsiteY205" fmla="*/ 871859 h 6858001"/>
              <a:gd name="connsiteX206" fmla="*/ 481892 w 874715"/>
              <a:gd name="connsiteY206" fmla="*/ 823213 h 6858001"/>
              <a:gd name="connsiteX207" fmla="*/ 487416 w 874715"/>
              <a:gd name="connsiteY207" fmla="*/ 773781 h 6858001"/>
              <a:gd name="connsiteX208" fmla="*/ 464936 w 874715"/>
              <a:gd name="connsiteY208" fmla="*/ 690809 h 6858001"/>
              <a:gd name="connsiteX209" fmla="*/ 462650 w 874715"/>
              <a:gd name="connsiteY209" fmla="*/ 660603 h 6858001"/>
              <a:gd name="connsiteX210" fmla="*/ 451791 w 874715"/>
              <a:gd name="connsiteY210" fmla="*/ 593322 h 6858001"/>
              <a:gd name="connsiteX211" fmla="*/ 452553 w 874715"/>
              <a:gd name="connsiteY211" fmla="*/ 534478 h 6858001"/>
              <a:gd name="connsiteX212" fmla="*/ 469890 w 874715"/>
              <a:gd name="connsiteY212" fmla="*/ 487205 h 6858001"/>
              <a:gd name="connsiteX213" fmla="*/ 473318 w 874715"/>
              <a:gd name="connsiteY213" fmla="*/ 418552 h 6858001"/>
              <a:gd name="connsiteX214" fmla="*/ 460746 w 874715"/>
              <a:gd name="connsiteY214" fmla="*/ 374220 h 6858001"/>
              <a:gd name="connsiteX215" fmla="*/ 459032 w 874715"/>
              <a:gd name="connsiteY215" fmla="*/ 365198 h 6858001"/>
              <a:gd name="connsiteX216" fmla="*/ 458267 w 874715"/>
              <a:gd name="connsiteY216" fmla="*/ 249272 h 6858001"/>
              <a:gd name="connsiteX217" fmla="*/ 496179 w 874715"/>
              <a:gd name="connsiteY217" fmla="*/ 104514 h 6858001"/>
              <a:gd name="connsiteX218" fmla="*/ 504181 w 874715"/>
              <a:gd name="connsiteY218" fmla="*/ 80583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</a:cxnLst>
            <a:rect l="l" t="t" r="r" b="b"/>
            <a:pathLst>
              <a:path w="874715" h="6858001">
                <a:moveTo>
                  <a:pt x="669467" y="3720275"/>
                </a:moveTo>
                <a:lnTo>
                  <a:pt x="710453" y="3726292"/>
                </a:lnTo>
                <a:lnTo>
                  <a:pt x="710455" y="3726292"/>
                </a:lnTo>
                <a:lnTo>
                  <a:pt x="669465" y="3720275"/>
                </a:lnTo>
                <a:close/>
                <a:moveTo>
                  <a:pt x="834223" y="3333751"/>
                </a:moveTo>
                <a:lnTo>
                  <a:pt x="446757" y="3333751"/>
                </a:lnTo>
                <a:lnTo>
                  <a:pt x="441229" y="3376550"/>
                </a:lnTo>
                <a:lnTo>
                  <a:pt x="437178" y="3407910"/>
                </a:lnTo>
                <a:cubicBezTo>
                  <a:pt x="435005" y="3435408"/>
                  <a:pt x="434362" y="3463164"/>
                  <a:pt x="435790" y="3491262"/>
                </a:cubicBezTo>
                <a:cubicBezTo>
                  <a:pt x="436266" y="3500578"/>
                  <a:pt x="433599" y="3510777"/>
                  <a:pt x="429384" y="3520658"/>
                </a:cubicBezTo>
                <a:lnTo>
                  <a:pt x="427332" y="3524252"/>
                </a:lnTo>
                <a:lnTo>
                  <a:pt x="427331" y="3524252"/>
                </a:lnTo>
                <a:lnTo>
                  <a:pt x="413690" y="3548145"/>
                </a:lnTo>
                <a:cubicBezTo>
                  <a:pt x="391973" y="3578940"/>
                  <a:pt x="390257" y="3577567"/>
                  <a:pt x="408166" y="3612089"/>
                </a:cubicBezTo>
                <a:cubicBezTo>
                  <a:pt x="412548" y="3620328"/>
                  <a:pt x="415214" y="3630528"/>
                  <a:pt x="421692" y="3636610"/>
                </a:cubicBezTo>
                <a:cubicBezTo>
                  <a:pt x="438171" y="3652106"/>
                  <a:pt x="444409" y="3669416"/>
                  <a:pt x="445933" y="3687609"/>
                </a:cubicBezTo>
                <a:lnTo>
                  <a:pt x="443241" y="3725049"/>
                </a:lnTo>
                <a:lnTo>
                  <a:pt x="455589" y="3723372"/>
                </a:lnTo>
                <a:cubicBezTo>
                  <a:pt x="485111" y="3719138"/>
                  <a:pt x="514678" y="3715144"/>
                  <a:pt x="544787" y="3712739"/>
                </a:cubicBezTo>
                <a:lnTo>
                  <a:pt x="544802" y="3712740"/>
                </a:lnTo>
                <a:lnTo>
                  <a:pt x="544786" y="3712740"/>
                </a:lnTo>
                <a:cubicBezTo>
                  <a:pt x="514677" y="3715145"/>
                  <a:pt x="485110" y="3719139"/>
                  <a:pt x="455588" y="3723373"/>
                </a:cubicBezTo>
                <a:lnTo>
                  <a:pt x="443240" y="3725050"/>
                </a:lnTo>
                <a:lnTo>
                  <a:pt x="441884" y="3743904"/>
                </a:lnTo>
                <a:cubicBezTo>
                  <a:pt x="440932" y="3750574"/>
                  <a:pt x="439598" y="3758615"/>
                  <a:pt x="442266" y="3764306"/>
                </a:cubicBezTo>
                <a:cubicBezTo>
                  <a:pt x="454266" y="3790000"/>
                  <a:pt x="450076" y="3811773"/>
                  <a:pt x="433692" y="3834135"/>
                </a:cubicBezTo>
                <a:cubicBezTo>
                  <a:pt x="419595" y="3853553"/>
                  <a:pt x="411213" y="3875915"/>
                  <a:pt x="428740" y="3898864"/>
                </a:cubicBezTo>
                <a:cubicBezTo>
                  <a:pt x="467603" y="3949864"/>
                  <a:pt x="469507" y="4004392"/>
                  <a:pt x="444932" y="4062061"/>
                </a:cubicBezTo>
                <a:cubicBezTo>
                  <a:pt x="427405" y="4103253"/>
                  <a:pt x="423405" y="4143856"/>
                  <a:pt x="441122" y="4187207"/>
                </a:cubicBezTo>
                <a:cubicBezTo>
                  <a:pt x="447980" y="4203880"/>
                  <a:pt x="443408" y="4225456"/>
                  <a:pt x="444932" y="4244874"/>
                </a:cubicBezTo>
                <a:cubicBezTo>
                  <a:pt x="445694" y="4255860"/>
                  <a:pt x="445884" y="4268022"/>
                  <a:pt x="450648" y="4277434"/>
                </a:cubicBezTo>
                <a:cubicBezTo>
                  <a:pt x="462841" y="4302544"/>
                  <a:pt x="478461" y="4325885"/>
                  <a:pt x="490464" y="4351188"/>
                </a:cubicBezTo>
                <a:cubicBezTo>
                  <a:pt x="496178" y="4363350"/>
                  <a:pt x="499226" y="4377865"/>
                  <a:pt x="499418" y="4391596"/>
                </a:cubicBezTo>
                <a:cubicBezTo>
                  <a:pt x="500370" y="4432199"/>
                  <a:pt x="500370" y="4472804"/>
                  <a:pt x="498656" y="4513209"/>
                </a:cubicBezTo>
                <a:cubicBezTo>
                  <a:pt x="495988" y="4579901"/>
                  <a:pt x="495416" y="4647572"/>
                  <a:pt x="438646" y="4695629"/>
                </a:cubicBezTo>
                <a:cubicBezTo>
                  <a:pt x="434074" y="4699554"/>
                  <a:pt x="431406" y="4707987"/>
                  <a:pt x="430644" y="4714658"/>
                </a:cubicBezTo>
                <a:cubicBezTo>
                  <a:pt x="427025" y="4745453"/>
                  <a:pt x="426643" y="4777033"/>
                  <a:pt x="420737" y="4807436"/>
                </a:cubicBezTo>
                <a:cubicBezTo>
                  <a:pt x="415975" y="4831758"/>
                  <a:pt x="417499" y="4851963"/>
                  <a:pt x="434264" y="4870400"/>
                </a:cubicBezTo>
                <a:cubicBezTo>
                  <a:pt x="456362" y="4894527"/>
                  <a:pt x="469317" y="4923950"/>
                  <a:pt x="462269" y="4956119"/>
                </a:cubicBezTo>
                <a:cubicBezTo>
                  <a:pt x="455410" y="4988286"/>
                  <a:pt x="470269" y="5009470"/>
                  <a:pt x="485701" y="5033207"/>
                </a:cubicBezTo>
                <a:cubicBezTo>
                  <a:pt x="496940" y="5050467"/>
                  <a:pt x="511038" y="5070083"/>
                  <a:pt x="512180" y="5089305"/>
                </a:cubicBezTo>
                <a:cubicBezTo>
                  <a:pt x="514656" y="5132851"/>
                  <a:pt x="553902" y="5170316"/>
                  <a:pt x="531613" y="5217589"/>
                </a:cubicBezTo>
                <a:cubicBezTo>
                  <a:pt x="530089" y="5220727"/>
                  <a:pt x="533899" y="5226415"/>
                  <a:pt x="534851" y="5230926"/>
                </a:cubicBezTo>
                <a:cubicBezTo>
                  <a:pt x="542091" y="5267019"/>
                  <a:pt x="535041" y="5300953"/>
                  <a:pt x="511228" y="5327433"/>
                </a:cubicBezTo>
                <a:cubicBezTo>
                  <a:pt x="480175" y="5362152"/>
                  <a:pt x="477127" y="5400597"/>
                  <a:pt x="487225" y="5443357"/>
                </a:cubicBezTo>
                <a:cubicBezTo>
                  <a:pt x="490464" y="5457089"/>
                  <a:pt x="492750" y="5470820"/>
                  <a:pt x="495416" y="5484746"/>
                </a:cubicBezTo>
                <a:cubicBezTo>
                  <a:pt x="499226" y="5503576"/>
                  <a:pt x="503228" y="5522604"/>
                  <a:pt x="507038" y="5541432"/>
                </a:cubicBezTo>
                <a:cubicBezTo>
                  <a:pt x="510848" y="5559676"/>
                  <a:pt x="517324" y="5579880"/>
                  <a:pt x="500942" y="5594001"/>
                </a:cubicBezTo>
                <a:cubicBezTo>
                  <a:pt x="486843" y="5606164"/>
                  <a:pt x="488177" y="5614794"/>
                  <a:pt x="500370" y="5625974"/>
                </a:cubicBezTo>
                <a:cubicBezTo>
                  <a:pt x="543043" y="5664813"/>
                  <a:pt x="569714" y="5711889"/>
                  <a:pt x="571618" y="5771911"/>
                </a:cubicBezTo>
                <a:cubicBezTo>
                  <a:pt x="572000" y="5784268"/>
                  <a:pt x="574666" y="5796822"/>
                  <a:pt x="577524" y="5808982"/>
                </a:cubicBezTo>
                <a:cubicBezTo>
                  <a:pt x="579239" y="5816437"/>
                  <a:pt x="581145" y="5825462"/>
                  <a:pt x="586289" y="5829971"/>
                </a:cubicBezTo>
                <a:cubicBezTo>
                  <a:pt x="625532" y="5865083"/>
                  <a:pt x="652775" y="5908825"/>
                  <a:pt x="674684" y="5956490"/>
                </a:cubicBezTo>
                <a:cubicBezTo>
                  <a:pt x="682494" y="5973553"/>
                  <a:pt x="690304" y="5991797"/>
                  <a:pt x="692590" y="6010235"/>
                </a:cubicBezTo>
                <a:cubicBezTo>
                  <a:pt x="694876" y="6029456"/>
                  <a:pt x="691066" y="6049660"/>
                  <a:pt x="688970" y="6069276"/>
                </a:cubicBezTo>
                <a:cubicBezTo>
                  <a:pt x="687828" y="6080849"/>
                  <a:pt x="688018" y="6094187"/>
                  <a:pt x="682494" y="6103407"/>
                </a:cubicBezTo>
                <a:cubicBezTo>
                  <a:pt x="665157" y="6132633"/>
                  <a:pt x="646489" y="6160879"/>
                  <a:pt x="626294" y="6188144"/>
                </a:cubicBezTo>
                <a:cubicBezTo>
                  <a:pt x="608958" y="6211486"/>
                  <a:pt x="606481" y="6216194"/>
                  <a:pt x="628200" y="6236396"/>
                </a:cubicBezTo>
                <a:cubicBezTo>
                  <a:pt x="650489" y="6257190"/>
                  <a:pt x="662109" y="6283082"/>
                  <a:pt x="666871" y="6311718"/>
                </a:cubicBezTo>
                <a:cubicBezTo>
                  <a:pt x="674302" y="6357030"/>
                  <a:pt x="680588" y="6402732"/>
                  <a:pt x="684208" y="6448435"/>
                </a:cubicBezTo>
                <a:cubicBezTo>
                  <a:pt x="687446" y="6489823"/>
                  <a:pt x="669920" y="6509634"/>
                  <a:pt x="630104" y="6517873"/>
                </a:cubicBezTo>
                <a:cubicBezTo>
                  <a:pt x="608005" y="6522581"/>
                  <a:pt x="584001" y="6528663"/>
                  <a:pt x="578096" y="6553767"/>
                </a:cubicBezTo>
                <a:cubicBezTo>
                  <a:pt x="568570" y="6594765"/>
                  <a:pt x="564380" y="6637329"/>
                  <a:pt x="517706" y="6657533"/>
                </a:cubicBezTo>
                <a:cubicBezTo>
                  <a:pt x="527993" y="6668713"/>
                  <a:pt x="534089" y="6675579"/>
                  <a:pt x="540185" y="6682250"/>
                </a:cubicBezTo>
                <a:cubicBezTo>
                  <a:pt x="557140" y="6700686"/>
                  <a:pt x="564380" y="6738934"/>
                  <a:pt x="549712" y="6758356"/>
                </a:cubicBezTo>
                <a:cubicBezTo>
                  <a:pt x="528375" y="6786993"/>
                  <a:pt x="532375" y="6813278"/>
                  <a:pt x="548950" y="6840738"/>
                </a:cubicBezTo>
                <a:lnTo>
                  <a:pt x="556149" y="6858001"/>
                </a:lnTo>
                <a:lnTo>
                  <a:pt x="760427" y="6858001"/>
                </a:lnTo>
                <a:lnTo>
                  <a:pt x="763269" y="6846819"/>
                </a:lnTo>
                <a:cubicBezTo>
                  <a:pt x="771841" y="6790916"/>
                  <a:pt x="777937" y="6734620"/>
                  <a:pt x="784795" y="6678324"/>
                </a:cubicBezTo>
                <a:cubicBezTo>
                  <a:pt x="791844" y="6620265"/>
                  <a:pt x="799274" y="6562401"/>
                  <a:pt x="805560" y="6504338"/>
                </a:cubicBezTo>
                <a:cubicBezTo>
                  <a:pt x="808800" y="6472562"/>
                  <a:pt x="809370" y="6440589"/>
                  <a:pt x="812418" y="6408814"/>
                </a:cubicBezTo>
                <a:cubicBezTo>
                  <a:pt x="815086" y="6380959"/>
                  <a:pt x="820039" y="6353302"/>
                  <a:pt x="823279" y="6325450"/>
                </a:cubicBezTo>
                <a:cubicBezTo>
                  <a:pt x="825945" y="6301323"/>
                  <a:pt x="827469" y="6277000"/>
                  <a:pt x="830137" y="6252873"/>
                </a:cubicBezTo>
                <a:cubicBezTo>
                  <a:pt x="834517" y="6214231"/>
                  <a:pt x="839471" y="6175786"/>
                  <a:pt x="844043" y="6137341"/>
                </a:cubicBezTo>
                <a:cubicBezTo>
                  <a:pt x="845757" y="6121257"/>
                  <a:pt x="850520" y="6104387"/>
                  <a:pt x="847663" y="6089284"/>
                </a:cubicBezTo>
                <a:cubicBezTo>
                  <a:pt x="840423" y="6051230"/>
                  <a:pt x="842519" y="6013764"/>
                  <a:pt x="847471" y="5975908"/>
                </a:cubicBezTo>
                <a:cubicBezTo>
                  <a:pt x="849188" y="5962962"/>
                  <a:pt x="848806" y="5949036"/>
                  <a:pt x="845567" y="5936481"/>
                </a:cubicBezTo>
                <a:cubicBezTo>
                  <a:pt x="839089" y="5910785"/>
                  <a:pt x="829945" y="5885876"/>
                  <a:pt x="821945" y="5860571"/>
                </a:cubicBezTo>
                <a:cubicBezTo>
                  <a:pt x="820993" y="5857824"/>
                  <a:pt x="820801" y="5854490"/>
                  <a:pt x="820231" y="5851549"/>
                </a:cubicBezTo>
                <a:cubicBezTo>
                  <a:pt x="816990" y="5834874"/>
                  <a:pt x="813752" y="5818399"/>
                  <a:pt x="810894" y="5801726"/>
                </a:cubicBezTo>
                <a:cubicBezTo>
                  <a:pt x="809370" y="5792704"/>
                  <a:pt x="809180" y="5783484"/>
                  <a:pt x="807846" y="5774460"/>
                </a:cubicBezTo>
                <a:cubicBezTo>
                  <a:pt x="802512" y="5739546"/>
                  <a:pt x="811466" y="5701101"/>
                  <a:pt x="788415" y="5670892"/>
                </a:cubicBezTo>
                <a:cubicBezTo>
                  <a:pt x="773555" y="5651277"/>
                  <a:pt x="776985" y="5632250"/>
                  <a:pt x="779271" y="5611265"/>
                </a:cubicBezTo>
                <a:cubicBezTo>
                  <a:pt x="780985" y="5595374"/>
                  <a:pt x="780413" y="5579094"/>
                  <a:pt x="780605" y="5563010"/>
                </a:cubicBezTo>
                <a:cubicBezTo>
                  <a:pt x="781175" y="5534764"/>
                  <a:pt x="781367" y="5506518"/>
                  <a:pt x="782319" y="5478272"/>
                </a:cubicBezTo>
                <a:cubicBezTo>
                  <a:pt x="782699" y="5469249"/>
                  <a:pt x="787463" y="5460031"/>
                  <a:pt x="786701" y="5451203"/>
                </a:cubicBezTo>
                <a:cubicBezTo>
                  <a:pt x="783081" y="5410403"/>
                  <a:pt x="777365" y="5369604"/>
                  <a:pt x="774127" y="5328805"/>
                </a:cubicBezTo>
                <a:cubicBezTo>
                  <a:pt x="772223" y="5305660"/>
                  <a:pt x="775841" y="5281924"/>
                  <a:pt x="773175" y="5258975"/>
                </a:cubicBezTo>
                <a:cubicBezTo>
                  <a:pt x="770127" y="5232496"/>
                  <a:pt x="762317" y="5206604"/>
                  <a:pt x="757552" y="5180319"/>
                </a:cubicBezTo>
                <a:cubicBezTo>
                  <a:pt x="756220" y="5173061"/>
                  <a:pt x="757934" y="5165020"/>
                  <a:pt x="758314" y="5157370"/>
                </a:cubicBezTo>
                <a:cubicBezTo>
                  <a:pt x="758697" y="5148739"/>
                  <a:pt x="759459" y="5140304"/>
                  <a:pt x="759649" y="5131673"/>
                </a:cubicBezTo>
                <a:cubicBezTo>
                  <a:pt x="760031" y="5105388"/>
                  <a:pt x="759459" y="5079104"/>
                  <a:pt x="760793" y="5052820"/>
                </a:cubicBezTo>
                <a:cubicBezTo>
                  <a:pt x="761555" y="5036736"/>
                  <a:pt x="769365" y="5019868"/>
                  <a:pt x="766507" y="5004959"/>
                </a:cubicBezTo>
                <a:cubicBezTo>
                  <a:pt x="760983" y="4974557"/>
                  <a:pt x="773365" y="4944153"/>
                  <a:pt x="763079" y="4913751"/>
                </a:cubicBezTo>
                <a:cubicBezTo>
                  <a:pt x="760031" y="4904334"/>
                  <a:pt x="767651" y="4891388"/>
                  <a:pt x="768031" y="4880011"/>
                </a:cubicBezTo>
                <a:cubicBezTo>
                  <a:pt x="768983" y="4851570"/>
                  <a:pt x="768793" y="4823128"/>
                  <a:pt x="768603" y="4794687"/>
                </a:cubicBezTo>
                <a:cubicBezTo>
                  <a:pt x="768413" y="4769186"/>
                  <a:pt x="771079" y="4742705"/>
                  <a:pt x="765745" y="4718187"/>
                </a:cubicBezTo>
                <a:cubicBezTo>
                  <a:pt x="760031" y="4692491"/>
                  <a:pt x="760793" y="4669346"/>
                  <a:pt x="767269" y="4644434"/>
                </a:cubicBezTo>
                <a:cubicBezTo>
                  <a:pt x="771651" y="4627369"/>
                  <a:pt x="772223" y="4609322"/>
                  <a:pt x="773555" y="4591670"/>
                </a:cubicBezTo>
                <a:cubicBezTo>
                  <a:pt x="775079" y="4572644"/>
                  <a:pt x="771079" y="4551655"/>
                  <a:pt x="777365" y="4534394"/>
                </a:cubicBezTo>
                <a:cubicBezTo>
                  <a:pt x="796036" y="4483001"/>
                  <a:pt x="800036" y="4430237"/>
                  <a:pt x="800036" y="4376493"/>
                </a:cubicBezTo>
                <a:cubicBezTo>
                  <a:pt x="800036" y="4366684"/>
                  <a:pt x="797370" y="4356680"/>
                  <a:pt x="794512" y="4347267"/>
                </a:cubicBezTo>
                <a:cubicBezTo>
                  <a:pt x="777365" y="4292342"/>
                  <a:pt x="778889" y="4237224"/>
                  <a:pt x="789368" y="4181322"/>
                </a:cubicBezTo>
                <a:cubicBezTo>
                  <a:pt x="791654" y="4169748"/>
                  <a:pt x="792036" y="4156803"/>
                  <a:pt x="789750" y="4145230"/>
                </a:cubicBezTo>
                <a:cubicBezTo>
                  <a:pt x="783081" y="4112668"/>
                  <a:pt x="772031" y="4081088"/>
                  <a:pt x="767269" y="4048330"/>
                </a:cubicBezTo>
                <a:cubicBezTo>
                  <a:pt x="759459" y="3994194"/>
                  <a:pt x="785747" y="3947314"/>
                  <a:pt x="802894" y="3898864"/>
                </a:cubicBezTo>
                <a:cubicBezTo>
                  <a:pt x="819087" y="3852768"/>
                  <a:pt x="855664" y="3813538"/>
                  <a:pt x="847471" y="3759007"/>
                </a:cubicBezTo>
                <a:lnTo>
                  <a:pt x="848163" y="3756136"/>
                </a:lnTo>
                <a:lnTo>
                  <a:pt x="819543" y="3748731"/>
                </a:lnTo>
                <a:lnTo>
                  <a:pt x="819313" y="3748682"/>
                </a:lnTo>
                <a:lnTo>
                  <a:pt x="819544" y="3748730"/>
                </a:lnTo>
                <a:lnTo>
                  <a:pt x="848164" y="3756135"/>
                </a:lnTo>
                <a:lnTo>
                  <a:pt x="849545" y="3750401"/>
                </a:lnTo>
                <a:cubicBezTo>
                  <a:pt x="850902" y="3747434"/>
                  <a:pt x="852522" y="3744394"/>
                  <a:pt x="853189" y="3741353"/>
                </a:cubicBezTo>
                <a:cubicBezTo>
                  <a:pt x="856809" y="3724680"/>
                  <a:pt x="861189" y="3708009"/>
                  <a:pt x="862905" y="3691138"/>
                </a:cubicBezTo>
                <a:cubicBezTo>
                  <a:pt x="865191" y="3670544"/>
                  <a:pt x="864429" y="3649555"/>
                  <a:pt x="866333" y="3628959"/>
                </a:cubicBezTo>
                <a:cubicBezTo>
                  <a:pt x="868619" y="3602478"/>
                  <a:pt x="874715" y="3576391"/>
                  <a:pt x="874715" y="3550106"/>
                </a:cubicBezTo>
                <a:lnTo>
                  <a:pt x="871487" y="3524252"/>
                </a:lnTo>
                <a:lnTo>
                  <a:pt x="871488" y="3524252"/>
                </a:lnTo>
                <a:lnTo>
                  <a:pt x="870763" y="3518451"/>
                </a:lnTo>
                <a:cubicBezTo>
                  <a:pt x="868573" y="3507933"/>
                  <a:pt x="865953" y="3497439"/>
                  <a:pt x="864238" y="3486946"/>
                </a:cubicBezTo>
                <a:cubicBezTo>
                  <a:pt x="859476" y="3457327"/>
                  <a:pt x="860810" y="3424765"/>
                  <a:pt x="848618" y="3398677"/>
                </a:cubicBezTo>
                <a:lnTo>
                  <a:pt x="837595" y="3365728"/>
                </a:lnTo>
                <a:lnTo>
                  <a:pt x="834829" y="3357461"/>
                </a:lnTo>
                <a:close/>
                <a:moveTo>
                  <a:pt x="513783" y="0"/>
                </a:moveTo>
                <a:lnTo>
                  <a:pt x="72334" y="0"/>
                </a:lnTo>
                <a:lnTo>
                  <a:pt x="75447" y="27991"/>
                </a:lnTo>
                <a:cubicBezTo>
                  <a:pt x="80828" y="63323"/>
                  <a:pt x="87734" y="98434"/>
                  <a:pt x="88115" y="134133"/>
                </a:cubicBezTo>
                <a:cubicBezTo>
                  <a:pt x="88495" y="166498"/>
                  <a:pt x="94591" y="198471"/>
                  <a:pt x="62778" y="221224"/>
                </a:cubicBezTo>
                <a:cubicBezTo>
                  <a:pt x="58586" y="224165"/>
                  <a:pt x="60872" y="238486"/>
                  <a:pt x="62206" y="247312"/>
                </a:cubicBezTo>
                <a:cubicBezTo>
                  <a:pt x="65065" y="266927"/>
                  <a:pt x="72303" y="286346"/>
                  <a:pt x="72113" y="305764"/>
                </a:cubicBezTo>
                <a:cubicBezTo>
                  <a:pt x="71923" y="345976"/>
                  <a:pt x="68875" y="386383"/>
                  <a:pt x="65445" y="426397"/>
                </a:cubicBezTo>
                <a:cubicBezTo>
                  <a:pt x="64111" y="441500"/>
                  <a:pt x="58968" y="456017"/>
                  <a:pt x="55348" y="470924"/>
                </a:cubicBezTo>
                <a:cubicBezTo>
                  <a:pt x="53252" y="479162"/>
                  <a:pt x="47728" y="487990"/>
                  <a:pt x="48870" y="495638"/>
                </a:cubicBezTo>
                <a:cubicBezTo>
                  <a:pt x="55538" y="539970"/>
                  <a:pt x="39156" y="580573"/>
                  <a:pt x="30963" y="622548"/>
                </a:cubicBezTo>
                <a:cubicBezTo>
                  <a:pt x="27153" y="641968"/>
                  <a:pt x="18009" y="660210"/>
                  <a:pt x="11723" y="679040"/>
                </a:cubicBezTo>
                <a:cubicBezTo>
                  <a:pt x="10007" y="683943"/>
                  <a:pt x="8483" y="689436"/>
                  <a:pt x="8865" y="694341"/>
                </a:cubicBezTo>
                <a:cubicBezTo>
                  <a:pt x="11151" y="722389"/>
                  <a:pt x="14389" y="750244"/>
                  <a:pt x="16865" y="778095"/>
                </a:cubicBezTo>
                <a:cubicBezTo>
                  <a:pt x="19151" y="803401"/>
                  <a:pt x="19913" y="828900"/>
                  <a:pt x="47918" y="840866"/>
                </a:cubicBezTo>
                <a:cubicBezTo>
                  <a:pt x="52300" y="842633"/>
                  <a:pt x="55538" y="848516"/>
                  <a:pt x="58396" y="853028"/>
                </a:cubicBezTo>
                <a:cubicBezTo>
                  <a:pt x="102404" y="922662"/>
                  <a:pt x="101260" y="959929"/>
                  <a:pt x="54776" y="1027995"/>
                </a:cubicBezTo>
                <a:cubicBezTo>
                  <a:pt x="50014" y="1035056"/>
                  <a:pt x="46584" y="1050159"/>
                  <a:pt x="50394" y="1054866"/>
                </a:cubicBezTo>
                <a:cubicBezTo>
                  <a:pt x="82019" y="1094882"/>
                  <a:pt x="78589" y="1138623"/>
                  <a:pt x="68683" y="1184720"/>
                </a:cubicBezTo>
                <a:cubicBezTo>
                  <a:pt x="66017" y="1196684"/>
                  <a:pt x="66017" y="1213555"/>
                  <a:pt x="72303" y="1222576"/>
                </a:cubicBezTo>
                <a:cubicBezTo>
                  <a:pt x="101450" y="1265534"/>
                  <a:pt x="97260" y="1311630"/>
                  <a:pt x="88687" y="1358313"/>
                </a:cubicBezTo>
                <a:cubicBezTo>
                  <a:pt x="87353" y="1365570"/>
                  <a:pt x="80113" y="1374398"/>
                  <a:pt x="73447" y="1377535"/>
                </a:cubicBezTo>
                <a:cubicBezTo>
                  <a:pt x="49824" y="1388716"/>
                  <a:pt x="41822" y="1409705"/>
                  <a:pt x="35153" y="1432851"/>
                </a:cubicBezTo>
                <a:cubicBezTo>
                  <a:pt x="24295" y="1469335"/>
                  <a:pt x="11531" y="1505229"/>
                  <a:pt x="1244" y="1541910"/>
                </a:cubicBezTo>
                <a:cubicBezTo>
                  <a:pt x="-1232" y="1550935"/>
                  <a:pt x="292" y="1562114"/>
                  <a:pt x="3149" y="1571529"/>
                </a:cubicBezTo>
                <a:cubicBezTo>
                  <a:pt x="12865" y="1603698"/>
                  <a:pt x="37250" y="1624098"/>
                  <a:pt x="59730" y="1646459"/>
                </a:cubicBezTo>
                <a:cubicBezTo>
                  <a:pt x="69637" y="1656267"/>
                  <a:pt x="76685" y="1669800"/>
                  <a:pt x="82399" y="1682944"/>
                </a:cubicBezTo>
                <a:cubicBezTo>
                  <a:pt x="97070" y="1717073"/>
                  <a:pt x="110214" y="1751988"/>
                  <a:pt x="124120" y="1786511"/>
                </a:cubicBezTo>
                <a:cubicBezTo>
                  <a:pt x="125454" y="1789845"/>
                  <a:pt x="128883" y="1792590"/>
                  <a:pt x="131741" y="1795142"/>
                </a:cubicBezTo>
                <a:cubicBezTo>
                  <a:pt x="161842" y="1820640"/>
                  <a:pt x="192131" y="1845943"/>
                  <a:pt x="222232" y="1871640"/>
                </a:cubicBezTo>
                <a:cubicBezTo>
                  <a:pt x="227946" y="1876543"/>
                  <a:pt x="232138" y="1883606"/>
                  <a:pt x="237662" y="1888901"/>
                </a:cubicBezTo>
                <a:cubicBezTo>
                  <a:pt x="245282" y="1896356"/>
                  <a:pt x="252523" y="1905771"/>
                  <a:pt x="261667" y="1909694"/>
                </a:cubicBezTo>
                <a:cubicBezTo>
                  <a:pt x="290432" y="1921855"/>
                  <a:pt x="302816" y="1945197"/>
                  <a:pt x="308150" y="1974618"/>
                </a:cubicBezTo>
                <a:cubicBezTo>
                  <a:pt x="313103" y="2001493"/>
                  <a:pt x="317295" y="2028365"/>
                  <a:pt x="323009" y="2055042"/>
                </a:cubicBezTo>
                <a:cubicBezTo>
                  <a:pt x="329867" y="2087602"/>
                  <a:pt x="337297" y="2119968"/>
                  <a:pt x="345680" y="2152137"/>
                </a:cubicBezTo>
                <a:cubicBezTo>
                  <a:pt x="349300" y="2166063"/>
                  <a:pt x="353490" y="2180774"/>
                  <a:pt x="360920" y="2192740"/>
                </a:cubicBezTo>
                <a:cubicBezTo>
                  <a:pt x="381495" y="2226281"/>
                  <a:pt x="395401" y="2262177"/>
                  <a:pt x="389877" y="2301603"/>
                </a:cubicBezTo>
                <a:cubicBezTo>
                  <a:pt x="385495" y="2333183"/>
                  <a:pt x="396735" y="2359664"/>
                  <a:pt x="414262" y="2379279"/>
                </a:cubicBezTo>
                <a:cubicBezTo>
                  <a:pt x="446077" y="2414980"/>
                  <a:pt x="438837" y="2453227"/>
                  <a:pt x="428551" y="2491281"/>
                </a:cubicBezTo>
                <a:cubicBezTo>
                  <a:pt x="423216" y="2510897"/>
                  <a:pt x="423978" y="2526980"/>
                  <a:pt x="429121" y="2545615"/>
                </a:cubicBezTo>
                <a:cubicBezTo>
                  <a:pt x="441123" y="2588768"/>
                  <a:pt x="473700" y="2617603"/>
                  <a:pt x="502275" y="2645455"/>
                </a:cubicBezTo>
                <a:cubicBezTo>
                  <a:pt x="526660" y="2669191"/>
                  <a:pt x="540376" y="2695868"/>
                  <a:pt x="550665" y="2725094"/>
                </a:cubicBezTo>
                <a:cubicBezTo>
                  <a:pt x="563809" y="2761970"/>
                  <a:pt x="558857" y="2791196"/>
                  <a:pt x="527232" y="2808850"/>
                </a:cubicBezTo>
                <a:cubicBezTo>
                  <a:pt x="518277" y="2813754"/>
                  <a:pt x="507799" y="2822385"/>
                  <a:pt x="505133" y="2831604"/>
                </a:cubicBezTo>
                <a:cubicBezTo>
                  <a:pt x="491799" y="2876129"/>
                  <a:pt x="472366" y="2921245"/>
                  <a:pt x="484178" y="2968910"/>
                </a:cubicBezTo>
                <a:cubicBezTo>
                  <a:pt x="500371" y="3034817"/>
                  <a:pt x="499419" y="3099154"/>
                  <a:pt x="483416" y="3165061"/>
                </a:cubicBezTo>
                <a:cubicBezTo>
                  <a:pt x="470462" y="3218512"/>
                  <a:pt x="457126" y="3271963"/>
                  <a:pt x="447744" y="3326101"/>
                </a:cubicBezTo>
                <a:lnTo>
                  <a:pt x="446756" y="3333750"/>
                </a:lnTo>
                <a:lnTo>
                  <a:pt x="834222" y="3333750"/>
                </a:lnTo>
                <a:lnTo>
                  <a:pt x="833756" y="3315508"/>
                </a:lnTo>
                <a:cubicBezTo>
                  <a:pt x="835090" y="3305897"/>
                  <a:pt x="843092" y="3293538"/>
                  <a:pt x="851283" y="3289224"/>
                </a:cubicBezTo>
                <a:cubicBezTo>
                  <a:pt x="869571" y="3279612"/>
                  <a:pt x="872811" y="3266470"/>
                  <a:pt x="866523" y="3248621"/>
                </a:cubicBezTo>
                <a:cubicBezTo>
                  <a:pt x="861189" y="3233124"/>
                  <a:pt x="858523" y="3214098"/>
                  <a:pt x="848234" y="3203506"/>
                </a:cubicBezTo>
                <a:cubicBezTo>
                  <a:pt x="819088" y="3173494"/>
                  <a:pt x="818135" y="3135244"/>
                  <a:pt x="810325" y="3097977"/>
                </a:cubicBezTo>
                <a:cubicBezTo>
                  <a:pt x="805561" y="3075225"/>
                  <a:pt x="805371" y="3054039"/>
                  <a:pt x="808609" y="3031285"/>
                </a:cubicBezTo>
                <a:cubicBezTo>
                  <a:pt x="815849" y="2981857"/>
                  <a:pt x="805561" y="2933799"/>
                  <a:pt x="792417" y="2886329"/>
                </a:cubicBezTo>
                <a:cubicBezTo>
                  <a:pt x="783654" y="2854945"/>
                  <a:pt x="778320" y="2822776"/>
                  <a:pt x="769366" y="2791590"/>
                </a:cubicBezTo>
                <a:cubicBezTo>
                  <a:pt x="762508" y="2768247"/>
                  <a:pt x="754315" y="2744906"/>
                  <a:pt x="743267" y="2723527"/>
                </a:cubicBezTo>
                <a:cubicBezTo>
                  <a:pt x="727072" y="2692532"/>
                  <a:pt x="702688" y="2665466"/>
                  <a:pt x="709166" y="2626038"/>
                </a:cubicBezTo>
                <a:cubicBezTo>
                  <a:pt x="714880" y="2591317"/>
                  <a:pt x="702880" y="2559935"/>
                  <a:pt x="691449" y="2528158"/>
                </a:cubicBezTo>
                <a:cubicBezTo>
                  <a:pt x="683067" y="2504816"/>
                  <a:pt x="674493" y="2481477"/>
                  <a:pt x="669159" y="2457348"/>
                </a:cubicBezTo>
                <a:cubicBezTo>
                  <a:pt x="662872" y="2428709"/>
                  <a:pt x="665540" y="2396344"/>
                  <a:pt x="653918" y="2370844"/>
                </a:cubicBezTo>
                <a:cubicBezTo>
                  <a:pt x="641726" y="2344167"/>
                  <a:pt x="649918" y="2322005"/>
                  <a:pt x="653348" y="2298269"/>
                </a:cubicBezTo>
                <a:cubicBezTo>
                  <a:pt x="658682" y="2260413"/>
                  <a:pt x="668589" y="2222749"/>
                  <a:pt x="656014" y="2184501"/>
                </a:cubicBezTo>
                <a:cubicBezTo>
                  <a:pt x="640774" y="2138014"/>
                  <a:pt x="624391" y="2091918"/>
                  <a:pt x="609913" y="2045235"/>
                </a:cubicBezTo>
                <a:cubicBezTo>
                  <a:pt x="604386" y="2027187"/>
                  <a:pt x="602100" y="2007771"/>
                  <a:pt x="599624" y="1988939"/>
                </a:cubicBezTo>
                <a:cubicBezTo>
                  <a:pt x="597528" y="1971091"/>
                  <a:pt x="602862" y="1949711"/>
                  <a:pt x="594862" y="1935977"/>
                </a:cubicBezTo>
                <a:cubicBezTo>
                  <a:pt x="574287" y="1900670"/>
                  <a:pt x="564191" y="1864385"/>
                  <a:pt x="564191" y="1823583"/>
                </a:cubicBezTo>
                <a:cubicBezTo>
                  <a:pt x="564191" y="1808282"/>
                  <a:pt x="555617" y="1793374"/>
                  <a:pt x="554093" y="1777881"/>
                </a:cubicBezTo>
                <a:cubicBezTo>
                  <a:pt x="552189" y="1756694"/>
                  <a:pt x="547044" y="1732372"/>
                  <a:pt x="554285" y="1713934"/>
                </a:cubicBezTo>
                <a:cubicBezTo>
                  <a:pt x="571429" y="1670585"/>
                  <a:pt x="557141" y="1635476"/>
                  <a:pt x="540186" y="1597617"/>
                </a:cubicBezTo>
                <a:cubicBezTo>
                  <a:pt x="523422" y="1560348"/>
                  <a:pt x="510087" y="1521118"/>
                  <a:pt x="499037" y="1481495"/>
                </a:cubicBezTo>
                <a:cubicBezTo>
                  <a:pt x="495037" y="1466588"/>
                  <a:pt x="501705" y="1448740"/>
                  <a:pt x="503037" y="1432262"/>
                </a:cubicBezTo>
                <a:cubicBezTo>
                  <a:pt x="503419" y="1426376"/>
                  <a:pt x="503991" y="1419903"/>
                  <a:pt x="502085" y="1414609"/>
                </a:cubicBezTo>
                <a:cubicBezTo>
                  <a:pt x="483796" y="1363414"/>
                  <a:pt x="469890" y="1311432"/>
                  <a:pt x="479414" y="1255923"/>
                </a:cubicBezTo>
                <a:cubicBezTo>
                  <a:pt x="480368" y="1250824"/>
                  <a:pt x="478272" y="1245135"/>
                  <a:pt x="476938" y="1240034"/>
                </a:cubicBezTo>
                <a:cubicBezTo>
                  <a:pt x="470080" y="1215122"/>
                  <a:pt x="459222" y="1190799"/>
                  <a:pt x="456745" y="1165498"/>
                </a:cubicBezTo>
                <a:cubicBezTo>
                  <a:pt x="450649" y="1103121"/>
                  <a:pt x="448171" y="1040355"/>
                  <a:pt x="444171" y="977582"/>
                </a:cubicBezTo>
                <a:cubicBezTo>
                  <a:pt x="443981" y="973659"/>
                  <a:pt x="443981" y="969541"/>
                  <a:pt x="442647" y="966011"/>
                </a:cubicBezTo>
                <a:cubicBezTo>
                  <a:pt x="434455" y="942864"/>
                  <a:pt x="437123" y="922662"/>
                  <a:pt x="452743" y="903045"/>
                </a:cubicBezTo>
                <a:cubicBezTo>
                  <a:pt x="459602" y="894414"/>
                  <a:pt x="463222" y="882645"/>
                  <a:pt x="467032" y="871859"/>
                </a:cubicBezTo>
                <a:cubicBezTo>
                  <a:pt x="472748" y="855968"/>
                  <a:pt x="478272" y="839689"/>
                  <a:pt x="481892" y="823213"/>
                </a:cubicBezTo>
                <a:cubicBezTo>
                  <a:pt x="485320" y="806930"/>
                  <a:pt x="490083" y="789474"/>
                  <a:pt x="487416" y="773781"/>
                </a:cubicBezTo>
                <a:cubicBezTo>
                  <a:pt x="482654" y="745535"/>
                  <a:pt x="471986" y="718661"/>
                  <a:pt x="464936" y="690809"/>
                </a:cubicBezTo>
                <a:cubicBezTo>
                  <a:pt x="462460" y="681198"/>
                  <a:pt x="462842" y="670605"/>
                  <a:pt x="462650" y="660603"/>
                </a:cubicBezTo>
                <a:cubicBezTo>
                  <a:pt x="462080" y="637652"/>
                  <a:pt x="467604" y="614113"/>
                  <a:pt x="451791" y="593322"/>
                </a:cubicBezTo>
                <a:cubicBezTo>
                  <a:pt x="436933" y="574101"/>
                  <a:pt x="441313" y="554679"/>
                  <a:pt x="452553" y="534478"/>
                </a:cubicBezTo>
                <a:cubicBezTo>
                  <a:pt x="460556" y="519961"/>
                  <a:pt x="466842" y="503486"/>
                  <a:pt x="469890" y="487205"/>
                </a:cubicBezTo>
                <a:cubicBezTo>
                  <a:pt x="474080" y="464843"/>
                  <a:pt x="475796" y="442679"/>
                  <a:pt x="473318" y="418552"/>
                </a:cubicBezTo>
                <a:cubicBezTo>
                  <a:pt x="471604" y="401485"/>
                  <a:pt x="470842" y="387559"/>
                  <a:pt x="460746" y="374220"/>
                </a:cubicBezTo>
                <a:cubicBezTo>
                  <a:pt x="459222" y="372064"/>
                  <a:pt x="458840" y="368141"/>
                  <a:pt x="459032" y="365198"/>
                </a:cubicBezTo>
                <a:cubicBezTo>
                  <a:pt x="462270" y="326557"/>
                  <a:pt x="460556" y="288308"/>
                  <a:pt x="458267" y="249272"/>
                </a:cubicBezTo>
                <a:cubicBezTo>
                  <a:pt x="455221" y="199649"/>
                  <a:pt x="464174" y="147470"/>
                  <a:pt x="496179" y="104514"/>
                </a:cubicBezTo>
                <a:cubicBezTo>
                  <a:pt x="500943" y="98237"/>
                  <a:pt x="503037" y="88822"/>
                  <a:pt x="504181" y="8058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866290A3-7E80-441D-AA1E-5263326B1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05764" y="0"/>
            <a:ext cx="874715" cy="6858001"/>
          </a:xfrm>
          <a:custGeom>
            <a:avLst/>
            <a:gdLst>
              <a:gd name="connsiteX0" fmla="*/ 669467 w 874715"/>
              <a:gd name="connsiteY0" fmla="*/ 3720275 h 6858001"/>
              <a:gd name="connsiteX1" fmla="*/ 710453 w 874715"/>
              <a:gd name="connsiteY1" fmla="*/ 3726292 h 6858001"/>
              <a:gd name="connsiteX2" fmla="*/ 710455 w 874715"/>
              <a:gd name="connsiteY2" fmla="*/ 3726292 h 6858001"/>
              <a:gd name="connsiteX3" fmla="*/ 669465 w 874715"/>
              <a:gd name="connsiteY3" fmla="*/ 3720275 h 6858001"/>
              <a:gd name="connsiteX4" fmla="*/ 834223 w 874715"/>
              <a:gd name="connsiteY4" fmla="*/ 3333751 h 6858001"/>
              <a:gd name="connsiteX5" fmla="*/ 446757 w 874715"/>
              <a:gd name="connsiteY5" fmla="*/ 3333751 h 6858001"/>
              <a:gd name="connsiteX6" fmla="*/ 441229 w 874715"/>
              <a:gd name="connsiteY6" fmla="*/ 3376550 h 6858001"/>
              <a:gd name="connsiteX7" fmla="*/ 437178 w 874715"/>
              <a:gd name="connsiteY7" fmla="*/ 3407910 h 6858001"/>
              <a:gd name="connsiteX8" fmla="*/ 435790 w 874715"/>
              <a:gd name="connsiteY8" fmla="*/ 3491262 h 6858001"/>
              <a:gd name="connsiteX9" fmla="*/ 429384 w 874715"/>
              <a:gd name="connsiteY9" fmla="*/ 3520658 h 6858001"/>
              <a:gd name="connsiteX10" fmla="*/ 427332 w 874715"/>
              <a:gd name="connsiteY10" fmla="*/ 3524252 h 6858001"/>
              <a:gd name="connsiteX11" fmla="*/ 427331 w 874715"/>
              <a:gd name="connsiteY11" fmla="*/ 3524252 h 6858001"/>
              <a:gd name="connsiteX12" fmla="*/ 413690 w 874715"/>
              <a:gd name="connsiteY12" fmla="*/ 3548145 h 6858001"/>
              <a:gd name="connsiteX13" fmla="*/ 408166 w 874715"/>
              <a:gd name="connsiteY13" fmla="*/ 3612089 h 6858001"/>
              <a:gd name="connsiteX14" fmla="*/ 421692 w 874715"/>
              <a:gd name="connsiteY14" fmla="*/ 3636610 h 6858001"/>
              <a:gd name="connsiteX15" fmla="*/ 445933 w 874715"/>
              <a:gd name="connsiteY15" fmla="*/ 3687609 h 6858001"/>
              <a:gd name="connsiteX16" fmla="*/ 443241 w 874715"/>
              <a:gd name="connsiteY16" fmla="*/ 3725049 h 6858001"/>
              <a:gd name="connsiteX17" fmla="*/ 455589 w 874715"/>
              <a:gd name="connsiteY17" fmla="*/ 3723372 h 6858001"/>
              <a:gd name="connsiteX18" fmla="*/ 544787 w 874715"/>
              <a:gd name="connsiteY18" fmla="*/ 3712739 h 6858001"/>
              <a:gd name="connsiteX19" fmla="*/ 544802 w 874715"/>
              <a:gd name="connsiteY19" fmla="*/ 3712740 h 6858001"/>
              <a:gd name="connsiteX20" fmla="*/ 544786 w 874715"/>
              <a:gd name="connsiteY20" fmla="*/ 3712740 h 6858001"/>
              <a:gd name="connsiteX21" fmla="*/ 455588 w 874715"/>
              <a:gd name="connsiteY21" fmla="*/ 3723373 h 6858001"/>
              <a:gd name="connsiteX22" fmla="*/ 443240 w 874715"/>
              <a:gd name="connsiteY22" fmla="*/ 3725050 h 6858001"/>
              <a:gd name="connsiteX23" fmla="*/ 441884 w 874715"/>
              <a:gd name="connsiteY23" fmla="*/ 3743904 h 6858001"/>
              <a:gd name="connsiteX24" fmla="*/ 442266 w 874715"/>
              <a:gd name="connsiteY24" fmla="*/ 3764306 h 6858001"/>
              <a:gd name="connsiteX25" fmla="*/ 433692 w 874715"/>
              <a:gd name="connsiteY25" fmla="*/ 3834135 h 6858001"/>
              <a:gd name="connsiteX26" fmla="*/ 428740 w 874715"/>
              <a:gd name="connsiteY26" fmla="*/ 3898864 h 6858001"/>
              <a:gd name="connsiteX27" fmla="*/ 444932 w 874715"/>
              <a:gd name="connsiteY27" fmla="*/ 4062061 h 6858001"/>
              <a:gd name="connsiteX28" fmla="*/ 441122 w 874715"/>
              <a:gd name="connsiteY28" fmla="*/ 4187207 h 6858001"/>
              <a:gd name="connsiteX29" fmla="*/ 444932 w 874715"/>
              <a:gd name="connsiteY29" fmla="*/ 4244874 h 6858001"/>
              <a:gd name="connsiteX30" fmla="*/ 450648 w 874715"/>
              <a:gd name="connsiteY30" fmla="*/ 4277434 h 6858001"/>
              <a:gd name="connsiteX31" fmla="*/ 490464 w 874715"/>
              <a:gd name="connsiteY31" fmla="*/ 4351188 h 6858001"/>
              <a:gd name="connsiteX32" fmla="*/ 499418 w 874715"/>
              <a:gd name="connsiteY32" fmla="*/ 4391596 h 6858001"/>
              <a:gd name="connsiteX33" fmla="*/ 498656 w 874715"/>
              <a:gd name="connsiteY33" fmla="*/ 4513209 h 6858001"/>
              <a:gd name="connsiteX34" fmla="*/ 438646 w 874715"/>
              <a:gd name="connsiteY34" fmla="*/ 4695629 h 6858001"/>
              <a:gd name="connsiteX35" fmla="*/ 430644 w 874715"/>
              <a:gd name="connsiteY35" fmla="*/ 4714658 h 6858001"/>
              <a:gd name="connsiteX36" fmla="*/ 420737 w 874715"/>
              <a:gd name="connsiteY36" fmla="*/ 4807436 h 6858001"/>
              <a:gd name="connsiteX37" fmla="*/ 434264 w 874715"/>
              <a:gd name="connsiteY37" fmla="*/ 4870400 h 6858001"/>
              <a:gd name="connsiteX38" fmla="*/ 462269 w 874715"/>
              <a:gd name="connsiteY38" fmla="*/ 4956119 h 6858001"/>
              <a:gd name="connsiteX39" fmla="*/ 485701 w 874715"/>
              <a:gd name="connsiteY39" fmla="*/ 5033207 h 6858001"/>
              <a:gd name="connsiteX40" fmla="*/ 512180 w 874715"/>
              <a:gd name="connsiteY40" fmla="*/ 5089305 h 6858001"/>
              <a:gd name="connsiteX41" fmla="*/ 531613 w 874715"/>
              <a:gd name="connsiteY41" fmla="*/ 5217589 h 6858001"/>
              <a:gd name="connsiteX42" fmla="*/ 534851 w 874715"/>
              <a:gd name="connsiteY42" fmla="*/ 5230926 h 6858001"/>
              <a:gd name="connsiteX43" fmla="*/ 511228 w 874715"/>
              <a:gd name="connsiteY43" fmla="*/ 5327433 h 6858001"/>
              <a:gd name="connsiteX44" fmla="*/ 487225 w 874715"/>
              <a:gd name="connsiteY44" fmla="*/ 5443357 h 6858001"/>
              <a:gd name="connsiteX45" fmla="*/ 495416 w 874715"/>
              <a:gd name="connsiteY45" fmla="*/ 5484746 h 6858001"/>
              <a:gd name="connsiteX46" fmla="*/ 507038 w 874715"/>
              <a:gd name="connsiteY46" fmla="*/ 5541432 h 6858001"/>
              <a:gd name="connsiteX47" fmla="*/ 500942 w 874715"/>
              <a:gd name="connsiteY47" fmla="*/ 5594001 h 6858001"/>
              <a:gd name="connsiteX48" fmla="*/ 500370 w 874715"/>
              <a:gd name="connsiteY48" fmla="*/ 5625974 h 6858001"/>
              <a:gd name="connsiteX49" fmla="*/ 571618 w 874715"/>
              <a:gd name="connsiteY49" fmla="*/ 5771911 h 6858001"/>
              <a:gd name="connsiteX50" fmla="*/ 577524 w 874715"/>
              <a:gd name="connsiteY50" fmla="*/ 5808982 h 6858001"/>
              <a:gd name="connsiteX51" fmla="*/ 586289 w 874715"/>
              <a:gd name="connsiteY51" fmla="*/ 5829971 h 6858001"/>
              <a:gd name="connsiteX52" fmla="*/ 674684 w 874715"/>
              <a:gd name="connsiteY52" fmla="*/ 5956490 h 6858001"/>
              <a:gd name="connsiteX53" fmla="*/ 692590 w 874715"/>
              <a:gd name="connsiteY53" fmla="*/ 6010235 h 6858001"/>
              <a:gd name="connsiteX54" fmla="*/ 688970 w 874715"/>
              <a:gd name="connsiteY54" fmla="*/ 6069276 h 6858001"/>
              <a:gd name="connsiteX55" fmla="*/ 682494 w 874715"/>
              <a:gd name="connsiteY55" fmla="*/ 6103407 h 6858001"/>
              <a:gd name="connsiteX56" fmla="*/ 626294 w 874715"/>
              <a:gd name="connsiteY56" fmla="*/ 6188144 h 6858001"/>
              <a:gd name="connsiteX57" fmla="*/ 628200 w 874715"/>
              <a:gd name="connsiteY57" fmla="*/ 6236396 h 6858001"/>
              <a:gd name="connsiteX58" fmla="*/ 666871 w 874715"/>
              <a:gd name="connsiteY58" fmla="*/ 6311718 h 6858001"/>
              <a:gd name="connsiteX59" fmla="*/ 684208 w 874715"/>
              <a:gd name="connsiteY59" fmla="*/ 6448435 h 6858001"/>
              <a:gd name="connsiteX60" fmla="*/ 630104 w 874715"/>
              <a:gd name="connsiteY60" fmla="*/ 6517873 h 6858001"/>
              <a:gd name="connsiteX61" fmla="*/ 578096 w 874715"/>
              <a:gd name="connsiteY61" fmla="*/ 6553767 h 6858001"/>
              <a:gd name="connsiteX62" fmla="*/ 517706 w 874715"/>
              <a:gd name="connsiteY62" fmla="*/ 6657533 h 6858001"/>
              <a:gd name="connsiteX63" fmla="*/ 540185 w 874715"/>
              <a:gd name="connsiteY63" fmla="*/ 6682250 h 6858001"/>
              <a:gd name="connsiteX64" fmla="*/ 549712 w 874715"/>
              <a:gd name="connsiteY64" fmla="*/ 6758356 h 6858001"/>
              <a:gd name="connsiteX65" fmla="*/ 548950 w 874715"/>
              <a:gd name="connsiteY65" fmla="*/ 6840738 h 6858001"/>
              <a:gd name="connsiteX66" fmla="*/ 556149 w 874715"/>
              <a:gd name="connsiteY66" fmla="*/ 6858001 h 6858001"/>
              <a:gd name="connsiteX67" fmla="*/ 760427 w 874715"/>
              <a:gd name="connsiteY67" fmla="*/ 6858001 h 6858001"/>
              <a:gd name="connsiteX68" fmla="*/ 763269 w 874715"/>
              <a:gd name="connsiteY68" fmla="*/ 6846819 h 6858001"/>
              <a:gd name="connsiteX69" fmla="*/ 784795 w 874715"/>
              <a:gd name="connsiteY69" fmla="*/ 6678324 h 6858001"/>
              <a:gd name="connsiteX70" fmla="*/ 805560 w 874715"/>
              <a:gd name="connsiteY70" fmla="*/ 6504338 h 6858001"/>
              <a:gd name="connsiteX71" fmla="*/ 812418 w 874715"/>
              <a:gd name="connsiteY71" fmla="*/ 6408814 h 6858001"/>
              <a:gd name="connsiteX72" fmla="*/ 823279 w 874715"/>
              <a:gd name="connsiteY72" fmla="*/ 6325450 h 6858001"/>
              <a:gd name="connsiteX73" fmla="*/ 830137 w 874715"/>
              <a:gd name="connsiteY73" fmla="*/ 6252873 h 6858001"/>
              <a:gd name="connsiteX74" fmla="*/ 844043 w 874715"/>
              <a:gd name="connsiteY74" fmla="*/ 6137341 h 6858001"/>
              <a:gd name="connsiteX75" fmla="*/ 847663 w 874715"/>
              <a:gd name="connsiteY75" fmla="*/ 6089284 h 6858001"/>
              <a:gd name="connsiteX76" fmla="*/ 847471 w 874715"/>
              <a:gd name="connsiteY76" fmla="*/ 5975908 h 6858001"/>
              <a:gd name="connsiteX77" fmla="*/ 845567 w 874715"/>
              <a:gd name="connsiteY77" fmla="*/ 5936481 h 6858001"/>
              <a:gd name="connsiteX78" fmla="*/ 821945 w 874715"/>
              <a:gd name="connsiteY78" fmla="*/ 5860571 h 6858001"/>
              <a:gd name="connsiteX79" fmla="*/ 820231 w 874715"/>
              <a:gd name="connsiteY79" fmla="*/ 5851549 h 6858001"/>
              <a:gd name="connsiteX80" fmla="*/ 810894 w 874715"/>
              <a:gd name="connsiteY80" fmla="*/ 5801726 h 6858001"/>
              <a:gd name="connsiteX81" fmla="*/ 807846 w 874715"/>
              <a:gd name="connsiteY81" fmla="*/ 5774460 h 6858001"/>
              <a:gd name="connsiteX82" fmla="*/ 788415 w 874715"/>
              <a:gd name="connsiteY82" fmla="*/ 5670892 h 6858001"/>
              <a:gd name="connsiteX83" fmla="*/ 779271 w 874715"/>
              <a:gd name="connsiteY83" fmla="*/ 5611265 h 6858001"/>
              <a:gd name="connsiteX84" fmla="*/ 780605 w 874715"/>
              <a:gd name="connsiteY84" fmla="*/ 5563010 h 6858001"/>
              <a:gd name="connsiteX85" fmla="*/ 782319 w 874715"/>
              <a:gd name="connsiteY85" fmla="*/ 5478272 h 6858001"/>
              <a:gd name="connsiteX86" fmla="*/ 786701 w 874715"/>
              <a:gd name="connsiteY86" fmla="*/ 5451203 h 6858001"/>
              <a:gd name="connsiteX87" fmla="*/ 774127 w 874715"/>
              <a:gd name="connsiteY87" fmla="*/ 5328805 h 6858001"/>
              <a:gd name="connsiteX88" fmla="*/ 773175 w 874715"/>
              <a:gd name="connsiteY88" fmla="*/ 5258975 h 6858001"/>
              <a:gd name="connsiteX89" fmla="*/ 757552 w 874715"/>
              <a:gd name="connsiteY89" fmla="*/ 5180319 h 6858001"/>
              <a:gd name="connsiteX90" fmla="*/ 758314 w 874715"/>
              <a:gd name="connsiteY90" fmla="*/ 5157370 h 6858001"/>
              <a:gd name="connsiteX91" fmla="*/ 759649 w 874715"/>
              <a:gd name="connsiteY91" fmla="*/ 5131673 h 6858001"/>
              <a:gd name="connsiteX92" fmla="*/ 760793 w 874715"/>
              <a:gd name="connsiteY92" fmla="*/ 5052820 h 6858001"/>
              <a:gd name="connsiteX93" fmla="*/ 766507 w 874715"/>
              <a:gd name="connsiteY93" fmla="*/ 5004959 h 6858001"/>
              <a:gd name="connsiteX94" fmla="*/ 763079 w 874715"/>
              <a:gd name="connsiteY94" fmla="*/ 4913751 h 6858001"/>
              <a:gd name="connsiteX95" fmla="*/ 768031 w 874715"/>
              <a:gd name="connsiteY95" fmla="*/ 4880011 h 6858001"/>
              <a:gd name="connsiteX96" fmla="*/ 768603 w 874715"/>
              <a:gd name="connsiteY96" fmla="*/ 4794687 h 6858001"/>
              <a:gd name="connsiteX97" fmla="*/ 765745 w 874715"/>
              <a:gd name="connsiteY97" fmla="*/ 4718187 h 6858001"/>
              <a:gd name="connsiteX98" fmla="*/ 767269 w 874715"/>
              <a:gd name="connsiteY98" fmla="*/ 4644434 h 6858001"/>
              <a:gd name="connsiteX99" fmla="*/ 773555 w 874715"/>
              <a:gd name="connsiteY99" fmla="*/ 4591670 h 6858001"/>
              <a:gd name="connsiteX100" fmla="*/ 777365 w 874715"/>
              <a:gd name="connsiteY100" fmla="*/ 4534394 h 6858001"/>
              <a:gd name="connsiteX101" fmla="*/ 800036 w 874715"/>
              <a:gd name="connsiteY101" fmla="*/ 4376493 h 6858001"/>
              <a:gd name="connsiteX102" fmla="*/ 794512 w 874715"/>
              <a:gd name="connsiteY102" fmla="*/ 4347267 h 6858001"/>
              <a:gd name="connsiteX103" fmla="*/ 789368 w 874715"/>
              <a:gd name="connsiteY103" fmla="*/ 4181322 h 6858001"/>
              <a:gd name="connsiteX104" fmla="*/ 789750 w 874715"/>
              <a:gd name="connsiteY104" fmla="*/ 4145230 h 6858001"/>
              <a:gd name="connsiteX105" fmla="*/ 767269 w 874715"/>
              <a:gd name="connsiteY105" fmla="*/ 4048330 h 6858001"/>
              <a:gd name="connsiteX106" fmla="*/ 802894 w 874715"/>
              <a:gd name="connsiteY106" fmla="*/ 3898864 h 6858001"/>
              <a:gd name="connsiteX107" fmla="*/ 847471 w 874715"/>
              <a:gd name="connsiteY107" fmla="*/ 3759007 h 6858001"/>
              <a:gd name="connsiteX108" fmla="*/ 848163 w 874715"/>
              <a:gd name="connsiteY108" fmla="*/ 3756136 h 6858001"/>
              <a:gd name="connsiteX109" fmla="*/ 819543 w 874715"/>
              <a:gd name="connsiteY109" fmla="*/ 3748731 h 6858001"/>
              <a:gd name="connsiteX110" fmla="*/ 819313 w 874715"/>
              <a:gd name="connsiteY110" fmla="*/ 3748682 h 6858001"/>
              <a:gd name="connsiteX111" fmla="*/ 819544 w 874715"/>
              <a:gd name="connsiteY111" fmla="*/ 3748730 h 6858001"/>
              <a:gd name="connsiteX112" fmla="*/ 848164 w 874715"/>
              <a:gd name="connsiteY112" fmla="*/ 3756135 h 6858001"/>
              <a:gd name="connsiteX113" fmla="*/ 849545 w 874715"/>
              <a:gd name="connsiteY113" fmla="*/ 3750401 h 6858001"/>
              <a:gd name="connsiteX114" fmla="*/ 853189 w 874715"/>
              <a:gd name="connsiteY114" fmla="*/ 3741353 h 6858001"/>
              <a:gd name="connsiteX115" fmla="*/ 862905 w 874715"/>
              <a:gd name="connsiteY115" fmla="*/ 3691138 h 6858001"/>
              <a:gd name="connsiteX116" fmla="*/ 866333 w 874715"/>
              <a:gd name="connsiteY116" fmla="*/ 3628959 h 6858001"/>
              <a:gd name="connsiteX117" fmla="*/ 874715 w 874715"/>
              <a:gd name="connsiteY117" fmla="*/ 3550106 h 6858001"/>
              <a:gd name="connsiteX118" fmla="*/ 871487 w 874715"/>
              <a:gd name="connsiteY118" fmla="*/ 3524252 h 6858001"/>
              <a:gd name="connsiteX119" fmla="*/ 871488 w 874715"/>
              <a:gd name="connsiteY119" fmla="*/ 3524252 h 6858001"/>
              <a:gd name="connsiteX120" fmla="*/ 870763 w 874715"/>
              <a:gd name="connsiteY120" fmla="*/ 3518451 h 6858001"/>
              <a:gd name="connsiteX121" fmla="*/ 864238 w 874715"/>
              <a:gd name="connsiteY121" fmla="*/ 3486946 h 6858001"/>
              <a:gd name="connsiteX122" fmla="*/ 848618 w 874715"/>
              <a:gd name="connsiteY122" fmla="*/ 3398677 h 6858001"/>
              <a:gd name="connsiteX123" fmla="*/ 837595 w 874715"/>
              <a:gd name="connsiteY123" fmla="*/ 3365728 h 6858001"/>
              <a:gd name="connsiteX124" fmla="*/ 834829 w 874715"/>
              <a:gd name="connsiteY124" fmla="*/ 3357461 h 6858001"/>
              <a:gd name="connsiteX125" fmla="*/ 513783 w 874715"/>
              <a:gd name="connsiteY125" fmla="*/ 0 h 6858001"/>
              <a:gd name="connsiteX126" fmla="*/ 72334 w 874715"/>
              <a:gd name="connsiteY126" fmla="*/ 0 h 6858001"/>
              <a:gd name="connsiteX127" fmla="*/ 75447 w 874715"/>
              <a:gd name="connsiteY127" fmla="*/ 27991 h 6858001"/>
              <a:gd name="connsiteX128" fmla="*/ 88115 w 874715"/>
              <a:gd name="connsiteY128" fmla="*/ 134133 h 6858001"/>
              <a:gd name="connsiteX129" fmla="*/ 62778 w 874715"/>
              <a:gd name="connsiteY129" fmla="*/ 221224 h 6858001"/>
              <a:gd name="connsiteX130" fmla="*/ 62206 w 874715"/>
              <a:gd name="connsiteY130" fmla="*/ 247312 h 6858001"/>
              <a:gd name="connsiteX131" fmla="*/ 72113 w 874715"/>
              <a:gd name="connsiteY131" fmla="*/ 305764 h 6858001"/>
              <a:gd name="connsiteX132" fmla="*/ 65445 w 874715"/>
              <a:gd name="connsiteY132" fmla="*/ 426397 h 6858001"/>
              <a:gd name="connsiteX133" fmla="*/ 55348 w 874715"/>
              <a:gd name="connsiteY133" fmla="*/ 470924 h 6858001"/>
              <a:gd name="connsiteX134" fmla="*/ 48870 w 874715"/>
              <a:gd name="connsiteY134" fmla="*/ 495638 h 6858001"/>
              <a:gd name="connsiteX135" fmla="*/ 30963 w 874715"/>
              <a:gd name="connsiteY135" fmla="*/ 622548 h 6858001"/>
              <a:gd name="connsiteX136" fmla="*/ 11723 w 874715"/>
              <a:gd name="connsiteY136" fmla="*/ 679040 h 6858001"/>
              <a:gd name="connsiteX137" fmla="*/ 8865 w 874715"/>
              <a:gd name="connsiteY137" fmla="*/ 694341 h 6858001"/>
              <a:gd name="connsiteX138" fmla="*/ 16865 w 874715"/>
              <a:gd name="connsiteY138" fmla="*/ 778095 h 6858001"/>
              <a:gd name="connsiteX139" fmla="*/ 47918 w 874715"/>
              <a:gd name="connsiteY139" fmla="*/ 840866 h 6858001"/>
              <a:gd name="connsiteX140" fmla="*/ 58396 w 874715"/>
              <a:gd name="connsiteY140" fmla="*/ 853028 h 6858001"/>
              <a:gd name="connsiteX141" fmla="*/ 54776 w 874715"/>
              <a:gd name="connsiteY141" fmla="*/ 1027995 h 6858001"/>
              <a:gd name="connsiteX142" fmla="*/ 50394 w 874715"/>
              <a:gd name="connsiteY142" fmla="*/ 1054866 h 6858001"/>
              <a:gd name="connsiteX143" fmla="*/ 68683 w 874715"/>
              <a:gd name="connsiteY143" fmla="*/ 1184720 h 6858001"/>
              <a:gd name="connsiteX144" fmla="*/ 72303 w 874715"/>
              <a:gd name="connsiteY144" fmla="*/ 1222576 h 6858001"/>
              <a:gd name="connsiteX145" fmla="*/ 88687 w 874715"/>
              <a:gd name="connsiteY145" fmla="*/ 1358313 h 6858001"/>
              <a:gd name="connsiteX146" fmla="*/ 73447 w 874715"/>
              <a:gd name="connsiteY146" fmla="*/ 1377535 h 6858001"/>
              <a:gd name="connsiteX147" fmla="*/ 35153 w 874715"/>
              <a:gd name="connsiteY147" fmla="*/ 1432851 h 6858001"/>
              <a:gd name="connsiteX148" fmla="*/ 1244 w 874715"/>
              <a:gd name="connsiteY148" fmla="*/ 1541910 h 6858001"/>
              <a:gd name="connsiteX149" fmla="*/ 3149 w 874715"/>
              <a:gd name="connsiteY149" fmla="*/ 1571529 h 6858001"/>
              <a:gd name="connsiteX150" fmla="*/ 59730 w 874715"/>
              <a:gd name="connsiteY150" fmla="*/ 1646459 h 6858001"/>
              <a:gd name="connsiteX151" fmla="*/ 82399 w 874715"/>
              <a:gd name="connsiteY151" fmla="*/ 1682944 h 6858001"/>
              <a:gd name="connsiteX152" fmla="*/ 124120 w 874715"/>
              <a:gd name="connsiteY152" fmla="*/ 1786511 h 6858001"/>
              <a:gd name="connsiteX153" fmla="*/ 131741 w 874715"/>
              <a:gd name="connsiteY153" fmla="*/ 1795142 h 6858001"/>
              <a:gd name="connsiteX154" fmla="*/ 222232 w 874715"/>
              <a:gd name="connsiteY154" fmla="*/ 1871640 h 6858001"/>
              <a:gd name="connsiteX155" fmla="*/ 237662 w 874715"/>
              <a:gd name="connsiteY155" fmla="*/ 1888901 h 6858001"/>
              <a:gd name="connsiteX156" fmla="*/ 261667 w 874715"/>
              <a:gd name="connsiteY156" fmla="*/ 1909694 h 6858001"/>
              <a:gd name="connsiteX157" fmla="*/ 308150 w 874715"/>
              <a:gd name="connsiteY157" fmla="*/ 1974618 h 6858001"/>
              <a:gd name="connsiteX158" fmla="*/ 323009 w 874715"/>
              <a:gd name="connsiteY158" fmla="*/ 2055042 h 6858001"/>
              <a:gd name="connsiteX159" fmla="*/ 345680 w 874715"/>
              <a:gd name="connsiteY159" fmla="*/ 2152137 h 6858001"/>
              <a:gd name="connsiteX160" fmla="*/ 360920 w 874715"/>
              <a:gd name="connsiteY160" fmla="*/ 2192740 h 6858001"/>
              <a:gd name="connsiteX161" fmla="*/ 389877 w 874715"/>
              <a:gd name="connsiteY161" fmla="*/ 2301603 h 6858001"/>
              <a:gd name="connsiteX162" fmla="*/ 414262 w 874715"/>
              <a:gd name="connsiteY162" fmla="*/ 2379279 h 6858001"/>
              <a:gd name="connsiteX163" fmla="*/ 428551 w 874715"/>
              <a:gd name="connsiteY163" fmla="*/ 2491281 h 6858001"/>
              <a:gd name="connsiteX164" fmla="*/ 429121 w 874715"/>
              <a:gd name="connsiteY164" fmla="*/ 2545615 h 6858001"/>
              <a:gd name="connsiteX165" fmla="*/ 502275 w 874715"/>
              <a:gd name="connsiteY165" fmla="*/ 2645455 h 6858001"/>
              <a:gd name="connsiteX166" fmla="*/ 550665 w 874715"/>
              <a:gd name="connsiteY166" fmla="*/ 2725094 h 6858001"/>
              <a:gd name="connsiteX167" fmla="*/ 527232 w 874715"/>
              <a:gd name="connsiteY167" fmla="*/ 2808850 h 6858001"/>
              <a:gd name="connsiteX168" fmla="*/ 505133 w 874715"/>
              <a:gd name="connsiteY168" fmla="*/ 2831604 h 6858001"/>
              <a:gd name="connsiteX169" fmla="*/ 484178 w 874715"/>
              <a:gd name="connsiteY169" fmla="*/ 2968910 h 6858001"/>
              <a:gd name="connsiteX170" fmla="*/ 483416 w 874715"/>
              <a:gd name="connsiteY170" fmla="*/ 3165061 h 6858001"/>
              <a:gd name="connsiteX171" fmla="*/ 447744 w 874715"/>
              <a:gd name="connsiteY171" fmla="*/ 3326101 h 6858001"/>
              <a:gd name="connsiteX172" fmla="*/ 446756 w 874715"/>
              <a:gd name="connsiteY172" fmla="*/ 3333750 h 6858001"/>
              <a:gd name="connsiteX173" fmla="*/ 834222 w 874715"/>
              <a:gd name="connsiteY173" fmla="*/ 3333750 h 6858001"/>
              <a:gd name="connsiteX174" fmla="*/ 833756 w 874715"/>
              <a:gd name="connsiteY174" fmla="*/ 3315508 h 6858001"/>
              <a:gd name="connsiteX175" fmla="*/ 851283 w 874715"/>
              <a:gd name="connsiteY175" fmla="*/ 3289224 h 6858001"/>
              <a:gd name="connsiteX176" fmla="*/ 866523 w 874715"/>
              <a:gd name="connsiteY176" fmla="*/ 3248621 h 6858001"/>
              <a:gd name="connsiteX177" fmla="*/ 848234 w 874715"/>
              <a:gd name="connsiteY177" fmla="*/ 3203506 h 6858001"/>
              <a:gd name="connsiteX178" fmla="*/ 810325 w 874715"/>
              <a:gd name="connsiteY178" fmla="*/ 3097977 h 6858001"/>
              <a:gd name="connsiteX179" fmla="*/ 808609 w 874715"/>
              <a:gd name="connsiteY179" fmla="*/ 3031285 h 6858001"/>
              <a:gd name="connsiteX180" fmla="*/ 792417 w 874715"/>
              <a:gd name="connsiteY180" fmla="*/ 2886329 h 6858001"/>
              <a:gd name="connsiteX181" fmla="*/ 769366 w 874715"/>
              <a:gd name="connsiteY181" fmla="*/ 2791590 h 6858001"/>
              <a:gd name="connsiteX182" fmla="*/ 743267 w 874715"/>
              <a:gd name="connsiteY182" fmla="*/ 2723527 h 6858001"/>
              <a:gd name="connsiteX183" fmla="*/ 709166 w 874715"/>
              <a:gd name="connsiteY183" fmla="*/ 2626038 h 6858001"/>
              <a:gd name="connsiteX184" fmla="*/ 691449 w 874715"/>
              <a:gd name="connsiteY184" fmla="*/ 2528158 h 6858001"/>
              <a:gd name="connsiteX185" fmla="*/ 669159 w 874715"/>
              <a:gd name="connsiteY185" fmla="*/ 2457348 h 6858001"/>
              <a:gd name="connsiteX186" fmla="*/ 653918 w 874715"/>
              <a:gd name="connsiteY186" fmla="*/ 2370844 h 6858001"/>
              <a:gd name="connsiteX187" fmla="*/ 653348 w 874715"/>
              <a:gd name="connsiteY187" fmla="*/ 2298269 h 6858001"/>
              <a:gd name="connsiteX188" fmla="*/ 656014 w 874715"/>
              <a:gd name="connsiteY188" fmla="*/ 2184501 h 6858001"/>
              <a:gd name="connsiteX189" fmla="*/ 609913 w 874715"/>
              <a:gd name="connsiteY189" fmla="*/ 2045235 h 6858001"/>
              <a:gd name="connsiteX190" fmla="*/ 599624 w 874715"/>
              <a:gd name="connsiteY190" fmla="*/ 1988939 h 6858001"/>
              <a:gd name="connsiteX191" fmla="*/ 594862 w 874715"/>
              <a:gd name="connsiteY191" fmla="*/ 1935977 h 6858001"/>
              <a:gd name="connsiteX192" fmla="*/ 564191 w 874715"/>
              <a:gd name="connsiteY192" fmla="*/ 1823583 h 6858001"/>
              <a:gd name="connsiteX193" fmla="*/ 554093 w 874715"/>
              <a:gd name="connsiteY193" fmla="*/ 1777881 h 6858001"/>
              <a:gd name="connsiteX194" fmla="*/ 554285 w 874715"/>
              <a:gd name="connsiteY194" fmla="*/ 1713934 h 6858001"/>
              <a:gd name="connsiteX195" fmla="*/ 540186 w 874715"/>
              <a:gd name="connsiteY195" fmla="*/ 1597617 h 6858001"/>
              <a:gd name="connsiteX196" fmla="*/ 499037 w 874715"/>
              <a:gd name="connsiteY196" fmla="*/ 1481495 h 6858001"/>
              <a:gd name="connsiteX197" fmla="*/ 503037 w 874715"/>
              <a:gd name="connsiteY197" fmla="*/ 1432262 h 6858001"/>
              <a:gd name="connsiteX198" fmla="*/ 502085 w 874715"/>
              <a:gd name="connsiteY198" fmla="*/ 1414609 h 6858001"/>
              <a:gd name="connsiteX199" fmla="*/ 479414 w 874715"/>
              <a:gd name="connsiteY199" fmla="*/ 1255923 h 6858001"/>
              <a:gd name="connsiteX200" fmla="*/ 476938 w 874715"/>
              <a:gd name="connsiteY200" fmla="*/ 1240034 h 6858001"/>
              <a:gd name="connsiteX201" fmla="*/ 456745 w 874715"/>
              <a:gd name="connsiteY201" fmla="*/ 1165498 h 6858001"/>
              <a:gd name="connsiteX202" fmla="*/ 444171 w 874715"/>
              <a:gd name="connsiteY202" fmla="*/ 977582 h 6858001"/>
              <a:gd name="connsiteX203" fmla="*/ 442647 w 874715"/>
              <a:gd name="connsiteY203" fmla="*/ 966011 h 6858001"/>
              <a:gd name="connsiteX204" fmla="*/ 452743 w 874715"/>
              <a:gd name="connsiteY204" fmla="*/ 903045 h 6858001"/>
              <a:gd name="connsiteX205" fmla="*/ 467032 w 874715"/>
              <a:gd name="connsiteY205" fmla="*/ 871859 h 6858001"/>
              <a:gd name="connsiteX206" fmla="*/ 481892 w 874715"/>
              <a:gd name="connsiteY206" fmla="*/ 823213 h 6858001"/>
              <a:gd name="connsiteX207" fmla="*/ 487416 w 874715"/>
              <a:gd name="connsiteY207" fmla="*/ 773781 h 6858001"/>
              <a:gd name="connsiteX208" fmla="*/ 464936 w 874715"/>
              <a:gd name="connsiteY208" fmla="*/ 690809 h 6858001"/>
              <a:gd name="connsiteX209" fmla="*/ 462650 w 874715"/>
              <a:gd name="connsiteY209" fmla="*/ 660603 h 6858001"/>
              <a:gd name="connsiteX210" fmla="*/ 451791 w 874715"/>
              <a:gd name="connsiteY210" fmla="*/ 593322 h 6858001"/>
              <a:gd name="connsiteX211" fmla="*/ 452553 w 874715"/>
              <a:gd name="connsiteY211" fmla="*/ 534478 h 6858001"/>
              <a:gd name="connsiteX212" fmla="*/ 469890 w 874715"/>
              <a:gd name="connsiteY212" fmla="*/ 487205 h 6858001"/>
              <a:gd name="connsiteX213" fmla="*/ 473318 w 874715"/>
              <a:gd name="connsiteY213" fmla="*/ 418552 h 6858001"/>
              <a:gd name="connsiteX214" fmla="*/ 460746 w 874715"/>
              <a:gd name="connsiteY214" fmla="*/ 374220 h 6858001"/>
              <a:gd name="connsiteX215" fmla="*/ 459032 w 874715"/>
              <a:gd name="connsiteY215" fmla="*/ 365198 h 6858001"/>
              <a:gd name="connsiteX216" fmla="*/ 458267 w 874715"/>
              <a:gd name="connsiteY216" fmla="*/ 249272 h 6858001"/>
              <a:gd name="connsiteX217" fmla="*/ 496179 w 874715"/>
              <a:gd name="connsiteY217" fmla="*/ 104514 h 6858001"/>
              <a:gd name="connsiteX218" fmla="*/ 504181 w 874715"/>
              <a:gd name="connsiteY218" fmla="*/ 80583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</a:cxnLst>
            <a:rect l="l" t="t" r="r" b="b"/>
            <a:pathLst>
              <a:path w="874715" h="6858001">
                <a:moveTo>
                  <a:pt x="669467" y="3720275"/>
                </a:moveTo>
                <a:lnTo>
                  <a:pt x="710453" y="3726292"/>
                </a:lnTo>
                <a:lnTo>
                  <a:pt x="710455" y="3726292"/>
                </a:lnTo>
                <a:lnTo>
                  <a:pt x="669465" y="3720275"/>
                </a:lnTo>
                <a:close/>
                <a:moveTo>
                  <a:pt x="834223" y="3333751"/>
                </a:moveTo>
                <a:lnTo>
                  <a:pt x="446757" y="3333751"/>
                </a:lnTo>
                <a:lnTo>
                  <a:pt x="441229" y="3376550"/>
                </a:lnTo>
                <a:lnTo>
                  <a:pt x="437178" y="3407910"/>
                </a:lnTo>
                <a:cubicBezTo>
                  <a:pt x="435005" y="3435408"/>
                  <a:pt x="434362" y="3463164"/>
                  <a:pt x="435790" y="3491262"/>
                </a:cubicBezTo>
                <a:cubicBezTo>
                  <a:pt x="436266" y="3500578"/>
                  <a:pt x="433599" y="3510777"/>
                  <a:pt x="429384" y="3520658"/>
                </a:cubicBezTo>
                <a:lnTo>
                  <a:pt x="427332" y="3524252"/>
                </a:lnTo>
                <a:lnTo>
                  <a:pt x="427331" y="3524252"/>
                </a:lnTo>
                <a:lnTo>
                  <a:pt x="413690" y="3548145"/>
                </a:lnTo>
                <a:cubicBezTo>
                  <a:pt x="391973" y="3578940"/>
                  <a:pt x="390257" y="3577567"/>
                  <a:pt x="408166" y="3612089"/>
                </a:cubicBezTo>
                <a:cubicBezTo>
                  <a:pt x="412548" y="3620328"/>
                  <a:pt x="415214" y="3630528"/>
                  <a:pt x="421692" y="3636610"/>
                </a:cubicBezTo>
                <a:cubicBezTo>
                  <a:pt x="438171" y="3652106"/>
                  <a:pt x="444409" y="3669416"/>
                  <a:pt x="445933" y="3687609"/>
                </a:cubicBezTo>
                <a:lnTo>
                  <a:pt x="443241" y="3725049"/>
                </a:lnTo>
                <a:lnTo>
                  <a:pt x="455589" y="3723372"/>
                </a:lnTo>
                <a:cubicBezTo>
                  <a:pt x="485111" y="3719138"/>
                  <a:pt x="514678" y="3715144"/>
                  <a:pt x="544787" y="3712739"/>
                </a:cubicBezTo>
                <a:lnTo>
                  <a:pt x="544802" y="3712740"/>
                </a:lnTo>
                <a:lnTo>
                  <a:pt x="544786" y="3712740"/>
                </a:lnTo>
                <a:cubicBezTo>
                  <a:pt x="514677" y="3715145"/>
                  <a:pt x="485110" y="3719139"/>
                  <a:pt x="455588" y="3723373"/>
                </a:cubicBezTo>
                <a:lnTo>
                  <a:pt x="443240" y="3725050"/>
                </a:lnTo>
                <a:lnTo>
                  <a:pt x="441884" y="3743904"/>
                </a:lnTo>
                <a:cubicBezTo>
                  <a:pt x="440932" y="3750574"/>
                  <a:pt x="439598" y="3758615"/>
                  <a:pt x="442266" y="3764306"/>
                </a:cubicBezTo>
                <a:cubicBezTo>
                  <a:pt x="454266" y="3790000"/>
                  <a:pt x="450076" y="3811773"/>
                  <a:pt x="433692" y="3834135"/>
                </a:cubicBezTo>
                <a:cubicBezTo>
                  <a:pt x="419595" y="3853553"/>
                  <a:pt x="411213" y="3875915"/>
                  <a:pt x="428740" y="3898864"/>
                </a:cubicBezTo>
                <a:cubicBezTo>
                  <a:pt x="467603" y="3949864"/>
                  <a:pt x="469507" y="4004392"/>
                  <a:pt x="444932" y="4062061"/>
                </a:cubicBezTo>
                <a:cubicBezTo>
                  <a:pt x="427405" y="4103253"/>
                  <a:pt x="423405" y="4143856"/>
                  <a:pt x="441122" y="4187207"/>
                </a:cubicBezTo>
                <a:cubicBezTo>
                  <a:pt x="447980" y="4203880"/>
                  <a:pt x="443408" y="4225456"/>
                  <a:pt x="444932" y="4244874"/>
                </a:cubicBezTo>
                <a:cubicBezTo>
                  <a:pt x="445694" y="4255860"/>
                  <a:pt x="445884" y="4268022"/>
                  <a:pt x="450648" y="4277434"/>
                </a:cubicBezTo>
                <a:cubicBezTo>
                  <a:pt x="462841" y="4302544"/>
                  <a:pt x="478461" y="4325885"/>
                  <a:pt x="490464" y="4351188"/>
                </a:cubicBezTo>
                <a:cubicBezTo>
                  <a:pt x="496178" y="4363350"/>
                  <a:pt x="499226" y="4377865"/>
                  <a:pt x="499418" y="4391596"/>
                </a:cubicBezTo>
                <a:cubicBezTo>
                  <a:pt x="500370" y="4432199"/>
                  <a:pt x="500370" y="4472804"/>
                  <a:pt x="498656" y="4513209"/>
                </a:cubicBezTo>
                <a:cubicBezTo>
                  <a:pt x="495988" y="4579901"/>
                  <a:pt x="495416" y="4647572"/>
                  <a:pt x="438646" y="4695629"/>
                </a:cubicBezTo>
                <a:cubicBezTo>
                  <a:pt x="434074" y="4699554"/>
                  <a:pt x="431406" y="4707987"/>
                  <a:pt x="430644" y="4714658"/>
                </a:cubicBezTo>
                <a:cubicBezTo>
                  <a:pt x="427025" y="4745453"/>
                  <a:pt x="426643" y="4777033"/>
                  <a:pt x="420737" y="4807436"/>
                </a:cubicBezTo>
                <a:cubicBezTo>
                  <a:pt x="415975" y="4831758"/>
                  <a:pt x="417499" y="4851963"/>
                  <a:pt x="434264" y="4870400"/>
                </a:cubicBezTo>
                <a:cubicBezTo>
                  <a:pt x="456362" y="4894527"/>
                  <a:pt x="469317" y="4923950"/>
                  <a:pt x="462269" y="4956119"/>
                </a:cubicBezTo>
                <a:cubicBezTo>
                  <a:pt x="455410" y="4988286"/>
                  <a:pt x="470269" y="5009470"/>
                  <a:pt x="485701" y="5033207"/>
                </a:cubicBezTo>
                <a:cubicBezTo>
                  <a:pt x="496940" y="5050467"/>
                  <a:pt x="511038" y="5070083"/>
                  <a:pt x="512180" y="5089305"/>
                </a:cubicBezTo>
                <a:cubicBezTo>
                  <a:pt x="514656" y="5132851"/>
                  <a:pt x="553902" y="5170316"/>
                  <a:pt x="531613" y="5217589"/>
                </a:cubicBezTo>
                <a:cubicBezTo>
                  <a:pt x="530089" y="5220727"/>
                  <a:pt x="533899" y="5226415"/>
                  <a:pt x="534851" y="5230926"/>
                </a:cubicBezTo>
                <a:cubicBezTo>
                  <a:pt x="542091" y="5267019"/>
                  <a:pt x="535041" y="5300953"/>
                  <a:pt x="511228" y="5327433"/>
                </a:cubicBezTo>
                <a:cubicBezTo>
                  <a:pt x="480175" y="5362152"/>
                  <a:pt x="477127" y="5400597"/>
                  <a:pt x="487225" y="5443357"/>
                </a:cubicBezTo>
                <a:cubicBezTo>
                  <a:pt x="490464" y="5457089"/>
                  <a:pt x="492750" y="5470820"/>
                  <a:pt x="495416" y="5484746"/>
                </a:cubicBezTo>
                <a:cubicBezTo>
                  <a:pt x="499226" y="5503576"/>
                  <a:pt x="503228" y="5522604"/>
                  <a:pt x="507038" y="5541432"/>
                </a:cubicBezTo>
                <a:cubicBezTo>
                  <a:pt x="510848" y="5559676"/>
                  <a:pt x="517324" y="5579880"/>
                  <a:pt x="500942" y="5594001"/>
                </a:cubicBezTo>
                <a:cubicBezTo>
                  <a:pt x="486843" y="5606164"/>
                  <a:pt x="488177" y="5614794"/>
                  <a:pt x="500370" y="5625974"/>
                </a:cubicBezTo>
                <a:cubicBezTo>
                  <a:pt x="543043" y="5664813"/>
                  <a:pt x="569714" y="5711889"/>
                  <a:pt x="571618" y="5771911"/>
                </a:cubicBezTo>
                <a:cubicBezTo>
                  <a:pt x="572000" y="5784268"/>
                  <a:pt x="574666" y="5796822"/>
                  <a:pt x="577524" y="5808982"/>
                </a:cubicBezTo>
                <a:cubicBezTo>
                  <a:pt x="579239" y="5816437"/>
                  <a:pt x="581145" y="5825462"/>
                  <a:pt x="586289" y="5829971"/>
                </a:cubicBezTo>
                <a:cubicBezTo>
                  <a:pt x="625532" y="5865083"/>
                  <a:pt x="652775" y="5908825"/>
                  <a:pt x="674684" y="5956490"/>
                </a:cubicBezTo>
                <a:cubicBezTo>
                  <a:pt x="682494" y="5973553"/>
                  <a:pt x="690304" y="5991797"/>
                  <a:pt x="692590" y="6010235"/>
                </a:cubicBezTo>
                <a:cubicBezTo>
                  <a:pt x="694876" y="6029456"/>
                  <a:pt x="691066" y="6049660"/>
                  <a:pt x="688970" y="6069276"/>
                </a:cubicBezTo>
                <a:cubicBezTo>
                  <a:pt x="687828" y="6080849"/>
                  <a:pt x="688018" y="6094187"/>
                  <a:pt x="682494" y="6103407"/>
                </a:cubicBezTo>
                <a:cubicBezTo>
                  <a:pt x="665157" y="6132633"/>
                  <a:pt x="646489" y="6160879"/>
                  <a:pt x="626294" y="6188144"/>
                </a:cubicBezTo>
                <a:cubicBezTo>
                  <a:pt x="608958" y="6211486"/>
                  <a:pt x="606481" y="6216194"/>
                  <a:pt x="628200" y="6236396"/>
                </a:cubicBezTo>
                <a:cubicBezTo>
                  <a:pt x="650489" y="6257190"/>
                  <a:pt x="662109" y="6283082"/>
                  <a:pt x="666871" y="6311718"/>
                </a:cubicBezTo>
                <a:cubicBezTo>
                  <a:pt x="674302" y="6357030"/>
                  <a:pt x="680588" y="6402732"/>
                  <a:pt x="684208" y="6448435"/>
                </a:cubicBezTo>
                <a:cubicBezTo>
                  <a:pt x="687446" y="6489823"/>
                  <a:pt x="669920" y="6509634"/>
                  <a:pt x="630104" y="6517873"/>
                </a:cubicBezTo>
                <a:cubicBezTo>
                  <a:pt x="608005" y="6522581"/>
                  <a:pt x="584001" y="6528663"/>
                  <a:pt x="578096" y="6553767"/>
                </a:cubicBezTo>
                <a:cubicBezTo>
                  <a:pt x="568570" y="6594765"/>
                  <a:pt x="564380" y="6637329"/>
                  <a:pt x="517706" y="6657533"/>
                </a:cubicBezTo>
                <a:cubicBezTo>
                  <a:pt x="527993" y="6668713"/>
                  <a:pt x="534089" y="6675579"/>
                  <a:pt x="540185" y="6682250"/>
                </a:cubicBezTo>
                <a:cubicBezTo>
                  <a:pt x="557140" y="6700686"/>
                  <a:pt x="564380" y="6738934"/>
                  <a:pt x="549712" y="6758356"/>
                </a:cubicBezTo>
                <a:cubicBezTo>
                  <a:pt x="528375" y="6786993"/>
                  <a:pt x="532375" y="6813278"/>
                  <a:pt x="548950" y="6840738"/>
                </a:cubicBezTo>
                <a:lnTo>
                  <a:pt x="556149" y="6858001"/>
                </a:lnTo>
                <a:lnTo>
                  <a:pt x="760427" y="6858001"/>
                </a:lnTo>
                <a:lnTo>
                  <a:pt x="763269" y="6846819"/>
                </a:lnTo>
                <a:cubicBezTo>
                  <a:pt x="771841" y="6790916"/>
                  <a:pt x="777937" y="6734620"/>
                  <a:pt x="784795" y="6678324"/>
                </a:cubicBezTo>
                <a:cubicBezTo>
                  <a:pt x="791844" y="6620265"/>
                  <a:pt x="799274" y="6562401"/>
                  <a:pt x="805560" y="6504338"/>
                </a:cubicBezTo>
                <a:cubicBezTo>
                  <a:pt x="808800" y="6472562"/>
                  <a:pt x="809370" y="6440589"/>
                  <a:pt x="812418" y="6408814"/>
                </a:cubicBezTo>
                <a:cubicBezTo>
                  <a:pt x="815086" y="6380959"/>
                  <a:pt x="820039" y="6353302"/>
                  <a:pt x="823279" y="6325450"/>
                </a:cubicBezTo>
                <a:cubicBezTo>
                  <a:pt x="825945" y="6301323"/>
                  <a:pt x="827469" y="6277000"/>
                  <a:pt x="830137" y="6252873"/>
                </a:cubicBezTo>
                <a:cubicBezTo>
                  <a:pt x="834517" y="6214231"/>
                  <a:pt x="839471" y="6175786"/>
                  <a:pt x="844043" y="6137341"/>
                </a:cubicBezTo>
                <a:cubicBezTo>
                  <a:pt x="845757" y="6121257"/>
                  <a:pt x="850520" y="6104387"/>
                  <a:pt x="847663" y="6089284"/>
                </a:cubicBezTo>
                <a:cubicBezTo>
                  <a:pt x="840423" y="6051230"/>
                  <a:pt x="842519" y="6013764"/>
                  <a:pt x="847471" y="5975908"/>
                </a:cubicBezTo>
                <a:cubicBezTo>
                  <a:pt x="849188" y="5962962"/>
                  <a:pt x="848806" y="5949036"/>
                  <a:pt x="845567" y="5936481"/>
                </a:cubicBezTo>
                <a:cubicBezTo>
                  <a:pt x="839089" y="5910785"/>
                  <a:pt x="829945" y="5885876"/>
                  <a:pt x="821945" y="5860571"/>
                </a:cubicBezTo>
                <a:cubicBezTo>
                  <a:pt x="820993" y="5857824"/>
                  <a:pt x="820801" y="5854490"/>
                  <a:pt x="820231" y="5851549"/>
                </a:cubicBezTo>
                <a:cubicBezTo>
                  <a:pt x="816990" y="5834874"/>
                  <a:pt x="813752" y="5818399"/>
                  <a:pt x="810894" y="5801726"/>
                </a:cubicBezTo>
                <a:cubicBezTo>
                  <a:pt x="809370" y="5792704"/>
                  <a:pt x="809180" y="5783484"/>
                  <a:pt x="807846" y="5774460"/>
                </a:cubicBezTo>
                <a:cubicBezTo>
                  <a:pt x="802512" y="5739546"/>
                  <a:pt x="811466" y="5701101"/>
                  <a:pt x="788415" y="5670892"/>
                </a:cubicBezTo>
                <a:cubicBezTo>
                  <a:pt x="773555" y="5651277"/>
                  <a:pt x="776985" y="5632250"/>
                  <a:pt x="779271" y="5611265"/>
                </a:cubicBezTo>
                <a:cubicBezTo>
                  <a:pt x="780985" y="5595374"/>
                  <a:pt x="780413" y="5579094"/>
                  <a:pt x="780605" y="5563010"/>
                </a:cubicBezTo>
                <a:cubicBezTo>
                  <a:pt x="781175" y="5534764"/>
                  <a:pt x="781367" y="5506518"/>
                  <a:pt x="782319" y="5478272"/>
                </a:cubicBezTo>
                <a:cubicBezTo>
                  <a:pt x="782699" y="5469249"/>
                  <a:pt x="787463" y="5460031"/>
                  <a:pt x="786701" y="5451203"/>
                </a:cubicBezTo>
                <a:cubicBezTo>
                  <a:pt x="783081" y="5410403"/>
                  <a:pt x="777365" y="5369604"/>
                  <a:pt x="774127" y="5328805"/>
                </a:cubicBezTo>
                <a:cubicBezTo>
                  <a:pt x="772223" y="5305660"/>
                  <a:pt x="775841" y="5281924"/>
                  <a:pt x="773175" y="5258975"/>
                </a:cubicBezTo>
                <a:cubicBezTo>
                  <a:pt x="770127" y="5232496"/>
                  <a:pt x="762317" y="5206604"/>
                  <a:pt x="757552" y="5180319"/>
                </a:cubicBezTo>
                <a:cubicBezTo>
                  <a:pt x="756220" y="5173061"/>
                  <a:pt x="757934" y="5165020"/>
                  <a:pt x="758314" y="5157370"/>
                </a:cubicBezTo>
                <a:cubicBezTo>
                  <a:pt x="758697" y="5148739"/>
                  <a:pt x="759459" y="5140304"/>
                  <a:pt x="759649" y="5131673"/>
                </a:cubicBezTo>
                <a:cubicBezTo>
                  <a:pt x="760031" y="5105388"/>
                  <a:pt x="759459" y="5079104"/>
                  <a:pt x="760793" y="5052820"/>
                </a:cubicBezTo>
                <a:cubicBezTo>
                  <a:pt x="761555" y="5036736"/>
                  <a:pt x="769365" y="5019868"/>
                  <a:pt x="766507" y="5004959"/>
                </a:cubicBezTo>
                <a:cubicBezTo>
                  <a:pt x="760983" y="4974557"/>
                  <a:pt x="773365" y="4944153"/>
                  <a:pt x="763079" y="4913751"/>
                </a:cubicBezTo>
                <a:cubicBezTo>
                  <a:pt x="760031" y="4904334"/>
                  <a:pt x="767651" y="4891388"/>
                  <a:pt x="768031" y="4880011"/>
                </a:cubicBezTo>
                <a:cubicBezTo>
                  <a:pt x="768983" y="4851570"/>
                  <a:pt x="768793" y="4823128"/>
                  <a:pt x="768603" y="4794687"/>
                </a:cubicBezTo>
                <a:cubicBezTo>
                  <a:pt x="768413" y="4769186"/>
                  <a:pt x="771079" y="4742705"/>
                  <a:pt x="765745" y="4718187"/>
                </a:cubicBezTo>
                <a:cubicBezTo>
                  <a:pt x="760031" y="4692491"/>
                  <a:pt x="760793" y="4669346"/>
                  <a:pt x="767269" y="4644434"/>
                </a:cubicBezTo>
                <a:cubicBezTo>
                  <a:pt x="771651" y="4627369"/>
                  <a:pt x="772223" y="4609322"/>
                  <a:pt x="773555" y="4591670"/>
                </a:cubicBezTo>
                <a:cubicBezTo>
                  <a:pt x="775079" y="4572644"/>
                  <a:pt x="771079" y="4551655"/>
                  <a:pt x="777365" y="4534394"/>
                </a:cubicBezTo>
                <a:cubicBezTo>
                  <a:pt x="796036" y="4483001"/>
                  <a:pt x="800036" y="4430237"/>
                  <a:pt x="800036" y="4376493"/>
                </a:cubicBezTo>
                <a:cubicBezTo>
                  <a:pt x="800036" y="4366684"/>
                  <a:pt x="797370" y="4356680"/>
                  <a:pt x="794512" y="4347267"/>
                </a:cubicBezTo>
                <a:cubicBezTo>
                  <a:pt x="777365" y="4292342"/>
                  <a:pt x="778889" y="4237224"/>
                  <a:pt x="789368" y="4181322"/>
                </a:cubicBezTo>
                <a:cubicBezTo>
                  <a:pt x="791654" y="4169748"/>
                  <a:pt x="792036" y="4156803"/>
                  <a:pt x="789750" y="4145230"/>
                </a:cubicBezTo>
                <a:cubicBezTo>
                  <a:pt x="783081" y="4112668"/>
                  <a:pt x="772031" y="4081088"/>
                  <a:pt x="767269" y="4048330"/>
                </a:cubicBezTo>
                <a:cubicBezTo>
                  <a:pt x="759459" y="3994194"/>
                  <a:pt x="785747" y="3947314"/>
                  <a:pt x="802894" y="3898864"/>
                </a:cubicBezTo>
                <a:cubicBezTo>
                  <a:pt x="819087" y="3852768"/>
                  <a:pt x="855664" y="3813538"/>
                  <a:pt x="847471" y="3759007"/>
                </a:cubicBezTo>
                <a:lnTo>
                  <a:pt x="848163" y="3756136"/>
                </a:lnTo>
                <a:lnTo>
                  <a:pt x="819543" y="3748731"/>
                </a:lnTo>
                <a:lnTo>
                  <a:pt x="819313" y="3748682"/>
                </a:lnTo>
                <a:lnTo>
                  <a:pt x="819544" y="3748730"/>
                </a:lnTo>
                <a:lnTo>
                  <a:pt x="848164" y="3756135"/>
                </a:lnTo>
                <a:lnTo>
                  <a:pt x="849545" y="3750401"/>
                </a:lnTo>
                <a:cubicBezTo>
                  <a:pt x="850902" y="3747434"/>
                  <a:pt x="852522" y="3744394"/>
                  <a:pt x="853189" y="3741353"/>
                </a:cubicBezTo>
                <a:cubicBezTo>
                  <a:pt x="856809" y="3724680"/>
                  <a:pt x="861189" y="3708009"/>
                  <a:pt x="862905" y="3691138"/>
                </a:cubicBezTo>
                <a:cubicBezTo>
                  <a:pt x="865191" y="3670544"/>
                  <a:pt x="864429" y="3649555"/>
                  <a:pt x="866333" y="3628959"/>
                </a:cubicBezTo>
                <a:cubicBezTo>
                  <a:pt x="868619" y="3602478"/>
                  <a:pt x="874715" y="3576391"/>
                  <a:pt x="874715" y="3550106"/>
                </a:cubicBezTo>
                <a:lnTo>
                  <a:pt x="871487" y="3524252"/>
                </a:lnTo>
                <a:lnTo>
                  <a:pt x="871488" y="3524252"/>
                </a:lnTo>
                <a:lnTo>
                  <a:pt x="870763" y="3518451"/>
                </a:lnTo>
                <a:cubicBezTo>
                  <a:pt x="868573" y="3507933"/>
                  <a:pt x="865953" y="3497439"/>
                  <a:pt x="864238" y="3486946"/>
                </a:cubicBezTo>
                <a:cubicBezTo>
                  <a:pt x="859476" y="3457327"/>
                  <a:pt x="860810" y="3424765"/>
                  <a:pt x="848618" y="3398677"/>
                </a:cubicBezTo>
                <a:lnTo>
                  <a:pt x="837595" y="3365728"/>
                </a:lnTo>
                <a:lnTo>
                  <a:pt x="834829" y="3357461"/>
                </a:lnTo>
                <a:close/>
                <a:moveTo>
                  <a:pt x="513783" y="0"/>
                </a:moveTo>
                <a:lnTo>
                  <a:pt x="72334" y="0"/>
                </a:lnTo>
                <a:lnTo>
                  <a:pt x="75447" y="27991"/>
                </a:lnTo>
                <a:cubicBezTo>
                  <a:pt x="80828" y="63323"/>
                  <a:pt x="87734" y="98434"/>
                  <a:pt x="88115" y="134133"/>
                </a:cubicBezTo>
                <a:cubicBezTo>
                  <a:pt x="88495" y="166498"/>
                  <a:pt x="94591" y="198471"/>
                  <a:pt x="62778" y="221224"/>
                </a:cubicBezTo>
                <a:cubicBezTo>
                  <a:pt x="58586" y="224165"/>
                  <a:pt x="60872" y="238486"/>
                  <a:pt x="62206" y="247312"/>
                </a:cubicBezTo>
                <a:cubicBezTo>
                  <a:pt x="65065" y="266927"/>
                  <a:pt x="72303" y="286346"/>
                  <a:pt x="72113" y="305764"/>
                </a:cubicBezTo>
                <a:cubicBezTo>
                  <a:pt x="71923" y="345976"/>
                  <a:pt x="68875" y="386383"/>
                  <a:pt x="65445" y="426397"/>
                </a:cubicBezTo>
                <a:cubicBezTo>
                  <a:pt x="64111" y="441500"/>
                  <a:pt x="58968" y="456017"/>
                  <a:pt x="55348" y="470924"/>
                </a:cubicBezTo>
                <a:cubicBezTo>
                  <a:pt x="53252" y="479162"/>
                  <a:pt x="47728" y="487990"/>
                  <a:pt x="48870" y="495638"/>
                </a:cubicBezTo>
                <a:cubicBezTo>
                  <a:pt x="55538" y="539970"/>
                  <a:pt x="39156" y="580573"/>
                  <a:pt x="30963" y="622548"/>
                </a:cubicBezTo>
                <a:cubicBezTo>
                  <a:pt x="27153" y="641968"/>
                  <a:pt x="18009" y="660210"/>
                  <a:pt x="11723" y="679040"/>
                </a:cubicBezTo>
                <a:cubicBezTo>
                  <a:pt x="10007" y="683943"/>
                  <a:pt x="8483" y="689436"/>
                  <a:pt x="8865" y="694341"/>
                </a:cubicBezTo>
                <a:cubicBezTo>
                  <a:pt x="11151" y="722389"/>
                  <a:pt x="14389" y="750244"/>
                  <a:pt x="16865" y="778095"/>
                </a:cubicBezTo>
                <a:cubicBezTo>
                  <a:pt x="19151" y="803401"/>
                  <a:pt x="19913" y="828900"/>
                  <a:pt x="47918" y="840866"/>
                </a:cubicBezTo>
                <a:cubicBezTo>
                  <a:pt x="52300" y="842633"/>
                  <a:pt x="55538" y="848516"/>
                  <a:pt x="58396" y="853028"/>
                </a:cubicBezTo>
                <a:cubicBezTo>
                  <a:pt x="102404" y="922662"/>
                  <a:pt x="101260" y="959929"/>
                  <a:pt x="54776" y="1027995"/>
                </a:cubicBezTo>
                <a:cubicBezTo>
                  <a:pt x="50014" y="1035056"/>
                  <a:pt x="46584" y="1050159"/>
                  <a:pt x="50394" y="1054866"/>
                </a:cubicBezTo>
                <a:cubicBezTo>
                  <a:pt x="82019" y="1094882"/>
                  <a:pt x="78589" y="1138623"/>
                  <a:pt x="68683" y="1184720"/>
                </a:cubicBezTo>
                <a:cubicBezTo>
                  <a:pt x="66017" y="1196684"/>
                  <a:pt x="66017" y="1213555"/>
                  <a:pt x="72303" y="1222576"/>
                </a:cubicBezTo>
                <a:cubicBezTo>
                  <a:pt x="101450" y="1265534"/>
                  <a:pt x="97260" y="1311630"/>
                  <a:pt x="88687" y="1358313"/>
                </a:cubicBezTo>
                <a:cubicBezTo>
                  <a:pt x="87353" y="1365570"/>
                  <a:pt x="80113" y="1374398"/>
                  <a:pt x="73447" y="1377535"/>
                </a:cubicBezTo>
                <a:cubicBezTo>
                  <a:pt x="49824" y="1388716"/>
                  <a:pt x="41822" y="1409705"/>
                  <a:pt x="35153" y="1432851"/>
                </a:cubicBezTo>
                <a:cubicBezTo>
                  <a:pt x="24295" y="1469335"/>
                  <a:pt x="11531" y="1505229"/>
                  <a:pt x="1244" y="1541910"/>
                </a:cubicBezTo>
                <a:cubicBezTo>
                  <a:pt x="-1232" y="1550935"/>
                  <a:pt x="292" y="1562114"/>
                  <a:pt x="3149" y="1571529"/>
                </a:cubicBezTo>
                <a:cubicBezTo>
                  <a:pt x="12865" y="1603698"/>
                  <a:pt x="37250" y="1624098"/>
                  <a:pt x="59730" y="1646459"/>
                </a:cubicBezTo>
                <a:cubicBezTo>
                  <a:pt x="69637" y="1656267"/>
                  <a:pt x="76685" y="1669800"/>
                  <a:pt x="82399" y="1682944"/>
                </a:cubicBezTo>
                <a:cubicBezTo>
                  <a:pt x="97070" y="1717073"/>
                  <a:pt x="110214" y="1751988"/>
                  <a:pt x="124120" y="1786511"/>
                </a:cubicBezTo>
                <a:cubicBezTo>
                  <a:pt x="125454" y="1789845"/>
                  <a:pt x="128883" y="1792590"/>
                  <a:pt x="131741" y="1795142"/>
                </a:cubicBezTo>
                <a:cubicBezTo>
                  <a:pt x="161842" y="1820640"/>
                  <a:pt x="192131" y="1845943"/>
                  <a:pt x="222232" y="1871640"/>
                </a:cubicBezTo>
                <a:cubicBezTo>
                  <a:pt x="227946" y="1876543"/>
                  <a:pt x="232138" y="1883606"/>
                  <a:pt x="237662" y="1888901"/>
                </a:cubicBezTo>
                <a:cubicBezTo>
                  <a:pt x="245282" y="1896356"/>
                  <a:pt x="252523" y="1905771"/>
                  <a:pt x="261667" y="1909694"/>
                </a:cubicBezTo>
                <a:cubicBezTo>
                  <a:pt x="290432" y="1921855"/>
                  <a:pt x="302816" y="1945197"/>
                  <a:pt x="308150" y="1974618"/>
                </a:cubicBezTo>
                <a:cubicBezTo>
                  <a:pt x="313103" y="2001493"/>
                  <a:pt x="317295" y="2028365"/>
                  <a:pt x="323009" y="2055042"/>
                </a:cubicBezTo>
                <a:cubicBezTo>
                  <a:pt x="329867" y="2087602"/>
                  <a:pt x="337297" y="2119968"/>
                  <a:pt x="345680" y="2152137"/>
                </a:cubicBezTo>
                <a:cubicBezTo>
                  <a:pt x="349300" y="2166063"/>
                  <a:pt x="353490" y="2180774"/>
                  <a:pt x="360920" y="2192740"/>
                </a:cubicBezTo>
                <a:cubicBezTo>
                  <a:pt x="381495" y="2226281"/>
                  <a:pt x="395401" y="2262177"/>
                  <a:pt x="389877" y="2301603"/>
                </a:cubicBezTo>
                <a:cubicBezTo>
                  <a:pt x="385495" y="2333183"/>
                  <a:pt x="396735" y="2359664"/>
                  <a:pt x="414262" y="2379279"/>
                </a:cubicBezTo>
                <a:cubicBezTo>
                  <a:pt x="446077" y="2414980"/>
                  <a:pt x="438837" y="2453227"/>
                  <a:pt x="428551" y="2491281"/>
                </a:cubicBezTo>
                <a:cubicBezTo>
                  <a:pt x="423216" y="2510897"/>
                  <a:pt x="423978" y="2526980"/>
                  <a:pt x="429121" y="2545615"/>
                </a:cubicBezTo>
                <a:cubicBezTo>
                  <a:pt x="441123" y="2588768"/>
                  <a:pt x="473700" y="2617603"/>
                  <a:pt x="502275" y="2645455"/>
                </a:cubicBezTo>
                <a:cubicBezTo>
                  <a:pt x="526660" y="2669191"/>
                  <a:pt x="540376" y="2695868"/>
                  <a:pt x="550665" y="2725094"/>
                </a:cubicBezTo>
                <a:cubicBezTo>
                  <a:pt x="563809" y="2761970"/>
                  <a:pt x="558857" y="2791196"/>
                  <a:pt x="527232" y="2808850"/>
                </a:cubicBezTo>
                <a:cubicBezTo>
                  <a:pt x="518277" y="2813754"/>
                  <a:pt x="507799" y="2822385"/>
                  <a:pt x="505133" y="2831604"/>
                </a:cubicBezTo>
                <a:cubicBezTo>
                  <a:pt x="491799" y="2876129"/>
                  <a:pt x="472366" y="2921245"/>
                  <a:pt x="484178" y="2968910"/>
                </a:cubicBezTo>
                <a:cubicBezTo>
                  <a:pt x="500371" y="3034817"/>
                  <a:pt x="499419" y="3099154"/>
                  <a:pt x="483416" y="3165061"/>
                </a:cubicBezTo>
                <a:cubicBezTo>
                  <a:pt x="470462" y="3218512"/>
                  <a:pt x="457126" y="3271963"/>
                  <a:pt x="447744" y="3326101"/>
                </a:cubicBezTo>
                <a:lnTo>
                  <a:pt x="446756" y="3333750"/>
                </a:lnTo>
                <a:lnTo>
                  <a:pt x="834222" y="3333750"/>
                </a:lnTo>
                <a:lnTo>
                  <a:pt x="833756" y="3315508"/>
                </a:lnTo>
                <a:cubicBezTo>
                  <a:pt x="835090" y="3305897"/>
                  <a:pt x="843092" y="3293538"/>
                  <a:pt x="851283" y="3289224"/>
                </a:cubicBezTo>
                <a:cubicBezTo>
                  <a:pt x="869571" y="3279612"/>
                  <a:pt x="872811" y="3266470"/>
                  <a:pt x="866523" y="3248621"/>
                </a:cubicBezTo>
                <a:cubicBezTo>
                  <a:pt x="861189" y="3233124"/>
                  <a:pt x="858523" y="3214098"/>
                  <a:pt x="848234" y="3203506"/>
                </a:cubicBezTo>
                <a:cubicBezTo>
                  <a:pt x="819088" y="3173494"/>
                  <a:pt x="818135" y="3135244"/>
                  <a:pt x="810325" y="3097977"/>
                </a:cubicBezTo>
                <a:cubicBezTo>
                  <a:pt x="805561" y="3075225"/>
                  <a:pt x="805371" y="3054039"/>
                  <a:pt x="808609" y="3031285"/>
                </a:cubicBezTo>
                <a:cubicBezTo>
                  <a:pt x="815849" y="2981857"/>
                  <a:pt x="805561" y="2933799"/>
                  <a:pt x="792417" y="2886329"/>
                </a:cubicBezTo>
                <a:cubicBezTo>
                  <a:pt x="783654" y="2854945"/>
                  <a:pt x="778320" y="2822776"/>
                  <a:pt x="769366" y="2791590"/>
                </a:cubicBezTo>
                <a:cubicBezTo>
                  <a:pt x="762508" y="2768247"/>
                  <a:pt x="754315" y="2744906"/>
                  <a:pt x="743267" y="2723527"/>
                </a:cubicBezTo>
                <a:cubicBezTo>
                  <a:pt x="727072" y="2692532"/>
                  <a:pt x="702688" y="2665466"/>
                  <a:pt x="709166" y="2626038"/>
                </a:cubicBezTo>
                <a:cubicBezTo>
                  <a:pt x="714880" y="2591317"/>
                  <a:pt x="702880" y="2559935"/>
                  <a:pt x="691449" y="2528158"/>
                </a:cubicBezTo>
                <a:cubicBezTo>
                  <a:pt x="683067" y="2504816"/>
                  <a:pt x="674493" y="2481477"/>
                  <a:pt x="669159" y="2457348"/>
                </a:cubicBezTo>
                <a:cubicBezTo>
                  <a:pt x="662872" y="2428709"/>
                  <a:pt x="665540" y="2396344"/>
                  <a:pt x="653918" y="2370844"/>
                </a:cubicBezTo>
                <a:cubicBezTo>
                  <a:pt x="641726" y="2344167"/>
                  <a:pt x="649918" y="2322005"/>
                  <a:pt x="653348" y="2298269"/>
                </a:cubicBezTo>
                <a:cubicBezTo>
                  <a:pt x="658682" y="2260413"/>
                  <a:pt x="668589" y="2222749"/>
                  <a:pt x="656014" y="2184501"/>
                </a:cubicBezTo>
                <a:cubicBezTo>
                  <a:pt x="640774" y="2138014"/>
                  <a:pt x="624391" y="2091918"/>
                  <a:pt x="609913" y="2045235"/>
                </a:cubicBezTo>
                <a:cubicBezTo>
                  <a:pt x="604386" y="2027187"/>
                  <a:pt x="602100" y="2007771"/>
                  <a:pt x="599624" y="1988939"/>
                </a:cubicBezTo>
                <a:cubicBezTo>
                  <a:pt x="597528" y="1971091"/>
                  <a:pt x="602862" y="1949711"/>
                  <a:pt x="594862" y="1935977"/>
                </a:cubicBezTo>
                <a:cubicBezTo>
                  <a:pt x="574287" y="1900670"/>
                  <a:pt x="564191" y="1864385"/>
                  <a:pt x="564191" y="1823583"/>
                </a:cubicBezTo>
                <a:cubicBezTo>
                  <a:pt x="564191" y="1808282"/>
                  <a:pt x="555617" y="1793374"/>
                  <a:pt x="554093" y="1777881"/>
                </a:cubicBezTo>
                <a:cubicBezTo>
                  <a:pt x="552189" y="1756694"/>
                  <a:pt x="547044" y="1732372"/>
                  <a:pt x="554285" y="1713934"/>
                </a:cubicBezTo>
                <a:cubicBezTo>
                  <a:pt x="571429" y="1670585"/>
                  <a:pt x="557141" y="1635476"/>
                  <a:pt x="540186" y="1597617"/>
                </a:cubicBezTo>
                <a:cubicBezTo>
                  <a:pt x="523422" y="1560348"/>
                  <a:pt x="510087" y="1521118"/>
                  <a:pt x="499037" y="1481495"/>
                </a:cubicBezTo>
                <a:cubicBezTo>
                  <a:pt x="495037" y="1466588"/>
                  <a:pt x="501705" y="1448740"/>
                  <a:pt x="503037" y="1432262"/>
                </a:cubicBezTo>
                <a:cubicBezTo>
                  <a:pt x="503419" y="1426376"/>
                  <a:pt x="503991" y="1419903"/>
                  <a:pt x="502085" y="1414609"/>
                </a:cubicBezTo>
                <a:cubicBezTo>
                  <a:pt x="483796" y="1363414"/>
                  <a:pt x="469890" y="1311432"/>
                  <a:pt x="479414" y="1255923"/>
                </a:cubicBezTo>
                <a:cubicBezTo>
                  <a:pt x="480368" y="1250824"/>
                  <a:pt x="478272" y="1245135"/>
                  <a:pt x="476938" y="1240034"/>
                </a:cubicBezTo>
                <a:cubicBezTo>
                  <a:pt x="470080" y="1215122"/>
                  <a:pt x="459222" y="1190799"/>
                  <a:pt x="456745" y="1165498"/>
                </a:cubicBezTo>
                <a:cubicBezTo>
                  <a:pt x="450649" y="1103121"/>
                  <a:pt x="448171" y="1040355"/>
                  <a:pt x="444171" y="977582"/>
                </a:cubicBezTo>
                <a:cubicBezTo>
                  <a:pt x="443981" y="973659"/>
                  <a:pt x="443981" y="969541"/>
                  <a:pt x="442647" y="966011"/>
                </a:cubicBezTo>
                <a:cubicBezTo>
                  <a:pt x="434455" y="942864"/>
                  <a:pt x="437123" y="922662"/>
                  <a:pt x="452743" y="903045"/>
                </a:cubicBezTo>
                <a:cubicBezTo>
                  <a:pt x="459602" y="894414"/>
                  <a:pt x="463222" y="882645"/>
                  <a:pt x="467032" y="871859"/>
                </a:cubicBezTo>
                <a:cubicBezTo>
                  <a:pt x="472748" y="855968"/>
                  <a:pt x="478272" y="839689"/>
                  <a:pt x="481892" y="823213"/>
                </a:cubicBezTo>
                <a:cubicBezTo>
                  <a:pt x="485320" y="806930"/>
                  <a:pt x="490083" y="789474"/>
                  <a:pt x="487416" y="773781"/>
                </a:cubicBezTo>
                <a:cubicBezTo>
                  <a:pt x="482654" y="745535"/>
                  <a:pt x="471986" y="718661"/>
                  <a:pt x="464936" y="690809"/>
                </a:cubicBezTo>
                <a:cubicBezTo>
                  <a:pt x="462460" y="681198"/>
                  <a:pt x="462842" y="670605"/>
                  <a:pt x="462650" y="660603"/>
                </a:cubicBezTo>
                <a:cubicBezTo>
                  <a:pt x="462080" y="637652"/>
                  <a:pt x="467604" y="614113"/>
                  <a:pt x="451791" y="593322"/>
                </a:cubicBezTo>
                <a:cubicBezTo>
                  <a:pt x="436933" y="574101"/>
                  <a:pt x="441313" y="554679"/>
                  <a:pt x="452553" y="534478"/>
                </a:cubicBezTo>
                <a:cubicBezTo>
                  <a:pt x="460556" y="519961"/>
                  <a:pt x="466842" y="503486"/>
                  <a:pt x="469890" y="487205"/>
                </a:cubicBezTo>
                <a:cubicBezTo>
                  <a:pt x="474080" y="464843"/>
                  <a:pt x="475796" y="442679"/>
                  <a:pt x="473318" y="418552"/>
                </a:cubicBezTo>
                <a:cubicBezTo>
                  <a:pt x="471604" y="401485"/>
                  <a:pt x="470842" y="387559"/>
                  <a:pt x="460746" y="374220"/>
                </a:cubicBezTo>
                <a:cubicBezTo>
                  <a:pt x="459222" y="372064"/>
                  <a:pt x="458840" y="368141"/>
                  <a:pt x="459032" y="365198"/>
                </a:cubicBezTo>
                <a:cubicBezTo>
                  <a:pt x="462270" y="326557"/>
                  <a:pt x="460556" y="288308"/>
                  <a:pt x="458267" y="249272"/>
                </a:cubicBezTo>
                <a:cubicBezTo>
                  <a:pt x="455221" y="199649"/>
                  <a:pt x="464174" y="147470"/>
                  <a:pt x="496179" y="104514"/>
                </a:cubicBezTo>
                <a:cubicBezTo>
                  <a:pt x="500943" y="98237"/>
                  <a:pt x="503037" y="88822"/>
                  <a:pt x="504181" y="80583"/>
                </a:cubicBez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1" name="Picture 4" descr="Sundial and University of Saskatchewan collaborate to advance cannabis  clinical research">
            <a:extLst>
              <a:ext uri="{FF2B5EF4-FFF2-40B4-BE49-F238E27FC236}">
                <a16:creationId xmlns:a16="http://schemas.microsoft.com/office/drawing/2014/main" id="{898423B0-87EB-4A59-BEF1-05A25FACB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3578" y="4995865"/>
            <a:ext cx="2551043" cy="7334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FE4C6224-95AF-472F-98AD-4A20472AB118}"/>
              </a:ext>
            </a:extLst>
          </p:cNvPr>
          <p:cNvSpPr txBox="1">
            <a:spLocks/>
          </p:cNvSpPr>
          <p:nvPr/>
        </p:nvSpPr>
        <p:spPr>
          <a:xfrm>
            <a:off x="11962015" y="19041"/>
            <a:ext cx="229984" cy="683734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3" name="Footer Placeholder 57">
            <a:extLst>
              <a:ext uri="{FF2B5EF4-FFF2-40B4-BE49-F238E27FC236}">
                <a16:creationId xmlns:a16="http://schemas.microsoft.com/office/drawing/2014/main" id="{E5BC0E22-DAFD-467E-BCA8-B59C66379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21537"/>
            <a:ext cx="12192000" cy="341543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600" dirty="0"/>
              <a:t>The 41st International Symposium on Computational Geometry (</a:t>
            </a:r>
            <a:r>
              <a:rPr lang="en-US" sz="1600" dirty="0" err="1"/>
              <a:t>SoCG</a:t>
            </a:r>
            <a:r>
              <a:rPr lang="en-US" sz="1600" dirty="0"/>
              <a:t> 2025), Kanazawa, Japan, June 23–27, 2025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D9D08B6-5D83-82E9-D7E6-E271F73F5B01}"/>
              </a:ext>
            </a:extLst>
          </p:cNvPr>
          <p:cNvGrpSpPr/>
          <p:nvPr/>
        </p:nvGrpSpPr>
        <p:grpSpPr>
          <a:xfrm>
            <a:off x="8029009" y="1607999"/>
            <a:ext cx="3590812" cy="3918187"/>
            <a:chOff x="8357777" y="1607999"/>
            <a:chExt cx="3590812" cy="3918187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A32D1629-026E-8475-C951-277FFC7D8006}"/>
                </a:ext>
              </a:extLst>
            </p:cNvPr>
            <p:cNvSpPr/>
            <p:nvPr/>
          </p:nvSpPr>
          <p:spPr>
            <a:xfrm>
              <a:off x="8989265" y="1607999"/>
              <a:ext cx="1440000" cy="144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7A1B56C-82A8-EF19-4F67-68A5744CE212}"/>
                </a:ext>
              </a:extLst>
            </p:cNvPr>
            <p:cNvSpPr/>
            <p:nvPr/>
          </p:nvSpPr>
          <p:spPr>
            <a:xfrm>
              <a:off x="9619896" y="2554857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1DAAE17-EFF8-6CE2-7996-F2C57871C935}"/>
                </a:ext>
              </a:extLst>
            </p:cNvPr>
            <p:cNvSpPr/>
            <p:nvPr/>
          </p:nvSpPr>
          <p:spPr>
            <a:xfrm>
              <a:off x="10230859" y="2150562"/>
              <a:ext cx="720000" cy="72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DC88BC0-474E-5BEC-7E6C-A142938F0569}"/>
                </a:ext>
              </a:extLst>
            </p:cNvPr>
            <p:cNvSpPr/>
            <p:nvPr/>
          </p:nvSpPr>
          <p:spPr>
            <a:xfrm>
              <a:off x="9349265" y="3670857"/>
              <a:ext cx="360000" cy="36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BB664A6E-1566-2676-CBD4-01E997D6D461}"/>
                </a:ext>
              </a:extLst>
            </p:cNvPr>
            <p:cNvSpPr/>
            <p:nvPr/>
          </p:nvSpPr>
          <p:spPr>
            <a:xfrm>
              <a:off x="8584581" y="2327999"/>
              <a:ext cx="1440000" cy="144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F1B0B77-160D-732A-9B79-099FA9D8A651}"/>
                </a:ext>
              </a:extLst>
            </p:cNvPr>
            <p:cNvSpPr/>
            <p:nvPr/>
          </p:nvSpPr>
          <p:spPr>
            <a:xfrm>
              <a:off x="8862598" y="1718773"/>
              <a:ext cx="360000" cy="36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1D80429-4F8F-5F7E-4E0D-BDB9299B0472}"/>
                </a:ext>
              </a:extLst>
            </p:cNvPr>
            <p:cNvSpPr/>
            <p:nvPr/>
          </p:nvSpPr>
          <p:spPr>
            <a:xfrm>
              <a:off x="9570459" y="3477225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D14123B-A52B-E892-562C-DC8531EF1F8B}"/>
                </a:ext>
              </a:extLst>
            </p:cNvPr>
            <p:cNvSpPr/>
            <p:nvPr/>
          </p:nvSpPr>
          <p:spPr>
            <a:xfrm>
              <a:off x="8357777" y="3015283"/>
              <a:ext cx="360000" cy="36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58A57DB0-C1BD-8E1E-E355-7CA44FA9A2E1}"/>
                </a:ext>
              </a:extLst>
            </p:cNvPr>
            <p:cNvSpPr/>
            <p:nvPr/>
          </p:nvSpPr>
          <p:spPr>
            <a:xfrm>
              <a:off x="8440779" y="4030857"/>
              <a:ext cx="1440000" cy="144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E5CC711C-2E14-8AF4-74ED-25C4D991A40E}"/>
                </a:ext>
              </a:extLst>
            </p:cNvPr>
            <p:cNvSpPr/>
            <p:nvPr/>
          </p:nvSpPr>
          <p:spPr>
            <a:xfrm>
              <a:off x="10508589" y="2905195"/>
              <a:ext cx="1440000" cy="144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D55598E-223E-A9CA-637B-3D6C5AD59C85}"/>
                </a:ext>
              </a:extLst>
            </p:cNvPr>
            <p:cNvSpPr/>
            <p:nvPr/>
          </p:nvSpPr>
          <p:spPr>
            <a:xfrm>
              <a:off x="8875981" y="4313044"/>
              <a:ext cx="1232946" cy="1213142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4B08D7C8-785F-DD37-8494-43D2DFF3F90D}"/>
                </a:ext>
              </a:extLst>
            </p:cNvPr>
            <p:cNvSpPr/>
            <p:nvPr/>
          </p:nvSpPr>
          <p:spPr>
            <a:xfrm>
              <a:off x="9619896" y="4343004"/>
              <a:ext cx="901580" cy="913331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CBFA8A97-7D56-3E4E-B554-1B22748F5700}"/>
                </a:ext>
              </a:extLst>
            </p:cNvPr>
            <p:cNvCxnSpPr>
              <a:cxnSpLocks/>
            </p:cNvCxnSpPr>
            <p:nvPr/>
          </p:nvCxnSpPr>
          <p:spPr>
            <a:xfrm>
              <a:off x="9026433" y="1897214"/>
              <a:ext cx="705692" cy="3850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C29A0D2-42E3-6A8E-91CB-B0D08A4231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49737" y="3077553"/>
              <a:ext cx="726872" cy="1244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46021B71-31C4-253A-2DF3-778F7C355E2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92774" y="2321304"/>
              <a:ext cx="423186" cy="7495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27" name="Straight Connector 1026">
              <a:extLst>
                <a:ext uri="{FF2B5EF4-FFF2-40B4-BE49-F238E27FC236}">
                  <a16:creationId xmlns:a16="http://schemas.microsoft.com/office/drawing/2014/main" id="{C987371F-B357-65BD-ACF7-58FF455DC23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748289" y="2321304"/>
              <a:ext cx="412604" cy="791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30" name="Straight Connector 1029">
              <a:extLst>
                <a:ext uri="{FF2B5EF4-FFF2-40B4-BE49-F238E27FC236}">
                  <a16:creationId xmlns:a16="http://schemas.microsoft.com/office/drawing/2014/main" id="{A237CB68-9673-48AA-39A5-D4B64478850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754984" y="2305140"/>
              <a:ext cx="816215" cy="2133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35" name="Straight Connector 1034">
              <a:extLst>
                <a:ext uri="{FF2B5EF4-FFF2-40B4-BE49-F238E27FC236}">
                  <a16:creationId xmlns:a16="http://schemas.microsoft.com/office/drawing/2014/main" id="{D8B9226D-3560-B3B8-F7D2-7CA75620CED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177057" y="2534609"/>
              <a:ext cx="433166" cy="5843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40" name="Straight Connector 1039">
              <a:extLst>
                <a:ext uri="{FF2B5EF4-FFF2-40B4-BE49-F238E27FC236}">
                  <a16:creationId xmlns:a16="http://schemas.microsoft.com/office/drawing/2014/main" id="{F2463ECF-D1F6-5B28-505C-6DCFB78FFDF4}"/>
                </a:ext>
              </a:extLst>
            </p:cNvPr>
            <p:cNvCxnSpPr>
              <a:cxnSpLocks/>
            </p:cNvCxnSpPr>
            <p:nvPr/>
          </p:nvCxnSpPr>
          <p:spPr>
            <a:xfrm>
              <a:off x="9308938" y="3109882"/>
              <a:ext cx="829095" cy="252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43" name="Straight Connector 1042">
              <a:extLst>
                <a:ext uri="{FF2B5EF4-FFF2-40B4-BE49-F238E27FC236}">
                  <a16:creationId xmlns:a16="http://schemas.microsoft.com/office/drawing/2014/main" id="{DD457454-D44E-D751-E920-FC836066E896}"/>
                </a:ext>
              </a:extLst>
            </p:cNvPr>
            <p:cNvCxnSpPr>
              <a:cxnSpLocks/>
            </p:cNvCxnSpPr>
            <p:nvPr/>
          </p:nvCxnSpPr>
          <p:spPr>
            <a:xfrm>
              <a:off x="9308938" y="3109882"/>
              <a:ext cx="214772" cy="7366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46" name="Straight Connector 1045">
              <a:extLst>
                <a:ext uri="{FF2B5EF4-FFF2-40B4-BE49-F238E27FC236}">
                  <a16:creationId xmlns:a16="http://schemas.microsoft.com/office/drawing/2014/main" id="{2283359B-BCFB-633F-2177-034B70D03C4E}"/>
                </a:ext>
              </a:extLst>
            </p:cNvPr>
            <p:cNvCxnSpPr>
              <a:cxnSpLocks/>
            </p:cNvCxnSpPr>
            <p:nvPr/>
          </p:nvCxnSpPr>
          <p:spPr>
            <a:xfrm>
              <a:off x="10160893" y="3158023"/>
              <a:ext cx="1090980" cy="4720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49" name="Straight Connector 1048">
              <a:extLst>
                <a:ext uri="{FF2B5EF4-FFF2-40B4-BE49-F238E27FC236}">
                  <a16:creationId xmlns:a16="http://schemas.microsoft.com/office/drawing/2014/main" id="{EE02E9EC-A065-54F8-1B2F-B2FD5BA8EE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54197" y="3630067"/>
              <a:ext cx="1065347" cy="4171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52" name="Straight Connector 1051">
              <a:extLst>
                <a:ext uri="{FF2B5EF4-FFF2-40B4-BE49-F238E27FC236}">
                  <a16:creationId xmlns:a16="http://schemas.microsoft.com/office/drawing/2014/main" id="{F38F7C71-12EA-2AB5-1101-5F531DBA7DC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07633" y="3151328"/>
              <a:ext cx="37095" cy="8819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55" name="Straight Connector 1054">
              <a:extLst>
                <a:ext uri="{FF2B5EF4-FFF2-40B4-BE49-F238E27FC236}">
                  <a16:creationId xmlns:a16="http://schemas.microsoft.com/office/drawing/2014/main" id="{69D8EDDE-5350-C428-B72C-17DDD6E3487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546569" y="3869347"/>
              <a:ext cx="561064" cy="1639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58" name="Straight Connector 1057">
              <a:extLst>
                <a:ext uri="{FF2B5EF4-FFF2-40B4-BE49-F238E27FC236}">
                  <a16:creationId xmlns:a16="http://schemas.microsoft.com/office/drawing/2014/main" id="{44E18BE5-0BF0-E4C9-617A-91BF8F2968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60779" y="3892206"/>
              <a:ext cx="362931" cy="8745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61" name="Straight Connector 1060">
              <a:extLst>
                <a:ext uri="{FF2B5EF4-FFF2-40B4-BE49-F238E27FC236}">
                  <a16:creationId xmlns:a16="http://schemas.microsoft.com/office/drawing/2014/main" id="{B4286C8F-A21F-F2FB-171F-8167C0FBCC03}"/>
                </a:ext>
              </a:extLst>
            </p:cNvPr>
            <p:cNvCxnSpPr>
              <a:cxnSpLocks/>
              <a:endCxn id="1088" idx="0"/>
            </p:cNvCxnSpPr>
            <p:nvPr/>
          </p:nvCxnSpPr>
          <p:spPr>
            <a:xfrm flipH="1">
              <a:off x="10069532" y="4072337"/>
              <a:ext cx="54266" cy="7323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64" name="Straight Connector 1063">
              <a:extLst>
                <a:ext uri="{FF2B5EF4-FFF2-40B4-BE49-F238E27FC236}">
                  <a16:creationId xmlns:a16="http://schemas.microsoft.com/office/drawing/2014/main" id="{07DB539B-8D9D-6A5C-3788-E3245FE176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89768" y="4049478"/>
              <a:ext cx="911170" cy="7484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68" name="Straight Connector 1067">
              <a:extLst>
                <a:ext uri="{FF2B5EF4-FFF2-40B4-BE49-F238E27FC236}">
                  <a16:creationId xmlns:a16="http://schemas.microsoft.com/office/drawing/2014/main" id="{DB4FB6D2-905A-D329-CE0E-2EBBDB8557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92454" y="4065642"/>
              <a:ext cx="615179" cy="8660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71" name="Straight Connector 1070">
              <a:extLst>
                <a:ext uri="{FF2B5EF4-FFF2-40B4-BE49-F238E27FC236}">
                  <a16:creationId xmlns:a16="http://schemas.microsoft.com/office/drawing/2014/main" id="{372EFCE2-4CB7-1BF4-17E1-3935EFD57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76943" y="4805796"/>
              <a:ext cx="869729" cy="217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74" name="Straight Connector 1073">
              <a:extLst>
                <a:ext uri="{FF2B5EF4-FFF2-40B4-BE49-F238E27FC236}">
                  <a16:creationId xmlns:a16="http://schemas.microsoft.com/office/drawing/2014/main" id="{7491A157-4EB2-0360-5397-9A5E4BF4F2B0}"/>
                </a:ext>
              </a:extLst>
            </p:cNvPr>
            <p:cNvCxnSpPr>
              <a:cxnSpLocks/>
            </p:cNvCxnSpPr>
            <p:nvPr/>
          </p:nvCxnSpPr>
          <p:spPr>
            <a:xfrm>
              <a:off x="9176943" y="4805796"/>
              <a:ext cx="315511" cy="1716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77" name="Straight Connector 1076">
              <a:extLst>
                <a:ext uri="{FF2B5EF4-FFF2-40B4-BE49-F238E27FC236}">
                  <a16:creationId xmlns:a16="http://schemas.microsoft.com/office/drawing/2014/main" id="{878D5C77-1C1A-7FC3-344B-CA046A2A127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08618" y="4827525"/>
              <a:ext cx="538054" cy="1431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1083" name="Oval 1082">
              <a:extLst>
                <a:ext uri="{FF2B5EF4-FFF2-40B4-BE49-F238E27FC236}">
                  <a16:creationId xmlns:a16="http://schemas.microsoft.com/office/drawing/2014/main" id="{40261EDE-218F-BD9E-3531-7BC7D3DD6E25}"/>
                </a:ext>
              </a:extLst>
            </p:cNvPr>
            <p:cNvSpPr/>
            <p:nvPr/>
          </p:nvSpPr>
          <p:spPr>
            <a:xfrm>
              <a:off x="9019738" y="1890519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84" name="Oval 1083">
              <a:extLst>
                <a:ext uri="{FF2B5EF4-FFF2-40B4-BE49-F238E27FC236}">
                  <a16:creationId xmlns:a16="http://schemas.microsoft.com/office/drawing/2014/main" id="{A9B37CBA-F1AA-D97A-16EC-1E36223F9A47}"/>
                </a:ext>
              </a:extLst>
            </p:cNvPr>
            <p:cNvSpPr/>
            <p:nvPr/>
          </p:nvSpPr>
          <p:spPr>
            <a:xfrm>
              <a:off x="10576718" y="2510562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86" name="Oval 1085">
              <a:extLst>
                <a:ext uri="{FF2B5EF4-FFF2-40B4-BE49-F238E27FC236}">
                  <a16:creationId xmlns:a16="http://schemas.microsoft.com/office/drawing/2014/main" id="{211931D7-6F51-ED22-7821-A941A2B5EC1E}"/>
                </a:ext>
              </a:extLst>
            </p:cNvPr>
            <p:cNvSpPr/>
            <p:nvPr/>
          </p:nvSpPr>
          <p:spPr>
            <a:xfrm>
              <a:off x="8517408" y="3185813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87" name="Oval 1086">
              <a:extLst>
                <a:ext uri="{FF2B5EF4-FFF2-40B4-BE49-F238E27FC236}">
                  <a16:creationId xmlns:a16="http://schemas.microsoft.com/office/drawing/2014/main" id="{013F4B4E-C413-F594-01B7-228EF9A62359}"/>
                </a:ext>
              </a:extLst>
            </p:cNvPr>
            <p:cNvSpPr/>
            <p:nvPr/>
          </p:nvSpPr>
          <p:spPr>
            <a:xfrm>
              <a:off x="9137919" y="4766772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88" name="Oval 1087">
              <a:extLst>
                <a:ext uri="{FF2B5EF4-FFF2-40B4-BE49-F238E27FC236}">
                  <a16:creationId xmlns:a16="http://schemas.microsoft.com/office/drawing/2014/main" id="{B2A4C873-67CC-D685-8EF9-7D226D25ACE6}"/>
                </a:ext>
              </a:extLst>
            </p:cNvPr>
            <p:cNvSpPr/>
            <p:nvPr/>
          </p:nvSpPr>
          <p:spPr>
            <a:xfrm>
              <a:off x="10046672" y="4804665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89" name="Oval 1088">
              <a:extLst>
                <a:ext uri="{FF2B5EF4-FFF2-40B4-BE49-F238E27FC236}">
                  <a16:creationId xmlns:a16="http://schemas.microsoft.com/office/drawing/2014/main" id="{9DA690D0-BCC2-9215-FC31-21970098A26F}"/>
                </a:ext>
              </a:extLst>
            </p:cNvPr>
            <p:cNvSpPr/>
            <p:nvPr/>
          </p:nvSpPr>
          <p:spPr>
            <a:xfrm>
              <a:off x="9469594" y="4931685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90" name="Oval 1089">
              <a:extLst>
                <a:ext uri="{FF2B5EF4-FFF2-40B4-BE49-F238E27FC236}">
                  <a16:creationId xmlns:a16="http://schemas.microsoft.com/office/drawing/2014/main" id="{F5229642-9A50-4CB1-B7CA-F33F52012A2F}"/>
                </a:ext>
              </a:extLst>
            </p:cNvPr>
            <p:cNvSpPr/>
            <p:nvPr/>
          </p:nvSpPr>
          <p:spPr>
            <a:xfrm>
              <a:off x="9500850" y="384648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91" name="Oval 1090">
              <a:extLst>
                <a:ext uri="{FF2B5EF4-FFF2-40B4-BE49-F238E27FC236}">
                  <a16:creationId xmlns:a16="http://schemas.microsoft.com/office/drawing/2014/main" id="{9ED841D0-26E1-3CA9-F613-B551581E7E75}"/>
                </a:ext>
              </a:extLst>
            </p:cNvPr>
            <p:cNvSpPr/>
            <p:nvPr/>
          </p:nvSpPr>
          <p:spPr>
            <a:xfrm>
              <a:off x="11212849" y="3602335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92" name="Oval 1091">
              <a:extLst>
                <a:ext uri="{FF2B5EF4-FFF2-40B4-BE49-F238E27FC236}">
                  <a16:creationId xmlns:a16="http://schemas.microsoft.com/office/drawing/2014/main" id="{868D4406-96DD-D268-72CC-F0D07CC259E2}"/>
                </a:ext>
              </a:extLst>
            </p:cNvPr>
            <p:cNvSpPr/>
            <p:nvPr/>
          </p:nvSpPr>
          <p:spPr>
            <a:xfrm>
              <a:off x="10100938" y="4026618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93" name="Oval 1092">
              <a:extLst>
                <a:ext uri="{FF2B5EF4-FFF2-40B4-BE49-F238E27FC236}">
                  <a16:creationId xmlns:a16="http://schemas.microsoft.com/office/drawing/2014/main" id="{6F6E2540-EB38-63F2-2B50-BB60214CDE0D}"/>
                </a:ext>
              </a:extLst>
            </p:cNvPr>
            <p:cNvSpPr/>
            <p:nvPr/>
          </p:nvSpPr>
          <p:spPr>
            <a:xfrm>
              <a:off x="9269914" y="3066620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95" name="Oval 1094">
              <a:extLst>
                <a:ext uri="{FF2B5EF4-FFF2-40B4-BE49-F238E27FC236}">
                  <a16:creationId xmlns:a16="http://schemas.microsoft.com/office/drawing/2014/main" id="{CAF234A6-DA83-1855-9070-87E7BFC17820}"/>
                </a:ext>
              </a:extLst>
            </p:cNvPr>
            <p:cNvSpPr/>
            <p:nvPr/>
          </p:nvSpPr>
          <p:spPr>
            <a:xfrm>
              <a:off x="10138033" y="3112304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96" name="Oval 1095">
              <a:extLst>
                <a:ext uri="{FF2B5EF4-FFF2-40B4-BE49-F238E27FC236}">
                  <a16:creationId xmlns:a16="http://schemas.microsoft.com/office/drawing/2014/main" id="{071581EC-12F0-7C24-23AD-386A6328B142}"/>
                </a:ext>
              </a:extLst>
            </p:cNvPr>
            <p:cNvSpPr/>
            <p:nvPr/>
          </p:nvSpPr>
          <p:spPr>
            <a:xfrm>
              <a:off x="9709265" y="2282280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2823929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7D7166-035C-216C-DDE2-23282F1E77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Oval 88">
            <a:extLst>
              <a:ext uri="{FF2B5EF4-FFF2-40B4-BE49-F238E27FC236}">
                <a16:creationId xmlns:a16="http://schemas.microsoft.com/office/drawing/2014/main" id="{2D0A4E5A-C6B8-3067-0223-86A22DB67023}"/>
              </a:ext>
            </a:extLst>
          </p:cNvPr>
          <p:cNvSpPr/>
          <p:nvPr/>
        </p:nvSpPr>
        <p:spPr>
          <a:xfrm>
            <a:off x="5228696" y="1632253"/>
            <a:ext cx="1250757" cy="1250767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6D4F03D4-8DCD-1D2D-422A-A52A3C86B8EE}"/>
              </a:ext>
            </a:extLst>
          </p:cNvPr>
          <p:cNvSpPr/>
          <p:nvPr/>
        </p:nvSpPr>
        <p:spPr>
          <a:xfrm>
            <a:off x="4998961" y="4482338"/>
            <a:ext cx="1250757" cy="1250767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8" name="Freeform: Shape 207">
            <a:extLst>
              <a:ext uri="{FF2B5EF4-FFF2-40B4-BE49-F238E27FC236}">
                <a16:creationId xmlns:a16="http://schemas.microsoft.com/office/drawing/2014/main" id="{D6BFD39D-0815-820E-104E-33CFB611C551}"/>
              </a:ext>
            </a:extLst>
          </p:cNvPr>
          <p:cNvSpPr/>
          <p:nvPr/>
        </p:nvSpPr>
        <p:spPr>
          <a:xfrm>
            <a:off x="5003145" y="4489541"/>
            <a:ext cx="919163" cy="707231"/>
          </a:xfrm>
          <a:custGeom>
            <a:avLst/>
            <a:gdLst>
              <a:gd name="connsiteX0" fmla="*/ 0 w 919163"/>
              <a:gd name="connsiteY0" fmla="*/ 633412 h 707231"/>
              <a:gd name="connsiteX1" fmla="*/ 7144 w 919163"/>
              <a:gd name="connsiteY1" fmla="*/ 571500 h 707231"/>
              <a:gd name="connsiteX2" fmla="*/ 16669 w 919163"/>
              <a:gd name="connsiteY2" fmla="*/ 500062 h 707231"/>
              <a:gd name="connsiteX3" fmla="*/ 38100 w 919163"/>
              <a:gd name="connsiteY3" fmla="*/ 421481 h 707231"/>
              <a:gd name="connsiteX4" fmla="*/ 71438 w 919163"/>
              <a:gd name="connsiteY4" fmla="*/ 345281 h 707231"/>
              <a:gd name="connsiteX5" fmla="*/ 107156 w 919163"/>
              <a:gd name="connsiteY5" fmla="*/ 278606 h 707231"/>
              <a:gd name="connsiteX6" fmla="*/ 138113 w 919163"/>
              <a:gd name="connsiteY6" fmla="*/ 235744 h 707231"/>
              <a:gd name="connsiteX7" fmla="*/ 183356 w 919163"/>
              <a:gd name="connsiteY7" fmla="*/ 185737 h 707231"/>
              <a:gd name="connsiteX8" fmla="*/ 242888 w 919163"/>
              <a:gd name="connsiteY8" fmla="*/ 128587 h 707231"/>
              <a:gd name="connsiteX9" fmla="*/ 297656 w 919163"/>
              <a:gd name="connsiteY9" fmla="*/ 88106 h 707231"/>
              <a:gd name="connsiteX10" fmla="*/ 373856 w 919163"/>
              <a:gd name="connsiteY10" fmla="*/ 52387 h 707231"/>
              <a:gd name="connsiteX11" fmla="*/ 450056 w 919163"/>
              <a:gd name="connsiteY11" fmla="*/ 28575 h 707231"/>
              <a:gd name="connsiteX12" fmla="*/ 547688 w 919163"/>
              <a:gd name="connsiteY12" fmla="*/ 0 h 707231"/>
              <a:gd name="connsiteX13" fmla="*/ 621506 w 919163"/>
              <a:gd name="connsiteY13" fmla="*/ 0 h 707231"/>
              <a:gd name="connsiteX14" fmla="*/ 683419 w 919163"/>
              <a:gd name="connsiteY14" fmla="*/ 2381 h 707231"/>
              <a:gd name="connsiteX15" fmla="*/ 769144 w 919163"/>
              <a:gd name="connsiteY15" fmla="*/ 14287 h 707231"/>
              <a:gd name="connsiteX16" fmla="*/ 852488 w 919163"/>
              <a:gd name="connsiteY16" fmla="*/ 42862 h 707231"/>
              <a:gd name="connsiteX17" fmla="*/ 916781 w 919163"/>
              <a:gd name="connsiteY17" fmla="*/ 69056 h 707231"/>
              <a:gd name="connsiteX18" fmla="*/ 919163 w 919163"/>
              <a:gd name="connsiteY18" fmla="*/ 69056 h 707231"/>
              <a:gd name="connsiteX19" fmla="*/ 919163 w 919163"/>
              <a:gd name="connsiteY19" fmla="*/ 78581 h 707231"/>
              <a:gd name="connsiteX20" fmla="*/ 907256 w 919163"/>
              <a:gd name="connsiteY20" fmla="*/ 219075 h 707231"/>
              <a:gd name="connsiteX21" fmla="*/ 871538 w 919163"/>
              <a:gd name="connsiteY21" fmla="*/ 321469 h 707231"/>
              <a:gd name="connsiteX22" fmla="*/ 835819 w 919163"/>
              <a:gd name="connsiteY22" fmla="*/ 411956 h 707231"/>
              <a:gd name="connsiteX23" fmla="*/ 747713 w 919163"/>
              <a:gd name="connsiteY23" fmla="*/ 523875 h 707231"/>
              <a:gd name="connsiteX24" fmla="*/ 681038 w 919163"/>
              <a:gd name="connsiteY24" fmla="*/ 585787 h 707231"/>
              <a:gd name="connsiteX25" fmla="*/ 597694 w 919163"/>
              <a:gd name="connsiteY25" fmla="*/ 635794 h 707231"/>
              <a:gd name="connsiteX26" fmla="*/ 521494 w 919163"/>
              <a:gd name="connsiteY26" fmla="*/ 676275 h 707231"/>
              <a:gd name="connsiteX27" fmla="*/ 447675 w 919163"/>
              <a:gd name="connsiteY27" fmla="*/ 697706 h 707231"/>
              <a:gd name="connsiteX28" fmla="*/ 376238 w 919163"/>
              <a:gd name="connsiteY28" fmla="*/ 704850 h 707231"/>
              <a:gd name="connsiteX29" fmla="*/ 302419 w 919163"/>
              <a:gd name="connsiteY29" fmla="*/ 707231 h 707231"/>
              <a:gd name="connsiteX30" fmla="*/ 250031 w 919163"/>
              <a:gd name="connsiteY30" fmla="*/ 707231 h 707231"/>
              <a:gd name="connsiteX31" fmla="*/ 161925 w 919163"/>
              <a:gd name="connsiteY31" fmla="*/ 697706 h 707231"/>
              <a:gd name="connsiteX32" fmla="*/ 107156 w 919163"/>
              <a:gd name="connsiteY32" fmla="*/ 678656 h 707231"/>
              <a:gd name="connsiteX33" fmla="*/ 54769 w 919163"/>
              <a:gd name="connsiteY33" fmla="*/ 661987 h 707231"/>
              <a:gd name="connsiteX34" fmla="*/ 0 w 919163"/>
              <a:gd name="connsiteY34" fmla="*/ 633412 h 707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19163" h="707231">
                <a:moveTo>
                  <a:pt x="0" y="633412"/>
                </a:moveTo>
                <a:lnTo>
                  <a:pt x="7144" y="571500"/>
                </a:lnTo>
                <a:lnTo>
                  <a:pt x="16669" y="500062"/>
                </a:lnTo>
                <a:lnTo>
                  <a:pt x="38100" y="421481"/>
                </a:lnTo>
                <a:lnTo>
                  <a:pt x="71438" y="345281"/>
                </a:lnTo>
                <a:lnTo>
                  <a:pt x="107156" y="278606"/>
                </a:lnTo>
                <a:lnTo>
                  <a:pt x="138113" y="235744"/>
                </a:lnTo>
                <a:lnTo>
                  <a:pt x="183356" y="185737"/>
                </a:lnTo>
                <a:lnTo>
                  <a:pt x="242888" y="128587"/>
                </a:lnTo>
                <a:lnTo>
                  <a:pt x="297656" y="88106"/>
                </a:lnTo>
                <a:lnTo>
                  <a:pt x="373856" y="52387"/>
                </a:lnTo>
                <a:lnTo>
                  <a:pt x="450056" y="28575"/>
                </a:lnTo>
                <a:lnTo>
                  <a:pt x="547688" y="0"/>
                </a:lnTo>
                <a:lnTo>
                  <a:pt x="621506" y="0"/>
                </a:lnTo>
                <a:lnTo>
                  <a:pt x="683419" y="2381"/>
                </a:lnTo>
                <a:lnTo>
                  <a:pt x="769144" y="14287"/>
                </a:lnTo>
                <a:lnTo>
                  <a:pt x="852488" y="42862"/>
                </a:lnTo>
                <a:lnTo>
                  <a:pt x="916781" y="69056"/>
                </a:lnTo>
                <a:lnTo>
                  <a:pt x="919163" y="69056"/>
                </a:lnTo>
                <a:lnTo>
                  <a:pt x="919163" y="78581"/>
                </a:lnTo>
                <a:lnTo>
                  <a:pt x="907256" y="219075"/>
                </a:lnTo>
                <a:lnTo>
                  <a:pt x="871538" y="321469"/>
                </a:lnTo>
                <a:lnTo>
                  <a:pt x="835819" y="411956"/>
                </a:lnTo>
                <a:lnTo>
                  <a:pt x="747713" y="523875"/>
                </a:lnTo>
                <a:lnTo>
                  <a:pt x="681038" y="585787"/>
                </a:lnTo>
                <a:lnTo>
                  <a:pt x="597694" y="635794"/>
                </a:lnTo>
                <a:lnTo>
                  <a:pt x="521494" y="676275"/>
                </a:lnTo>
                <a:lnTo>
                  <a:pt x="447675" y="697706"/>
                </a:lnTo>
                <a:lnTo>
                  <a:pt x="376238" y="704850"/>
                </a:lnTo>
                <a:lnTo>
                  <a:pt x="302419" y="707231"/>
                </a:lnTo>
                <a:lnTo>
                  <a:pt x="250031" y="707231"/>
                </a:lnTo>
                <a:lnTo>
                  <a:pt x="161925" y="697706"/>
                </a:lnTo>
                <a:lnTo>
                  <a:pt x="107156" y="678656"/>
                </a:lnTo>
                <a:lnTo>
                  <a:pt x="54769" y="661987"/>
                </a:lnTo>
                <a:lnTo>
                  <a:pt x="0" y="633412"/>
                </a:lnTo>
                <a:close/>
              </a:path>
            </a:pathLst>
          </a:custGeom>
          <a:solidFill>
            <a:srgbClr val="FF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25" name="Freeform: Shape 224">
            <a:extLst>
              <a:ext uri="{FF2B5EF4-FFF2-40B4-BE49-F238E27FC236}">
                <a16:creationId xmlns:a16="http://schemas.microsoft.com/office/drawing/2014/main" id="{55230741-CCE0-410B-74BD-239FA0F4F50B}"/>
              </a:ext>
            </a:extLst>
          </p:cNvPr>
          <p:cNvSpPr/>
          <p:nvPr/>
        </p:nvSpPr>
        <p:spPr>
          <a:xfrm>
            <a:off x="5112683" y="4220460"/>
            <a:ext cx="869156" cy="1488281"/>
          </a:xfrm>
          <a:custGeom>
            <a:avLst/>
            <a:gdLst>
              <a:gd name="connsiteX0" fmla="*/ 552450 w 869156"/>
              <a:gd name="connsiteY0" fmla="*/ 1488281 h 1488281"/>
              <a:gd name="connsiteX1" fmla="*/ 395287 w 869156"/>
              <a:gd name="connsiteY1" fmla="*/ 1409700 h 1488281"/>
              <a:gd name="connsiteX2" fmla="*/ 257175 w 869156"/>
              <a:gd name="connsiteY2" fmla="*/ 1302543 h 1488281"/>
              <a:gd name="connsiteX3" fmla="*/ 152400 w 869156"/>
              <a:gd name="connsiteY3" fmla="*/ 1166812 h 1488281"/>
              <a:gd name="connsiteX4" fmla="*/ 73818 w 869156"/>
              <a:gd name="connsiteY4" fmla="*/ 1038225 h 1488281"/>
              <a:gd name="connsiteX5" fmla="*/ 21431 w 869156"/>
              <a:gd name="connsiteY5" fmla="*/ 897731 h 1488281"/>
              <a:gd name="connsiteX6" fmla="*/ 0 w 869156"/>
              <a:gd name="connsiteY6" fmla="*/ 733425 h 1488281"/>
              <a:gd name="connsiteX7" fmla="*/ 4762 w 869156"/>
              <a:gd name="connsiteY7" fmla="*/ 545306 h 1488281"/>
              <a:gd name="connsiteX8" fmla="*/ 59531 w 869156"/>
              <a:gd name="connsiteY8" fmla="*/ 347662 h 1488281"/>
              <a:gd name="connsiteX9" fmla="*/ 135731 w 869156"/>
              <a:gd name="connsiteY9" fmla="*/ 211931 h 1488281"/>
              <a:gd name="connsiteX10" fmla="*/ 195262 w 869156"/>
              <a:gd name="connsiteY10" fmla="*/ 116681 h 1488281"/>
              <a:gd name="connsiteX11" fmla="*/ 319087 w 869156"/>
              <a:gd name="connsiteY11" fmla="*/ 0 h 1488281"/>
              <a:gd name="connsiteX12" fmla="*/ 335756 w 869156"/>
              <a:gd name="connsiteY12" fmla="*/ 0 h 1488281"/>
              <a:gd name="connsiteX13" fmla="*/ 452437 w 869156"/>
              <a:gd name="connsiteY13" fmla="*/ 50006 h 1488281"/>
              <a:gd name="connsiteX14" fmla="*/ 600075 w 869156"/>
              <a:gd name="connsiteY14" fmla="*/ 159543 h 1488281"/>
              <a:gd name="connsiteX15" fmla="*/ 733425 w 869156"/>
              <a:gd name="connsiteY15" fmla="*/ 314325 h 1488281"/>
              <a:gd name="connsiteX16" fmla="*/ 847725 w 869156"/>
              <a:gd name="connsiteY16" fmla="*/ 552450 h 1488281"/>
              <a:gd name="connsiteX17" fmla="*/ 869156 w 869156"/>
              <a:gd name="connsiteY17" fmla="*/ 709612 h 1488281"/>
              <a:gd name="connsiteX18" fmla="*/ 862012 w 869156"/>
              <a:gd name="connsiteY18" fmla="*/ 995362 h 1488281"/>
              <a:gd name="connsiteX19" fmla="*/ 785812 w 869156"/>
              <a:gd name="connsiteY19" fmla="*/ 1209675 h 1488281"/>
              <a:gd name="connsiteX20" fmla="*/ 678656 w 869156"/>
              <a:gd name="connsiteY20" fmla="*/ 1371600 h 1488281"/>
              <a:gd name="connsiteX21" fmla="*/ 552450 w 869156"/>
              <a:gd name="connsiteY21" fmla="*/ 1488281 h 1488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69156" h="1488281">
                <a:moveTo>
                  <a:pt x="552450" y="1488281"/>
                </a:moveTo>
                <a:lnTo>
                  <a:pt x="395287" y="1409700"/>
                </a:lnTo>
                <a:lnTo>
                  <a:pt x="257175" y="1302543"/>
                </a:lnTo>
                <a:lnTo>
                  <a:pt x="152400" y="1166812"/>
                </a:lnTo>
                <a:lnTo>
                  <a:pt x="73818" y="1038225"/>
                </a:lnTo>
                <a:lnTo>
                  <a:pt x="21431" y="897731"/>
                </a:lnTo>
                <a:lnTo>
                  <a:pt x="0" y="733425"/>
                </a:lnTo>
                <a:lnTo>
                  <a:pt x="4762" y="545306"/>
                </a:lnTo>
                <a:lnTo>
                  <a:pt x="59531" y="347662"/>
                </a:lnTo>
                <a:lnTo>
                  <a:pt x="135731" y="211931"/>
                </a:lnTo>
                <a:lnTo>
                  <a:pt x="195262" y="116681"/>
                </a:lnTo>
                <a:lnTo>
                  <a:pt x="319087" y="0"/>
                </a:lnTo>
                <a:lnTo>
                  <a:pt x="335756" y="0"/>
                </a:lnTo>
                <a:lnTo>
                  <a:pt x="452437" y="50006"/>
                </a:lnTo>
                <a:lnTo>
                  <a:pt x="600075" y="159543"/>
                </a:lnTo>
                <a:lnTo>
                  <a:pt x="733425" y="314325"/>
                </a:lnTo>
                <a:lnTo>
                  <a:pt x="847725" y="552450"/>
                </a:lnTo>
                <a:lnTo>
                  <a:pt x="869156" y="709612"/>
                </a:lnTo>
                <a:lnTo>
                  <a:pt x="862012" y="995362"/>
                </a:lnTo>
                <a:lnTo>
                  <a:pt x="785812" y="1209675"/>
                </a:lnTo>
                <a:lnTo>
                  <a:pt x="678656" y="1371600"/>
                </a:lnTo>
                <a:lnTo>
                  <a:pt x="552450" y="1488281"/>
                </a:lnTo>
                <a:close/>
              </a:path>
            </a:pathLst>
          </a:custGeom>
          <a:solidFill>
            <a:schemeClr val="accent2">
              <a:lumMod val="75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2ECB7ABD-2920-456D-4AE4-F569D67339C5}"/>
              </a:ext>
            </a:extLst>
          </p:cNvPr>
          <p:cNvSpPr/>
          <p:nvPr/>
        </p:nvSpPr>
        <p:spPr>
          <a:xfrm rot="17580402">
            <a:off x="4250410" y="4154607"/>
            <a:ext cx="1744015" cy="1744027"/>
          </a:xfrm>
          <a:prstGeom prst="ellipse">
            <a:avLst/>
          </a:prstGeom>
          <a:solidFill>
            <a:schemeClr val="accent2">
              <a:lumMod val="75000"/>
              <a:alpha val="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E3950CE8-80E3-05A3-5E3D-76ED97AB2E0D}"/>
              </a:ext>
            </a:extLst>
          </p:cNvPr>
          <p:cNvSpPr/>
          <p:nvPr/>
        </p:nvSpPr>
        <p:spPr>
          <a:xfrm rot="17580402">
            <a:off x="5109949" y="4023609"/>
            <a:ext cx="1744015" cy="1744027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ACA19A52-99B7-842A-EC12-B2018A34ADCC}"/>
              </a:ext>
            </a:extLst>
          </p:cNvPr>
          <p:cNvCxnSpPr>
            <a:cxnSpLocks/>
          </p:cNvCxnSpPr>
          <p:nvPr/>
        </p:nvCxnSpPr>
        <p:spPr>
          <a:xfrm rot="17580402">
            <a:off x="5349351" y="4596853"/>
            <a:ext cx="418363" cy="76367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itle 1">
            <a:extLst>
              <a:ext uri="{FF2B5EF4-FFF2-40B4-BE49-F238E27FC236}">
                <a16:creationId xmlns:a16="http://schemas.microsoft.com/office/drawing/2014/main" id="{0CD50A51-095B-A769-9084-EB20E7863D68}"/>
              </a:ext>
            </a:extLst>
          </p:cNvPr>
          <p:cNvSpPr txBox="1">
            <a:spLocks/>
          </p:cNvSpPr>
          <p:nvPr/>
        </p:nvSpPr>
        <p:spPr>
          <a:xfrm>
            <a:off x="0" y="60376"/>
            <a:ext cx="12191999" cy="77216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From Unit Disk Graphs to </a:t>
            </a:r>
            <a:r>
              <a:rPr lang="en-US" sz="3800" b="1" i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k </a:t>
            </a:r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Types of Radii</a:t>
            </a:r>
            <a:endParaRPr lang="en-CA" sz="3800" b="1" baseline="30000" dirty="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Arial Nova Cond"/>
              <a:ea typeface="+mj-ea"/>
              <a:cs typeface="+mj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7260E85-33D1-88A7-67EB-CC58721AFB0C}"/>
              </a:ext>
            </a:extLst>
          </p:cNvPr>
          <p:cNvSpPr/>
          <p:nvPr/>
        </p:nvSpPr>
        <p:spPr>
          <a:xfrm>
            <a:off x="683581" y="896645"/>
            <a:ext cx="10813002" cy="5610687"/>
          </a:xfrm>
          <a:prstGeom prst="rect">
            <a:avLst/>
          </a:prstGeom>
          <a:noFill/>
          <a:ln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6B86CF78-B54B-7712-02DF-7DCF022C9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200" dirty="0"/>
              <a:t>The 41st International Symposium on Computational Geometry (</a:t>
            </a:r>
            <a:r>
              <a:rPr lang="en-US" sz="1200" dirty="0" err="1"/>
              <a:t>SoCG</a:t>
            </a:r>
            <a:r>
              <a:rPr lang="en-US" sz="1200" dirty="0"/>
              <a:t> 2025), Kanazawa, Japan, June 23–27, 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E75A5A-1969-B41F-131E-04F37ABF3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10</a:t>
            </a:fld>
            <a:endParaRPr lang="en-US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7F4D5B9B-09EE-7B3C-D6AD-01C2A885F3EB}"/>
              </a:ext>
            </a:extLst>
          </p:cNvPr>
          <p:cNvSpPr txBox="1"/>
          <p:nvPr/>
        </p:nvSpPr>
        <p:spPr>
          <a:xfrm>
            <a:off x="942451" y="3277524"/>
            <a:ext cx="1596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Input unit disks</a:t>
            </a:r>
            <a:endParaRPr lang="en-CA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6B03847-3D89-0005-3BEC-C06DF90D4BD6}"/>
              </a:ext>
            </a:extLst>
          </p:cNvPr>
          <p:cNvSpPr txBox="1"/>
          <p:nvPr/>
        </p:nvSpPr>
        <p:spPr>
          <a:xfrm>
            <a:off x="3706471" y="3011031"/>
            <a:ext cx="3595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Guess the farthest pair and consider the points inside the lens 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6FC02E2-330A-30F2-55F9-5FE5404519C1}"/>
              </a:ext>
            </a:extLst>
          </p:cNvPr>
          <p:cNvSpPr txBox="1"/>
          <p:nvPr/>
        </p:nvSpPr>
        <p:spPr>
          <a:xfrm>
            <a:off x="7621541" y="3019633"/>
            <a:ext cx="37859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complement of this subgraph is a bipartite graph. Compute a maximum clique from max bipartite matching</a:t>
            </a:r>
          </a:p>
        </p:txBody>
      </p:sp>
      <p:sp>
        <p:nvSpPr>
          <p:cNvPr id="113" name="Arc 112">
            <a:extLst>
              <a:ext uri="{FF2B5EF4-FFF2-40B4-BE49-F238E27FC236}">
                <a16:creationId xmlns:a16="http://schemas.microsoft.com/office/drawing/2014/main" id="{4851564A-6279-87F0-4D49-7EB4212D5DD4}"/>
              </a:ext>
            </a:extLst>
          </p:cNvPr>
          <p:cNvSpPr/>
          <p:nvPr/>
        </p:nvSpPr>
        <p:spPr>
          <a:xfrm>
            <a:off x="8606834" y="773949"/>
            <a:ext cx="1254308" cy="1257301"/>
          </a:xfrm>
          <a:prstGeom prst="arc">
            <a:avLst>
              <a:gd name="adj1" fmla="val 3600532"/>
              <a:gd name="adj2" fmla="val 706951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4" name="Arc 113">
            <a:extLst>
              <a:ext uri="{FF2B5EF4-FFF2-40B4-BE49-F238E27FC236}">
                <a16:creationId xmlns:a16="http://schemas.microsoft.com/office/drawing/2014/main" id="{BA4A7FA1-D341-2F88-08B5-043499C44190}"/>
              </a:ext>
            </a:extLst>
          </p:cNvPr>
          <p:cNvSpPr/>
          <p:nvPr/>
        </p:nvSpPr>
        <p:spPr>
          <a:xfrm rot="7169811">
            <a:off x="8944373" y="1301667"/>
            <a:ext cx="1254318" cy="1257291"/>
          </a:xfrm>
          <a:prstGeom prst="arc">
            <a:avLst>
              <a:gd name="adj1" fmla="val 3471190"/>
              <a:gd name="adj2" fmla="val 7019077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7" name="Arc 116">
            <a:extLst>
              <a:ext uri="{FF2B5EF4-FFF2-40B4-BE49-F238E27FC236}">
                <a16:creationId xmlns:a16="http://schemas.microsoft.com/office/drawing/2014/main" id="{CA69CE40-4D50-6D40-6AF2-CCEE5070CB9D}"/>
              </a:ext>
            </a:extLst>
          </p:cNvPr>
          <p:cNvSpPr/>
          <p:nvPr/>
        </p:nvSpPr>
        <p:spPr>
          <a:xfrm rot="10800000">
            <a:off x="8941774" y="1311659"/>
            <a:ext cx="1254308" cy="1257301"/>
          </a:xfrm>
          <a:prstGeom prst="arc">
            <a:avLst>
              <a:gd name="adj1" fmla="val 3600532"/>
              <a:gd name="adj2" fmla="val 706951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8" name="Arc 117">
            <a:extLst>
              <a:ext uri="{FF2B5EF4-FFF2-40B4-BE49-F238E27FC236}">
                <a16:creationId xmlns:a16="http://schemas.microsoft.com/office/drawing/2014/main" id="{4F844A15-1468-B24E-D71D-CE4386DCEDD1}"/>
              </a:ext>
            </a:extLst>
          </p:cNvPr>
          <p:cNvSpPr/>
          <p:nvPr/>
        </p:nvSpPr>
        <p:spPr>
          <a:xfrm rot="17969811">
            <a:off x="8604225" y="783951"/>
            <a:ext cx="1254318" cy="1257291"/>
          </a:xfrm>
          <a:prstGeom prst="arc">
            <a:avLst>
              <a:gd name="adj1" fmla="val 3471190"/>
              <a:gd name="adj2" fmla="val 7019077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3" name="Freeform: Shape 132">
            <a:extLst>
              <a:ext uri="{FF2B5EF4-FFF2-40B4-BE49-F238E27FC236}">
                <a16:creationId xmlns:a16="http://schemas.microsoft.com/office/drawing/2014/main" id="{6C9C9606-1AD7-87BF-447C-18561C856793}"/>
              </a:ext>
            </a:extLst>
          </p:cNvPr>
          <p:cNvSpPr/>
          <p:nvPr/>
        </p:nvSpPr>
        <p:spPr>
          <a:xfrm rot="10800000">
            <a:off x="9685204" y="2239207"/>
            <a:ext cx="623428" cy="635341"/>
          </a:xfrm>
          <a:custGeom>
            <a:avLst/>
            <a:gdLst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85135 w 1085135"/>
              <a:gd name="connsiteY2" fmla="*/ 900113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999410 w 1085135"/>
              <a:gd name="connsiteY3" fmla="*/ 926306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72893"/>
              <a:gd name="connsiteX1" fmla="*/ 1085135 w 1085135"/>
              <a:gd name="connsiteY1" fmla="*/ 900113 h 1072893"/>
              <a:gd name="connsiteX2" fmla="*/ 1077991 w 1085135"/>
              <a:gd name="connsiteY2" fmla="*/ 883444 h 1072893"/>
              <a:gd name="connsiteX3" fmla="*/ 999410 w 1085135"/>
              <a:gd name="connsiteY3" fmla="*/ 926306 h 1072893"/>
              <a:gd name="connsiteX4" fmla="*/ 858917 w 1085135"/>
              <a:gd name="connsiteY4" fmla="*/ 978695 h 1072893"/>
              <a:gd name="connsiteX5" fmla="*/ 601741 w 1085135"/>
              <a:gd name="connsiteY5" fmla="*/ 1066800 h 1072893"/>
              <a:gd name="connsiteX6" fmla="*/ 442198 w 1085135"/>
              <a:gd name="connsiteY6" fmla="*/ 1062038 h 1072893"/>
              <a:gd name="connsiteX7" fmla="*/ 265985 w 1085135"/>
              <a:gd name="connsiteY7" fmla="*/ 1035844 h 1072893"/>
              <a:gd name="connsiteX8" fmla="*/ 151685 w 1085135"/>
              <a:gd name="connsiteY8" fmla="*/ 1000125 h 1072893"/>
              <a:gd name="connsiteX9" fmla="*/ 18335 w 1085135"/>
              <a:gd name="connsiteY9" fmla="*/ 931069 h 1072893"/>
              <a:gd name="connsiteX10" fmla="*/ 1666 w 1085135"/>
              <a:gd name="connsiteY10" fmla="*/ 923925 h 1072893"/>
              <a:gd name="connsiteX11" fmla="*/ 1666 w 1085135"/>
              <a:gd name="connsiteY11" fmla="*/ 919163 h 1072893"/>
              <a:gd name="connsiteX12" fmla="*/ 11191 w 1085135"/>
              <a:gd name="connsiteY12" fmla="*/ 802482 h 1072893"/>
              <a:gd name="connsiteX13" fmla="*/ 54054 w 1085135"/>
              <a:gd name="connsiteY13" fmla="*/ 604838 h 1072893"/>
              <a:gd name="connsiteX14" fmla="*/ 144541 w 1085135"/>
              <a:gd name="connsiteY14" fmla="*/ 400050 h 1072893"/>
              <a:gd name="connsiteX15" fmla="*/ 244554 w 1085135"/>
              <a:gd name="connsiteY15" fmla="*/ 257175 h 1072893"/>
              <a:gd name="connsiteX16" fmla="*/ 365998 w 1085135"/>
              <a:gd name="connsiteY16" fmla="*/ 145257 h 1072893"/>
              <a:gd name="connsiteX17" fmla="*/ 430291 w 1085135"/>
              <a:gd name="connsiteY17" fmla="*/ 88107 h 1072893"/>
              <a:gd name="connsiteX18" fmla="*/ 523160 w 1085135"/>
              <a:gd name="connsiteY18" fmla="*/ 26194 h 1072893"/>
              <a:gd name="connsiteX19" fmla="*/ 568404 w 1085135"/>
              <a:gd name="connsiteY19" fmla="*/ 0 h 1072893"/>
              <a:gd name="connsiteX0" fmla="*/ 568404 w 1085135"/>
              <a:gd name="connsiteY0" fmla="*/ 0 h 1062555"/>
              <a:gd name="connsiteX1" fmla="*/ 1085135 w 1085135"/>
              <a:gd name="connsiteY1" fmla="*/ 900113 h 1062555"/>
              <a:gd name="connsiteX2" fmla="*/ 1077991 w 1085135"/>
              <a:gd name="connsiteY2" fmla="*/ 883444 h 1062555"/>
              <a:gd name="connsiteX3" fmla="*/ 999410 w 1085135"/>
              <a:gd name="connsiteY3" fmla="*/ 926306 h 1062555"/>
              <a:gd name="connsiteX4" fmla="*/ 858917 w 1085135"/>
              <a:gd name="connsiteY4" fmla="*/ 978695 h 1062555"/>
              <a:gd name="connsiteX5" fmla="*/ 694609 w 1085135"/>
              <a:gd name="connsiteY5" fmla="*/ 1012031 h 1062555"/>
              <a:gd name="connsiteX6" fmla="*/ 442198 w 1085135"/>
              <a:gd name="connsiteY6" fmla="*/ 1062038 h 1062555"/>
              <a:gd name="connsiteX7" fmla="*/ 265985 w 1085135"/>
              <a:gd name="connsiteY7" fmla="*/ 1035844 h 1062555"/>
              <a:gd name="connsiteX8" fmla="*/ 151685 w 1085135"/>
              <a:gd name="connsiteY8" fmla="*/ 1000125 h 1062555"/>
              <a:gd name="connsiteX9" fmla="*/ 18335 w 1085135"/>
              <a:gd name="connsiteY9" fmla="*/ 931069 h 1062555"/>
              <a:gd name="connsiteX10" fmla="*/ 1666 w 1085135"/>
              <a:gd name="connsiteY10" fmla="*/ 923925 h 1062555"/>
              <a:gd name="connsiteX11" fmla="*/ 1666 w 1085135"/>
              <a:gd name="connsiteY11" fmla="*/ 919163 h 1062555"/>
              <a:gd name="connsiteX12" fmla="*/ 11191 w 1085135"/>
              <a:gd name="connsiteY12" fmla="*/ 802482 h 1062555"/>
              <a:gd name="connsiteX13" fmla="*/ 54054 w 1085135"/>
              <a:gd name="connsiteY13" fmla="*/ 604838 h 1062555"/>
              <a:gd name="connsiteX14" fmla="*/ 144541 w 1085135"/>
              <a:gd name="connsiteY14" fmla="*/ 400050 h 1062555"/>
              <a:gd name="connsiteX15" fmla="*/ 244554 w 1085135"/>
              <a:gd name="connsiteY15" fmla="*/ 257175 h 1062555"/>
              <a:gd name="connsiteX16" fmla="*/ 365998 w 1085135"/>
              <a:gd name="connsiteY16" fmla="*/ 145257 h 1062555"/>
              <a:gd name="connsiteX17" fmla="*/ 430291 w 1085135"/>
              <a:gd name="connsiteY17" fmla="*/ 88107 h 1062555"/>
              <a:gd name="connsiteX18" fmla="*/ 523160 w 1085135"/>
              <a:gd name="connsiteY18" fmla="*/ 26194 h 1062555"/>
              <a:gd name="connsiteX19" fmla="*/ 568404 w 1085135"/>
              <a:gd name="connsiteY19" fmla="*/ 0 h 1062555"/>
              <a:gd name="connsiteX0" fmla="*/ 568404 w 1085135"/>
              <a:gd name="connsiteY0" fmla="*/ 0 h 1036136"/>
              <a:gd name="connsiteX1" fmla="*/ 1085135 w 1085135"/>
              <a:gd name="connsiteY1" fmla="*/ 900113 h 1036136"/>
              <a:gd name="connsiteX2" fmla="*/ 1077991 w 1085135"/>
              <a:gd name="connsiteY2" fmla="*/ 883444 h 1036136"/>
              <a:gd name="connsiteX3" fmla="*/ 999410 w 1085135"/>
              <a:gd name="connsiteY3" fmla="*/ 926306 h 1036136"/>
              <a:gd name="connsiteX4" fmla="*/ 858917 w 1085135"/>
              <a:gd name="connsiteY4" fmla="*/ 978695 h 1036136"/>
              <a:gd name="connsiteX5" fmla="*/ 694609 w 1085135"/>
              <a:gd name="connsiteY5" fmla="*/ 1012031 h 1036136"/>
              <a:gd name="connsiteX6" fmla="*/ 487442 w 1085135"/>
              <a:gd name="connsiteY6" fmla="*/ 1016795 h 1036136"/>
              <a:gd name="connsiteX7" fmla="*/ 265985 w 1085135"/>
              <a:gd name="connsiteY7" fmla="*/ 1035844 h 1036136"/>
              <a:gd name="connsiteX8" fmla="*/ 151685 w 1085135"/>
              <a:gd name="connsiteY8" fmla="*/ 1000125 h 1036136"/>
              <a:gd name="connsiteX9" fmla="*/ 18335 w 1085135"/>
              <a:gd name="connsiteY9" fmla="*/ 931069 h 1036136"/>
              <a:gd name="connsiteX10" fmla="*/ 1666 w 1085135"/>
              <a:gd name="connsiteY10" fmla="*/ 923925 h 1036136"/>
              <a:gd name="connsiteX11" fmla="*/ 1666 w 1085135"/>
              <a:gd name="connsiteY11" fmla="*/ 919163 h 1036136"/>
              <a:gd name="connsiteX12" fmla="*/ 11191 w 1085135"/>
              <a:gd name="connsiteY12" fmla="*/ 802482 h 1036136"/>
              <a:gd name="connsiteX13" fmla="*/ 54054 w 1085135"/>
              <a:gd name="connsiteY13" fmla="*/ 604838 h 1036136"/>
              <a:gd name="connsiteX14" fmla="*/ 144541 w 1085135"/>
              <a:gd name="connsiteY14" fmla="*/ 400050 h 1036136"/>
              <a:gd name="connsiteX15" fmla="*/ 244554 w 1085135"/>
              <a:gd name="connsiteY15" fmla="*/ 257175 h 1036136"/>
              <a:gd name="connsiteX16" fmla="*/ 365998 w 1085135"/>
              <a:gd name="connsiteY16" fmla="*/ 145257 h 1036136"/>
              <a:gd name="connsiteX17" fmla="*/ 430291 w 1085135"/>
              <a:gd name="connsiteY17" fmla="*/ 88107 h 1036136"/>
              <a:gd name="connsiteX18" fmla="*/ 523160 w 1085135"/>
              <a:gd name="connsiteY18" fmla="*/ 26194 h 1036136"/>
              <a:gd name="connsiteX19" fmla="*/ 568404 w 1085135"/>
              <a:gd name="connsiteY19" fmla="*/ 0 h 1036136"/>
              <a:gd name="connsiteX0" fmla="*/ 568404 w 1085135"/>
              <a:gd name="connsiteY0" fmla="*/ 0 h 1018735"/>
              <a:gd name="connsiteX1" fmla="*/ 1085135 w 1085135"/>
              <a:gd name="connsiteY1" fmla="*/ 900113 h 1018735"/>
              <a:gd name="connsiteX2" fmla="*/ 1077991 w 1085135"/>
              <a:gd name="connsiteY2" fmla="*/ 883444 h 1018735"/>
              <a:gd name="connsiteX3" fmla="*/ 999410 w 1085135"/>
              <a:gd name="connsiteY3" fmla="*/ 926306 h 1018735"/>
              <a:gd name="connsiteX4" fmla="*/ 858917 w 1085135"/>
              <a:gd name="connsiteY4" fmla="*/ 978695 h 1018735"/>
              <a:gd name="connsiteX5" fmla="*/ 694609 w 1085135"/>
              <a:gd name="connsiteY5" fmla="*/ 1012031 h 1018735"/>
              <a:gd name="connsiteX6" fmla="*/ 487442 w 1085135"/>
              <a:gd name="connsiteY6" fmla="*/ 1016795 h 1018735"/>
              <a:gd name="connsiteX7" fmla="*/ 304085 w 1085135"/>
              <a:gd name="connsiteY7" fmla="*/ 988219 h 1018735"/>
              <a:gd name="connsiteX8" fmla="*/ 151685 w 1085135"/>
              <a:gd name="connsiteY8" fmla="*/ 1000125 h 1018735"/>
              <a:gd name="connsiteX9" fmla="*/ 18335 w 1085135"/>
              <a:gd name="connsiteY9" fmla="*/ 931069 h 1018735"/>
              <a:gd name="connsiteX10" fmla="*/ 1666 w 1085135"/>
              <a:gd name="connsiteY10" fmla="*/ 923925 h 1018735"/>
              <a:gd name="connsiteX11" fmla="*/ 1666 w 1085135"/>
              <a:gd name="connsiteY11" fmla="*/ 919163 h 1018735"/>
              <a:gd name="connsiteX12" fmla="*/ 11191 w 1085135"/>
              <a:gd name="connsiteY12" fmla="*/ 802482 h 1018735"/>
              <a:gd name="connsiteX13" fmla="*/ 54054 w 1085135"/>
              <a:gd name="connsiteY13" fmla="*/ 604838 h 1018735"/>
              <a:gd name="connsiteX14" fmla="*/ 144541 w 1085135"/>
              <a:gd name="connsiteY14" fmla="*/ 400050 h 1018735"/>
              <a:gd name="connsiteX15" fmla="*/ 244554 w 1085135"/>
              <a:gd name="connsiteY15" fmla="*/ 257175 h 1018735"/>
              <a:gd name="connsiteX16" fmla="*/ 365998 w 1085135"/>
              <a:gd name="connsiteY16" fmla="*/ 145257 h 1018735"/>
              <a:gd name="connsiteX17" fmla="*/ 430291 w 1085135"/>
              <a:gd name="connsiteY17" fmla="*/ 88107 h 1018735"/>
              <a:gd name="connsiteX18" fmla="*/ 523160 w 1085135"/>
              <a:gd name="connsiteY18" fmla="*/ 26194 h 1018735"/>
              <a:gd name="connsiteX19" fmla="*/ 568404 w 1085135"/>
              <a:gd name="connsiteY19" fmla="*/ 0 h 1018735"/>
              <a:gd name="connsiteX0" fmla="*/ 572121 w 1088852"/>
              <a:gd name="connsiteY0" fmla="*/ 0 h 1018735"/>
              <a:gd name="connsiteX1" fmla="*/ 1088852 w 1088852"/>
              <a:gd name="connsiteY1" fmla="*/ 900113 h 1018735"/>
              <a:gd name="connsiteX2" fmla="*/ 1081708 w 1088852"/>
              <a:gd name="connsiteY2" fmla="*/ 883444 h 1018735"/>
              <a:gd name="connsiteX3" fmla="*/ 1003127 w 1088852"/>
              <a:gd name="connsiteY3" fmla="*/ 926306 h 1018735"/>
              <a:gd name="connsiteX4" fmla="*/ 862634 w 1088852"/>
              <a:gd name="connsiteY4" fmla="*/ 978695 h 1018735"/>
              <a:gd name="connsiteX5" fmla="*/ 698326 w 1088852"/>
              <a:gd name="connsiteY5" fmla="*/ 1012031 h 1018735"/>
              <a:gd name="connsiteX6" fmla="*/ 491159 w 1088852"/>
              <a:gd name="connsiteY6" fmla="*/ 1016795 h 1018735"/>
              <a:gd name="connsiteX7" fmla="*/ 307802 w 1088852"/>
              <a:gd name="connsiteY7" fmla="*/ 988219 h 1018735"/>
              <a:gd name="connsiteX8" fmla="*/ 224458 w 1088852"/>
              <a:gd name="connsiteY8" fmla="*/ 952500 h 1018735"/>
              <a:gd name="connsiteX9" fmla="*/ 22052 w 1088852"/>
              <a:gd name="connsiteY9" fmla="*/ 931069 h 1018735"/>
              <a:gd name="connsiteX10" fmla="*/ 5383 w 1088852"/>
              <a:gd name="connsiteY10" fmla="*/ 923925 h 1018735"/>
              <a:gd name="connsiteX11" fmla="*/ 5383 w 1088852"/>
              <a:gd name="connsiteY11" fmla="*/ 919163 h 1018735"/>
              <a:gd name="connsiteX12" fmla="*/ 14908 w 1088852"/>
              <a:gd name="connsiteY12" fmla="*/ 802482 h 1018735"/>
              <a:gd name="connsiteX13" fmla="*/ 57771 w 1088852"/>
              <a:gd name="connsiteY13" fmla="*/ 604838 h 1018735"/>
              <a:gd name="connsiteX14" fmla="*/ 148258 w 1088852"/>
              <a:gd name="connsiteY14" fmla="*/ 400050 h 1018735"/>
              <a:gd name="connsiteX15" fmla="*/ 248271 w 1088852"/>
              <a:gd name="connsiteY15" fmla="*/ 257175 h 1018735"/>
              <a:gd name="connsiteX16" fmla="*/ 369715 w 1088852"/>
              <a:gd name="connsiteY16" fmla="*/ 145257 h 1018735"/>
              <a:gd name="connsiteX17" fmla="*/ 434008 w 1088852"/>
              <a:gd name="connsiteY17" fmla="*/ 88107 h 1018735"/>
              <a:gd name="connsiteX18" fmla="*/ 526877 w 1088852"/>
              <a:gd name="connsiteY18" fmla="*/ 26194 h 1018735"/>
              <a:gd name="connsiteX19" fmla="*/ 572121 w 1088852"/>
              <a:gd name="connsiteY19" fmla="*/ 0 h 1018735"/>
              <a:gd name="connsiteX0" fmla="*/ 575039 w 1091770"/>
              <a:gd name="connsiteY0" fmla="*/ 0 h 1018735"/>
              <a:gd name="connsiteX1" fmla="*/ 1091770 w 1091770"/>
              <a:gd name="connsiteY1" fmla="*/ 900113 h 1018735"/>
              <a:gd name="connsiteX2" fmla="*/ 1084626 w 1091770"/>
              <a:gd name="connsiteY2" fmla="*/ 883444 h 1018735"/>
              <a:gd name="connsiteX3" fmla="*/ 1006045 w 1091770"/>
              <a:gd name="connsiteY3" fmla="*/ 926306 h 1018735"/>
              <a:gd name="connsiteX4" fmla="*/ 865552 w 1091770"/>
              <a:gd name="connsiteY4" fmla="*/ 978695 h 1018735"/>
              <a:gd name="connsiteX5" fmla="*/ 701244 w 1091770"/>
              <a:gd name="connsiteY5" fmla="*/ 1012031 h 1018735"/>
              <a:gd name="connsiteX6" fmla="*/ 494077 w 1091770"/>
              <a:gd name="connsiteY6" fmla="*/ 1016795 h 1018735"/>
              <a:gd name="connsiteX7" fmla="*/ 310720 w 1091770"/>
              <a:gd name="connsiteY7" fmla="*/ 988219 h 1018735"/>
              <a:gd name="connsiteX8" fmla="*/ 227376 w 1091770"/>
              <a:gd name="connsiteY8" fmla="*/ 952500 h 1018735"/>
              <a:gd name="connsiteX9" fmla="*/ 115458 w 1091770"/>
              <a:gd name="connsiteY9" fmla="*/ 912019 h 1018735"/>
              <a:gd name="connsiteX10" fmla="*/ 8301 w 1091770"/>
              <a:gd name="connsiteY10" fmla="*/ 923925 h 1018735"/>
              <a:gd name="connsiteX11" fmla="*/ 8301 w 1091770"/>
              <a:gd name="connsiteY11" fmla="*/ 919163 h 1018735"/>
              <a:gd name="connsiteX12" fmla="*/ 17826 w 1091770"/>
              <a:gd name="connsiteY12" fmla="*/ 802482 h 1018735"/>
              <a:gd name="connsiteX13" fmla="*/ 60689 w 1091770"/>
              <a:gd name="connsiteY13" fmla="*/ 604838 h 1018735"/>
              <a:gd name="connsiteX14" fmla="*/ 151176 w 1091770"/>
              <a:gd name="connsiteY14" fmla="*/ 400050 h 1018735"/>
              <a:gd name="connsiteX15" fmla="*/ 251189 w 1091770"/>
              <a:gd name="connsiteY15" fmla="*/ 257175 h 1018735"/>
              <a:gd name="connsiteX16" fmla="*/ 372633 w 1091770"/>
              <a:gd name="connsiteY16" fmla="*/ 145257 h 1018735"/>
              <a:gd name="connsiteX17" fmla="*/ 436926 w 1091770"/>
              <a:gd name="connsiteY17" fmla="*/ 88107 h 1018735"/>
              <a:gd name="connsiteX18" fmla="*/ 529795 w 1091770"/>
              <a:gd name="connsiteY18" fmla="*/ 26194 h 1018735"/>
              <a:gd name="connsiteX19" fmla="*/ 575039 w 1091770"/>
              <a:gd name="connsiteY19" fmla="*/ 0 h 1018735"/>
              <a:gd name="connsiteX0" fmla="*/ 566783 w 1083514"/>
              <a:gd name="connsiteY0" fmla="*/ 0 h 1018735"/>
              <a:gd name="connsiteX1" fmla="*/ 1083514 w 1083514"/>
              <a:gd name="connsiteY1" fmla="*/ 900113 h 1018735"/>
              <a:gd name="connsiteX2" fmla="*/ 1076370 w 1083514"/>
              <a:gd name="connsiteY2" fmla="*/ 883444 h 1018735"/>
              <a:gd name="connsiteX3" fmla="*/ 997789 w 1083514"/>
              <a:gd name="connsiteY3" fmla="*/ 926306 h 1018735"/>
              <a:gd name="connsiteX4" fmla="*/ 857296 w 1083514"/>
              <a:gd name="connsiteY4" fmla="*/ 978695 h 1018735"/>
              <a:gd name="connsiteX5" fmla="*/ 692988 w 1083514"/>
              <a:gd name="connsiteY5" fmla="*/ 1012031 h 1018735"/>
              <a:gd name="connsiteX6" fmla="*/ 485821 w 1083514"/>
              <a:gd name="connsiteY6" fmla="*/ 1016795 h 1018735"/>
              <a:gd name="connsiteX7" fmla="*/ 302464 w 1083514"/>
              <a:gd name="connsiteY7" fmla="*/ 988219 h 1018735"/>
              <a:gd name="connsiteX8" fmla="*/ 219120 w 1083514"/>
              <a:gd name="connsiteY8" fmla="*/ 952500 h 1018735"/>
              <a:gd name="connsiteX9" fmla="*/ 107202 w 1083514"/>
              <a:gd name="connsiteY9" fmla="*/ 912019 h 1018735"/>
              <a:gd name="connsiteX10" fmla="*/ 45 w 1083514"/>
              <a:gd name="connsiteY10" fmla="*/ 923925 h 1018735"/>
              <a:gd name="connsiteX11" fmla="*/ 92914 w 1083514"/>
              <a:gd name="connsiteY11" fmla="*/ 900113 h 1018735"/>
              <a:gd name="connsiteX12" fmla="*/ 9570 w 1083514"/>
              <a:gd name="connsiteY12" fmla="*/ 802482 h 1018735"/>
              <a:gd name="connsiteX13" fmla="*/ 52433 w 1083514"/>
              <a:gd name="connsiteY13" fmla="*/ 604838 h 1018735"/>
              <a:gd name="connsiteX14" fmla="*/ 142920 w 1083514"/>
              <a:gd name="connsiteY14" fmla="*/ 400050 h 1018735"/>
              <a:gd name="connsiteX15" fmla="*/ 242933 w 1083514"/>
              <a:gd name="connsiteY15" fmla="*/ 257175 h 1018735"/>
              <a:gd name="connsiteX16" fmla="*/ 364377 w 1083514"/>
              <a:gd name="connsiteY16" fmla="*/ 145257 h 1018735"/>
              <a:gd name="connsiteX17" fmla="*/ 428670 w 1083514"/>
              <a:gd name="connsiteY17" fmla="*/ 88107 h 1018735"/>
              <a:gd name="connsiteX18" fmla="*/ 521539 w 1083514"/>
              <a:gd name="connsiteY18" fmla="*/ 26194 h 1018735"/>
              <a:gd name="connsiteX19" fmla="*/ 566783 w 1083514"/>
              <a:gd name="connsiteY19" fmla="*/ 0 h 1018735"/>
              <a:gd name="connsiteX0" fmla="*/ 558255 w 1074986"/>
              <a:gd name="connsiteY0" fmla="*/ 0 h 1018735"/>
              <a:gd name="connsiteX1" fmla="*/ 1074986 w 1074986"/>
              <a:gd name="connsiteY1" fmla="*/ 900113 h 1018735"/>
              <a:gd name="connsiteX2" fmla="*/ 1067842 w 1074986"/>
              <a:gd name="connsiteY2" fmla="*/ 883444 h 1018735"/>
              <a:gd name="connsiteX3" fmla="*/ 989261 w 1074986"/>
              <a:gd name="connsiteY3" fmla="*/ 926306 h 1018735"/>
              <a:gd name="connsiteX4" fmla="*/ 848768 w 1074986"/>
              <a:gd name="connsiteY4" fmla="*/ 978695 h 1018735"/>
              <a:gd name="connsiteX5" fmla="*/ 684460 w 1074986"/>
              <a:gd name="connsiteY5" fmla="*/ 1012031 h 1018735"/>
              <a:gd name="connsiteX6" fmla="*/ 477293 w 1074986"/>
              <a:gd name="connsiteY6" fmla="*/ 1016795 h 1018735"/>
              <a:gd name="connsiteX7" fmla="*/ 293936 w 1074986"/>
              <a:gd name="connsiteY7" fmla="*/ 988219 h 1018735"/>
              <a:gd name="connsiteX8" fmla="*/ 210592 w 1074986"/>
              <a:gd name="connsiteY8" fmla="*/ 952500 h 1018735"/>
              <a:gd name="connsiteX9" fmla="*/ 98674 w 1074986"/>
              <a:gd name="connsiteY9" fmla="*/ 912019 h 1018735"/>
              <a:gd name="connsiteX10" fmla="*/ 91530 w 1074986"/>
              <a:gd name="connsiteY10" fmla="*/ 904875 h 1018735"/>
              <a:gd name="connsiteX11" fmla="*/ 84386 w 1074986"/>
              <a:gd name="connsiteY11" fmla="*/ 900113 h 1018735"/>
              <a:gd name="connsiteX12" fmla="*/ 1042 w 1074986"/>
              <a:gd name="connsiteY12" fmla="*/ 802482 h 1018735"/>
              <a:gd name="connsiteX13" fmla="*/ 43905 w 1074986"/>
              <a:gd name="connsiteY13" fmla="*/ 604838 h 1018735"/>
              <a:gd name="connsiteX14" fmla="*/ 134392 w 1074986"/>
              <a:gd name="connsiteY14" fmla="*/ 400050 h 1018735"/>
              <a:gd name="connsiteX15" fmla="*/ 234405 w 1074986"/>
              <a:gd name="connsiteY15" fmla="*/ 257175 h 1018735"/>
              <a:gd name="connsiteX16" fmla="*/ 355849 w 1074986"/>
              <a:gd name="connsiteY16" fmla="*/ 145257 h 1018735"/>
              <a:gd name="connsiteX17" fmla="*/ 420142 w 1074986"/>
              <a:gd name="connsiteY17" fmla="*/ 88107 h 1018735"/>
              <a:gd name="connsiteX18" fmla="*/ 513011 w 1074986"/>
              <a:gd name="connsiteY18" fmla="*/ 26194 h 1018735"/>
              <a:gd name="connsiteX19" fmla="*/ 558255 w 1074986"/>
              <a:gd name="connsiteY19" fmla="*/ 0 h 1018735"/>
              <a:gd name="connsiteX0" fmla="*/ 515940 w 1032671"/>
              <a:gd name="connsiteY0" fmla="*/ 0 h 1018735"/>
              <a:gd name="connsiteX1" fmla="*/ 1032671 w 1032671"/>
              <a:gd name="connsiteY1" fmla="*/ 900113 h 1018735"/>
              <a:gd name="connsiteX2" fmla="*/ 1025527 w 1032671"/>
              <a:gd name="connsiteY2" fmla="*/ 883444 h 1018735"/>
              <a:gd name="connsiteX3" fmla="*/ 946946 w 1032671"/>
              <a:gd name="connsiteY3" fmla="*/ 926306 h 1018735"/>
              <a:gd name="connsiteX4" fmla="*/ 806453 w 1032671"/>
              <a:gd name="connsiteY4" fmla="*/ 978695 h 1018735"/>
              <a:gd name="connsiteX5" fmla="*/ 642145 w 1032671"/>
              <a:gd name="connsiteY5" fmla="*/ 1012031 h 1018735"/>
              <a:gd name="connsiteX6" fmla="*/ 434978 w 1032671"/>
              <a:gd name="connsiteY6" fmla="*/ 1016795 h 1018735"/>
              <a:gd name="connsiteX7" fmla="*/ 251621 w 1032671"/>
              <a:gd name="connsiteY7" fmla="*/ 988219 h 1018735"/>
              <a:gd name="connsiteX8" fmla="*/ 168277 w 1032671"/>
              <a:gd name="connsiteY8" fmla="*/ 952500 h 1018735"/>
              <a:gd name="connsiteX9" fmla="*/ 56359 w 1032671"/>
              <a:gd name="connsiteY9" fmla="*/ 912019 h 1018735"/>
              <a:gd name="connsiteX10" fmla="*/ 49215 w 1032671"/>
              <a:gd name="connsiteY10" fmla="*/ 904875 h 1018735"/>
              <a:gd name="connsiteX11" fmla="*/ 42071 w 1032671"/>
              <a:gd name="connsiteY11" fmla="*/ 900113 h 1018735"/>
              <a:gd name="connsiteX12" fmla="*/ 34927 w 1032671"/>
              <a:gd name="connsiteY12" fmla="*/ 776288 h 1018735"/>
              <a:gd name="connsiteX13" fmla="*/ 1590 w 1032671"/>
              <a:gd name="connsiteY13" fmla="*/ 604838 h 1018735"/>
              <a:gd name="connsiteX14" fmla="*/ 92077 w 1032671"/>
              <a:gd name="connsiteY14" fmla="*/ 400050 h 1018735"/>
              <a:gd name="connsiteX15" fmla="*/ 192090 w 1032671"/>
              <a:gd name="connsiteY15" fmla="*/ 257175 h 1018735"/>
              <a:gd name="connsiteX16" fmla="*/ 313534 w 1032671"/>
              <a:gd name="connsiteY16" fmla="*/ 145257 h 1018735"/>
              <a:gd name="connsiteX17" fmla="*/ 377827 w 1032671"/>
              <a:gd name="connsiteY17" fmla="*/ 88107 h 1018735"/>
              <a:gd name="connsiteX18" fmla="*/ 470696 w 1032671"/>
              <a:gd name="connsiteY18" fmla="*/ 26194 h 1018735"/>
              <a:gd name="connsiteX19" fmla="*/ 515940 w 1032671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58466 w 999060"/>
              <a:gd name="connsiteY14" fmla="*/ 400050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79934 w 999060"/>
              <a:gd name="connsiteY17" fmla="*/ 76201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99060" h="1018735">
                <a:moveTo>
                  <a:pt x="482329" y="0"/>
                </a:moveTo>
                <a:lnTo>
                  <a:pt x="999060" y="900113"/>
                </a:lnTo>
                <a:lnTo>
                  <a:pt x="991916" y="883444"/>
                </a:lnTo>
                <a:cubicBezTo>
                  <a:pt x="980407" y="892175"/>
                  <a:pt x="949847" y="910431"/>
                  <a:pt x="913335" y="926306"/>
                </a:cubicBezTo>
                <a:cubicBezTo>
                  <a:pt x="876823" y="942181"/>
                  <a:pt x="823642" y="964408"/>
                  <a:pt x="772842" y="978695"/>
                </a:cubicBezTo>
                <a:cubicBezTo>
                  <a:pt x="722042" y="992982"/>
                  <a:pt x="670447" y="1005681"/>
                  <a:pt x="608534" y="1012031"/>
                </a:cubicBezTo>
                <a:cubicBezTo>
                  <a:pt x="546622" y="1018381"/>
                  <a:pt x="466454" y="1020764"/>
                  <a:pt x="401367" y="1016795"/>
                </a:cubicBezTo>
                <a:cubicBezTo>
                  <a:pt x="336280" y="1012826"/>
                  <a:pt x="262460" y="998935"/>
                  <a:pt x="218010" y="988219"/>
                </a:cubicBezTo>
                <a:cubicBezTo>
                  <a:pt x="173560" y="977503"/>
                  <a:pt x="167210" y="965200"/>
                  <a:pt x="134666" y="952500"/>
                </a:cubicBezTo>
                <a:cubicBezTo>
                  <a:pt x="102122" y="939800"/>
                  <a:pt x="42592" y="919956"/>
                  <a:pt x="22748" y="912019"/>
                </a:cubicBezTo>
                <a:cubicBezTo>
                  <a:pt x="2904" y="904082"/>
                  <a:pt x="17985" y="906859"/>
                  <a:pt x="15604" y="904875"/>
                </a:cubicBezTo>
                <a:cubicBezTo>
                  <a:pt x="13223" y="902891"/>
                  <a:pt x="10841" y="921544"/>
                  <a:pt x="8460" y="900113"/>
                </a:cubicBezTo>
                <a:cubicBezTo>
                  <a:pt x="6079" y="878682"/>
                  <a:pt x="-3447" y="831057"/>
                  <a:pt x="1316" y="776288"/>
                </a:cubicBezTo>
                <a:cubicBezTo>
                  <a:pt x="6079" y="721519"/>
                  <a:pt x="18383" y="633413"/>
                  <a:pt x="37036" y="571501"/>
                </a:cubicBezTo>
                <a:cubicBezTo>
                  <a:pt x="55689" y="509589"/>
                  <a:pt x="84660" y="458788"/>
                  <a:pt x="113235" y="404813"/>
                </a:cubicBezTo>
                <a:cubicBezTo>
                  <a:pt x="141810" y="350838"/>
                  <a:pt x="174751" y="294481"/>
                  <a:pt x="208485" y="247650"/>
                </a:cubicBezTo>
                <a:cubicBezTo>
                  <a:pt x="242219" y="200819"/>
                  <a:pt x="287067" y="152401"/>
                  <a:pt x="315642" y="123826"/>
                </a:cubicBezTo>
                <a:cubicBezTo>
                  <a:pt x="344217" y="95251"/>
                  <a:pt x="353740" y="96045"/>
                  <a:pt x="379934" y="76201"/>
                </a:cubicBezTo>
                <a:cubicBezTo>
                  <a:pt x="406128" y="56357"/>
                  <a:pt x="420019" y="38894"/>
                  <a:pt x="437085" y="26194"/>
                </a:cubicBezTo>
                <a:cubicBezTo>
                  <a:pt x="454151" y="13494"/>
                  <a:pt x="467049" y="5755"/>
                  <a:pt x="482329" y="0"/>
                </a:cubicBezTo>
                <a:close/>
              </a:path>
            </a:pathLst>
          </a:cu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EA982479-E14F-E933-2D91-D0619E5FB8F6}"/>
              </a:ext>
            </a:extLst>
          </p:cNvPr>
          <p:cNvGrpSpPr/>
          <p:nvPr/>
        </p:nvGrpSpPr>
        <p:grpSpPr>
          <a:xfrm rot="10800000">
            <a:off x="9041813" y="1713216"/>
            <a:ext cx="1593343" cy="1783523"/>
            <a:chOff x="8189566" y="717211"/>
            <a:chExt cx="2568188" cy="2874702"/>
          </a:xfrm>
        </p:grpSpPr>
        <p:sp>
          <p:nvSpPr>
            <p:cNvPr id="139" name="Arc 138">
              <a:extLst>
                <a:ext uri="{FF2B5EF4-FFF2-40B4-BE49-F238E27FC236}">
                  <a16:creationId xmlns:a16="http://schemas.microsoft.com/office/drawing/2014/main" id="{2683A808-C4EB-D2A9-70E7-3A5EA848EE59}"/>
                </a:ext>
              </a:extLst>
            </p:cNvPr>
            <p:cNvSpPr/>
            <p:nvPr/>
          </p:nvSpPr>
          <p:spPr>
            <a:xfrm>
              <a:off x="8189566" y="717211"/>
              <a:ext cx="2021724" cy="2026531"/>
            </a:xfrm>
            <a:prstGeom prst="arc">
              <a:avLst>
                <a:gd name="adj1" fmla="val 3600532"/>
                <a:gd name="adj2" fmla="val 7069513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0" name="Arc 139">
              <a:extLst>
                <a:ext uri="{FF2B5EF4-FFF2-40B4-BE49-F238E27FC236}">
                  <a16:creationId xmlns:a16="http://schemas.microsoft.com/office/drawing/2014/main" id="{26858689-C280-EFE9-524B-A25DB1EC047F}"/>
                </a:ext>
              </a:extLst>
            </p:cNvPr>
            <p:cNvSpPr/>
            <p:nvPr/>
          </p:nvSpPr>
          <p:spPr>
            <a:xfrm rot="7169811">
              <a:off x="8733627" y="1567785"/>
              <a:ext cx="2021724" cy="2026531"/>
            </a:xfrm>
            <a:prstGeom prst="arc">
              <a:avLst>
                <a:gd name="adj1" fmla="val 3471190"/>
                <a:gd name="adj2" fmla="val 7019077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C0E2D258-453E-5883-73E8-FDA09000974D}"/>
              </a:ext>
            </a:extLst>
          </p:cNvPr>
          <p:cNvSpPr/>
          <p:nvPr/>
        </p:nvSpPr>
        <p:spPr>
          <a:xfrm>
            <a:off x="8715832" y="2260996"/>
            <a:ext cx="619832" cy="632044"/>
          </a:xfrm>
          <a:custGeom>
            <a:avLst/>
            <a:gdLst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85135 w 1085135"/>
              <a:gd name="connsiteY2" fmla="*/ 900113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999410 w 1085135"/>
              <a:gd name="connsiteY3" fmla="*/ 926306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72893"/>
              <a:gd name="connsiteX1" fmla="*/ 1085135 w 1085135"/>
              <a:gd name="connsiteY1" fmla="*/ 900113 h 1072893"/>
              <a:gd name="connsiteX2" fmla="*/ 1077991 w 1085135"/>
              <a:gd name="connsiteY2" fmla="*/ 883444 h 1072893"/>
              <a:gd name="connsiteX3" fmla="*/ 999410 w 1085135"/>
              <a:gd name="connsiteY3" fmla="*/ 926306 h 1072893"/>
              <a:gd name="connsiteX4" fmla="*/ 858917 w 1085135"/>
              <a:gd name="connsiteY4" fmla="*/ 978695 h 1072893"/>
              <a:gd name="connsiteX5" fmla="*/ 601741 w 1085135"/>
              <a:gd name="connsiteY5" fmla="*/ 1066800 h 1072893"/>
              <a:gd name="connsiteX6" fmla="*/ 442198 w 1085135"/>
              <a:gd name="connsiteY6" fmla="*/ 1062038 h 1072893"/>
              <a:gd name="connsiteX7" fmla="*/ 265985 w 1085135"/>
              <a:gd name="connsiteY7" fmla="*/ 1035844 h 1072893"/>
              <a:gd name="connsiteX8" fmla="*/ 151685 w 1085135"/>
              <a:gd name="connsiteY8" fmla="*/ 1000125 h 1072893"/>
              <a:gd name="connsiteX9" fmla="*/ 18335 w 1085135"/>
              <a:gd name="connsiteY9" fmla="*/ 931069 h 1072893"/>
              <a:gd name="connsiteX10" fmla="*/ 1666 w 1085135"/>
              <a:gd name="connsiteY10" fmla="*/ 923925 h 1072893"/>
              <a:gd name="connsiteX11" fmla="*/ 1666 w 1085135"/>
              <a:gd name="connsiteY11" fmla="*/ 919163 h 1072893"/>
              <a:gd name="connsiteX12" fmla="*/ 11191 w 1085135"/>
              <a:gd name="connsiteY12" fmla="*/ 802482 h 1072893"/>
              <a:gd name="connsiteX13" fmla="*/ 54054 w 1085135"/>
              <a:gd name="connsiteY13" fmla="*/ 604838 h 1072893"/>
              <a:gd name="connsiteX14" fmla="*/ 144541 w 1085135"/>
              <a:gd name="connsiteY14" fmla="*/ 400050 h 1072893"/>
              <a:gd name="connsiteX15" fmla="*/ 244554 w 1085135"/>
              <a:gd name="connsiteY15" fmla="*/ 257175 h 1072893"/>
              <a:gd name="connsiteX16" fmla="*/ 365998 w 1085135"/>
              <a:gd name="connsiteY16" fmla="*/ 145257 h 1072893"/>
              <a:gd name="connsiteX17" fmla="*/ 430291 w 1085135"/>
              <a:gd name="connsiteY17" fmla="*/ 88107 h 1072893"/>
              <a:gd name="connsiteX18" fmla="*/ 523160 w 1085135"/>
              <a:gd name="connsiteY18" fmla="*/ 26194 h 1072893"/>
              <a:gd name="connsiteX19" fmla="*/ 568404 w 1085135"/>
              <a:gd name="connsiteY19" fmla="*/ 0 h 1072893"/>
              <a:gd name="connsiteX0" fmla="*/ 568404 w 1085135"/>
              <a:gd name="connsiteY0" fmla="*/ 0 h 1062555"/>
              <a:gd name="connsiteX1" fmla="*/ 1085135 w 1085135"/>
              <a:gd name="connsiteY1" fmla="*/ 900113 h 1062555"/>
              <a:gd name="connsiteX2" fmla="*/ 1077991 w 1085135"/>
              <a:gd name="connsiteY2" fmla="*/ 883444 h 1062555"/>
              <a:gd name="connsiteX3" fmla="*/ 999410 w 1085135"/>
              <a:gd name="connsiteY3" fmla="*/ 926306 h 1062555"/>
              <a:gd name="connsiteX4" fmla="*/ 858917 w 1085135"/>
              <a:gd name="connsiteY4" fmla="*/ 978695 h 1062555"/>
              <a:gd name="connsiteX5" fmla="*/ 694609 w 1085135"/>
              <a:gd name="connsiteY5" fmla="*/ 1012031 h 1062555"/>
              <a:gd name="connsiteX6" fmla="*/ 442198 w 1085135"/>
              <a:gd name="connsiteY6" fmla="*/ 1062038 h 1062555"/>
              <a:gd name="connsiteX7" fmla="*/ 265985 w 1085135"/>
              <a:gd name="connsiteY7" fmla="*/ 1035844 h 1062555"/>
              <a:gd name="connsiteX8" fmla="*/ 151685 w 1085135"/>
              <a:gd name="connsiteY8" fmla="*/ 1000125 h 1062555"/>
              <a:gd name="connsiteX9" fmla="*/ 18335 w 1085135"/>
              <a:gd name="connsiteY9" fmla="*/ 931069 h 1062555"/>
              <a:gd name="connsiteX10" fmla="*/ 1666 w 1085135"/>
              <a:gd name="connsiteY10" fmla="*/ 923925 h 1062555"/>
              <a:gd name="connsiteX11" fmla="*/ 1666 w 1085135"/>
              <a:gd name="connsiteY11" fmla="*/ 919163 h 1062555"/>
              <a:gd name="connsiteX12" fmla="*/ 11191 w 1085135"/>
              <a:gd name="connsiteY12" fmla="*/ 802482 h 1062555"/>
              <a:gd name="connsiteX13" fmla="*/ 54054 w 1085135"/>
              <a:gd name="connsiteY13" fmla="*/ 604838 h 1062555"/>
              <a:gd name="connsiteX14" fmla="*/ 144541 w 1085135"/>
              <a:gd name="connsiteY14" fmla="*/ 400050 h 1062555"/>
              <a:gd name="connsiteX15" fmla="*/ 244554 w 1085135"/>
              <a:gd name="connsiteY15" fmla="*/ 257175 h 1062555"/>
              <a:gd name="connsiteX16" fmla="*/ 365998 w 1085135"/>
              <a:gd name="connsiteY16" fmla="*/ 145257 h 1062555"/>
              <a:gd name="connsiteX17" fmla="*/ 430291 w 1085135"/>
              <a:gd name="connsiteY17" fmla="*/ 88107 h 1062555"/>
              <a:gd name="connsiteX18" fmla="*/ 523160 w 1085135"/>
              <a:gd name="connsiteY18" fmla="*/ 26194 h 1062555"/>
              <a:gd name="connsiteX19" fmla="*/ 568404 w 1085135"/>
              <a:gd name="connsiteY19" fmla="*/ 0 h 1062555"/>
              <a:gd name="connsiteX0" fmla="*/ 568404 w 1085135"/>
              <a:gd name="connsiteY0" fmla="*/ 0 h 1036136"/>
              <a:gd name="connsiteX1" fmla="*/ 1085135 w 1085135"/>
              <a:gd name="connsiteY1" fmla="*/ 900113 h 1036136"/>
              <a:gd name="connsiteX2" fmla="*/ 1077991 w 1085135"/>
              <a:gd name="connsiteY2" fmla="*/ 883444 h 1036136"/>
              <a:gd name="connsiteX3" fmla="*/ 999410 w 1085135"/>
              <a:gd name="connsiteY3" fmla="*/ 926306 h 1036136"/>
              <a:gd name="connsiteX4" fmla="*/ 858917 w 1085135"/>
              <a:gd name="connsiteY4" fmla="*/ 978695 h 1036136"/>
              <a:gd name="connsiteX5" fmla="*/ 694609 w 1085135"/>
              <a:gd name="connsiteY5" fmla="*/ 1012031 h 1036136"/>
              <a:gd name="connsiteX6" fmla="*/ 487442 w 1085135"/>
              <a:gd name="connsiteY6" fmla="*/ 1016795 h 1036136"/>
              <a:gd name="connsiteX7" fmla="*/ 265985 w 1085135"/>
              <a:gd name="connsiteY7" fmla="*/ 1035844 h 1036136"/>
              <a:gd name="connsiteX8" fmla="*/ 151685 w 1085135"/>
              <a:gd name="connsiteY8" fmla="*/ 1000125 h 1036136"/>
              <a:gd name="connsiteX9" fmla="*/ 18335 w 1085135"/>
              <a:gd name="connsiteY9" fmla="*/ 931069 h 1036136"/>
              <a:gd name="connsiteX10" fmla="*/ 1666 w 1085135"/>
              <a:gd name="connsiteY10" fmla="*/ 923925 h 1036136"/>
              <a:gd name="connsiteX11" fmla="*/ 1666 w 1085135"/>
              <a:gd name="connsiteY11" fmla="*/ 919163 h 1036136"/>
              <a:gd name="connsiteX12" fmla="*/ 11191 w 1085135"/>
              <a:gd name="connsiteY12" fmla="*/ 802482 h 1036136"/>
              <a:gd name="connsiteX13" fmla="*/ 54054 w 1085135"/>
              <a:gd name="connsiteY13" fmla="*/ 604838 h 1036136"/>
              <a:gd name="connsiteX14" fmla="*/ 144541 w 1085135"/>
              <a:gd name="connsiteY14" fmla="*/ 400050 h 1036136"/>
              <a:gd name="connsiteX15" fmla="*/ 244554 w 1085135"/>
              <a:gd name="connsiteY15" fmla="*/ 257175 h 1036136"/>
              <a:gd name="connsiteX16" fmla="*/ 365998 w 1085135"/>
              <a:gd name="connsiteY16" fmla="*/ 145257 h 1036136"/>
              <a:gd name="connsiteX17" fmla="*/ 430291 w 1085135"/>
              <a:gd name="connsiteY17" fmla="*/ 88107 h 1036136"/>
              <a:gd name="connsiteX18" fmla="*/ 523160 w 1085135"/>
              <a:gd name="connsiteY18" fmla="*/ 26194 h 1036136"/>
              <a:gd name="connsiteX19" fmla="*/ 568404 w 1085135"/>
              <a:gd name="connsiteY19" fmla="*/ 0 h 1036136"/>
              <a:gd name="connsiteX0" fmla="*/ 568404 w 1085135"/>
              <a:gd name="connsiteY0" fmla="*/ 0 h 1018735"/>
              <a:gd name="connsiteX1" fmla="*/ 1085135 w 1085135"/>
              <a:gd name="connsiteY1" fmla="*/ 900113 h 1018735"/>
              <a:gd name="connsiteX2" fmla="*/ 1077991 w 1085135"/>
              <a:gd name="connsiteY2" fmla="*/ 883444 h 1018735"/>
              <a:gd name="connsiteX3" fmla="*/ 999410 w 1085135"/>
              <a:gd name="connsiteY3" fmla="*/ 926306 h 1018735"/>
              <a:gd name="connsiteX4" fmla="*/ 858917 w 1085135"/>
              <a:gd name="connsiteY4" fmla="*/ 978695 h 1018735"/>
              <a:gd name="connsiteX5" fmla="*/ 694609 w 1085135"/>
              <a:gd name="connsiteY5" fmla="*/ 1012031 h 1018735"/>
              <a:gd name="connsiteX6" fmla="*/ 487442 w 1085135"/>
              <a:gd name="connsiteY6" fmla="*/ 1016795 h 1018735"/>
              <a:gd name="connsiteX7" fmla="*/ 304085 w 1085135"/>
              <a:gd name="connsiteY7" fmla="*/ 988219 h 1018735"/>
              <a:gd name="connsiteX8" fmla="*/ 151685 w 1085135"/>
              <a:gd name="connsiteY8" fmla="*/ 1000125 h 1018735"/>
              <a:gd name="connsiteX9" fmla="*/ 18335 w 1085135"/>
              <a:gd name="connsiteY9" fmla="*/ 931069 h 1018735"/>
              <a:gd name="connsiteX10" fmla="*/ 1666 w 1085135"/>
              <a:gd name="connsiteY10" fmla="*/ 923925 h 1018735"/>
              <a:gd name="connsiteX11" fmla="*/ 1666 w 1085135"/>
              <a:gd name="connsiteY11" fmla="*/ 919163 h 1018735"/>
              <a:gd name="connsiteX12" fmla="*/ 11191 w 1085135"/>
              <a:gd name="connsiteY12" fmla="*/ 802482 h 1018735"/>
              <a:gd name="connsiteX13" fmla="*/ 54054 w 1085135"/>
              <a:gd name="connsiteY13" fmla="*/ 604838 h 1018735"/>
              <a:gd name="connsiteX14" fmla="*/ 144541 w 1085135"/>
              <a:gd name="connsiteY14" fmla="*/ 400050 h 1018735"/>
              <a:gd name="connsiteX15" fmla="*/ 244554 w 1085135"/>
              <a:gd name="connsiteY15" fmla="*/ 257175 h 1018735"/>
              <a:gd name="connsiteX16" fmla="*/ 365998 w 1085135"/>
              <a:gd name="connsiteY16" fmla="*/ 145257 h 1018735"/>
              <a:gd name="connsiteX17" fmla="*/ 430291 w 1085135"/>
              <a:gd name="connsiteY17" fmla="*/ 88107 h 1018735"/>
              <a:gd name="connsiteX18" fmla="*/ 523160 w 1085135"/>
              <a:gd name="connsiteY18" fmla="*/ 26194 h 1018735"/>
              <a:gd name="connsiteX19" fmla="*/ 568404 w 1085135"/>
              <a:gd name="connsiteY19" fmla="*/ 0 h 1018735"/>
              <a:gd name="connsiteX0" fmla="*/ 572121 w 1088852"/>
              <a:gd name="connsiteY0" fmla="*/ 0 h 1018735"/>
              <a:gd name="connsiteX1" fmla="*/ 1088852 w 1088852"/>
              <a:gd name="connsiteY1" fmla="*/ 900113 h 1018735"/>
              <a:gd name="connsiteX2" fmla="*/ 1081708 w 1088852"/>
              <a:gd name="connsiteY2" fmla="*/ 883444 h 1018735"/>
              <a:gd name="connsiteX3" fmla="*/ 1003127 w 1088852"/>
              <a:gd name="connsiteY3" fmla="*/ 926306 h 1018735"/>
              <a:gd name="connsiteX4" fmla="*/ 862634 w 1088852"/>
              <a:gd name="connsiteY4" fmla="*/ 978695 h 1018735"/>
              <a:gd name="connsiteX5" fmla="*/ 698326 w 1088852"/>
              <a:gd name="connsiteY5" fmla="*/ 1012031 h 1018735"/>
              <a:gd name="connsiteX6" fmla="*/ 491159 w 1088852"/>
              <a:gd name="connsiteY6" fmla="*/ 1016795 h 1018735"/>
              <a:gd name="connsiteX7" fmla="*/ 307802 w 1088852"/>
              <a:gd name="connsiteY7" fmla="*/ 988219 h 1018735"/>
              <a:gd name="connsiteX8" fmla="*/ 224458 w 1088852"/>
              <a:gd name="connsiteY8" fmla="*/ 952500 h 1018735"/>
              <a:gd name="connsiteX9" fmla="*/ 22052 w 1088852"/>
              <a:gd name="connsiteY9" fmla="*/ 931069 h 1018735"/>
              <a:gd name="connsiteX10" fmla="*/ 5383 w 1088852"/>
              <a:gd name="connsiteY10" fmla="*/ 923925 h 1018735"/>
              <a:gd name="connsiteX11" fmla="*/ 5383 w 1088852"/>
              <a:gd name="connsiteY11" fmla="*/ 919163 h 1018735"/>
              <a:gd name="connsiteX12" fmla="*/ 14908 w 1088852"/>
              <a:gd name="connsiteY12" fmla="*/ 802482 h 1018735"/>
              <a:gd name="connsiteX13" fmla="*/ 57771 w 1088852"/>
              <a:gd name="connsiteY13" fmla="*/ 604838 h 1018735"/>
              <a:gd name="connsiteX14" fmla="*/ 148258 w 1088852"/>
              <a:gd name="connsiteY14" fmla="*/ 400050 h 1018735"/>
              <a:gd name="connsiteX15" fmla="*/ 248271 w 1088852"/>
              <a:gd name="connsiteY15" fmla="*/ 257175 h 1018735"/>
              <a:gd name="connsiteX16" fmla="*/ 369715 w 1088852"/>
              <a:gd name="connsiteY16" fmla="*/ 145257 h 1018735"/>
              <a:gd name="connsiteX17" fmla="*/ 434008 w 1088852"/>
              <a:gd name="connsiteY17" fmla="*/ 88107 h 1018735"/>
              <a:gd name="connsiteX18" fmla="*/ 526877 w 1088852"/>
              <a:gd name="connsiteY18" fmla="*/ 26194 h 1018735"/>
              <a:gd name="connsiteX19" fmla="*/ 572121 w 1088852"/>
              <a:gd name="connsiteY19" fmla="*/ 0 h 1018735"/>
              <a:gd name="connsiteX0" fmla="*/ 575039 w 1091770"/>
              <a:gd name="connsiteY0" fmla="*/ 0 h 1018735"/>
              <a:gd name="connsiteX1" fmla="*/ 1091770 w 1091770"/>
              <a:gd name="connsiteY1" fmla="*/ 900113 h 1018735"/>
              <a:gd name="connsiteX2" fmla="*/ 1084626 w 1091770"/>
              <a:gd name="connsiteY2" fmla="*/ 883444 h 1018735"/>
              <a:gd name="connsiteX3" fmla="*/ 1006045 w 1091770"/>
              <a:gd name="connsiteY3" fmla="*/ 926306 h 1018735"/>
              <a:gd name="connsiteX4" fmla="*/ 865552 w 1091770"/>
              <a:gd name="connsiteY4" fmla="*/ 978695 h 1018735"/>
              <a:gd name="connsiteX5" fmla="*/ 701244 w 1091770"/>
              <a:gd name="connsiteY5" fmla="*/ 1012031 h 1018735"/>
              <a:gd name="connsiteX6" fmla="*/ 494077 w 1091770"/>
              <a:gd name="connsiteY6" fmla="*/ 1016795 h 1018735"/>
              <a:gd name="connsiteX7" fmla="*/ 310720 w 1091770"/>
              <a:gd name="connsiteY7" fmla="*/ 988219 h 1018735"/>
              <a:gd name="connsiteX8" fmla="*/ 227376 w 1091770"/>
              <a:gd name="connsiteY8" fmla="*/ 952500 h 1018735"/>
              <a:gd name="connsiteX9" fmla="*/ 115458 w 1091770"/>
              <a:gd name="connsiteY9" fmla="*/ 912019 h 1018735"/>
              <a:gd name="connsiteX10" fmla="*/ 8301 w 1091770"/>
              <a:gd name="connsiteY10" fmla="*/ 923925 h 1018735"/>
              <a:gd name="connsiteX11" fmla="*/ 8301 w 1091770"/>
              <a:gd name="connsiteY11" fmla="*/ 919163 h 1018735"/>
              <a:gd name="connsiteX12" fmla="*/ 17826 w 1091770"/>
              <a:gd name="connsiteY12" fmla="*/ 802482 h 1018735"/>
              <a:gd name="connsiteX13" fmla="*/ 60689 w 1091770"/>
              <a:gd name="connsiteY13" fmla="*/ 604838 h 1018735"/>
              <a:gd name="connsiteX14" fmla="*/ 151176 w 1091770"/>
              <a:gd name="connsiteY14" fmla="*/ 400050 h 1018735"/>
              <a:gd name="connsiteX15" fmla="*/ 251189 w 1091770"/>
              <a:gd name="connsiteY15" fmla="*/ 257175 h 1018735"/>
              <a:gd name="connsiteX16" fmla="*/ 372633 w 1091770"/>
              <a:gd name="connsiteY16" fmla="*/ 145257 h 1018735"/>
              <a:gd name="connsiteX17" fmla="*/ 436926 w 1091770"/>
              <a:gd name="connsiteY17" fmla="*/ 88107 h 1018735"/>
              <a:gd name="connsiteX18" fmla="*/ 529795 w 1091770"/>
              <a:gd name="connsiteY18" fmla="*/ 26194 h 1018735"/>
              <a:gd name="connsiteX19" fmla="*/ 575039 w 1091770"/>
              <a:gd name="connsiteY19" fmla="*/ 0 h 1018735"/>
              <a:gd name="connsiteX0" fmla="*/ 566783 w 1083514"/>
              <a:gd name="connsiteY0" fmla="*/ 0 h 1018735"/>
              <a:gd name="connsiteX1" fmla="*/ 1083514 w 1083514"/>
              <a:gd name="connsiteY1" fmla="*/ 900113 h 1018735"/>
              <a:gd name="connsiteX2" fmla="*/ 1076370 w 1083514"/>
              <a:gd name="connsiteY2" fmla="*/ 883444 h 1018735"/>
              <a:gd name="connsiteX3" fmla="*/ 997789 w 1083514"/>
              <a:gd name="connsiteY3" fmla="*/ 926306 h 1018735"/>
              <a:gd name="connsiteX4" fmla="*/ 857296 w 1083514"/>
              <a:gd name="connsiteY4" fmla="*/ 978695 h 1018735"/>
              <a:gd name="connsiteX5" fmla="*/ 692988 w 1083514"/>
              <a:gd name="connsiteY5" fmla="*/ 1012031 h 1018735"/>
              <a:gd name="connsiteX6" fmla="*/ 485821 w 1083514"/>
              <a:gd name="connsiteY6" fmla="*/ 1016795 h 1018735"/>
              <a:gd name="connsiteX7" fmla="*/ 302464 w 1083514"/>
              <a:gd name="connsiteY7" fmla="*/ 988219 h 1018735"/>
              <a:gd name="connsiteX8" fmla="*/ 219120 w 1083514"/>
              <a:gd name="connsiteY8" fmla="*/ 952500 h 1018735"/>
              <a:gd name="connsiteX9" fmla="*/ 107202 w 1083514"/>
              <a:gd name="connsiteY9" fmla="*/ 912019 h 1018735"/>
              <a:gd name="connsiteX10" fmla="*/ 45 w 1083514"/>
              <a:gd name="connsiteY10" fmla="*/ 923925 h 1018735"/>
              <a:gd name="connsiteX11" fmla="*/ 92914 w 1083514"/>
              <a:gd name="connsiteY11" fmla="*/ 900113 h 1018735"/>
              <a:gd name="connsiteX12" fmla="*/ 9570 w 1083514"/>
              <a:gd name="connsiteY12" fmla="*/ 802482 h 1018735"/>
              <a:gd name="connsiteX13" fmla="*/ 52433 w 1083514"/>
              <a:gd name="connsiteY13" fmla="*/ 604838 h 1018735"/>
              <a:gd name="connsiteX14" fmla="*/ 142920 w 1083514"/>
              <a:gd name="connsiteY14" fmla="*/ 400050 h 1018735"/>
              <a:gd name="connsiteX15" fmla="*/ 242933 w 1083514"/>
              <a:gd name="connsiteY15" fmla="*/ 257175 h 1018735"/>
              <a:gd name="connsiteX16" fmla="*/ 364377 w 1083514"/>
              <a:gd name="connsiteY16" fmla="*/ 145257 h 1018735"/>
              <a:gd name="connsiteX17" fmla="*/ 428670 w 1083514"/>
              <a:gd name="connsiteY17" fmla="*/ 88107 h 1018735"/>
              <a:gd name="connsiteX18" fmla="*/ 521539 w 1083514"/>
              <a:gd name="connsiteY18" fmla="*/ 26194 h 1018735"/>
              <a:gd name="connsiteX19" fmla="*/ 566783 w 1083514"/>
              <a:gd name="connsiteY19" fmla="*/ 0 h 1018735"/>
              <a:gd name="connsiteX0" fmla="*/ 558255 w 1074986"/>
              <a:gd name="connsiteY0" fmla="*/ 0 h 1018735"/>
              <a:gd name="connsiteX1" fmla="*/ 1074986 w 1074986"/>
              <a:gd name="connsiteY1" fmla="*/ 900113 h 1018735"/>
              <a:gd name="connsiteX2" fmla="*/ 1067842 w 1074986"/>
              <a:gd name="connsiteY2" fmla="*/ 883444 h 1018735"/>
              <a:gd name="connsiteX3" fmla="*/ 989261 w 1074986"/>
              <a:gd name="connsiteY3" fmla="*/ 926306 h 1018735"/>
              <a:gd name="connsiteX4" fmla="*/ 848768 w 1074986"/>
              <a:gd name="connsiteY4" fmla="*/ 978695 h 1018735"/>
              <a:gd name="connsiteX5" fmla="*/ 684460 w 1074986"/>
              <a:gd name="connsiteY5" fmla="*/ 1012031 h 1018735"/>
              <a:gd name="connsiteX6" fmla="*/ 477293 w 1074986"/>
              <a:gd name="connsiteY6" fmla="*/ 1016795 h 1018735"/>
              <a:gd name="connsiteX7" fmla="*/ 293936 w 1074986"/>
              <a:gd name="connsiteY7" fmla="*/ 988219 h 1018735"/>
              <a:gd name="connsiteX8" fmla="*/ 210592 w 1074986"/>
              <a:gd name="connsiteY8" fmla="*/ 952500 h 1018735"/>
              <a:gd name="connsiteX9" fmla="*/ 98674 w 1074986"/>
              <a:gd name="connsiteY9" fmla="*/ 912019 h 1018735"/>
              <a:gd name="connsiteX10" fmla="*/ 91530 w 1074986"/>
              <a:gd name="connsiteY10" fmla="*/ 904875 h 1018735"/>
              <a:gd name="connsiteX11" fmla="*/ 84386 w 1074986"/>
              <a:gd name="connsiteY11" fmla="*/ 900113 h 1018735"/>
              <a:gd name="connsiteX12" fmla="*/ 1042 w 1074986"/>
              <a:gd name="connsiteY12" fmla="*/ 802482 h 1018735"/>
              <a:gd name="connsiteX13" fmla="*/ 43905 w 1074986"/>
              <a:gd name="connsiteY13" fmla="*/ 604838 h 1018735"/>
              <a:gd name="connsiteX14" fmla="*/ 134392 w 1074986"/>
              <a:gd name="connsiteY14" fmla="*/ 400050 h 1018735"/>
              <a:gd name="connsiteX15" fmla="*/ 234405 w 1074986"/>
              <a:gd name="connsiteY15" fmla="*/ 257175 h 1018735"/>
              <a:gd name="connsiteX16" fmla="*/ 355849 w 1074986"/>
              <a:gd name="connsiteY16" fmla="*/ 145257 h 1018735"/>
              <a:gd name="connsiteX17" fmla="*/ 420142 w 1074986"/>
              <a:gd name="connsiteY17" fmla="*/ 88107 h 1018735"/>
              <a:gd name="connsiteX18" fmla="*/ 513011 w 1074986"/>
              <a:gd name="connsiteY18" fmla="*/ 26194 h 1018735"/>
              <a:gd name="connsiteX19" fmla="*/ 558255 w 1074986"/>
              <a:gd name="connsiteY19" fmla="*/ 0 h 1018735"/>
              <a:gd name="connsiteX0" fmla="*/ 515940 w 1032671"/>
              <a:gd name="connsiteY0" fmla="*/ 0 h 1018735"/>
              <a:gd name="connsiteX1" fmla="*/ 1032671 w 1032671"/>
              <a:gd name="connsiteY1" fmla="*/ 900113 h 1018735"/>
              <a:gd name="connsiteX2" fmla="*/ 1025527 w 1032671"/>
              <a:gd name="connsiteY2" fmla="*/ 883444 h 1018735"/>
              <a:gd name="connsiteX3" fmla="*/ 946946 w 1032671"/>
              <a:gd name="connsiteY3" fmla="*/ 926306 h 1018735"/>
              <a:gd name="connsiteX4" fmla="*/ 806453 w 1032671"/>
              <a:gd name="connsiteY4" fmla="*/ 978695 h 1018735"/>
              <a:gd name="connsiteX5" fmla="*/ 642145 w 1032671"/>
              <a:gd name="connsiteY5" fmla="*/ 1012031 h 1018735"/>
              <a:gd name="connsiteX6" fmla="*/ 434978 w 1032671"/>
              <a:gd name="connsiteY6" fmla="*/ 1016795 h 1018735"/>
              <a:gd name="connsiteX7" fmla="*/ 251621 w 1032671"/>
              <a:gd name="connsiteY7" fmla="*/ 988219 h 1018735"/>
              <a:gd name="connsiteX8" fmla="*/ 168277 w 1032671"/>
              <a:gd name="connsiteY8" fmla="*/ 952500 h 1018735"/>
              <a:gd name="connsiteX9" fmla="*/ 56359 w 1032671"/>
              <a:gd name="connsiteY9" fmla="*/ 912019 h 1018735"/>
              <a:gd name="connsiteX10" fmla="*/ 49215 w 1032671"/>
              <a:gd name="connsiteY10" fmla="*/ 904875 h 1018735"/>
              <a:gd name="connsiteX11" fmla="*/ 42071 w 1032671"/>
              <a:gd name="connsiteY11" fmla="*/ 900113 h 1018735"/>
              <a:gd name="connsiteX12" fmla="*/ 34927 w 1032671"/>
              <a:gd name="connsiteY12" fmla="*/ 776288 h 1018735"/>
              <a:gd name="connsiteX13" fmla="*/ 1590 w 1032671"/>
              <a:gd name="connsiteY13" fmla="*/ 604838 h 1018735"/>
              <a:gd name="connsiteX14" fmla="*/ 92077 w 1032671"/>
              <a:gd name="connsiteY14" fmla="*/ 400050 h 1018735"/>
              <a:gd name="connsiteX15" fmla="*/ 192090 w 1032671"/>
              <a:gd name="connsiteY15" fmla="*/ 257175 h 1018735"/>
              <a:gd name="connsiteX16" fmla="*/ 313534 w 1032671"/>
              <a:gd name="connsiteY16" fmla="*/ 145257 h 1018735"/>
              <a:gd name="connsiteX17" fmla="*/ 377827 w 1032671"/>
              <a:gd name="connsiteY17" fmla="*/ 88107 h 1018735"/>
              <a:gd name="connsiteX18" fmla="*/ 470696 w 1032671"/>
              <a:gd name="connsiteY18" fmla="*/ 26194 h 1018735"/>
              <a:gd name="connsiteX19" fmla="*/ 515940 w 1032671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58466 w 999060"/>
              <a:gd name="connsiteY14" fmla="*/ 400050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79934 w 999060"/>
              <a:gd name="connsiteY17" fmla="*/ 76201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99060" h="1018735">
                <a:moveTo>
                  <a:pt x="482329" y="0"/>
                </a:moveTo>
                <a:lnTo>
                  <a:pt x="999060" y="900113"/>
                </a:lnTo>
                <a:lnTo>
                  <a:pt x="991916" y="883444"/>
                </a:lnTo>
                <a:cubicBezTo>
                  <a:pt x="980407" y="892175"/>
                  <a:pt x="949847" y="910431"/>
                  <a:pt x="913335" y="926306"/>
                </a:cubicBezTo>
                <a:cubicBezTo>
                  <a:pt x="876823" y="942181"/>
                  <a:pt x="823642" y="964408"/>
                  <a:pt x="772842" y="978695"/>
                </a:cubicBezTo>
                <a:cubicBezTo>
                  <a:pt x="722042" y="992982"/>
                  <a:pt x="670447" y="1005681"/>
                  <a:pt x="608534" y="1012031"/>
                </a:cubicBezTo>
                <a:cubicBezTo>
                  <a:pt x="546622" y="1018381"/>
                  <a:pt x="466454" y="1020764"/>
                  <a:pt x="401367" y="1016795"/>
                </a:cubicBezTo>
                <a:cubicBezTo>
                  <a:pt x="336280" y="1012826"/>
                  <a:pt x="262460" y="998935"/>
                  <a:pt x="218010" y="988219"/>
                </a:cubicBezTo>
                <a:cubicBezTo>
                  <a:pt x="173560" y="977503"/>
                  <a:pt x="167210" y="965200"/>
                  <a:pt x="134666" y="952500"/>
                </a:cubicBezTo>
                <a:cubicBezTo>
                  <a:pt x="102122" y="939800"/>
                  <a:pt x="42592" y="919956"/>
                  <a:pt x="22748" y="912019"/>
                </a:cubicBezTo>
                <a:cubicBezTo>
                  <a:pt x="2904" y="904082"/>
                  <a:pt x="17985" y="906859"/>
                  <a:pt x="15604" y="904875"/>
                </a:cubicBezTo>
                <a:cubicBezTo>
                  <a:pt x="13223" y="902891"/>
                  <a:pt x="10841" y="921544"/>
                  <a:pt x="8460" y="900113"/>
                </a:cubicBezTo>
                <a:cubicBezTo>
                  <a:pt x="6079" y="878682"/>
                  <a:pt x="-3447" y="831057"/>
                  <a:pt x="1316" y="776288"/>
                </a:cubicBezTo>
                <a:cubicBezTo>
                  <a:pt x="6079" y="721519"/>
                  <a:pt x="18383" y="633413"/>
                  <a:pt x="37036" y="571501"/>
                </a:cubicBezTo>
                <a:cubicBezTo>
                  <a:pt x="55689" y="509589"/>
                  <a:pt x="84660" y="458788"/>
                  <a:pt x="113235" y="404813"/>
                </a:cubicBezTo>
                <a:cubicBezTo>
                  <a:pt x="141810" y="350838"/>
                  <a:pt x="174751" y="294481"/>
                  <a:pt x="208485" y="247650"/>
                </a:cubicBezTo>
                <a:cubicBezTo>
                  <a:pt x="242219" y="200819"/>
                  <a:pt x="287067" y="152401"/>
                  <a:pt x="315642" y="123826"/>
                </a:cubicBezTo>
                <a:cubicBezTo>
                  <a:pt x="344217" y="95251"/>
                  <a:pt x="353740" y="96045"/>
                  <a:pt x="379934" y="76201"/>
                </a:cubicBezTo>
                <a:cubicBezTo>
                  <a:pt x="406128" y="56357"/>
                  <a:pt x="420019" y="38894"/>
                  <a:pt x="437085" y="26194"/>
                </a:cubicBezTo>
                <a:cubicBezTo>
                  <a:pt x="454151" y="13494"/>
                  <a:pt x="467049" y="5755"/>
                  <a:pt x="482329" y="0"/>
                </a:cubicBezTo>
                <a:close/>
              </a:path>
            </a:pathLst>
          </a:custGeom>
          <a:solidFill>
            <a:schemeClr val="accent1"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3E108D77-B2AF-5FB4-D800-B0CAD39FB2DB}"/>
              </a:ext>
            </a:extLst>
          </p:cNvPr>
          <p:cNvGrpSpPr/>
          <p:nvPr/>
        </p:nvGrpSpPr>
        <p:grpSpPr>
          <a:xfrm>
            <a:off x="8377435" y="1635094"/>
            <a:ext cx="1593343" cy="1783523"/>
            <a:chOff x="8189566" y="717211"/>
            <a:chExt cx="2568188" cy="2874702"/>
          </a:xfrm>
        </p:grpSpPr>
        <p:sp>
          <p:nvSpPr>
            <p:cNvPr id="136" name="Arc 135">
              <a:extLst>
                <a:ext uri="{FF2B5EF4-FFF2-40B4-BE49-F238E27FC236}">
                  <a16:creationId xmlns:a16="http://schemas.microsoft.com/office/drawing/2014/main" id="{7831AF55-7D98-2469-B571-6206700A490E}"/>
                </a:ext>
              </a:extLst>
            </p:cNvPr>
            <p:cNvSpPr/>
            <p:nvPr/>
          </p:nvSpPr>
          <p:spPr>
            <a:xfrm>
              <a:off x="8189566" y="717211"/>
              <a:ext cx="2021724" cy="2026531"/>
            </a:xfrm>
            <a:prstGeom prst="arc">
              <a:avLst>
                <a:gd name="adj1" fmla="val 3600532"/>
                <a:gd name="adj2" fmla="val 7069513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7" name="Arc 136">
              <a:extLst>
                <a:ext uri="{FF2B5EF4-FFF2-40B4-BE49-F238E27FC236}">
                  <a16:creationId xmlns:a16="http://schemas.microsoft.com/office/drawing/2014/main" id="{A397B102-DA9E-69FD-AEAA-F9AD07F8725B}"/>
                </a:ext>
              </a:extLst>
            </p:cNvPr>
            <p:cNvSpPr/>
            <p:nvPr/>
          </p:nvSpPr>
          <p:spPr>
            <a:xfrm rot="7169811">
              <a:off x="8733627" y="1567785"/>
              <a:ext cx="2021724" cy="2026531"/>
            </a:xfrm>
            <a:prstGeom prst="arc">
              <a:avLst>
                <a:gd name="adj1" fmla="val 3471190"/>
                <a:gd name="adj2" fmla="val 7019077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BF5FB5A4-96DC-B3DA-266D-1CF392E94886}"/>
              </a:ext>
            </a:extLst>
          </p:cNvPr>
          <p:cNvGrpSpPr/>
          <p:nvPr/>
        </p:nvGrpSpPr>
        <p:grpSpPr>
          <a:xfrm>
            <a:off x="1211552" y="1268051"/>
            <a:ext cx="670049" cy="670054"/>
            <a:chOff x="3530230" y="3329086"/>
            <a:chExt cx="1080000" cy="1080000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099D1AAC-A2BA-C178-44BA-F5D45465F094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0378D9F-96EF-0994-B0C0-111D55EDBCEE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2FFCE04-4D13-1F27-9B6B-09FEE0CD5968}"/>
              </a:ext>
            </a:extLst>
          </p:cNvPr>
          <p:cNvGrpSpPr/>
          <p:nvPr/>
        </p:nvGrpSpPr>
        <p:grpSpPr>
          <a:xfrm>
            <a:off x="1046088" y="1729606"/>
            <a:ext cx="670049" cy="670054"/>
            <a:chOff x="3530230" y="3329086"/>
            <a:chExt cx="1080000" cy="10800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A7E2E54-149A-F740-D7B2-A7CAA20572A7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0449363-4420-87EA-9B2F-2AC875C277A3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ECFA4C0-D1FF-F7CB-10A3-02EFA10ADC3F}"/>
              </a:ext>
            </a:extLst>
          </p:cNvPr>
          <p:cNvGrpSpPr/>
          <p:nvPr/>
        </p:nvGrpSpPr>
        <p:grpSpPr>
          <a:xfrm>
            <a:off x="1532395" y="1812339"/>
            <a:ext cx="670049" cy="670054"/>
            <a:chOff x="3530230" y="3329086"/>
            <a:chExt cx="1080000" cy="108000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A5C2403-A01D-5CBE-3934-5386CBF8AD83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3EE3227-1946-D54A-B909-E472EB7220FB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D80DFBC-587C-2FE6-B8D6-E63D071CC3B6}"/>
              </a:ext>
            </a:extLst>
          </p:cNvPr>
          <p:cNvGrpSpPr/>
          <p:nvPr/>
        </p:nvGrpSpPr>
        <p:grpSpPr>
          <a:xfrm>
            <a:off x="1377017" y="1431157"/>
            <a:ext cx="670049" cy="670054"/>
            <a:chOff x="3530230" y="3329086"/>
            <a:chExt cx="1080000" cy="1080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D759A64-B1E4-47AD-F17C-5B7AF9E20FFF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4D7144D-C0FB-1EB9-B10B-95FF2076553F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55328CC-4D4E-F2CD-1603-9D823ECE850B}"/>
              </a:ext>
            </a:extLst>
          </p:cNvPr>
          <p:cNvGrpSpPr/>
          <p:nvPr/>
        </p:nvGrpSpPr>
        <p:grpSpPr>
          <a:xfrm>
            <a:off x="1615127" y="1412219"/>
            <a:ext cx="670049" cy="670054"/>
            <a:chOff x="3530230" y="3329086"/>
            <a:chExt cx="1080000" cy="108000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B0CBE46-DED5-6425-F220-C1ABDF12EAA9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852C700-9B55-9217-F399-3740CBD1624E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EF1E89F-B8BE-0710-C52E-E179862A7FFE}"/>
              </a:ext>
            </a:extLst>
          </p:cNvPr>
          <p:cNvGrpSpPr/>
          <p:nvPr/>
        </p:nvGrpSpPr>
        <p:grpSpPr>
          <a:xfrm>
            <a:off x="1945107" y="1628532"/>
            <a:ext cx="670049" cy="670054"/>
            <a:chOff x="3530230" y="3329086"/>
            <a:chExt cx="1080000" cy="1080000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F3E20D14-95D6-F13E-7CCD-CF9C6554DFB7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A00FD710-6AE0-16BF-F2F8-9E62800B3049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81FC1EC-D9DA-962A-B0EA-0A91C6ED0349}"/>
              </a:ext>
            </a:extLst>
          </p:cNvPr>
          <p:cNvGrpSpPr/>
          <p:nvPr/>
        </p:nvGrpSpPr>
        <p:grpSpPr>
          <a:xfrm>
            <a:off x="1331554" y="2208801"/>
            <a:ext cx="670049" cy="670054"/>
            <a:chOff x="3530230" y="3329086"/>
            <a:chExt cx="1080000" cy="1080000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482A753-339C-4BAE-67C5-237814E369D8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B527A7CE-DE8C-D856-4D1B-E8874CB72307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73AE77BB-9347-5AED-1D81-A22CAB3FC528}"/>
              </a:ext>
            </a:extLst>
          </p:cNvPr>
          <p:cNvGrpSpPr/>
          <p:nvPr/>
        </p:nvGrpSpPr>
        <p:grpSpPr>
          <a:xfrm>
            <a:off x="1869314" y="2245378"/>
            <a:ext cx="670049" cy="670054"/>
            <a:chOff x="3530230" y="3329086"/>
            <a:chExt cx="1080000" cy="108000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6B83AC5-0C19-E3D4-16D5-AD48722B04C3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E876611B-B8C5-C62F-815D-578E5F6A3058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77D8225-AEF6-5C36-B3DE-1F2B2770DD7C}"/>
              </a:ext>
            </a:extLst>
          </p:cNvPr>
          <p:cNvGrpSpPr/>
          <p:nvPr/>
        </p:nvGrpSpPr>
        <p:grpSpPr>
          <a:xfrm>
            <a:off x="862346" y="2406094"/>
            <a:ext cx="670049" cy="670054"/>
            <a:chOff x="3530230" y="3329086"/>
            <a:chExt cx="1080000" cy="1080000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8E3E17D9-42E6-80A8-A95E-7C1A13D4C9BA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81990946-0B2B-9C4B-E572-E7EDACCF69CE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53" name="Oval 52">
            <a:extLst>
              <a:ext uri="{FF2B5EF4-FFF2-40B4-BE49-F238E27FC236}">
                <a16:creationId xmlns:a16="http://schemas.microsoft.com/office/drawing/2014/main" id="{DE2EC193-B92B-4968-8EE8-3F12A9839E2B}"/>
              </a:ext>
            </a:extLst>
          </p:cNvPr>
          <p:cNvSpPr>
            <a:spLocks noChangeAspect="1"/>
          </p:cNvSpPr>
          <p:nvPr/>
        </p:nvSpPr>
        <p:spPr>
          <a:xfrm>
            <a:off x="5504338" y="1700306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E34C1DF0-A1BF-7383-F650-B608814F6936}"/>
              </a:ext>
            </a:extLst>
          </p:cNvPr>
          <p:cNvSpPr>
            <a:spLocks noChangeAspect="1"/>
          </p:cNvSpPr>
          <p:nvPr/>
        </p:nvSpPr>
        <p:spPr>
          <a:xfrm>
            <a:off x="5338874" y="2161861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F925F6FD-55F6-EC01-3CCC-59E473DC4D13}"/>
              </a:ext>
            </a:extLst>
          </p:cNvPr>
          <p:cNvSpPr>
            <a:spLocks noChangeAspect="1"/>
          </p:cNvSpPr>
          <p:nvPr/>
        </p:nvSpPr>
        <p:spPr>
          <a:xfrm>
            <a:off x="5825181" y="2244594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348AF44D-1378-3F21-24D6-8D187FD8F3C9}"/>
              </a:ext>
            </a:extLst>
          </p:cNvPr>
          <p:cNvSpPr>
            <a:spLocks noChangeAspect="1"/>
          </p:cNvSpPr>
          <p:nvPr/>
        </p:nvSpPr>
        <p:spPr>
          <a:xfrm>
            <a:off x="5669803" y="1863412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A8DC822A-B162-407C-3A93-8E62DF03B84B}"/>
              </a:ext>
            </a:extLst>
          </p:cNvPr>
          <p:cNvSpPr>
            <a:spLocks noChangeAspect="1"/>
          </p:cNvSpPr>
          <p:nvPr/>
        </p:nvSpPr>
        <p:spPr>
          <a:xfrm>
            <a:off x="5907913" y="1844474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765661A9-F651-5E1E-D92B-56C948791ECE}"/>
              </a:ext>
            </a:extLst>
          </p:cNvPr>
          <p:cNvSpPr>
            <a:spLocks noChangeAspect="1"/>
          </p:cNvSpPr>
          <p:nvPr/>
        </p:nvSpPr>
        <p:spPr>
          <a:xfrm>
            <a:off x="6237893" y="2060787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7703E723-30E9-353F-CE56-5AE744820FF5}"/>
              </a:ext>
            </a:extLst>
          </p:cNvPr>
          <p:cNvSpPr>
            <a:spLocks noChangeAspect="1"/>
          </p:cNvSpPr>
          <p:nvPr/>
        </p:nvSpPr>
        <p:spPr>
          <a:xfrm>
            <a:off x="5624340" y="2641056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78F4CD92-AB75-D7BB-2B14-0081556B2808}"/>
              </a:ext>
            </a:extLst>
          </p:cNvPr>
          <p:cNvSpPr>
            <a:spLocks noChangeAspect="1"/>
          </p:cNvSpPr>
          <p:nvPr/>
        </p:nvSpPr>
        <p:spPr>
          <a:xfrm>
            <a:off x="6162100" y="2677633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92AEB1E7-5DDB-37BD-98D2-9BFB8EF340EA}"/>
              </a:ext>
            </a:extLst>
          </p:cNvPr>
          <p:cNvSpPr>
            <a:spLocks noChangeAspect="1"/>
          </p:cNvSpPr>
          <p:nvPr/>
        </p:nvSpPr>
        <p:spPr>
          <a:xfrm>
            <a:off x="5155132" y="2838349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D70D7C6-3190-E39E-4A55-B62DB62542F3}"/>
              </a:ext>
            </a:extLst>
          </p:cNvPr>
          <p:cNvCxnSpPr>
            <a:cxnSpLocks/>
            <a:stCxn id="53" idx="5"/>
            <a:endCxn id="59" idx="1"/>
          </p:cNvCxnSpPr>
          <p:nvPr/>
        </p:nvCxnSpPr>
        <p:spPr>
          <a:xfrm>
            <a:off x="5542467" y="1738435"/>
            <a:ext cx="289256" cy="51270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>
            <a:extLst>
              <a:ext uri="{FF2B5EF4-FFF2-40B4-BE49-F238E27FC236}">
                <a16:creationId xmlns:a16="http://schemas.microsoft.com/office/drawing/2014/main" id="{B3741549-C145-D3FE-2FE6-8DB5B85CCF4A}"/>
              </a:ext>
            </a:extLst>
          </p:cNvPr>
          <p:cNvSpPr/>
          <p:nvPr/>
        </p:nvSpPr>
        <p:spPr>
          <a:xfrm>
            <a:off x="4901295" y="1101565"/>
            <a:ext cx="1250757" cy="1250767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9DC6031-6FDE-3774-1954-E160B621DB78}"/>
              </a:ext>
            </a:extLst>
          </p:cNvPr>
          <p:cNvSpPr txBox="1"/>
          <p:nvPr/>
        </p:nvSpPr>
        <p:spPr>
          <a:xfrm>
            <a:off x="5367037" y="1361325"/>
            <a:ext cx="186175" cy="2291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C91FC2F-E5A0-152F-9AF4-D69C5FC97B74}"/>
              </a:ext>
            </a:extLst>
          </p:cNvPr>
          <p:cNvSpPr txBox="1"/>
          <p:nvPr/>
        </p:nvSpPr>
        <p:spPr>
          <a:xfrm>
            <a:off x="5792979" y="2217131"/>
            <a:ext cx="186175" cy="2291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2043B4AB-49ED-31CC-39CF-FBFAE7201321}"/>
              </a:ext>
            </a:extLst>
          </p:cNvPr>
          <p:cNvSpPr/>
          <p:nvPr/>
        </p:nvSpPr>
        <p:spPr>
          <a:xfrm>
            <a:off x="5227724" y="1720674"/>
            <a:ext cx="619832" cy="632044"/>
          </a:xfrm>
          <a:custGeom>
            <a:avLst/>
            <a:gdLst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85135 w 1085135"/>
              <a:gd name="connsiteY2" fmla="*/ 900113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999410 w 1085135"/>
              <a:gd name="connsiteY3" fmla="*/ 926306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72893"/>
              <a:gd name="connsiteX1" fmla="*/ 1085135 w 1085135"/>
              <a:gd name="connsiteY1" fmla="*/ 900113 h 1072893"/>
              <a:gd name="connsiteX2" fmla="*/ 1077991 w 1085135"/>
              <a:gd name="connsiteY2" fmla="*/ 883444 h 1072893"/>
              <a:gd name="connsiteX3" fmla="*/ 999410 w 1085135"/>
              <a:gd name="connsiteY3" fmla="*/ 926306 h 1072893"/>
              <a:gd name="connsiteX4" fmla="*/ 858917 w 1085135"/>
              <a:gd name="connsiteY4" fmla="*/ 978695 h 1072893"/>
              <a:gd name="connsiteX5" fmla="*/ 601741 w 1085135"/>
              <a:gd name="connsiteY5" fmla="*/ 1066800 h 1072893"/>
              <a:gd name="connsiteX6" fmla="*/ 442198 w 1085135"/>
              <a:gd name="connsiteY6" fmla="*/ 1062038 h 1072893"/>
              <a:gd name="connsiteX7" fmla="*/ 265985 w 1085135"/>
              <a:gd name="connsiteY7" fmla="*/ 1035844 h 1072893"/>
              <a:gd name="connsiteX8" fmla="*/ 151685 w 1085135"/>
              <a:gd name="connsiteY8" fmla="*/ 1000125 h 1072893"/>
              <a:gd name="connsiteX9" fmla="*/ 18335 w 1085135"/>
              <a:gd name="connsiteY9" fmla="*/ 931069 h 1072893"/>
              <a:gd name="connsiteX10" fmla="*/ 1666 w 1085135"/>
              <a:gd name="connsiteY10" fmla="*/ 923925 h 1072893"/>
              <a:gd name="connsiteX11" fmla="*/ 1666 w 1085135"/>
              <a:gd name="connsiteY11" fmla="*/ 919163 h 1072893"/>
              <a:gd name="connsiteX12" fmla="*/ 11191 w 1085135"/>
              <a:gd name="connsiteY12" fmla="*/ 802482 h 1072893"/>
              <a:gd name="connsiteX13" fmla="*/ 54054 w 1085135"/>
              <a:gd name="connsiteY13" fmla="*/ 604838 h 1072893"/>
              <a:gd name="connsiteX14" fmla="*/ 144541 w 1085135"/>
              <a:gd name="connsiteY14" fmla="*/ 400050 h 1072893"/>
              <a:gd name="connsiteX15" fmla="*/ 244554 w 1085135"/>
              <a:gd name="connsiteY15" fmla="*/ 257175 h 1072893"/>
              <a:gd name="connsiteX16" fmla="*/ 365998 w 1085135"/>
              <a:gd name="connsiteY16" fmla="*/ 145257 h 1072893"/>
              <a:gd name="connsiteX17" fmla="*/ 430291 w 1085135"/>
              <a:gd name="connsiteY17" fmla="*/ 88107 h 1072893"/>
              <a:gd name="connsiteX18" fmla="*/ 523160 w 1085135"/>
              <a:gd name="connsiteY18" fmla="*/ 26194 h 1072893"/>
              <a:gd name="connsiteX19" fmla="*/ 568404 w 1085135"/>
              <a:gd name="connsiteY19" fmla="*/ 0 h 1072893"/>
              <a:gd name="connsiteX0" fmla="*/ 568404 w 1085135"/>
              <a:gd name="connsiteY0" fmla="*/ 0 h 1062555"/>
              <a:gd name="connsiteX1" fmla="*/ 1085135 w 1085135"/>
              <a:gd name="connsiteY1" fmla="*/ 900113 h 1062555"/>
              <a:gd name="connsiteX2" fmla="*/ 1077991 w 1085135"/>
              <a:gd name="connsiteY2" fmla="*/ 883444 h 1062555"/>
              <a:gd name="connsiteX3" fmla="*/ 999410 w 1085135"/>
              <a:gd name="connsiteY3" fmla="*/ 926306 h 1062555"/>
              <a:gd name="connsiteX4" fmla="*/ 858917 w 1085135"/>
              <a:gd name="connsiteY4" fmla="*/ 978695 h 1062555"/>
              <a:gd name="connsiteX5" fmla="*/ 694609 w 1085135"/>
              <a:gd name="connsiteY5" fmla="*/ 1012031 h 1062555"/>
              <a:gd name="connsiteX6" fmla="*/ 442198 w 1085135"/>
              <a:gd name="connsiteY6" fmla="*/ 1062038 h 1062555"/>
              <a:gd name="connsiteX7" fmla="*/ 265985 w 1085135"/>
              <a:gd name="connsiteY7" fmla="*/ 1035844 h 1062555"/>
              <a:gd name="connsiteX8" fmla="*/ 151685 w 1085135"/>
              <a:gd name="connsiteY8" fmla="*/ 1000125 h 1062555"/>
              <a:gd name="connsiteX9" fmla="*/ 18335 w 1085135"/>
              <a:gd name="connsiteY9" fmla="*/ 931069 h 1062555"/>
              <a:gd name="connsiteX10" fmla="*/ 1666 w 1085135"/>
              <a:gd name="connsiteY10" fmla="*/ 923925 h 1062555"/>
              <a:gd name="connsiteX11" fmla="*/ 1666 w 1085135"/>
              <a:gd name="connsiteY11" fmla="*/ 919163 h 1062555"/>
              <a:gd name="connsiteX12" fmla="*/ 11191 w 1085135"/>
              <a:gd name="connsiteY12" fmla="*/ 802482 h 1062555"/>
              <a:gd name="connsiteX13" fmla="*/ 54054 w 1085135"/>
              <a:gd name="connsiteY13" fmla="*/ 604838 h 1062555"/>
              <a:gd name="connsiteX14" fmla="*/ 144541 w 1085135"/>
              <a:gd name="connsiteY14" fmla="*/ 400050 h 1062555"/>
              <a:gd name="connsiteX15" fmla="*/ 244554 w 1085135"/>
              <a:gd name="connsiteY15" fmla="*/ 257175 h 1062555"/>
              <a:gd name="connsiteX16" fmla="*/ 365998 w 1085135"/>
              <a:gd name="connsiteY16" fmla="*/ 145257 h 1062555"/>
              <a:gd name="connsiteX17" fmla="*/ 430291 w 1085135"/>
              <a:gd name="connsiteY17" fmla="*/ 88107 h 1062555"/>
              <a:gd name="connsiteX18" fmla="*/ 523160 w 1085135"/>
              <a:gd name="connsiteY18" fmla="*/ 26194 h 1062555"/>
              <a:gd name="connsiteX19" fmla="*/ 568404 w 1085135"/>
              <a:gd name="connsiteY19" fmla="*/ 0 h 1062555"/>
              <a:gd name="connsiteX0" fmla="*/ 568404 w 1085135"/>
              <a:gd name="connsiteY0" fmla="*/ 0 h 1036136"/>
              <a:gd name="connsiteX1" fmla="*/ 1085135 w 1085135"/>
              <a:gd name="connsiteY1" fmla="*/ 900113 h 1036136"/>
              <a:gd name="connsiteX2" fmla="*/ 1077991 w 1085135"/>
              <a:gd name="connsiteY2" fmla="*/ 883444 h 1036136"/>
              <a:gd name="connsiteX3" fmla="*/ 999410 w 1085135"/>
              <a:gd name="connsiteY3" fmla="*/ 926306 h 1036136"/>
              <a:gd name="connsiteX4" fmla="*/ 858917 w 1085135"/>
              <a:gd name="connsiteY4" fmla="*/ 978695 h 1036136"/>
              <a:gd name="connsiteX5" fmla="*/ 694609 w 1085135"/>
              <a:gd name="connsiteY5" fmla="*/ 1012031 h 1036136"/>
              <a:gd name="connsiteX6" fmla="*/ 487442 w 1085135"/>
              <a:gd name="connsiteY6" fmla="*/ 1016795 h 1036136"/>
              <a:gd name="connsiteX7" fmla="*/ 265985 w 1085135"/>
              <a:gd name="connsiteY7" fmla="*/ 1035844 h 1036136"/>
              <a:gd name="connsiteX8" fmla="*/ 151685 w 1085135"/>
              <a:gd name="connsiteY8" fmla="*/ 1000125 h 1036136"/>
              <a:gd name="connsiteX9" fmla="*/ 18335 w 1085135"/>
              <a:gd name="connsiteY9" fmla="*/ 931069 h 1036136"/>
              <a:gd name="connsiteX10" fmla="*/ 1666 w 1085135"/>
              <a:gd name="connsiteY10" fmla="*/ 923925 h 1036136"/>
              <a:gd name="connsiteX11" fmla="*/ 1666 w 1085135"/>
              <a:gd name="connsiteY11" fmla="*/ 919163 h 1036136"/>
              <a:gd name="connsiteX12" fmla="*/ 11191 w 1085135"/>
              <a:gd name="connsiteY12" fmla="*/ 802482 h 1036136"/>
              <a:gd name="connsiteX13" fmla="*/ 54054 w 1085135"/>
              <a:gd name="connsiteY13" fmla="*/ 604838 h 1036136"/>
              <a:gd name="connsiteX14" fmla="*/ 144541 w 1085135"/>
              <a:gd name="connsiteY14" fmla="*/ 400050 h 1036136"/>
              <a:gd name="connsiteX15" fmla="*/ 244554 w 1085135"/>
              <a:gd name="connsiteY15" fmla="*/ 257175 h 1036136"/>
              <a:gd name="connsiteX16" fmla="*/ 365998 w 1085135"/>
              <a:gd name="connsiteY16" fmla="*/ 145257 h 1036136"/>
              <a:gd name="connsiteX17" fmla="*/ 430291 w 1085135"/>
              <a:gd name="connsiteY17" fmla="*/ 88107 h 1036136"/>
              <a:gd name="connsiteX18" fmla="*/ 523160 w 1085135"/>
              <a:gd name="connsiteY18" fmla="*/ 26194 h 1036136"/>
              <a:gd name="connsiteX19" fmla="*/ 568404 w 1085135"/>
              <a:gd name="connsiteY19" fmla="*/ 0 h 1036136"/>
              <a:gd name="connsiteX0" fmla="*/ 568404 w 1085135"/>
              <a:gd name="connsiteY0" fmla="*/ 0 h 1018735"/>
              <a:gd name="connsiteX1" fmla="*/ 1085135 w 1085135"/>
              <a:gd name="connsiteY1" fmla="*/ 900113 h 1018735"/>
              <a:gd name="connsiteX2" fmla="*/ 1077991 w 1085135"/>
              <a:gd name="connsiteY2" fmla="*/ 883444 h 1018735"/>
              <a:gd name="connsiteX3" fmla="*/ 999410 w 1085135"/>
              <a:gd name="connsiteY3" fmla="*/ 926306 h 1018735"/>
              <a:gd name="connsiteX4" fmla="*/ 858917 w 1085135"/>
              <a:gd name="connsiteY4" fmla="*/ 978695 h 1018735"/>
              <a:gd name="connsiteX5" fmla="*/ 694609 w 1085135"/>
              <a:gd name="connsiteY5" fmla="*/ 1012031 h 1018735"/>
              <a:gd name="connsiteX6" fmla="*/ 487442 w 1085135"/>
              <a:gd name="connsiteY6" fmla="*/ 1016795 h 1018735"/>
              <a:gd name="connsiteX7" fmla="*/ 304085 w 1085135"/>
              <a:gd name="connsiteY7" fmla="*/ 988219 h 1018735"/>
              <a:gd name="connsiteX8" fmla="*/ 151685 w 1085135"/>
              <a:gd name="connsiteY8" fmla="*/ 1000125 h 1018735"/>
              <a:gd name="connsiteX9" fmla="*/ 18335 w 1085135"/>
              <a:gd name="connsiteY9" fmla="*/ 931069 h 1018735"/>
              <a:gd name="connsiteX10" fmla="*/ 1666 w 1085135"/>
              <a:gd name="connsiteY10" fmla="*/ 923925 h 1018735"/>
              <a:gd name="connsiteX11" fmla="*/ 1666 w 1085135"/>
              <a:gd name="connsiteY11" fmla="*/ 919163 h 1018735"/>
              <a:gd name="connsiteX12" fmla="*/ 11191 w 1085135"/>
              <a:gd name="connsiteY12" fmla="*/ 802482 h 1018735"/>
              <a:gd name="connsiteX13" fmla="*/ 54054 w 1085135"/>
              <a:gd name="connsiteY13" fmla="*/ 604838 h 1018735"/>
              <a:gd name="connsiteX14" fmla="*/ 144541 w 1085135"/>
              <a:gd name="connsiteY14" fmla="*/ 400050 h 1018735"/>
              <a:gd name="connsiteX15" fmla="*/ 244554 w 1085135"/>
              <a:gd name="connsiteY15" fmla="*/ 257175 h 1018735"/>
              <a:gd name="connsiteX16" fmla="*/ 365998 w 1085135"/>
              <a:gd name="connsiteY16" fmla="*/ 145257 h 1018735"/>
              <a:gd name="connsiteX17" fmla="*/ 430291 w 1085135"/>
              <a:gd name="connsiteY17" fmla="*/ 88107 h 1018735"/>
              <a:gd name="connsiteX18" fmla="*/ 523160 w 1085135"/>
              <a:gd name="connsiteY18" fmla="*/ 26194 h 1018735"/>
              <a:gd name="connsiteX19" fmla="*/ 568404 w 1085135"/>
              <a:gd name="connsiteY19" fmla="*/ 0 h 1018735"/>
              <a:gd name="connsiteX0" fmla="*/ 572121 w 1088852"/>
              <a:gd name="connsiteY0" fmla="*/ 0 h 1018735"/>
              <a:gd name="connsiteX1" fmla="*/ 1088852 w 1088852"/>
              <a:gd name="connsiteY1" fmla="*/ 900113 h 1018735"/>
              <a:gd name="connsiteX2" fmla="*/ 1081708 w 1088852"/>
              <a:gd name="connsiteY2" fmla="*/ 883444 h 1018735"/>
              <a:gd name="connsiteX3" fmla="*/ 1003127 w 1088852"/>
              <a:gd name="connsiteY3" fmla="*/ 926306 h 1018735"/>
              <a:gd name="connsiteX4" fmla="*/ 862634 w 1088852"/>
              <a:gd name="connsiteY4" fmla="*/ 978695 h 1018735"/>
              <a:gd name="connsiteX5" fmla="*/ 698326 w 1088852"/>
              <a:gd name="connsiteY5" fmla="*/ 1012031 h 1018735"/>
              <a:gd name="connsiteX6" fmla="*/ 491159 w 1088852"/>
              <a:gd name="connsiteY6" fmla="*/ 1016795 h 1018735"/>
              <a:gd name="connsiteX7" fmla="*/ 307802 w 1088852"/>
              <a:gd name="connsiteY7" fmla="*/ 988219 h 1018735"/>
              <a:gd name="connsiteX8" fmla="*/ 224458 w 1088852"/>
              <a:gd name="connsiteY8" fmla="*/ 952500 h 1018735"/>
              <a:gd name="connsiteX9" fmla="*/ 22052 w 1088852"/>
              <a:gd name="connsiteY9" fmla="*/ 931069 h 1018735"/>
              <a:gd name="connsiteX10" fmla="*/ 5383 w 1088852"/>
              <a:gd name="connsiteY10" fmla="*/ 923925 h 1018735"/>
              <a:gd name="connsiteX11" fmla="*/ 5383 w 1088852"/>
              <a:gd name="connsiteY11" fmla="*/ 919163 h 1018735"/>
              <a:gd name="connsiteX12" fmla="*/ 14908 w 1088852"/>
              <a:gd name="connsiteY12" fmla="*/ 802482 h 1018735"/>
              <a:gd name="connsiteX13" fmla="*/ 57771 w 1088852"/>
              <a:gd name="connsiteY13" fmla="*/ 604838 h 1018735"/>
              <a:gd name="connsiteX14" fmla="*/ 148258 w 1088852"/>
              <a:gd name="connsiteY14" fmla="*/ 400050 h 1018735"/>
              <a:gd name="connsiteX15" fmla="*/ 248271 w 1088852"/>
              <a:gd name="connsiteY15" fmla="*/ 257175 h 1018735"/>
              <a:gd name="connsiteX16" fmla="*/ 369715 w 1088852"/>
              <a:gd name="connsiteY16" fmla="*/ 145257 h 1018735"/>
              <a:gd name="connsiteX17" fmla="*/ 434008 w 1088852"/>
              <a:gd name="connsiteY17" fmla="*/ 88107 h 1018735"/>
              <a:gd name="connsiteX18" fmla="*/ 526877 w 1088852"/>
              <a:gd name="connsiteY18" fmla="*/ 26194 h 1018735"/>
              <a:gd name="connsiteX19" fmla="*/ 572121 w 1088852"/>
              <a:gd name="connsiteY19" fmla="*/ 0 h 1018735"/>
              <a:gd name="connsiteX0" fmla="*/ 575039 w 1091770"/>
              <a:gd name="connsiteY0" fmla="*/ 0 h 1018735"/>
              <a:gd name="connsiteX1" fmla="*/ 1091770 w 1091770"/>
              <a:gd name="connsiteY1" fmla="*/ 900113 h 1018735"/>
              <a:gd name="connsiteX2" fmla="*/ 1084626 w 1091770"/>
              <a:gd name="connsiteY2" fmla="*/ 883444 h 1018735"/>
              <a:gd name="connsiteX3" fmla="*/ 1006045 w 1091770"/>
              <a:gd name="connsiteY3" fmla="*/ 926306 h 1018735"/>
              <a:gd name="connsiteX4" fmla="*/ 865552 w 1091770"/>
              <a:gd name="connsiteY4" fmla="*/ 978695 h 1018735"/>
              <a:gd name="connsiteX5" fmla="*/ 701244 w 1091770"/>
              <a:gd name="connsiteY5" fmla="*/ 1012031 h 1018735"/>
              <a:gd name="connsiteX6" fmla="*/ 494077 w 1091770"/>
              <a:gd name="connsiteY6" fmla="*/ 1016795 h 1018735"/>
              <a:gd name="connsiteX7" fmla="*/ 310720 w 1091770"/>
              <a:gd name="connsiteY7" fmla="*/ 988219 h 1018735"/>
              <a:gd name="connsiteX8" fmla="*/ 227376 w 1091770"/>
              <a:gd name="connsiteY8" fmla="*/ 952500 h 1018735"/>
              <a:gd name="connsiteX9" fmla="*/ 115458 w 1091770"/>
              <a:gd name="connsiteY9" fmla="*/ 912019 h 1018735"/>
              <a:gd name="connsiteX10" fmla="*/ 8301 w 1091770"/>
              <a:gd name="connsiteY10" fmla="*/ 923925 h 1018735"/>
              <a:gd name="connsiteX11" fmla="*/ 8301 w 1091770"/>
              <a:gd name="connsiteY11" fmla="*/ 919163 h 1018735"/>
              <a:gd name="connsiteX12" fmla="*/ 17826 w 1091770"/>
              <a:gd name="connsiteY12" fmla="*/ 802482 h 1018735"/>
              <a:gd name="connsiteX13" fmla="*/ 60689 w 1091770"/>
              <a:gd name="connsiteY13" fmla="*/ 604838 h 1018735"/>
              <a:gd name="connsiteX14" fmla="*/ 151176 w 1091770"/>
              <a:gd name="connsiteY14" fmla="*/ 400050 h 1018735"/>
              <a:gd name="connsiteX15" fmla="*/ 251189 w 1091770"/>
              <a:gd name="connsiteY15" fmla="*/ 257175 h 1018735"/>
              <a:gd name="connsiteX16" fmla="*/ 372633 w 1091770"/>
              <a:gd name="connsiteY16" fmla="*/ 145257 h 1018735"/>
              <a:gd name="connsiteX17" fmla="*/ 436926 w 1091770"/>
              <a:gd name="connsiteY17" fmla="*/ 88107 h 1018735"/>
              <a:gd name="connsiteX18" fmla="*/ 529795 w 1091770"/>
              <a:gd name="connsiteY18" fmla="*/ 26194 h 1018735"/>
              <a:gd name="connsiteX19" fmla="*/ 575039 w 1091770"/>
              <a:gd name="connsiteY19" fmla="*/ 0 h 1018735"/>
              <a:gd name="connsiteX0" fmla="*/ 566783 w 1083514"/>
              <a:gd name="connsiteY0" fmla="*/ 0 h 1018735"/>
              <a:gd name="connsiteX1" fmla="*/ 1083514 w 1083514"/>
              <a:gd name="connsiteY1" fmla="*/ 900113 h 1018735"/>
              <a:gd name="connsiteX2" fmla="*/ 1076370 w 1083514"/>
              <a:gd name="connsiteY2" fmla="*/ 883444 h 1018735"/>
              <a:gd name="connsiteX3" fmla="*/ 997789 w 1083514"/>
              <a:gd name="connsiteY3" fmla="*/ 926306 h 1018735"/>
              <a:gd name="connsiteX4" fmla="*/ 857296 w 1083514"/>
              <a:gd name="connsiteY4" fmla="*/ 978695 h 1018735"/>
              <a:gd name="connsiteX5" fmla="*/ 692988 w 1083514"/>
              <a:gd name="connsiteY5" fmla="*/ 1012031 h 1018735"/>
              <a:gd name="connsiteX6" fmla="*/ 485821 w 1083514"/>
              <a:gd name="connsiteY6" fmla="*/ 1016795 h 1018735"/>
              <a:gd name="connsiteX7" fmla="*/ 302464 w 1083514"/>
              <a:gd name="connsiteY7" fmla="*/ 988219 h 1018735"/>
              <a:gd name="connsiteX8" fmla="*/ 219120 w 1083514"/>
              <a:gd name="connsiteY8" fmla="*/ 952500 h 1018735"/>
              <a:gd name="connsiteX9" fmla="*/ 107202 w 1083514"/>
              <a:gd name="connsiteY9" fmla="*/ 912019 h 1018735"/>
              <a:gd name="connsiteX10" fmla="*/ 45 w 1083514"/>
              <a:gd name="connsiteY10" fmla="*/ 923925 h 1018735"/>
              <a:gd name="connsiteX11" fmla="*/ 92914 w 1083514"/>
              <a:gd name="connsiteY11" fmla="*/ 900113 h 1018735"/>
              <a:gd name="connsiteX12" fmla="*/ 9570 w 1083514"/>
              <a:gd name="connsiteY12" fmla="*/ 802482 h 1018735"/>
              <a:gd name="connsiteX13" fmla="*/ 52433 w 1083514"/>
              <a:gd name="connsiteY13" fmla="*/ 604838 h 1018735"/>
              <a:gd name="connsiteX14" fmla="*/ 142920 w 1083514"/>
              <a:gd name="connsiteY14" fmla="*/ 400050 h 1018735"/>
              <a:gd name="connsiteX15" fmla="*/ 242933 w 1083514"/>
              <a:gd name="connsiteY15" fmla="*/ 257175 h 1018735"/>
              <a:gd name="connsiteX16" fmla="*/ 364377 w 1083514"/>
              <a:gd name="connsiteY16" fmla="*/ 145257 h 1018735"/>
              <a:gd name="connsiteX17" fmla="*/ 428670 w 1083514"/>
              <a:gd name="connsiteY17" fmla="*/ 88107 h 1018735"/>
              <a:gd name="connsiteX18" fmla="*/ 521539 w 1083514"/>
              <a:gd name="connsiteY18" fmla="*/ 26194 h 1018735"/>
              <a:gd name="connsiteX19" fmla="*/ 566783 w 1083514"/>
              <a:gd name="connsiteY19" fmla="*/ 0 h 1018735"/>
              <a:gd name="connsiteX0" fmla="*/ 558255 w 1074986"/>
              <a:gd name="connsiteY0" fmla="*/ 0 h 1018735"/>
              <a:gd name="connsiteX1" fmla="*/ 1074986 w 1074986"/>
              <a:gd name="connsiteY1" fmla="*/ 900113 h 1018735"/>
              <a:gd name="connsiteX2" fmla="*/ 1067842 w 1074986"/>
              <a:gd name="connsiteY2" fmla="*/ 883444 h 1018735"/>
              <a:gd name="connsiteX3" fmla="*/ 989261 w 1074986"/>
              <a:gd name="connsiteY3" fmla="*/ 926306 h 1018735"/>
              <a:gd name="connsiteX4" fmla="*/ 848768 w 1074986"/>
              <a:gd name="connsiteY4" fmla="*/ 978695 h 1018735"/>
              <a:gd name="connsiteX5" fmla="*/ 684460 w 1074986"/>
              <a:gd name="connsiteY5" fmla="*/ 1012031 h 1018735"/>
              <a:gd name="connsiteX6" fmla="*/ 477293 w 1074986"/>
              <a:gd name="connsiteY6" fmla="*/ 1016795 h 1018735"/>
              <a:gd name="connsiteX7" fmla="*/ 293936 w 1074986"/>
              <a:gd name="connsiteY7" fmla="*/ 988219 h 1018735"/>
              <a:gd name="connsiteX8" fmla="*/ 210592 w 1074986"/>
              <a:gd name="connsiteY8" fmla="*/ 952500 h 1018735"/>
              <a:gd name="connsiteX9" fmla="*/ 98674 w 1074986"/>
              <a:gd name="connsiteY9" fmla="*/ 912019 h 1018735"/>
              <a:gd name="connsiteX10" fmla="*/ 91530 w 1074986"/>
              <a:gd name="connsiteY10" fmla="*/ 904875 h 1018735"/>
              <a:gd name="connsiteX11" fmla="*/ 84386 w 1074986"/>
              <a:gd name="connsiteY11" fmla="*/ 900113 h 1018735"/>
              <a:gd name="connsiteX12" fmla="*/ 1042 w 1074986"/>
              <a:gd name="connsiteY12" fmla="*/ 802482 h 1018735"/>
              <a:gd name="connsiteX13" fmla="*/ 43905 w 1074986"/>
              <a:gd name="connsiteY13" fmla="*/ 604838 h 1018735"/>
              <a:gd name="connsiteX14" fmla="*/ 134392 w 1074986"/>
              <a:gd name="connsiteY14" fmla="*/ 400050 h 1018735"/>
              <a:gd name="connsiteX15" fmla="*/ 234405 w 1074986"/>
              <a:gd name="connsiteY15" fmla="*/ 257175 h 1018735"/>
              <a:gd name="connsiteX16" fmla="*/ 355849 w 1074986"/>
              <a:gd name="connsiteY16" fmla="*/ 145257 h 1018735"/>
              <a:gd name="connsiteX17" fmla="*/ 420142 w 1074986"/>
              <a:gd name="connsiteY17" fmla="*/ 88107 h 1018735"/>
              <a:gd name="connsiteX18" fmla="*/ 513011 w 1074986"/>
              <a:gd name="connsiteY18" fmla="*/ 26194 h 1018735"/>
              <a:gd name="connsiteX19" fmla="*/ 558255 w 1074986"/>
              <a:gd name="connsiteY19" fmla="*/ 0 h 1018735"/>
              <a:gd name="connsiteX0" fmla="*/ 515940 w 1032671"/>
              <a:gd name="connsiteY0" fmla="*/ 0 h 1018735"/>
              <a:gd name="connsiteX1" fmla="*/ 1032671 w 1032671"/>
              <a:gd name="connsiteY1" fmla="*/ 900113 h 1018735"/>
              <a:gd name="connsiteX2" fmla="*/ 1025527 w 1032671"/>
              <a:gd name="connsiteY2" fmla="*/ 883444 h 1018735"/>
              <a:gd name="connsiteX3" fmla="*/ 946946 w 1032671"/>
              <a:gd name="connsiteY3" fmla="*/ 926306 h 1018735"/>
              <a:gd name="connsiteX4" fmla="*/ 806453 w 1032671"/>
              <a:gd name="connsiteY4" fmla="*/ 978695 h 1018735"/>
              <a:gd name="connsiteX5" fmla="*/ 642145 w 1032671"/>
              <a:gd name="connsiteY5" fmla="*/ 1012031 h 1018735"/>
              <a:gd name="connsiteX6" fmla="*/ 434978 w 1032671"/>
              <a:gd name="connsiteY6" fmla="*/ 1016795 h 1018735"/>
              <a:gd name="connsiteX7" fmla="*/ 251621 w 1032671"/>
              <a:gd name="connsiteY7" fmla="*/ 988219 h 1018735"/>
              <a:gd name="connsiteX8" fmla="*/ 168277 w 1032671"/>
              <a:gd name="connsiteY8" fmla="*/ 952500 h 1018735"/>
              <a:gd name="connsiteX9" fmla="*/ 56359 w 1032671"/>
              <a:gd name="connsiteY9" fmla="*/ 912019 h 1018735"/>
              <a:gd name="connsiteX10" fmla="*/ 49215 w 1032671"/>
              <a:gd name="connsiteY10" fmla="*/ 904875 h 1018735"/>
              <a:gd name="connsiteX11" fmla="*/ 42071 w 1032671"/>
              <a:gd name="connsiteY11" fmla="*/ 900113 h 1018735"/>
              <a:gd name="connsiteX12" fmla="*/ 34927 w 1032671"/>
              <a:gd name="connsiteY12" fmla="*/ 776288 h 1018735"/>
              <a:gd name="connsiteX13" fmla="*/ 1590 w 1032671"/>
              <a:gd name="connsiteY13" fmla="*/ 604838 h 1018735"/>
              <a:gd name="connsiteX14" fmla="*/ 92077 w 1032671"/>
              <a:gd name="connsiteY14" fmla="*/ 400050 h 1018735"/>
              <a:gd name="connsiteX15" fmla="*/ 192090 w 1032671"/>
              <a:gd name="connsiteY15" fmla="*/ 257175 h 1018735"/>
              <a:gd name="connsiteX16" fmla="*/ 313534 w 1032671"/>
              <a:gd name="connsiteY16" fmla="*/ 145257 h 1018735"/>
              <a:gd name="connsiteX17" fmla="*/ 377827 w 1032671"/>
              <a:gd name="connsiteY17" fmla="*/ 88107 h 1018735"/>
              <a:gd name="connsiteX18" fmla="*/ 470696 w 1032671"/>
              <a:gd name="connsiteY18" fmla="*/ 26194 h 1018735"/>
              <a:gd name="connsiteX19" fmla="*/ 515940 w 1032671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58466 w 999060"/>
              <a:gd name="connsiteY14" fmla="*/ 400050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79934 w 999060"/>
              <a:gd name="connsiteY17" fmla="*/ 76201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99060" h="1018735">
                <a:moveTo>
                  <a:pt x="482329" y="0"/>
                </a:moveTo>
                <a:lnTo>
                  <a:pt x="999060" y="900113"/>
                </a:lnTo>
                <a:lnTo>
                  <a:pt x="991916" y="883444"/>
                </a:lnTo>
                <a:cubicBezTo>
                  <a:pt x="980407" y="892175"/>
                  <a:pt x="949847" y="910431"/>
                  <a:pt x="913335" y="926306"/>
                </a:cubicBezTo>
                <a:cubicBezTo>
                  <a:pt x="876823" y="942181"/>
                  <a:pt x="823642" y="964408"/>
                  <a:pt x="772842" y="978695"/>
                </a:cubicBezTo>
                <a:cubicBezTo>
                  <a:pt x="722042" y="992982"/>
                  <a:pt x="670447" y="1005681"/>
                  <a:pt x="608534" y="1012031"/>
                </a:cubicBezTo>
                <a:cubicBezTo>
                  <a:pt x="546622" y="1018381"/>
                  <a:pt x="466454" y="1020764"/>
                  <a:pt x="401367" y="1016795"/>
                </a:cubicBezTo>
                <a:cubicBezTo>
                  <a:pt x="336280" y="1012826"/>
                  <a:pt x="262460" y="998935"/>
                  <a:pt x="218010" y="988219"/>
                </a:cubicBezTo>
                <a:cubicBezTo>
                  <a:pt x="173560" y="977503"/>
                  <a:pt x="167210" y="965200"/>
                  <a:pt x="134666" y="952500"/>
                </a:cubicBezTo>
                <a:cubicBezTo>
                  <a:pt x="102122" y="939800"/>
                  <a:pt x="42592" y="919956"/>
                  <a:pt x="22748" y="912019"/>
                </a:cubicBezTo>
                <a:cubicBezTo>
                  <a:pt x="2904" y="904082"/>
                  <a:pt x="17985" y="906859"/>
                  <a:pt x="15604" y="904875"/>
                </a:cubicBezTo>
                <a:cubicBezTo>
                  <a:pt x="13223" y="902891"/>
                  <a:pt x="10841" y="921544"/>
                  <a:pt x="8460" y="900113"/>
                </a:cubicBezTo>
                <a:cubicBezTo>
                  <a:pt x="6079" y="878682"/>
                  <a:pt x="-3447" y="831057"/>
                  <a:pt x="1316" y="776288"/>
                </a:cubicBezTo>
                <a:cubicBezTo>
                  <a:pt x="6079" y="721519"/>
                  <a:pt x="18383" y="633413"/>
                  <a:pt x="37036" y="571501"/>
                </a:cubicBezTo>
                <a:cubicBezTo>
                  <a:pt x="55689" y="509589"/>
                  <a:pt x="84660" y="458788"/>
                  <a:pt x="113235" y="404813"/>
                </a:cubicBezTo>
                <a:cubicBezTo>
                  <a:pt x="141810" y="350838"/>
                  <a:pt x="174751" y="294481"/>
                  <a:pt x="208485" y="247650"/>
                </a:cubicBezTo>
                <a:cubicBezTo>
                  <a:pt x="242219" y="200819"/>
                  <a:pt x="287067" y="152401"/>
                  <a:pt x="315642" y="123826"/>
                </a:cubicBezTo>
                <a:cubicBezTo>
                  <a:pt x="344217" y="95251"/>
                  <a:pt x="353740" y="96045"/>
                  <a:pt x="379934" y="76201"/>
                </a:cubicBezTo>
                <a:cubicBezTo>
                  <a:pt x="406128" y="56357"/>
                  <a:pt x="420019" y="38894"/>
                  <a:pt x="437085" y="26194"/>
                </a:cubicBezTo>
                <a:cubicBezTo>
                  <a:pt x="454151" y="13494"/>
                  <a:pt x="467049" y="5755"/>
                  <a:pt x="482329" y="0"/>
                </a:cubicBezTo>
                <a:close/>
              </a:path>
            </a:pathLst>
          </a:custGeom>
          <a:solidFill>
            <a:schemeClr val="accent1"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1B982381-658F-574D-8A20-4D82816130C7}"/>
              </a:ext>
            </a:extLst>
          </p:cNvPr>
          <p:cNvSpPr/>
          <p:nvPr/>
        </p:nvSpPr>
        <p:spPr>
          <a:xfrm rot="10800000">
            <a:off x="5528624" y="1632252"/>
            <a:ext cx="623428" cy="635341"/>
          </a:xfrm>
          <a:custGeom>
            <a:avLst/>
            <a:gdLst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85135 w 1085135"/>
              <a:gd name="connsiteY2" fmla="*/ 900113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999410 w 1085135"/>
              <a:gd name="connsiteY3" fmla="*/ 926306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72893"/>
              <a:gd name="connsiteX1" fmla="*/ 1085135 w 1085135"/>
              <a:gd name="connsiteY1" fmla="*/ 900113 h 1072893"/>
              <a:gd name="connsiteX2" fmla="*/ 1077991 w 1085135"/>
              <a:gd name="connsiteY2" fmla="*/ 883444 h 1072893"/>
              <a:gd name="connsiteX3" fmla="*/ 999410 w 1085135"/>
              <a:gd name="connsiteY3" fmla="*/ 926306 h 1072893"/>
              <a:gd name="connsiteX4" fmla="*/ 858917 w 1085135"/>
              <a:gd name="connsiteY4" fmla="*/ 978695 h 1072893"/>
              <a:gd name="connsiteX5" fmla="*/ 601741 w 1085135"/>
              <a:gd name="connsiteY5" fmla="*/ 1066800 h 1072893"/>
              <a:gd name="connsiteX6" fmla="*/ 442198 w 1085135"/>
              <a:gd name="connsiteY6" fmla="*/ 1062038 h 1072893"/>
              <a:gd name="connsiteX7" fmla="*/ 265985 w 1085135"/>
              <a:gd name="connsiteY7" fmla="*/ 1035844 h 1072893"/>
              <a:gd name="connsiteX8" fmla="*/ 151685 w 1085135"/>
              <a:gd name="connsiteY8" fmla="*/ 1000125 h 1072893"/>
              <a:gd name="connsiteX9" fmla="*/ 18335 w 1085135"/>
              <a:gd name="connsiteY9" fmla="*/ 931069 h 1072893"/>
              <a:gd name="connsiteX10" fmla="*/ 1666 w 1085135"/>
              <a:gd name="connsiteY10" fmla="*/ 923925 h 1072893"/>
              <a:gd name="connsiteX11" fmla="*/ 1666 w 1085135"/>
              <a:gd name="connsiteY11" fmla="*/ 919163 h 1072893"/>
              <a:gd name="connsiteX12" fmla="*/ 11191 w 1085135"/>
              <a:gd name="connsiteY12" fmla="*/ 802482 h 1072893"/>
              <a:gd name="connsiteX13" fmla="*/ 54054 w 1085135"/>
              <a:gd name="connsiteY13" fmla="*/ 604838 h 1072893"/>
              <a:gd name="connsiteX14" fmla="*/ 144541 w 1085135"/>
              <a:gd name="connsiteY14" fmla="*/ 400050 h 1072893"/>
              <a:gd name="connsiteX15" fmla="*/ 244554 w 1085135"/>
              <a:gd name="connsiteY15" fmla="*/ 257175 h 1072893"/>
              <a:gd name="connsiteX16" fmla="*/ 365998 w 1085135"/>
              <a:gd name="connsiteY16" fmla="*/ 145257 h 1072893"/>
              <a:gd name="connsiteX17" fmla="*/ 430291 w 1085135"/>
              <a:gd name="connsiteY17" fmla="*/ 88107 h 1072893"/>
              <a:gd name="connsiteX18" fmla="*/ 523160 w 1085135"/>
              <a:gd name="connsiteY18" fmla="*/ 26194 h 1072893"/>
              <a:gd name="connsiteX19" fmla="*/ 568404 w 1085135"/>
              <a:gd name="connsiteY19" fmla="*/ 0 h 1072893"/>
              <a:gd name="connsiteX0" fmla="*/ 568404 w 1085135"/>
              <a:gd name="connsiteY0" fmla="*/ 0 h 1062555"/>
              <a:gd name="connsiteX1" fmla="*/ 1085135 w 1085135"/>
              <a:gd name="connsiteY1" fmla="*/ 900113 h 1062555"/>
              <a:gd name="connsiteX2" fmla="*/ 1077991 w 1085135"/>
              <a:gd name="connsiteY2" fmla="*/ 883444 h 1062555"/>
              <a:gd name="connsiteX3" fmla="*/ 999410 w 1085135"/>
              <a:gd name="connsiteY3" fmla="*/ 926306 h 1062555"/>
              <a:gd name="connsiteX4" fmla="*/ 858917 w 1085135"/>
              <a:gd name="connsiteY4" fmla="*/ 978695 h 1062555"/>
              <a:gd name="connsiteX5" fmla="*/ 694609 w 1085135"/>
              <a:gd name="connsiteY5" fmla="*/ 1012031 h 1062555"/>
              <a:gd name="connsiteX6" fmla="*/ 442198 w 1085135"/>
              <a:gd name="connsiteY6" fmla="*/ 1062038 h 1062555"/>
              <a:gd name="connsiteX7" fmla="*/ 265985 w 1085135"/>
              <a:gd name="connsiteY7" fmla="*/ 1035844 h 1062555"/>
              <a:gd name="connsiteX8" fmla="*/ 151685 w 1085135"/>
              <a:gd name="connsiteY8" fmla="*/ 1000125 h 1062555"/>
              <a:gd name="connsiteX9" fmla="*/ 18335 w 1085135"/>
              <a:gd name="connsiteY9" fmla="*/ 931069 h 1062555"/>
              <a:gd name="connsiteX10" fmla="*/ 1666 w 1085135"/>
              <a:gd name="connsiteY10" fmla="*/ 923925 h 1062555"/>
              <a:gd name="connsiteX11" fmla="*/ 1666 w 1085135"/>
              <a:gd name="connsiteY11" fmla="*/ 919163 h 1062555"/>
              <a:gd name="connsiteX12" fmla="*/ 11191 w 1085135"/>
              <a:gd name="connsiteY12" fmla="*/ 802482 h 1062555"/>
              <a:gd name="connsiteX13" fmla="*/ 54054 w 1085135"/>
              <a:gd name="connsiteY13" fmla="*/ 604838 h 1062555"/>
              <a:gd name="connsiteX14" fmla="*/ 144541 w 1085135"/>
              <a:gd name="connsiteY14" fmla="*/ 400050 h 1062555"/>
              <a:gd name="connsiteX15" fmla="*/ 244554 w 1085135"/>
              <a:gd name="connsiteY15" fmla="*/ 257175 h 1062555"/>
              <a:gd name="connsiteX16" fmla="*/ 365998 w 1085135"/>
              <a:gd name="connsiteY16" fmla="*/ 145257 h 1062555"/>
              <a:gd name="connsiteX17" fmla="*/ 430291 w 1085135"/>
              <a:gd name="connsiteY17" fmla="*/ 88107 h 1062555"/>
              <a:gd name="connsiteX18" fmla="*/ 523160 w 1085135"/>
              <a:gd name="connsiteY18" fmla="*/ 26194 h 1062555"/>
              <a:gd name="connsiteX19" fmla="*/ 568404 w 1085135"/>
              <a:gd name="connsiteY19" fmla="*/ 0 h 1062555"/>
              <a:gd name="connsiteX0" fmla="*/ 568404 w 1085135"/>
              <a:gd name="connsiteY0" fmla="*/ 0 h 1036136"/>
              <a:gd name="connsiteX1" fmla="*/ 1085135 w 1085135"/>
              <a:gd name="connsiteY1" fmla="*/ 900113 h 1036136"/>
              <a:gd name="connsiteX2" fmla="*/ 1077991 w 1085135"/>
              <a:gd name="connsiteY2" fmla="*/ 883444 h 1036136"/>
              <a:gd name="connsiteX3" fmla="*/ 999410 w 1085135"/>
              <a:gd name="connsiteY3" fmla="*/ 926306 h 1036136"/>
              <a:gd name="connsiteX4" fmla="*/ 858917 w 1085135"/>
              <a:gd name="connsiteY4" fmla="*/ 978695 h 1036136"/>
              <a:gd name="connsiteX5" fmla="*/ 694609 w 1085135"/>
              <a:gd name="connsiteY5" fmla="*/ 1012031 h 1036136"/>
              <a:gd name="connsiteX6" fmla="*/ 487442 w 1085135"/>
              <a:gd name="connsiteY6" fmla="*/ 1016795 h 1036136"/>
              <a:gd name="connsiteX7" fmla="*/ 265985 w 1085135"/>
              <a:gd name="connsiteY7" fmla="*/ 1035844 h 1036136"/>
              <a:gd name="connsiteX8" fmla="*/ 151685 w 1085135"/>
              <a:gd name="connsiteY8" fmla="*/ 1000125 h 1036136"/>
              <a:gd name="connsiteX9" fmla="*/ 18335 w 1085135"/>
              <a:gd name="connsiteY9" fmla="*/ 931069 h 1036136"/>
              <a:gd name="connsiteX10" fmla="*/ 1666 w 1085135"/>
              <a:gd name="connsiteY10" fmla="*/ 923925 h 1036136"/>
              <a:gd name="connsiteX11" fmla="*/ 1666 w 1085135"/>
              <a:gd name="connsiteY11" fmla="*/ 919163 h 1036136"/>
              <a:gd name="connsiteX12" fmla="*/ 11191 w 1085135"/>
              <a:gd name="connsiteY12" fmla="*/ 802482 h 1036136"/>
              <a:gd name="connsiteX13" fmla="*/ 54054 w 1085135"/>
              <a:gd name="connsiteY13" fmla="*/ 604838 h 1036136"/>
              <a:gd name="connsiteX14" fmla="*/ 144541 w 1085135"/>
              <a:gd name="connsiteY14" fmla="*/ 400050 h 1036136"/>
              <a:gd name="connsiteX15" fmla="*/ 244554 w 1085135"/>
              <a:gd name="connsiteY15" fmla="*/ 257175 h 1036136"/>
              <a:gd name="connsiteX16" fmla="*/ 365998 w 1085135"/>
              <a:gd name="connsiteY16" fmla="*/ 145257 h 1036136"/>
              <a:gd name="connsiteX17" fmla="*/ 430291 w 1085135"/>
              <a:gd name="connsiteY17" fmla="*/ 88107 h 1036136"/>
              <a:gd name="connsiteX18" fmla="*/ 523160 w 1085135"/>
              <a:gd name="connsiteY18" fmla="*/ 26194 h 1036136"/>
              <a:gd name="connsiteX19" fmla="*/ 568404 w 1085135"/>
              <a:gd name="connsiteY19" fmla="*/ 0 h 1036136"/>
              <a:gd name="connsiteX0" fmla="*/ 568404 w 1085135"/>
              <a:gd name="connsiteY0" fmla="*/ 0 h 1018735"/>
              <a:gd name="connsiteX1" fmla="*/ 1085135 w 1085135"/>
              <a:gd name="connsiteY1" fmla="*/ 900113 h 1018735"/>
              <a:gd name="connsiteX2" fmla="*/ 1077991 w 1085135"/>
              <a:gd name="connsiteY2" fmla="*/ 883444 h 1018735"/>
              <a:gd name="connsiteX3" fmla="*/ 999410 w 1085135"/>
              <a:gd name="connsiteY3" fmla="*/ 926306 h 1018735"/>
              <a:gd name="connsiteX4" fmla="*/ 858917 w 1085135"/>
              <a:gd name="connsiteY4" fmla="*/ 978695 h 1018735"/>
              <a:gd name="connsiteX5" fmla="*/ 694609 w 1085135"/>
              <a:gd name="connsiteY5" fmla="*/ 1012031 h 1018735"/>
              <a:gd name="connsiteX6" fmla="*/ 487442 w 1085135"/>
              <a:gd name="connsiteY6" fmla="*/ 1016795 h 1018735"/>
              <a:gd name="connsiteX7" fmla="*/ 304085 w 1085135"/>
              <a:gd name="connsiteY7" fmla="*/ 988219 h 1018735"/>
              <a:gd name="connsiteX8" fmla="*/ 151685 w 1085135"/>
              <a:gd name="connsiteY8" fmla="*/ 1000125 h 1018735"/>
              <a:gd name="connsiteX9" fmla="*/ 18335 w 1085135"/>
              <a:gd name="connsiteY9" fmla="*/ 931069 h 1018735"/>
              <a:gd name="connsiteX10" fmla="*/ 1666 w 1085135"/>
              <a:gd name="connsiteY10" fmla="*/ 923925 h 1018735"/>
              <a:gd name="connsiteX11" fmla="*/ 1666 w 1085135"/>
              <a:gd name="connsiteY11" fmla="*/ 919163 h 1018735"/>
              <a:gd name="connsiteX12" fmla="*/ 11191 w 1085135"/>
              <a:gd name="connsiteY12" fmla="*/ 802482 h 1018735"/>
              <a:gd name="connsiteX13" fmla="*/ 54054 w 1085135"/>
              <a:gd name="connsiteY13" fmla="*/ 604838 h 1018735"/>
              <a:gd name="connsiteX14" fmla="*/ 144541 w 1085135"/>
              <a:gd name="connsiteY14" fmla="*/ 400050 h 1018735"/>
              <a:gd name="connsiteX15" fmla="*/ 244554 w 1085135"/>
              <a:gd name="connsiteY15" fmla="*/ 257175 h 1018735"/>
              <a:gd name="connsiteX16" fmla="*/ 365998 w 1085135"/>
              <a:gd name="connsiteY16" fmla="*/ 145257 h 1018735"/>
              <a:gd name="connsiteX17" fmla="*/ 430291 w 1085135"/>
              <a:gd name="connsiteY17" fmla="*/ 88107 h 1018735"/>
              <a:gd name="connsiteX18" fmla="*/ 523160 w 1085135"/>
              <a:gd name="connsiteY18" fmla="*/ 26194 h 1018735"/>
              <a:gd name="connsiteX19" fmla="*/ 568404 w 1085135"/>
              <a:gd name="connsiteY19" fmla="*/ 0 h 1018735"/>
              <a:gd name="connsiteX0" fmla="*/ 572121 w 1088852"/>
              <a:gd name="connsiteY0" fmla="*/ 0 h 1018735"/>
              <a:gd name="connsiteX1" fmla="*/ 1088852 w 1088852"/>
              <a:gd name="connsiteY1" fmla="*/ 900113 h 1018735"/>
              <a:gd name="connsiteX2" fmla="*/ 1081708 w 1088852"/>
              <a:gd name="connsiteY2" fmla="*/ 883444 h 1018735"/>
              <a:gd name="connsiteX3" fmla="*/ 1003127 w 1088852"/>
              <a:gd name="connsiteY3" fmla="*/ 926306 h 1018735"/>
              <a:gd name="connsiteX4" fmla="*/ 862634 w 1088852"/>
              <a:gd name="connsiteY4" fmla="*/ 978695 h 1018735"/>
              <a:gd name="connsiteX5" fmla="*/ 698326 w 1088852"/>
              <a:gd name="connsiteY5" fmla="*/ 1012031 h 1018735"/>
              <a:gd name="connsiteX6" fmla="*/ 491159 w 1088852"/>
              <a:gd name="connsiteY6" fmla="*/ 1016795 h 1018735"/>
              <a:gd name="connsiteX7" fmla="*/ 307802 w 1088852"/>
              <a:gd name="connsiteY7" fmla="*/ 988219 h 1018735"/>
              <a:gd name="connsiteX8" fmla="*/ 224458 w 1088852"/>
              <a:gd name="connsiteY8" fmla="*/ 952500 h 1018735"/>
              <a:gd name="connsiteX9" fmla="*/ 22052 w 1088852"/>
              <a:gd name="connsiteY9" fmla="*/ 931069 h 1018735"/>
              <a:gd name="connsiteX10" fmla="*/ 5383 w 1088852"/>
              <a:gd name="connsiteY10" fmla="*/ 923925 h 1018735"/>
              <a:gd name="connsiteX11" fmla="*/ 5383 w 1088852"/>
              <a:gd name="connsiteY11" fmla="*/ 919163 h 1018735"/>
              <a:gd name="connsiteX12" fmla="*/ 14908 w 1088852"/>
              <a:gd name="connsiteY12" fmla="*/ 802482 h 1018735"/>
              <a:gd name="connsiteX13" fmla="*/ 57771 w 1088852"/>
              <a:gd name="connsiteY13" fmla="*/ 604838 h 1018735"/>
              <a:gd name="connsiteX14" fmla="*/ 148258 w 1088852"/>
              <a:gd name="connsiteY14" fmla="*/ 400050 h 1018735"/>
              <a:gd name="connsiteX15" fmla="*/ 248271 w 1088852"/>
              <a:gd name="connsiteY15" fmla="*/ 257175 h 1018735"/>
              <a:gd name="connsiteX16" fmla="*/ 369715 w 1088852"/>
              <a:gd name="connsiteY16" fmla="*/ 145257 h 1018735"/>
              <a:gd name="connsiteX17" fmla="*/ 434008 w 1088852"/>
              <a:gd name="connsiteY17" fmla="*/ 88107 h 1018735"/>
              <a:gd name="connsiteX18" fmla="*/ 526877 w 1088852"/>
              <a:gd name="connsiteY18" fmla="*/ 26194 h 1018735"/>
              <a:gd name="connsiteX19" fmla="*/ 572121 w 1088852"/>
              <a:gd name="connsiteY19" fmla="*/ 0 h 1018735"/>
              <a:gd name="connsiteX0" fmla="*/ 575039 w 1091770"/>
              <a:gd name="connsiteY0" fmla="*/ 0 h 1018735"/>
              <a:gd name="connsiteX1" fmla="*/ 1091770 w 1091770"/>
              <a:gd name="connsiteY1" fmla="*/ 900113 h 1018735"/>
              <a:gd name="connsiteX2" fmla="*/ 1084626 w 1091770"/>
              <a:gd name="connsiteY2" fmla="*/ 883444 h 1018735"/>
              <a:gd name="connsiteX3" fmla="*/ 1006045 w 1091770"/>
              <a:gd name="connsiteY3" fmla="*/ 926306 h 1018735"/>
              <a:gd name="connsiteX4" fmla="*/ 865552 w 1091770"/>
              <a:gd name="connsiteY4" fmla="*/ 978695 h 1018735"/>
              <a:gd name="connsiteX5" fmla="*/ 701244 w 1091770"/>
              <a:gd name="connsiteY5" fmla="*/ 1012031 h 1018735"/>
              <a:gd name="connsiteX6" fmla="*/ 494077 w 1091770"/>
              <a:gd name="connsiteY6" fmla="*/ 1016795 h 1018735"/>
              <a:gd name="connsiteX7" fmla="*/ 310720 w 1091770"/>
              <a:gd name="connsiteY7" fmla="*/ 988219 h 1018735"/>
              <a:gd name="connsiteX8" fmla="*/ 227376 w 1091770"/>
              <a:gd name="connsiteY8" fmla="*/ 952500 h 1018735"/>
              <a:gd name="connsiteX9" fmla="*/ 115458 w 1091770"/>
              <a:gd name="connsiteY9" fmla="*/ 912019 h 1018735"/>
              <a:gd name="connsiteX10" fmla="*/ 8301 w 1091770"/>
              <a:gd name="connsiteY10" fmla="*/ 923925 h 1018735"/>
              <a:gd name="connsiteX11" fmla="*/ 8301 w 1091770"/>
              <a:gd name="connsiteY11" fmla="*/ 919163 h 1018735"/>
              <a:gd name="connsiteX12" fmla="*/ 17826 w 1091770"/>
              <a:gd name="connsiteY12" fmla="*/ 802482 h 1018735"/>
              <a:gd name="connsiteX13" fmla="*/ 60689 w 1091770"/>
              <a:gd name="connsiteY13" fmla="*/ 604838 h 1018735"/>
              <a:gd name="connsiteX14" fmla="*/ 151176 w 1091770"/>
              <a:gd name="connsiteY14" fmla="*/ 400050 h 1018735"/>
              <a:gd name="connsiteX15" fmla="*/ 251189 w 1091770"/>
              <a:gd name="connsiteY15" fmla="*/ 257175 h 1018735"/>
              <a:gd name="connsiteX16" fmla="*/ 372633 w 1091770"/>
              <a:gd name="connsiteY16" fmla="*/ 145257 h 1018735"/>
              <a:gd name="connsiteX17" fmla="*/ 436926 w 1091770"/>
              <a:gd name="connsiteY17" fmla="*/ 88107 h 1018735"/>
              <a:gd name="connsiteX18" fmla="*/ 529795 w 1091770"/>
              <a:gd name="connsiteY18" fmla="*/ 26194 h 1018735"/>
              <a:gd name="connsiteX19" fmla="*/ 575039 w 1091770"/>
              <a:gd name="connsiteY19" fmla="*/ 0 h 1018735"/>
              <a:gd name="connsiteX0" fmla="*/ 566783 w 1083514"/>
              <a:gd name="connsiteY0" fmla="*/ 0 h 1018735"/>
              <a:gd name="connsiteX1" fmla="*/ 1083514 w 1083514"/>
              <a:gd name="connsiteY1" fmla="*/ 900113 h 1018735"/>
              <a:gd name="connsiteX2" fmla="*/ 1076370 w 1083514"/>
              <a:gd name="connsiteY2" fmla="*/ 883444 h 1018735"/>
              <a:gd name="connsiteX3" fmla="*/ 997789 w 1083514"/>
              <a:gd name="connsiteY3" fmla="*/ 926306 h 1018735"/>
              <a:gd name="connsiteX4" fmla="*/ 857296 w 1083514"/>
              <a:gd name="connsiteY4" fmla="*/ 978695 h 1018735"/>
              <a:gd name="connsiteX5" fmla="*/ 692988 w 1083514"/>
              <a:gd name="connsiteY5" fmla="*/ 1012031 h 1018735"/>
              <a:gd name="connsiteX6" fmla="*/ 485821 w 1083514"/>
              <a:gd name="connsiteY6" fmla="*/ 1016795 h 1018735"/>
              <a:gd name="connsiteX7" fmla="*/ 302464 w 1083514"/>
              <a:gd name="connsiteY7" fmla="*/ 988219 h 1018735"/>
              <a:gd name="connsiteX8" fmla="*/ 219120 w 1083514"/>
              <a:gd name="connsiteY8" fmla="*/ 952500 h 1018735"/>
              <a:gd name="connsiteX9" fmla="*/ 107202 w 1083514"/>
              <a:gd name="connsiteY9" fmla="*/ 912019 h 1018735"/>
              <a:gd name="connsiteX10" fmla="*/ 45 w 1083514"/>
              <a:gd name="connsiteY10" fmla="*/ 923925 h 1018735"/>
              <a:gd name="connsiteX11" fmla="*/ 92914 w 1083514"/>
              <a:gd name="connsiteY11" fmla="*/ 900113 h 1018735"/>
              <a:gd name="connsiteX12" fmla="*/ 9570 w 1083514"/>
              <a:gd name="connsiteY12" fmla="*/ 802482 h 1018735"/>
              <a:gd name="connsiteX13" fmla="*/ 52433 w 1083514"/>
              <a:gd name="connsiteY13" fmla="*/ 604838 h 1018735"/>
              <a:gd name="connsiteX14" fmla="*/ 142920 w 1083514"/>
              <a:gd name="connsiteY14" fmla="*/ 400050 h 1018735"/>
              <a:gd name="connsiteX15" fmla="*/ 242933 w 1083514"/>
              <a:gd name="connsiteY15" fmla="*/ 257175 h 1018735"/>
              <a:gd name="connsiteX16" fmla="*/ 364377 w 1083514"/>
              <a:gd name="connsiteY16" fmla="*/ 145257 h 1018735"/>
              <a:gd name="connsiteX17" fmla="*/ 428670 w 1083514"/>
              <a:gd name="connsiteY17" fmla="*/ 88107 h 1018735"/>
              <a:gd name="connsiteX18" fmla="*/ 521539 w 1083514"/>
              <a:gd name="connsiteY18" fmla="*/ 26194 h 1018735"/>
              <a:gd name="connsiteX19" fmla="*/ 566783 w 1083514"/>
              <a:gd name="connsiteY19" fmla="*/ 0 h 1018735"/>
              <a:gd name="connsiteX0" fmla="*/ 558255 w 1074986"/>
              <a:gd name="connsiteY0" fmla="*/ 0 h 1018735"/>
              <a:gd name="connsiteX1" fmla="*/ 1074986 w 1074986"/>
              <a:gd name="connsiteY1" fmla="*/ 900113 h 1018735"/>
              <a:gd name="connsiteX2" fmla="*/ 1067842 w 1074986"/>
              <a:gd name="connsiteY2" fmla="*/ 883444 h 1018735"/>
              <a:gd name="connsiteX3" fmla="*/ 989261 w 1074986"/>
              <a:gd name="connsiteY3" fmla="*/ 926306 h 1018735"/>
              <a:gd name="connsiteX4" fmla="*/ 848768 w 1074986"/>
              <a:gd name="connsiteY4" fmla="*/ 978695 h 1018735"/>
              <a:gd name="connsiteX5" fmla="*/ 684460 w 1074986"/>
              <a:gd name="connsiteY5" fmla="*/ 1012031 h 1018735"/>
              <a:gd name="connsiteX6" fmla="*/ 477293 w 1074986"/>
              <a:gd name="connsiteY6" fmla="*/ 1016795 h 1018735"/>
              <a:gd name="connsiteX7" fmla="*/ 293936 w 1074986"/>
              <a:gd name="connsiteY7" fmla="*/ 988219 h 1018735"/>
              <a:gd name="connsiteX8" fmla="*/ 210592 w 1074986"/>
              <a:gd name="connsiteY8" fmla="*/ 952500 h 1018735"/>
              <a:gd name="connsiteX9" fmla="*/ 98674 w 1074986"/>
              <a:gd name="connsiteY9" fmla="*/ 912019 h 1018735"/>
              <a:gd name="connsiteX10" fmla="*/ 91530 w 1074986"/>
              <a:gd name="connsiteY10" fmla="*/ 904875 h 1018735"/>
              <a:gd name="connsiteX11" fmla="*/ 84386 w 1074986"/>
              <a:gd name="connsiteY11" fmla="*/ 900113 h 1018735"/>
              <a:gd name="connsiteX12" fmla="*/ 1042 w 1074986"/>
              <a:gd name="connsiteY12" fmla="*/ 802482 h 1018735"/>
              <a:gd name="connsiteX13" fmla="*/ 43905 w 1074986"/>
              <a:gd name="connsiteY13" fmla="*/ 604838 h 1018735"/>
              <a:gd name="connsiteX14" fmla="*/ 134392 w 1074986"/>
              <a:gd name="connsiteY14" fmla="*/ 400050 h 1018735"/>
              <a:gd name="connsiteX15" fmla="*/ 234405 w 1074986"/>
              <a:gd name="connsiteY15" fmla="*/ 257175 h 1018735"/>
              <a:gd name="connsiteX16" fmla="*/ 355849 w 1074986"/>
              <a:gd name="connsiteY16" fmla="*/ 145257 h 1018735"/>
              <a:gd name="connsiteX17" fmla="*/ 420142 w 1074986"/>
              <a:gd name="connsiteY17" fmla="*/ 88107 h 1018735"/>
              <a:gd name="connsiteX18" fmla="*/ 513011 w 1074986"/>
              <a:gd name="connsiteY18" fmla="*/ 26194 h 1018735"/>
              <a:gd name="connsiteX19" fmla="*/ 558255 w 1074986"/>
              <a:gd name="connsiteY19" fmla="*/ 0 h 1018735"/>
              <a:gd name="connsiteX0" fmla="*/ 515940 w 1032671"/>
              <a:gd name="connsiteY0" fmla="*/ 0 h 1018735"/>
              <a:gd name="connsiteX1" fmla="*/ 1032671 w 1032671"/>
              <a:gd name="connsiteY1" fmla="*/ 900113 h 1018735"/>
              <a:gd name="connsiteX2" fmla="*/ 1025527 w 1032671"/>
              <a:gd name="connsiteY2" fmla="*/ 883444 h 1018735"/>
              <a:gd name="connsiteX3" fmla="*/ 946946 w 1032671"/>
              <a:gd name="connsiteY3" fmla="*/ 926306 h 1018735"/>
              <a:gd name="connsiteX4" fmla="*/ 806453 w 1032671"/>
              <a:gd name="connsiteY4" fmla="*/ 978695 h 1018735"/>
              <a:gd name="connsiteX5" fmla="*/ 642145 w 1032671"/>
              <a:gd name="connsiteY5" fmla="*/ 1012031 h 1018735"/>
              <a:gd name="connsiteX6" fmla="*/ 434978 w 1032671"/>
              <a:gd name="connsiteY6" fmla="*/ 1016795 h 1018735"/>
              <a:gd name="connsiteX7" fmla="*/ 251621 w 1032671"/>
              <a:gd name="connsiteY7" fmla="*/ 988219 h 1018735"/>
              <a:gd name="connsiteX8" fmla="*/ 168277 w 1032671"/>
              <a:gd name="connsiteY8" fmla="*/ 952500 h 1018735"/>
              <a:gd name="connsiteX9" fmla="*/ 56359 w 1032671"/>
              <a:gd name="connsiteY9" fmla="*/ 912019 h 1018735"/>
              <a:gd name="connsiteX10" fmla="*/ 49215 w 1032671"/>
              <a:gd name="connsiteY10" fmla="*/ 904875 h 1018735"/>
              <a:gd name="connsiteX11" fmla="*/ 42071 w 1032671"/>
              <a:gd name="connsiteY11" fmla="*/ 900113 h 1018735"/>
              <a:gd name="connsiteX12" fmla="*/ 34927 w 1032671"/>
              <a:gd name="connsiteY12" fmla="*/ 776288 h 1018735"/>
              <a:gd name="connsiteX13" fmla="*/ 1590 w 1032671"/>
              <a:gd name="connsiteY13" fmla="*/ 604838 h 1018735"/>
              <a:gd name="connsiteX14" fmla="*/ 92077 w 1032671"/>
              <a:gd name="connsiteY14" fmla="*/ 400050 h 1018735"/>
              <a:gd name="connsiteX15" fmla="*/ 192090 w 1032671"/>
              <a:gd name="connsiteY15" fmla="*/ 257175 h 1018735"/>
              <a:gd name="connsiteX16" fmla="*/ 313534 w 1032671"/>
              <a:gd name="connsiteY16" fmla="*/ 145257 h 1018735"/>
              <a:gd name="connsiteX17" fmla="*/ 377827 w 1032671"/>
              <a:gd name="connsiteY17" fmla="*/ 88107 h 1018735"/>
              <a:gd name="connsiteX18" fmla="*/ 470696 w 1032671"/>
              <a:gd name="connsiteY18" fmla="*/ 26194 h 1018735"/>
              <a:gd name="connsiteX19" fmla="*/ 515940 w 1032671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58466 w 999060"/>
              <a:gd name="connsiteY14" fmla="*/ 400050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79934 w 999060"/>
              <a:gd name="connsiteY17" fmla="*/ 76201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99060" h="1018735">
                <a:moveTo>
                  <a:pt x="482329" y="0"/>
                </a:moveTo>
                <a:lnTo>
                  <a:pt x="999060" y="900113"/>
                </a:lnTo>
                <a:lnTo>
                  <a:pt x="991916" y="883444"/>
                </a:lnTo>
                <a:cubicBezTo>
                  <a:pt x="980407" y="892175"/>
                  <a:pt x="949847" y="910431"/>
                  <a:pt x="913335" y="926306"/>
                </a:cubicBezTo>
                <a:cubicBezTo>
                  <a:pt x="876823" y="942181"/>
                  <a:pt x="823642" y="964408"/>
                  <a:pt x="772842" y="978695"/>
                </a:cubicBezTo>
                <a:cubicBezTo>
                  <a:pt x="722042" y="992982"/>
                  <a:pt x="670447" y="1005681"/>
                  <a:pt x="608534" y="1012031"/>
                </a:cubicBezTo>
                <a:cubicBezTo>
                  <a:pt x="546622" y="1018381"/>
                  <a:pt x="466454" y="1020764"/>
                  <a:pt x="401367" y="1016795"/>
                </a:cubicBezTo>
                <a:cubicBezTo>
                  <a:pt x="336280" y="1012826"/>
                  <a:pt x="262460" y="998935"/>
                  <a:pt x="218010" y="988219"/>
                </a:cubicBezTo>
                <a:cubicBezTo>
                  <a:pt x="173560" y="977503"/>
                  <a:pt x="167210" y="965200"/>
                  <a:pt x="134666" y="952500"/>
                </a:cubicBezTo>
                <a:cubicBezTo>
                  <a:pt x="102122" y="939800"/>
                  <a:pt x="42592" y="919956"/>
                  <a:pt x="22748" y="912019"/>
                </a:cubicBezTo>
                <a:cubicBezTo>
                  <a:pt x="2904" y="904082"/>
                  <a:pt x="17985" y="906859"/>
                  <a:pt x="15604" y="904875"/>
                </a:cubicBezTo>
                <a:cubicBezTo>
                  <a:pt x="13223" y="902891"/>
                  <a:pt x="10841" y="921544"/>
                  <a:pt x="8460" y="900113"/>
                </a:cubicBezTo>
                <a:cubicBezTo>
                  <a:pt x="6079" y="878682"/>
                  <a:pt x="-3447" y="831057"/>
                  <a:pt x="1316" y="776288"/>
                </a:cubicBezTo>
                <a:cubicBezTo>
                  <a:pt x="6079" y="721519"/>
                  <a:pt x="18383" y="633413"/>
                  <a:pt x="37036" y="571501"/>
                </a:cubicBezTo>
                <a:cubicBezTo>
                  <a:pt x="55689" y="509589"/>
                  <a:pt x="84660" y="458788"/>
                  <a:pt x="113235" y="404813"/>
                </a:cubicBezTo>
                <a:cubicBezTo>
                  <a:pt x="141810" y="350838"/>
                  <a:pt x="174751" y="294481"/>
                  <a:pt x="208485" y="247650"/>
                </a:cubicBezTo>
                <a:cubicBezTo>
                  <a:pt x="242219" y="200819"/>
                  <a:pt x="287067" y="152401"/>
                  <a:pt x="315642" y="123826"/>
                </a:cubicBezTo>
                <a:cubicBezTo>
                  <a:pt x="344217" y="95251"/>
                  <a:pt x="353740" y="96045"/>
                  <a:pt x="379934" y="76201"/>
                </a:cubicBezTo>
                <a:cubicBezTo>
                  <a:pt x="406128" y="56357"/>
                  <a:pt x="420019" y="38894"/>
                  <a:pt x="437085" y="26194"/>
                </a:cubicBezTo>
                <a:cubicBezTo>
                  <a:pt x="454151" y="13494"/>
                  <a:pt x="467049" y="5755"/>
                  <a:pt x="482329" y="0"/>
                </a:cubicBezTo>
                <a:close/>
              </a:path>
            </a:pathLst>
          </a:cu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8CFE3D75-5588-166F-D213-B527EF4000B3}"/>
              </a:ext>
            </a:extLst>
          </p:cNvPr>
          <p:cNvCxnSpPr>
            <a:cxnSpLocks/>
          </p:cNvCxnSpPr>
          <p:nvPr/>
        </p:nvCxnSpPr>
        <p:spPr>
          <a:xfrm>
            <a:off x="9259973" y="1417612"/>
            <a:ext cx="289256" cy="51270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1C81DF36-B44D-7050-1AD0-8AEB9F494D1F}"/>
              </a:ext>
            </a:extLst>
          </p:cNvPr>
          <p:cNvSpPr txBox="1"/>
          <p:nvPr/>
        </p:nvSpPr>
        <p:spPr>
          <a:xfrm>
            <a:off x="9073385" y="1081682"/>
            <a:ext cx="186175" cy="229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1880934B-05AA-E18B-0F2D-B256BBF0CA53}"/>
              </a:ext>
            </a:extLst>
          </p:cNvPr>
          <p:cNvSpPr/>
          <p:nvPr/>
        </p:nvSpPr>
        <p:spPr>
          <a:xfrm>
            <a:off x="8945230" y="1399851"/>
            <a:ext cx="619832" cy="632044"/>
          </a:xfrm>
          <a:custGeom>
            <a:avLst/>
            <a:gdLst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85135 w 1085135"/>
              <a:gd name="connsiteY2" fmla="*/ 900113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999410 w 1085135"/>
              <a:gd name="connsiteY3" fmla="*/ 926306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72893"/>
              <a:gd name="connsiteX1" fmla="*/ 1085135 w 1085135"/>
              <a:gd name="connsiteY1" fmla="*/ 900113 h 1072893"/>
              <a:gd name="connsiteX2" fmla="*/ 1077991 w 1085135"/>
              <a:gd name="connsiteY2" fmla="*/ 883444 h 1072893"/>
              <a:gd name="connsiteX3" fmla="*/ 999410 w 1085135"/>
              <a:gd name="connsiteY3" fmla="*/ 926306 h 1072893"/>
              <a:gd name="connsiteX4" fmla="*/ 858917 w 1085135"/>
              <a:gd name="connsiteY4" fmla="*/ 978695 h 1072893"/>
              <a:gd name="connsiteX5" fmla="*/ 601741 w 1085135"/>
              <a:gd name="connsiteY5" fmla="*/ 1066800 h 1072893"/>
              <a:gd name="connsiteX6" fmla="*/ 442198 w 1085135"/>
              <a:gd name="connsiteY6" fmla="*/ 1062038 h 1072893"/>
              <a:gd name="connsiteX7" fmla="*/ 265985 w 1085135"/>
              <a:gd name="connsiteY7" fmla="*/ 1035844 h 1072893"/>
              <a:gd name="connsiteX8" fmla="*/ 151685 w 1085135"/>
              <a:gd name="connsiteY8" fmla="*/ 1000125 h 1072893"/>
              <a:gd name="connsiteX9" fmla="*/ 18335 w 1085135"/>
              <a:gd name="connsiteY9" fmla="*/ 931069 h 1072893"/>
              <a:gd name="connsiteX10" fmla="*/ 1666 w 1085135"/>
              <a:gd name="connsiteY10" fmla="*/ 923925 h 1072893"/>
              <a:gd name="connsiteX11" fmla="*/ 1666 w 1085135"/>
              <a:gd name="connsiteY11" fmla="*/ 919163 h 1072893"/>
              <a:gd name="connsiteX12" fmla="*/ 11191 w 1085135"/>
              <a:gd name="connsiteY12" fmla="*/ 802482 h 1072893"/>
              <a:gd name="connsiteX13" fmla="*/ 54054 w 1085135"/>
              <a:gd name="connsiteY13" fmla="*/ 604838 h 1072893"/>
              <a:gd name="connsiteX14" fmla="*/ 144541 w 1085135"/>
              <a:gd name="connsiteY14" fmla="*/ 400050 h 1072893"/>
              <a:gd name="connsiteX15" fmla="*/ 244554 w 1085135"/>
              <a:gd name="connsiteY15" fmla="*/ 257175 h 1072893"/>
              <a:gd name="connsiteX16" fmla="*/ 365998 w 1085135"/>
              <a:gd name="connsiteY16" fmla="*/ 145257 h 1072893"/>
              <a:gd name="connsiteX17" fmla="*/ 430291 w 1085135"/>
              <a:gd name="connsiteY17" fmla="*/ 88107 h 1072893"/>
              <a:gd name="connsiteX18" fmla="*/ 523160 w 1085135"/>
              <a:gd name="connsiteY18" fmla="*/ 26194 h 1072893"/>
              <a:gd name="connsiteX19" fmla="*/ 568404 w 1085135"/>
              <a:gd name="connsiteY19" fmla="*/ 0 h 1072893"/>
              <a:gd name="connsiteX0" fmla="*/ 568404 w 1085135"/>
              <a:gd name="connsiteY0" fmla="*/ 0 h 1062555"/>
              <a:gd name="connsiteX1" fmla="*/ 1085135 w 1085135"/>
              <a:gd name="connsiteY1" fmla="*/ 900113 h 1062555"/>
              <a:gd name="connsiteX2" fmla="*/ 1077991 w 1085135"/>
              <a:gd name="connsiteY2" fmla="*/ 883444 h 1062555"/>
              <a:gd name="connsiteX3" fmla="*/ 999410 w 1085135"/>
              <a:gd name="connsiteY3" fmla="*/ 926306 h 1062555"/>
              <a:gd name="connsiteX4" fmla="*/ 858917 w 1085135"/>
              <a:gd name="connsiteY4" fmla="*/ 978695 h 1062555"/>
              <a:gd name="connsiteX5" fmla="*/ 694609 w 1085135"/>
              <a:gd name="connsiteY5" fmla="*/ 1012031 h 1062555"/>
              <a:gd name="connsiteX6" fmla="*/ 442198 w 1085135"/>
              <a:gd name="connsiteY6" fmla="*/ 1062038 h 1062555"/>
              <a:gd name="connsiteX7" fmla="*/ 265985 w 1085135"/>
              <a:gd name="connsiteY7" fmla="*/ 1035844 h 1062555"/>
              <a:gd name="connsiteX8" fmla="*/ 151685 w 1085135"/>
              <a:gd name="connsiteY8" fmla="*/ 1000125 h 1062555"/>
              <a:gd name="connsiteX9" fmla="*/ 18335 w 1085135"/>
              <a:gd name="connsiteY9" fmla="*/ 931069 h 1062555"/>
              <a:gd name="connsiteX10" fmla="*/ 1666 w 1085135"/>
              <a:gd name="connsiteY10" fmla="*/ 923925 h 1062555"/>
              <a:gd name="connsiteX11" fmla="*/ 1666 w 1085135"/>
              <a:gd name="connsiteY11" fmla="*/ 919163 h 1062555"/>
              <a:gd name="connsiteX12" fmla="*/ 11191 w 1085135"/>
              <a:gd name="connsiteY12" fmla="*/ 802482 h 1062555"/>
              <a:gd name="connsiteX13" fmla="*/ 54054 w 1085135"/>
              <a:gd name="connsiteY13" fmla="*/ 604838 h 1062555"/>
              <a:gd name="connsiteX14" fmla="*/ 144541 w 1085135"/>
              <a:gd name="connsiteY14" fmla="*/ 400050 h 1062555"/>
              <a:gd name="connsiteX15" fmla="*/ 244554 w 1085135"/>
              <a:gd name="connsiteY15" fmla="*/ 257175 h 1062555"/>
              <a:gd name="connsiteX16" fmla="*/ 365998 w 1085135"/>
              <a:gd name="connsiteY16" fmla="*/ 145257 h 1062555"/>
              <a:gd name="connsiteX17" fmla="*/ 430291 w 1085135"/>
              <a:gd name="connsiteY17" fmla="*/ 88107 h 1062555"/>
              <a:gd name="connsiteX18" fmla="*/ 523160 w 1085135"/>
              <a:gd name="connsiteY18" fmla="*/ 26194 h 1062555"/>
              <a:gd name="connsiteX19" fmla="*/ 568404 w 1085135"/>
              <a:gd name="connsiteY19" fmla="*/ 0 h 1062555"/>
              <a:gd name="connsiteX0" fmla="*/ 568404 w 1085135"/>
              <a:gd name="connsiteY0" fmla="*/ 0 h 1036136"/>
              <a:gd name="connsiteX1" fmla="*/ 1085135 w 1085135"/>
              <a:gd name="connsiteY1" fmla="*/ 900113 h 1036136"/>
              <a:gd name="connsiteX2" fmla="*/ 1077991 w 1085135"/>
              <a:gd name="connsiteY2" fmla="*/ 883444 h 1036136"/>
              <a:gd name="connsiteX3" fmla="*/ 999410 w 1085135"/>
              <a:gd name="connsiteY3" fmla="*/ 926306 h 1036136"/>
              <a:gd name="connsiteX4" fmla="*/ 858917 w 1085135"/>
              <a:gd name="connsiteY4" fmla="*/ 978695 h 1036136"/>
              <a:gd name="connsiteX5" fmla="*/ 694609 w 1085135"/>
              <a:gd name="connsiteY5" fmla="*/ 1012031 h 1036136"/>
              <a:gd name="connsiteX6" fmla="*/ 487442 w 1085135"/>
              <a:gd name="connsiteY6" fmla="*/ 1016795 h 1036136"/>
              <a:gd name="connsiteX7" fmla="*/ 265985 w 1085135"/>
              <a:gd name="connsiteY7" fmla="*/ 1035844 h 1036136"/>
              <a:gd name="connsiteX8" fmla="*/ 151685 w 1085135"/>
              <a:gd name="connsiteY8" fmla="*/ 1000125 h 1036136"/>
              <a:gd name="connsiteX9" fmla="*/ 18335 w 1085135"/>
              <a:gd name="connsiteY9" fmla="*/ 931069 h 1036136"/>
              <a:gd name="connsiteX10" fmla="*/ 1666 w 1085135"/>
              <a:gd name="connsiteY10" fmla="*/ 923925 h 1036136"/>
              <a:gd name="connsiteX11" fmla="*/ 1666 w 1085135"/>
              <a:gd name="connsiteY11" fmla="*/ 919163 h 1036136"/>
              <a:gd name="connsiteX12" fmla="*/ 11191 w 1085135"/>
              <a:gd name="connsiteY12" fmla="*/ 802482 h 1036136"/>
              <a:gd name="connsiteX13" fmla="*/ 54054 w 1085135"/>
              <a:gd name="connsiteY13" fmla="*/ 604838 h 1036136"/>
              <a:gd name="connsiteX14" fmla="*/ 144541 w 1085135"/>
              <a:gd name="connsiteY14" fmla="*/ 400050 h 1036136"/>
              <a:gd name="connsiteX15" fmla="*/ 244554 w 1085135"/>
              <a:gd name="connsiteY15" fmla="*/ 257175 h 1036136"/>
              <a:gd name="connsiteX16" fmla="*/ 365998 w 1085135"/>
              <a:gd name="connsiteY16" fmla="*/ 145257 h 1036136"/>
              <a:gd name="connsiteX17" fmla="*/ 430291 w 1085135"/>
              <a:gd name="connsiteY17" fmla="*/ 88107 h 1036136"/>
              <a:gd name="connsiteX18" fmla="*/ 523160 w 1085135"/>
              <a:gd name="connsiteY18" fmla="*/ 26194 h 1036136"/>
              <a:gd name="connsiteX19" fmla="*/ 568404 w 1085135"/>
              <a:gd name="connsiteY19" fmla="*/ 0 h 1036136"/>
              <a:gd name="connsiteX0" fmla="*/ 568404 w 1085135"/>
              <a:gd name="connsiteY0" fmla="*/ 0 h 1018735"/>
              <a:gd name="connsiteX1" fmla="*/ 1085135 w 1085135"/>
              <a:gd name="connsiteY1" fmla="*/ 900113 h 1018735"/>
              <a:gd name="connsiteX2" fmla="*/ 1077991 w 1085135"/>
              <a:gd name="connsiteY2" fmla="*/ 883444 h 1018735"/>
              <a:gd name="connsiteX3" fmla="*/ 999410 w 1085135"/>
              <a:gd name="connsiteY3" fmla="*/ 926306 h 1018735"/>
              <a:gd name="connsiteX4" fmla="*/ 858917 w 1085135"/>
              <a:gd name="connsiteY4" fmla="*/ 978695 h 1018735"/>
              <a:gd name="connsiteX5" fmla="*/ 694609 w 1085135"/>
              <a:gd name="connsiteY5" fmla="*/ 1012031 h 1018735"/>
              <a:gd name="connsiteX6" fmla="*/ 487442 w 1085135"/>
              <a:gd name="connsiteY6" fmla="*/ 1016795 h 1018735"/>
              <a:gd name="connsiteX7" fmla="*/ 304085 w 1085135"/>
              <a:gd name="connsiteY7" fmla="*/ 988219 h 1018735"/>
              <a:gd name="connsiteX8" fmla="*/ 151685 w 1085135"/>
              <a:gd name="connsiteY8" fmla="*/ 1000125 h 1018735"/>
              <a:gd name="connsiteX9" fmla="*/ 18335 w 1085135"/>
              <a:gd name="connsiteY9" fmla="*/ 931069 h 1018735"/>
              <a:gd name="connsiteX10" fmla="*/ 1666 w 1085135"/>
              <a:gd name="connsiteY10" fmla="*/ 923925 h 1018735"/>
              <a:gd name="connsiteX11" fmla="*/ 1666 w 1085135"/>
              <a:gd name="connsiteY11" fmla="*/ 919163 h 1018735"/>
              <a:gd name="connsiteX12" fmla="*/ 11191 w 1085135"/>
              <a:gd name="connsiteY12" fmla="*/ 802482 h 1018735"/>
              <a:gd name="connsiteX13" fmla="*/ 54054 w 1085135"/>
              <a:gd name="connsiteY13" fmla="*/ 604838 h 1018735"/>
              <a:gd name="connsiteX14" fmla="*/ 144541 w 1085135"/>
              <a:gd name="connsiteY14" fmla="*/ 400050 h 1018735"/>
              <a:gd name="connsiteX15" fmla="*/ 244554 w 1085135"/>
              <a:gd name="connsiteY15" fmla="*/ 257175 h 1018735"/>
              <a:gd name="connsiteX16" fmla="*/ 365998 w 1085135"/>
              <a:gd name="connsiteY16" fmla="*/ 145257 h 1018735"/>
              <a:gd name="connsiteX17" fmla="*/ 430291 w 1085135"/>
              <a:gd name="connsiteY17" fmla="*/ 88107 h 1018735"/>
              <a:gd name="connsiteX18" fmla="*/ 523160 w 1085135"/>
              <a:gd name="connsiteY18" fmla="*/ 26194 h 1018735"/>
              <a:gd name="connsiteX19" fmla="*/ 568404 w 1085135"/>
              <a:gd name="connsiteY19" fmla="*/ 0 h 1018735"/>
              <a:gd name="connsiteX0" fmla="*/ 572121 w 1088852"/>
              <a:gd name="connsiteY0" fmla="*/ 0 h 1018735"/>
              <a:gd name="connsiteX1" fmla="*/ 1088852 w 1088852"/>
              <a:gd name="connsiteY1" fmla="*/ 900113 h 1018735"/>
              <a:gd name="connsiteX2" fmla="*/ 1081708 w 1088852"/>
              <a:gd name="connsiteY2" fmla="*/ 883444 h 1018735"/>
              <a:gd name="connsiteX3" fmla="*/ 1003127 w 1088852"/>
              <a:gd name="connsiteY3" fmla="*/ 926306 h 1018735"/>
              <a:gd name="connsiteX4" fmla="*/ 862634 w 1088852"/>
              <a:gd name="connsiteY4" fmla="*/ 978695 h 1018735"/>
              <a:gd name="connsiteX5" fmla="*/ 698326 w 1088852"/>
              <a:gd name="connsiteY5" fmla="*/ 1012031 h 1018735"/>
              <a:gd name="connsiteX6" fmla="*/ 491159 w 1088852"/>
              <a:gd name="connsiteY6" fmla="*/ 1016795 h 1018735"/>
              <a:gd name="connsiteX7" fmla="*/ 307802 w 1088852"/>
              <a:gd name="connsiteY7" fmla="*/ 988219 h 1018735"/>
              <a:gd name="connsiteX8" fmla="*/ 224458 w 1088852"/>
              <a:gd name="connsiteY8" fmla="*/ 952500 h 1018735"/>
              <a:gd name="connsiteX9" fmla="*/ 22052 w 1088852"/>
              <a:gd name="connsiteY9" fmla="*/ 931069 h 1018735"/>
              <a:gd name="connsiteX10" fmla="*/ 5383 w 1088852"/>
              <a:gd name="connsiteY10" fmla="*/ 923925 h 1018735"/>
              <a:gd name="connsiteX11" fmla="*/ 5383 w 1088852"/>
              <a:gd name="connsiteY11" fmla="*/ 919163 h 1018735"/>
              <a:gd name="connsiteX12" fmla="*/ 14908 w 1088852"/>
              <a:gd name="connsiteY12" fmla="*/ 802482 h 1018735"/>
              <a:gd name="connsiteX13" fmla="*/ 57771 w 1088852"/>
              <a:gd name="connsiteY13" fmla="*/ 604838 h 1018735"/>
              <a:gd name="connsiteX14" fmla="*/ 148258 w 1088852"/>
              <a:gd name="connsiteY14" fmla="*/ 400050 h 1018735"/>
              <a:gd name="connsiteX15" fmla="*/ 248271 w 1088852"/>
              <a:gd name="connsiteY15" fmla="*/ 257175 h 1018735"/>
              <a:gd name="connsiteX16" fmla="*/ 369715 w 1088852"/>
              <a:gd name="connsiteY16" fmla="*/ 145257 h 1018735"/>
              <a:gd name="connsiteX17" fmla="*/ 434008 w 1088852"/>
              <a:gd name="connsiteY17" fmla="*/ 88107 h 1018735"/>
              <a:gd name="connsiteX18" fmla="*/ 526877 w 1088852"/>
              <a:gd name="connsiteY18" fmla="*/ 26194 h 1018735"/>
              <a:gd name="connsiteX19" fmla="*/ 572121 w 1088852"/>
              <a:gd name="connsiteY19" fmla="*/ 0 h 1018735"/>
              <a:gd name="connsiteX0" fmla="*/ 575039 w 1091770"/>
              <a:gd name="connsiteY0" fmla="*/ 0 h 1018735"/>
              <a:gd name="connsiteX1" fmla="*/ 1091770 w 1091770"/>
              <a:gd name="connsiteY1" fmla="*/ 900113 h 1018735"/>
              <a:gd name="connsiteX2" fmla="*/ 1084626 w 1091770"/>
              <a:gd name="connsiteY2" fmla="*/ 883444 h 1018735"/>
              <a:gd name="connsiteX3" fmla="*/ 1006045 w 1091770"/>
              <a:gd name="connsiteY3" fmla="*/ 926306 h 1018735"/>
              <a:gd name="connsiteX4" fmla="*/ 865552 w 1091770"/>
              <a:gd name="connsiteY4" fmla="*/ 978695 h 1018735"/>
              <a:gd name="connsiteX5" fmla="*/ 701244 w 1091770"/>
              <a:gd name="connsiteY5" fmla="*/ 1012031 h 1018735"/>
              <a:gd name="connsiteX6" fmla="*/ 494077 w 1091770"/>
              <a:gd name="connsiteY6" fmla="*/ 1016795 h 1018735"/>
              <a:gd name="connsiteX7" fmla="*/ 310720 w 1091770"/>
              <a:gd name="connsiteY7" fmla="*/ 988219 h 1018735"/>
              <a:gd name="connsiteX8" fmla="*/ 227376 w 1091770"/>
              <a:gd name="connsiteY8" fmla="*/ 952500 h 1018735"/>
              <a:gd name="connsiteX9" fmla="*/ 115458 w 1091770"/>
              <a:gd name="connsiteY9" fmla="*/ 912019 h 1018735"/>
              <a:gd name="connsiteX10" fmla="*/ 8301 w 1091770"/>
              <a:gd name="connsiteY10" fmla="*/ 923925 h 1018735"/>
              <a:gd name="connsiteX11" fmla="*/ 8301 w 1091770"/>
              <a:gd name="connsiteY11" fmla="*/ 919163 h 1018735"/>
              <a:gd name="connsiteX12" fmla="*/ 17826 w 1091770"/>
              <a:gd name="connsiteY12" fmla="*/ 802482 h 1018735"/>
              <a:gd name="connsiteX13" fmla="*/ 60689 w 1091770"/>
              <a:gd name="connsiteY13" fmla="*/ 604838 h 1018735"/>
              <a:gd name="connsiteX14" fmla="*/ 151176 w 1091770"/>
              <a:gd name="connsiteY14" fmla="*/ 400050 h 1018735"/>
              <a:gd name="connsiteX15" fmla="*/ 251189 w 1091770"/>
              <a:gd name="connsiteY15" fmla="*/ 257175 h 1018735"/>
              <a:gd name="connsiteX16" fmla="*/ 372633 w 1091770"/>
              <a:gd name="connsiteY16" fmla="*/ 145257 h 1018735"/>
              <a:gd name="connsiteX17" fmla="*/ 436926 w 1091770"/>
              <a:gd name="connsiteY17" fmla="*/ 88107 h 1018735"/>
              <a:gd name="connsiteX18" fmla="*/ 529795 w 1091770"/>
              <a:gd name="connsiteY18" fmla="*/ 26194 h 1018735"/>
              <a:gd name="connsiteX19" fmla="*/ 575039 w 1091770"/>
              <a:gd name="connsiteY19" fmla="*/ 0 h 1018735"/>
              <a:gd name="connsiteX0" fmla="*/ 566783 w 1083514"/>
              <a:gd name="connsiteY0" fmla="*/ 0 h 1018735"/>
              <a:gd name="connsiteX1" fmla="*/ 1083514 w 1083514"/>
              <a:gd name="connsiteY1" fmla="*/ 900113 h 1018735"/>
              <a:gd name="connsiteX2" fmla="*/ 1076370 w 1083514"/>
              <a:gd name="connsiteY2" fmla="*/ 883444 h 1018735"/>
              <a:gd name="connsiteX3" fmla="*/ 997789 w 1083514"/>
              <a:gd name="connsiteY3" fmla="*/ 926306 h 1018735"/>
              <a:gd name="connsiteX4" fmla="*/ 857296 w 1083514"/>
              <a:gd name="connsiteY4" fmla="*/ 978695 h 1018735"/>
              <a:gd name="connsiteX5" fmla="*/ 692988 w 1083514"/>
              <a:gd name="connsiteY5" fmla="*/ 1012031 h 1018735"/>
              <a:gd name="connsiteX6" fmla="*/ 485821 w 1083514"/>
              <a:gd name="connsiteY6" fmla="*/ 1016795 h 1018735"/>
              <a:gd name="connsiteX7" fmla="*/ 302464 w 1083514"/>
              <a:gd name="connsiteY7" fmla="*/ 988219 h 1018735"/>
              <a:gd name="connsiteX8" fmla="*/ 219120 w 1083514"/>
              <a:gd name="connsiteY8" fmla="*/ 952500 h 1018735"/>
              <a:gd name="connsiteX9" fmla="*/ 107202 w 1083514"/>
              <a:gd name="connsiteY9" fmla="*/ 912019 h 1018735"/>
              <a:gd name="connsiteX10" fmla="*/ 45 w 1083514"/>
              <a:gd name="connsiteY10" fmla="*/ 923925 h 1018735"/>
              <a:gd name="connsiteX11" fmla="*/ 92914 w 1083514"/>
              <a:gd name="connsiteY11" fmla="*/ 900113 h 1018735"/>
              <a:gd name="connsiteX12" fmla="*/ 9570 w 1083514"/>
              <a:gd name="connsiteY12" fmla="*/ 802482 h 1018735"/>
              <a:gd name="connsiteX13" fmla="*/ 52433 w 1083514"/>
              <a:gd name="connsiteY13" fmla="*/ 604838 h 1018735"/>
              <a:gd name="connsiteX14" fmla="*/ 142920 w 1083514"/>
              <a:gd name="connsiteY14" fmla="*/ 400050 h 1018735"/>
              <a:gd name="connsiteX15" fmla="*/ 242933 w 1083514"/>
              <a:gd name="connsiteY15" fmla="*/ 257175 h 1018735"/>
              <a:gd name="connsiteX16" fmla="*/ 364377 w 1083514"/>
              <a:gd name="connsiteY16" fmla="*/ 145257 h 1018735"/>
              <a:gd name="connsiteX17" fmla="*/ 428670 w 1083514"/>
              <a:gd name="connsiteY17" fmla="*/ 88107 h 1018735"/>
              <a:gd name="connsiteX18" fmla="*/ 521539 w 1083514"/>
              <a:gd name="connsiteY18" fmla="*/ 26194 h 1018735"/>
              <a:gd name="connsiteX19" fmla="*/ 566783 w 1083514"/>
              <a:gd name="connsiteY19" fmla="*/ 0 h 1018735"/>
              <a:gd name="connsiteX0" fmla="*/ 558255 w 1074986"/>
              <a:gd name="connsiteY0" fmla="*/ 0 h 1018735"/>
              <a:gd name="connsiteX1" fmla="*/ 1074986 w 1074986"/>
              <a:gd name="connsiteY1" fmla="*/ 900113 h 1018735"/>
              <a:gd name="connsiteX2" fmla="*/ 1067842 w 1074986"/>
              <a:gd name="connsiteY2" fmla="*/ 883444 h 1018735"/>
              <a:gd name="connsiteX3" fmla="*/ 989261 w 1074986"/>
              <a:gd name="connsiteY3" fmla="*/ 926306 h 1018735"/>
              <a:gd name="connsiteX4" fmla="*/ 848768 w 1074986"/>
              <a:gd name="connsiteY4" fmla="*/ 978695 h 1018735"/>
              <a:gd name="connsiteX5" fmla="*/ 684460 w 1074986"/>
              <a:gd name="connsiteY5" fmla="*/ 1012031 h 1018735"/>
              <a:gd name="connsiteX6" fmla="*/ 477293 w 1074986"/>
              <a:gd name="connsiteY6" fmla="*/ 1016795 h 1018735"/>
              <a:gd name="connsiteX7" fmla="*/ 293936 w 1074986"/>
              <a:gd name="connsiteY7" fmla="*/ 988219 h 1018735"/>
              <a:gd name="connsiteX8" fmla="*/ 210592 w 1074986"/>
              <a:gd name="connsiteY8" fmla="*/ 952500 h 1018735"/>
              <a:gd name="connsiteX9" fmla="*/ 98674 w 1074986"/>
              <a:gd name="connsiteY9" fmla="*/ 912019 h 1018735"/>
              <a:gd name="connsiteX10" fmla="*/ 91530 w 1074986"/>
              <a:gd name="connsiteY10" fmla="*/ 904875 h 1018735"/>
              <a:gd name="connsiteX11" fmla="*/ 84386 w 1074986"/>
              <a:gd name="connsiteY11" fmla="*/ 900113 h 1018735"/>
              <a:gd name="connsiteX12" fmla="*/ 1042 w 1074986"/>
              <a:gd name="connsiteY12" fmla="*/ 802482 h 1018735"/>
              <a:gd name="connsiteX13" fmla="*/ 43905 w 1074986"/>
              <a:gd name="connsiteY13" fmla="*/ 604838 h 1018735"/>
              <a:gd name="connsiteX14" fmla="*/ 134392 w 1074986"/>
              <a:gd name="connsiteY14" fmla="*/ 400050 h 1018735"/>
              <a:gd name="connsiteX15" fmla="*/ 234405 w 1074986"/>
              <a:gd name="connsiteY15" fmla="*/ 257175 h 1018735"/>
              <a:gd name="connsiteX16" fmla="*/ 355849 w 1074986"/>
              <a:gd name="connsiteY16" fmla="*/ 145257 h 1018735"/>
              <a:gd name="connsiteX17" fmla="*/ 420142 w 1074986"/>
              <a:gd name="connsiteY17" fmla="*/ 88107 h 1018735"/>
              <a:gd name="connsiteX18" fmla="*/ 513011 w 1074986"/>
              <a:gd name="connsiteY18" fmla="*/ 26194 h 1018735"/>
              <a:gd name="connsiteX19" fmla="*/ 558255 w 1074986"/>
              <a:gd name="connsiteY19" fmla="*/ 0 h 1018735"/>
              <a:gd name="connsiteX0" fmla="*/ 515940 w 1032671"/>
              <a:gd name="connsiteY0" fmla="*/ 0 h 1018735"/>
              <a:gd name="connsiteX1" fmla="*/ 1032671 w 1032671"/>
              <a:gd name="connsiteY1" fmla="*/ 900113 h 1018735"/>
              <a:gd name="connsiteX2" fmla="*/ 1025527 w 1032671"/>
              <a:gd name="connsiteY2" fmla="*/ 883444 h 1018735"/>
              <a:gd name="connsiteX3" fmla="*/ 946946 w 1032671"/>
              <a:gd name="connsiteY3" fmla="*/ 926306 h 1018735"/>
              <a:gd name="connsiteX4" fmla="*/ 806453 w 1032671"/>
              <a:gd name="connsiteY4" fmla="*/ 978695 h 1018735"/>
              <a:gd name="connsiteX5" fmla="*/ 642145 w 1032671"/>
              <a:gd name="connsiteY5" fmla="*/ 1012031 h 1018735"/>
              <a:gd name="connsiteX6" fmla="*/ 434978 w 1032671"/>
              <a:gd name="connsiteY6" fmla="*/ 1016795 h 1018735"/>
              <a:gd name="connsiteX7" fmla="*/ 251621 w 1032671"/>
              <a:gd name="connsiteY7" fmla="*/ 988219 h 1018735"/>
              <a:gd name="connsiteX8" fmla="*/ 168277 w 1032671"/>
              <a:gd name="connsiteY8" fmla="*/ 952500 h 1018735"/>
              <a:gd name="connsiteX9" fmla="*/ 56359 w 1032671"/>
              <a:gd name="connsiteY9" fmla="*/ 912019 h 1018735"/>
              <a:gd name="connsiteX10" fmla="*/ 49215 w 1032671"/>
              <a:gd name="connsiteY10" fmla="*/ 904875 h 1018735"/>
              <a:gd name="connsiteX11" fmla="*/ 42071 w 1032671"/>
              <a:gd name="connsiteY11" fmla="*/ 900113 h 1018735"/>
              <a:gd name="connsiteX12" fmla="*/ 34927 w 1032671"/>
              <a:gd name="connsiteY12" fmla="*/ 776288 h 1018735"/>
              <a:gd name="connsiteX13" fmla="*/ 1590 w 1032671"/>
              <a:gd name="connsiteY13" fmla="*/ 604838 h 1018735"/>
              <a:gd name="connsiteX14" fmla="*/ 92077 w 1032671"/>
              <a:gd name="connsiteY14" fmla="*/ 400050 h 1018735"/>
              <a:gd name="connsiteX15" fmla="*/ 192090 w 1032671"/>
              <a:gd name="connsiteY15" fmla="*/ 257175 h 1018735"/>
              <a:gd name="connsiteX16" fmla="*/ 313534 w 1032671"/>
              <a:gd name="connsiteY16" fmla="*/ 145257 h 1018735"/>
              <a:gd name="connsiteX17" fmla="*/ 377827 w 1032671"/>
              <a:gd name="connsiteY17" fmla="*/ 88107 h 1018735"/>
              <a:gd name="connsiteX18" fmla="*/ 470696 w 1032671"/>
              <a:gd name="connsiteY18" fmla="*/ 26194 h 1018735"/>
              <a:gd name="connsiteX19" fmla="*/ 515940 w 1032671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58466 w 999060"/>
              <a:gd name="connsiteY14" fmla="*/ 400050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79934 w 999060"/>
              <a:gd name="connsiteY17" fmla="*/ 76201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99060" h="1018735">
                <a:moveTo>
                  <a:pt x="482329" y="0"/>
                </a:moveTo>
                <a:lnTo>
                  <a:pt x="999060" y="900113"/>
                </a:lnTo>
                <a:lnTo>
                  <a:pt x="991916" y="883444"/>
                </a:lnTo>
                <a:cubicBezTo>
                  <a:pt x="980407" y="892175"/>
                  <a:pt x="949847" y="910431"/>
                  <a:pt x="913335" y="926306"/>
                </a:cubicBezTo>
                <a:cubicBezTo>
                  <a:pt x="876823" y="942181"/>
                  <a:pt x="823642" y="964408"/>
                  <a:pt x="772842" y="978695"/>
                </a:cubicBezTo>
                <a:cubicBezTo>
                  <a:pt x="722042" y="992982"/>
                  <a:pt x="670447" y="1005681"/>
                  <a:pt x="608534" y="1012031"/>
                </a:cubicBezTo>
                <a:cubicBezTo>
                  <a:pt x="546622" y="1018381"/>
                  <a:pt x="466454" y="1020764"/>
                  <a:pt x="401367" y="1016795"/>
                </a:cubicBezTo>
                <a:cubicBezTo>
                  <a:pt x="336280" y="1012826"/>
                  <a:pt x="262460" y="998935"/>
                  <a:pt x="218010" y="988219"/>
                </a:cubicBezTo>
                <a:cubicBezTo>
                  <a:pt x="173560" y="977503"/>
                  <a:pt x="167210" y="965200"/>
                  <a:pt x="134666" y="952500"/>
                </a:cubicBezTo>
                <a:cubicBezTo>
                  <a:pt x="102122" y="939800"/>
                  <a:pt x="42592" y="919956"/>
                  <a:pt x="22748" y="912019"/>
                </a:cubicBezTo>
                <a:cubicBezTo>
                  <a:pt x="2904" y="904082"/>
                  <a:pt x="17985" y="906859"/>
                  <a:pt x="15604" y="904875"/>
                </a:cubicBezTo>
                <a:cubicBezTo>
                  <a:pt x="13223" y="902891"/>
                  <a:pt x="10841" y="921544"/>
                  <a:pt x="8460" y="900113"/>
                </a:cubicBezTo>
                <a:cubicBezTo>
                  <a:pt x="6079" y="878682"/>
                  <a:pt x="-3447" y="831057"/>
                  <a:pt x="1316" y="776288"/>
                </a:cubicBezTo>
                <a:cubicBezTo>
                  <a:pt x="6079" y="721519"/>
                  <a:pt x="18383" y="633413"/>
                  <a:pt x="37036" y="571501"/>
                </a:cubicBezTo>
                <a:cubicBezTo>
                  <a:pt x="55689" y="509589"/>
                  <a:pt x="84660" y="458788"/>
                  <a:pt x="113235" y="404813"/>
                </a:cubicBezTo>
                <a:cubicBezTo>
                  <a:pt x="141810" y="350838"/>
                  <a:pt x="174751" y="294481"/>
                  <a:pt x="208485" y="247650"/>
                </a:cubicBezTo>
                <a:cubicBezTo>
                  <a:pt x="242219" y="200819"/>
                  <a:pt x="287067" y="152401"/>
                  <a:pt x="315642" y="123826"/>
                </a:cubicBezTo>
                <a:cubicBezTo>
                  <a:pt x="344217" y="95251"/>
                  <a:pt x="353740" y="96045"/>
                  <a:pt x="379934" y="76201"/>
                </a:cubicBezTo>
                <a:cubicBezTo>
                  <a:pt x="406128" y="56357"/>
                  <a:pt x="420019" y="38894"/>
                  <a:pt x="437085" y="26194"/>
                </a:cubicBezTo>
                <a:cubicBezTo>
                  <a:pt x="454151" y="13494"/>
                  <a:pt x="467049" y="5755"/>
                  <a:pt x="482329" y="0"/>
                </a:cubicBezTo>
                <a:close/>
              </a:path>
            </a:pathLst>
          </a:custGeom>
          <a:solidFill>
            <a:schemeClr val="accent1"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7" name="Freeform: Shape 106">
            <a:extLst>
              <a:ext uri="{FF2B5EF4-FFF2-40B4-BE49-F238E27FC236}">
                <a16:creationId xmlns:a16="http://schemas.microsoft.com/office/drawing/2014/main" id="{7920D642-80F2-0ACA-20A0-F439ECD3E13E}"/>
              </a:ext>
            </a:extLst>
          </p:cNvPr>
          <p:cNvSpPr/>
          <p:nvPr/>
        </p:nvSpPr>
        <p:spPr>
          <a:xfrm rot="10800000">
            <a:off x="9246131" y="1311429"/>
            <a:ext cx="623428" cy="635341"/>
          </a:xfrm>
          <a:custGeom>
            <a:avLst/>
            <a:gdLst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85135 w 1085135"/>
              <a:gd name="connsiteY2" fmla="*/ 900113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999410 w 1085135"/>
              <a:gd name="connsiteY3" fmla="*/ 926306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72893"/>
              <a:gd name="connsiteX1" fmla="*/ 1085135 w 1085135"/>
              <a:gd name="connsiteY1" fmla="*/ 900113 h 1072893"/>
              <a:gd name="connsiteX2" fmla="*/ 1077991 w 1085135"/>
              <a:gd name="connsiteY2" fmla="*/ 883444 h 1072893"/>
              <a:gd name="connsiteX3" fmla="*/ 999410 w 1085135"/>
              <a:gd name="connsiteY3" fmla="*/ 926306 h 1072893"/>
              <a:gd name="connsiteX4" fmla="*/ 858917 w 1085135"/>
              <a:gd name="connsiteY4" fmla="*/ 978695 h 1072893"/>
              <a:gd name="connsiteX5" fmla="*/ 601741 w 1085135"/>
              <a:gd name="connsiteY5" fmla="*/ 1066800 h 1072893"/>
              <a:gd name="connsiteX6" fmla="*/ 442198 w 1085135"/>
              <a:gd name="connsiteY6" fmla="*/ 1062038 h 1072893"/>
              <a:gd name="connsiteX7" fmla="*/ 265985 w 1085135"/>
              <a:gd name="connsiteY7" fmla="*/ 1035844 h 1072893"/>
              <a:gd name="connsiteX8" fmla="*/ 151685 w 1085135"/>
              <a:gd name="connsiteY8" fmla="*/ 1000125 h 1072893"/>
              <a:gd name="connsiteX9" fmla="*/ 18335 w 1085135"/>
              <a:gd name="connsiteY9" fmla="*/ 931069 h 1072893"/>
              <a:gd name="connsiteX10" fmla="*/ 1666 w 1085135"/>
              <a:gd name="connsiteY10" fmla="*/ 923925 h 1072893"/>
              <a:gd name="connsiteX11" fmla="*/ 1666 w 1085135"/>
              <a:gd name="connsiteY11" fmla="*/ 919163 h 1072893"/>
              <a:gd name="connsiteX12" fmla="*/ 11191 w 1085135"/>
              <a:gd name="connsiteY12" fmla="*/ 802482 h 1072893"/>
              <a:gd name="connsiteX13" fmla="*/ 54054 w 1085135"/>
              <a:gd name="connsiteY13" fmla="*/ 604838 h 1072893"/>
              <a:gd name="connsiteX14" fmla="*/ 144541 w 1085135"/>
              <a:gd name="connsiteY14" fmla="*/ 400050 h 1072893"/>
              <a:gd name="connsiteX15" fmla="*/ 244554 w 1085135"/>
              <a:gd name="connsiteY15" fmla="*/ 257175 h 1072893"/>
              <a:gd name="connsiteX16" fmla="*/ 365998 w 1085135"/>
              <a:gd name="connsiteY16" fmla="*/ 145257 h 1072893"/>
              <a:gd name="connsiteX17" fmla="*/ 430291 w 1085135"/>
              <a:gd name="connsiteY17" fmla="*/ 88107 h 1072893"/>
              <a:gd name="connsiteX18" fmla="*/ 523160 w 1085135"/>
              <a:gd name="connsiteY18" fmla="*/ 26194 h 1072893"/>
              <a:gd name="connsiteX19" fmla="*/ 568404 w 1085135"/>
              <a:gd name="connsiteY19" fmla="*/ 0 h 1072893"/>
              <a:gd name="connsiteX0" fmla="*/ 568404 w 1085135"/>
              <a:gd name="connsiteY0" fmla="*/ 0 h 1062555"/>
              <a:gd name="connsiteX1" fmla="*/ 1085135 w 1085135"/>
              <a:gd name="connsiteY1" fmla="*/ 900113 h 1062555"/>
              <a:gd name="connsiteX2" fmla="*/ 1077991 w 1085135"/>
              <a:gd name="connsiteY2" fmla="*/ 883444 h 1062555"/>
              <a:gd name="connsiteX3" fmla="*/ 999410 w 1085135"/>
              <a:gd name="connsiteY3" fmla="*/ 926306 h 1062555"/>
              <a:gd name="connsiteX4" fmla="*/ 858917 w 1085135"/>
              <a:gd name="connsiteY4" fmla="*/ 978695 h 1062555"/>
              <a:gd name="connsiteX5" fmla="*/ 694609 w 1085135"/>
              <a:gd name="connsiteY5" fmla="*/ 1012031 h 1062555"/>
              <a:gd name="connsiteX6" fmla="*/ 442198 w 1085135"/>
              <a:gd name="connsiteY6" fmla="*/ 1062038 h 1062555"/>
              <a:gd name="connsiteX7" fmla="*/ 265985 w 1085135"/>
              <a:gd name="connsiteY7" fmla="*/ 1035844 h 1062555"/>
              <a:gd name="connsiteX8" fmla="*/ 151685 w 1085135"/>
              <a:gd name="connsiteY8" fmla="*/ 1000125 h 1062555"/>
              <a:gd name="connsiteX9" fmla="*/ 18335 w 1085135"/>
              <a:gd name="connsiteY9" fmla="*/ 931069 h 1062555"/>
              <a:gd name="connsiteX10" fmla="*/ 1666 w 1085135"/>
              <a:gd name="connsiteY10" fmla="*/ 923925 h 1062555"/>
              <a:gd name="connsiteX11" fmla="*/ 1666 w 1085135"/>
              <a:gd name="connsiteY11" fmla="*/ 919163 h 1062555"/>
              <a:gd name="connsiteX12" fmla="*/ 11191 w 1085135"/>
              <a:gd name="connsiteY12" fmla="*/ 802482 h 1062555"/>
              <a:gd name="connsiteX13" fmla="*/ 54054 w 1085135"/>
              <a:gd name="connsiteY13" fmla="*/ 604838 h 1062555"/>
              <a:gd name="connsiteX14" fmla="*/ 144541 w 1085135"/>
              <a:gd name="connsiteY14" fmla="*/ 400050 h 1062555"/>
              <a:gd name="connsiteX15" fmla="*/ 244554 w 1085135"/>
              <a:gd name="connsiteY15" fmla="*/ 257175 h 1062555"/>
              <a:gd name="connsiteX16" fmla="*/ 365998 w 1085135"/>
              <a:gd name="connsiteY16" fmla="*/ 145257 h 1062555"/>
              <a:gd name="connsiteX17" fmla="*/ 430291 w 1085135"/>
              <a:gd name="connsiteY17" fmla="*/ 88107 h 1062555"/>
              <a:gd name="connsiteX18" fmla="*/ 523160 w 1085135"/>
              <a:gd name="connsiteY18" fmla="*/ 26194 h 1062555"/>
              <a:gd name="connsiteX19" fmla="*/ 568404 w 1085135"/>
              <a:gd name="connsiteY19" fmla="*/ 0 h 1062555"/>
              <a:gd name="connsiteX0" fmla="*/ 568404 w 1085135"/>
              <a:gd name="connsiteY0" fmla="*/ 0 h 1036136"/>
              <a:gd name="connsiteX1" fmla="*/ 1085135 w 1085135"/>
              <a:gd name="connsiteY1" fmla="*/ 900113 h 1036136"/>
              <a:gd name="connsiteX2" fmla="*/ 1077991 w 1085135"/>
              <a:gd name="connsiteY2" fmla="*/ 883444 h 1036136"/>
              <a:gd name="connsiteX3" fmla="*/ 999410 w 1085135"/>
              <a:gd name="connsiteY3" fmla="*/ 926306 h 1036136"/>
              <a:gd name="connsiteX4" fmla="*/ 858917 w 1085135"/>
              <a:gd name="connsiteY4" fmla="*/ 978695 h 1036136"/>
              <a:gd name="connsiteX5" fmla="*/ 694609 w 1085135"/>
              <a:gd name="connsiteY5" fmla="*/ 1012031 h 1036136"/>
              <a:gd name="connsiteX6" fmla="*/ 487442 w 1085135"/>
              <a:gd name="connsiteY6" fmla="*/ 1016795 h 1036136"/>
              <a:gd name="connsiteX7" fmla="*/ 265985 w 1085135"/>
              <a:gd name="connsiteY7" fmla="*/ 1035844 h 1036136"/>
              <a:gd name="connsiteX8" fmla="*/ 151685 w 1085135"/>
              <a:gd name="connsiteY8" fmla="*/ 1000125 h 1036136"/>
              <a:gd name="connsiteX9" fmla="*/ 18335 w 1085135"/>
              <a:gd name="connsiteY9" fmla="*/ 931069 h 1036136"/>
              <a:gd name="connsiteX10" fmla="*/ 1666 w 1085135"/>
              <a:gd name="connsiteY10" fmla="*/ 923925 h 1036136"/>
              <a:gd name="connsiteX11" fmla="*/ 1666 w 1085135"/>
              <a:gd name="connsiteY11" fmla="*/ 919163 h 1036136"/>
              <a:gd name="connsiteX12" fmla="*/ 11191 w 1085135"/>
              <a:gd name="connsiteY12" fmla="*/ 802482 h 1036136"/>
              <a:gd name="connsiteX13" fmla="*/ 54054 w 1085135"/>
              <a:gd name="connsiteY13" fmla="*/ 604838 h 1036136"/>
              <a:gd name="connsiteX14" fmla="*/ 144541 w 1085135"/>
              <a:gd name="connsiteY14" fmla="*/ 400050 h 1036136"/>
              <a:gd name="connsiteX15" fmla="*/ 244554 w 1085135"/>
              <a:gd name="connsiteY15" fmla="*/ 257175 h 1036136"/>
              <a:gd name="connsiteX16" fmla="*/ 365998 w 1085135"/>
              <a:gd name="connsiteY16" fmla="*/ 145257 h 1036136"/>
              <a:gd name="connsiteX17" fmla="*/ 430291 w 1085135"/>
              <a:gd name="connsiteY17" fmla="*/ 88107 h 1036136"/>
              <a:gd name="connsiteX18" fmla="*/ 523160 w 1085135"/>
              <a:gd name="connsiteY18" fmla="*/ 26194 h 1036136"/>
              <a:gd name="connsiteX19" fmla="*/ 568404 w 1085135"/>
              <a:gd name="connsiteY19" fmla="*/ 0 h 1036136"/>
              <a:gd name="connsiteX0" fmla="*/ 568404 w 1085135"/>
              <a:gd name="connsiteY0" fmla="*/ 0 h 1018735"/>
              <a:gd name="connsiteX1" fmla="*/ 1085135 w 1085135"/>
              <a:gd name="connsiteY1" fmla="*/ 900113 h 1018735"/>
              <a:gd name="connsiteX2" fmla="*/ 1077991 w 1085135"/>
              <a:gd name="connsiteY2" fmla="*/ 883444 h 1018735"/>
              <a:gd name="connsiteX3" fmla="*/ 999410 w 1085135"/>
              <a:gd name="connsiteY3" fmla="*/ 926306 h 1018735"/>
              <a:gd name="connsiteX4" fmla="*/ 858917 w 1085135"/>
              <a:gd name="connsiteY4" fmla="*/ 978695 h 1018735"/>
              <a:gd name="connsiteX5" fmla="*/ 694609 w 1085135"/>
              <a:gd name="connsiteY5" fmla="*/ 1012031 h 1018735"/>
              <a:gd name="connsiteX6" fmla="*/ 487442 w 1085135"/>
              <a:gd name="connsiteY6" fmla="*/ 1016795 h 1018735"/>
              <a:gd name="connsiteX7" fmla="*/ 304085 w 1085135"/>
              <a:gd name="connsiteY7" fmla="*/ 988219 h 1018735"/>
              <a:gd name="connsiteX8" fmla="*/ 151685 w 1085135"/>
              <a:gd name="connsiteY8" fmla="*/ 1000125 h 1018735"/>
              <a:gd name="connsiteX9" fmla="*/ 18335 w 1085135"/>
              <a:gd name="connsiteY9" fmla="*/ 931069 h 1018735"/>
              <a:gd name="connsiteX10" fmla="*/ 1666 w 1085135"/>
              <a:gd name="connsiteY10" fmla="*/ 923925 h 1018735"/>
              <a:gd name="connsiteX11" fmla="*/ 1666 w 1085135"/>
              <a:gd name="connsiteY11" fmla="*/ 919163 h 1018735"/>
              <a:gd name="connsiteX12" fmla="*/ 11191 w 1085135"/>
              <a:gd name="connsiteY12" fmla="*/ 802482 h 1018735"/>
              <a:gd name="connsiteX13" fmla="*/ 54054 w 1085135"/>
              <a:gd name="connsiteY13" fmla="*/ 604838 h 1018735"/>
              <a:gd name="connsiteX14" fmla="*/ 144541 w 1085135"/>
              <a:gd name="connsiteY14" fmla="*/ 400050 h 1018735"/>
              <a:gd name="connsiteX15" fmla="*/ 244554 w 1085135"/>
              <a:gd name="connsiteY15" fmla="*/ 257175 h 1018735"/>
              <a:gd name="connsiteX16" fmla="*/ 365998 w 1085135"/>
              <a:gd name="connsiteY16" fmla="*/ 145257 h 1018735"/>
              <a:gd name="connsiteX17" fmla="*/ 430291 w 1085135"/>
              <a:gd name="connsiteY17" fmla="*/ 88107 h 1018735"/>
              <a:gd name="connsiteX18" fmla="*/ 523160 w 1085135"/>
              <a:gd name="connsiteY18" fmla="*/ 26194 h 1018735"/>
              <a:gd name="connsiteX19" fmla="*/ 568404 w 1085135"/>
              <a:gd name="connsiteY19" fmla="*/ 0 h 1018735"/>
              <a:gd name="connsiteX0" fmla="*/ 572121 w 1088852"/>
              <a:gd name="connsiteY0" fmla="*/ 0 h 1018735"/>
              <a:gd name="connsiteX1" fmla="*/ 1088852 w 1088852"/>
              <a:gd name="connsiteY1" fmla="*/ 900113 h 1018735"/>
              <a:gd name="connsiteX2" fmla="*/ 1081708 w 1088852"/>
              <a:gd name="connsiteY2" fmla="*/ 883444 h 1018735"/>
              <a:gd name="connsiteX3" fmla="*/ 1003127 w 1088852"/>
              <a:gd name="connsiteY3" fmla="*/ 926306 h 1018735"/>
              <a:gd name="connsiteX4" fmla="*/ 862634 w 1088852"/>
              <a:gd name="connsiteY4" fmla="*/ 978695 h 1018735"/>
              <a:gd name="connsiteX5" fmla="*/ 698326 w 1088852"/>
              <a:gd name="connsiteY5" fmla="*/ 1012031 h 1018735"/>
              <a:gd name="connsiteX6" fmla="*/ 491159 w 1088852"/>
              <a:gd name="connsiteY6" fmla="*/ 1016795 h 1018735"/>
              <a:gd name="connsiteX7" fmla="*/ 307802 w 1088852"/>
              <a:gd name="connsiteY7" fmla="*/ 988219 h 1018735"/>
              <a:gd name="connsiteX8" fmla="*/ 224458 w 1088852"/>
              <a:gd name="connsiteY8" fmla="*/ 952500 h 1018735"/>
              <a:gd name="connsiteX9" fmla="*/ 22052 w 1088852"/>
              <a:gd name="connsiteY9" fmla="*/ 931069 h 1018735"/>
              <a:gd name="connsiteX10" fmla="*/ 5383 w 1088852"/>
              <a:gd name="connsiteY10" fmla="*/ 923925 h 1018735"/>
              <a:gd name="connsiteX11" fmla="*/ 5383 w 1088852"/>
              <a:gd name="connsiteY11" fmla="*/ 919163 h 1018735"/>
              <a:gd name="connsiteX12" fmla="*/ 14908 w 1088852"/>
              <a:gd name="connsiteY12" fmla="*/ 802482 h 1018735"/>
              <a:gd name="connsiteX13" fmla="*/ 57771 w 1088852"/>
              <a:gd name="connsiteY13" fmla="*/ 604838 h 1018735"/>
              <a:gd name="connsiteX14" fmla="*/ 148258 w 1088852"/>
              <a:gd name="connsiteY14" fmla="*/ 400050 h 1018735"/>
              <a:gd name="connsiteX15" fmla="*/ 248271 w 1088852"/>
              <a:gd name="connsiteY15" fmla="*/ 257175 h 1018735"/>
              <a:gd name="connsiteX16" fmla="*/ 369715 w 1088852"/>
              <a:gd name="connsiteY16" fmla="*/ 145257 h 1018735"/>
              <a:gd name="connsiteX17" fmla="*/ 434008 w 1088852"/>
              <a:gd name="connsiteY17" fmla="*/ 88107 h 1018735"/>
              <a:gd name="connsiteX18" fmla="*/ 526877 w 1088852"/>
              <a:gd name="connsiteY18" fmla="*/ 26194 h 1018735"/>
              <a:gd name="connsiteX19" fmla="*/ 572121 w 1088852"/>
              <a:gd name="connsiteY19" fmla="*/ 0 h 1018735"/>
              <a:gd name="connsiteX0" fmla="*/ 575039 w 1091770"/>
              <a:gd name="connsiteY0" fmla="*/ 0 h 1018735"/>
              <a:gd name="connsiteX1" fmla="*/ 1091770 w 1091770"/>
              <a:gd name="connsiteY1" fmla="*/ 900113 h 1018735"/>
              <a:gd name="connsiteX2" fmla="*/ 1084626 w 1091770"/>
              <a:gd name="connsiteY2" fmla="*/ 883444 h 1018735"/>
              <a:gd name="connsiteX3" fmla="*/ 1006045 w 1091770"/>
              <a:gd name="connsiteY3" fmla="*/ 926306 h 1018735"/>
              <a:gd name="connsiteX4" fmla="*/ 865552 w 1091770"/>
              <a:gd name="connsiteY4" fmla="*/ 978695 h 1018735"/>
              <a:gd name="connsiteX5" fmla="*/ 701244 w 1091770"/>
              <a:gd name="connsiteY5" fmla="*/ 1012031 h 1018735"/>
              <a:gd name="connsiteX6" fmla="*/ 494077 w 1091770"/>
              <a:gd name="connsiteY6" fmla="*/ 1016795 h 1018735"/>
              <a:gd name="connsiteX7" fmla="*/ 310720 w 1091770"/>
              <a:gd name="connsiteY7" fmla="*/ 988219 h 1018735"/>
              <a:gd name="connsiteX8" fmla="*/ 227376 w 1091770"/>
              <a:gd name="connsiteY8" fmla="*/ 952500 h 1018735"/>
              <a:gd name="connsiteX9" fmla="*/ 115458 w 1091770"/>
              <a:gd name="connsiteY9" fmla="*/ 912019 h 1018735"/>
              <a:gd name="connsiteX10" fmla="*/ 8301 w 1091770"/>
              <a:gd name="connsiteY10" fmla="*/ 923925 h 1018735"/>
              <a:gd name="connsiteX11" fmla="*/ 8301 w 1091770"/>
              <a:gd name="connsiteY11" fmla="*/ 919163 h 1018735"/>
              <a:gd name="connsiteX12" fmla="*/ 17826 w 1091770"/>
              <a:gd name="connsiteY12" fmla="*/ 802482 h 1018735"/>
              <a:gd name="connsiteX13" fmla="*/ 60689 w 1091770"/>
              <a:gd name="connsiteY13" fmla="*/ 604838 h 1018735"/>
              <a:gd name="connsiteX14" fmla="*/ 151176 w 1091770"/>
              <a:gd name="connsiteY14" fmla="*/ 400050 h 1018735"/>
              <a:gd name="connsiteX15" fmla="*/ 251189 w 1091770"/>
              <a:gd name="connsiteY15" fmla="*/ 257175 h 1018735"/>
              <a:gd name="connsiteX16" fmla="*/ 372633 w 1091770"/>
              <a:gd name="connsiteY16" fmla="*/ 145257 h 1018735"/>
              <a:gd name="connsiteX17" fmla="*/ 436926 w 1091770"/>
              <a:gd name="connsiteY17" fmla="*/ 88107 h 1018735"/>
              <a:gd name="connsiteX18" fmla="*/ 529795 w 1091770"/>
              <a:gd name="connsiteY18" fmla="*/ 26194 h 1018735"/>
              <a:gd name="connsiteX19" fmla="*/ 575039 w 1091770"/>
              <a:gd name="connsiteY19" fmla="*/ 0 h 1018735"/>
              <a:gd name="connsiteX0" fmla="*/ 566783 w 1083514"/>
              <a:gd name="connsiteY0" fmla="*/ 0 h 1018735"/>
              <a:gd name="connsiteX1" fmla="*/ 1083514 w 1083514"/>
              <a:gd name="connsiteY1" fmla="*/ 900113 h 1018735"/>
              <a:gd name="connsiteX2" fmla="*/ 1076370 w 1083514"/>
              <a:gd name="connsiteY2" fmla="*/ 883444 h 1018735"/>
              <a:gd name="connsiteX3" fmla="*/ 997789 w 1083514"/>
              <a:gd name="connsiteY3" fmla="*/ 926306 h 1018735"/>
              <a:gd name="connsiteX4" fmla="*/ 857296 w 1083514"/>
              <a:gd name="connsiteY4" fmla="*/ 978695 h 1018735"/>
              <a:gd name="connsiteX5" fmla="*/ 692988 w 1083514"/>
              <a:gd name="connsiteY5" fmla="*/ 1012031 h 1018735"/>
              <a:gd name="connsiteX6" fmla="*/ 485821 w 1083514"/>
              <a:gd name="connsiteY6" fmla="*/ 1016795 h 1018735"/>
              <a:gd name="connsiteX7" fmla="*/ 302464 w 1083514"/>
              <a:gd name="connsiteY7" fmla="*/ 988219 h 1018735"/>
              <a:gd name="connsiteX8" fmla="*/ 219120 w 1083514"/>
              <a:gd name="connsiteY8" fmla="*/ 952500 h 1018735"/>
              <a:gd name="connsiteX9" fmla="*/ 107202 w 1083514"/>
              <a:gd name="connsiteY9" fmla="*/ 912019 h 1018735"/>
              <a:gd name="connsiteX10" fmla="*/ 45 w 1083514"/>
              <a:gd name="connsiteY10" fmla="*/ 923925 h 1018735"/>
              <a:gd name="connsiteX11" fmla="*/ 92914 w 1083514"/>
              <a:gd name="connsiteY11" fmla="*/ 900113 h 1018735"/>
              <a:gd name="connsiteX12" fmla="*/ 9570 w 1083514"/>
              <a:gd name="connsiteY12" fmla="*/ 802482 h 1018735"/>
              <a:gd name="connsiteX13" fmla="*/ 52433 w 1083514"/>
              <a:gd name="connsiteY13" fmla="*/ 604838 h 1018735"/>
              <a:gd name="connsiteX14" fmla="*/ 142920 w 1083514"/>
              <a:gd name="connsiteY14" fmla="*/ 400050 h 1018735"/>
              <a:gd name="connsiteX15" fmla="*/ 242933 w 1083514"/>
              <a:gd name="connsiteY15" fmla="*/ 257175 h 1018735"/>
              <a:gd name="connsiteX16" fmla="*/ 364377 w 1083514"/>
              <a:gd name="connsiteY16" fmla="*/ 145257 h 1018735"/>
              <a:gd name="connsiteX17" fmla="*/ 428670 w 1083514"/>
              <a:gd name="connsiteY17" fmla="*/ 88107 h 1018735"/>
              <a:gd name="connsiteX18" fmla="*/ 521539 w 1083514"/>
              <a:gd name="connsiteY18" fmla="*/ 26194 h 1018735"/>
              <a:gd name="connsiteX19" fmla="*/ 566783 w 1083514"/>
              <a:gd name="connsiteY19" fmla="*/ 0 h 1018735"/>
              <a:gd name="connsiteX0" fmla="*/ 558255 w 1074986"/>
              <a:gd name="connsiteY0" fmla="*/ 0 h 1018735"/>
              <a:gd name="connsiteX1" fmla="*/ 1074986 w 1074986"/>
              <a:gd name="connsiteY1" fmla="*/ 900113 h 1018735"/>
              <a:gd name="connsiteX2" fmla="*/ 1067842 w 1074986"/>
              <a:gd name="connsiteY2" fmla="*/ 883444 h 1018735"/>
              <a:gd name="connsiteX3" fmla="*/ 989261 w 1074986"/>
              <a:gd name="connsiteY3" fmla="*/ 926306 h 1018735"/>
              <a:gd name="connsiteX4" fmla="*/ 848768 w 1074986"/>
              <a:gd name="connsiteY4" fmla="*/ 978695 h 1018735"/>
              <a:gd name="connsiteX5" fmla="*/ 684460 w 1074986"/>
              <a:gd name="connsiteY5" fmla="*/ 1012031 h 1018735"/>
              <a:gd name="connsiteX6" fmla="*/ 477293 w 1074986"/>
              <a:gd name="connsiteY6" fmla="*/ 1016795 h 1018735"/>
              <a:gd name="connsiteX7" fmla="*/ 293936 w 1074986"/>
              <a:gd name="connsiteY7" fmla="*/ 988219 h 1018735"/>
              <a:gd name="connsiteX8" fmla="*/ 210592 w 1074986"/>
              <a:gd name="connsiteY8" fmla="*/ 952500 h 1018735"/>
              <a:gd name="connsiteX9" fmla="*/ 98674 w 1074986"/>
              <a:gd name="connsiteY9" fmla="*/ 912019 h 1018735"/>
              <a:gd name="connsiteX10" fmla="*/ 91530 w 1074986"/>
              <a:gd name="connsiteY10" fmla="*/ 904875 h 1018735"/>
              <a:gd name="connsiteX11" fmla="*/ 84386 w 1074986"/>
              <a:gd name="connsiteY11" fmla="*/ 900113 h 1018735"/>
              <a:gd name="connsiteX12" fmla="*/ 1042 w 1074986"/>
              <a:gd name="connsiteY12" fmla="*/ 802482 h 1018735"/>
              <a:gd name="connsiteX13" fmla="*/ 43905 w 1074986"/>
              <a:gd name="connsiteY13" fmla="*/ 604838 h 1018735"/>
              <a:gd name="connsiteX14" fmla="*/ 134392 w 1074986"/>
              <a:gd name="connsiteY14" fmla="*/ 400050 h 1018735"/>
              <a:gd name="connsiteX15" fmla="*/ 234405 w 1074986"/>
              <a:gd name="connsiteY15" fmla="*/ 257175 h 1018735"/>
              <a:gd name="connsiteX16" fmla="*/ 355849 w 1074986"/>
              <a:gd name="connsiteY16" fmla="*/ 145257 h 1018735"/>
              <a:gd name="connsiteX17" fmla="*/ 420142 w 1074986"/>
              <a:gd name="connsiteY17" fmla="*/ 88107 h 1018735"/>
              <a:gd name="connsiteX18" fmla="*/ 513011 w 1074986"/>
              <a:gd name="connsiteY18" fmla="*/ 26194 h 1018735"/>
              <a:gd name="connsiteX19" fmla="*/ 558255 w 1074986"/>
              <a:gd name="connsiteY19" fmla="*/ 0 h 1018735"/>
              <a:gd name="connsiteX0" fmla="*/ 515940 w 1032671"/>
              <a:gd name="connsiteY0" fmla="*/ 0 h 1018735"/>
              <a:gd name="connsiteX1" fmla="*/ 1032671 w 1032671"/>
              <a:gd name="connsiteY1" fmla="*/ 900113 h 1018735"/>
              <a:gd name="connsiteX2" fmla="*/ 1025527 w 1032671"/>
              <a:gd name="connsiteY2" fmla="*/ 883444 h 1018735"/>
              <a:gd name="connsiteX3" fmla="*/ 946946 w 1032671"/>
              <a:gd name="connsiteY3" fmla="*/ 926306 h 1018735"/>
              <a:gd name="connsiteX4" fmla="*/ 806453 w 1032671"/>
              <a:gd name="connsiteY4" fmla="*/ 978695 h 1018735"/>
              <a:gd name="connsiteX5" fmla="*/ 642145 w 1032671"/>
              <a:gd name="connsiteY5" fmla="*/ 1012031 h 1018735"/>
              <a:gd name="connsiteX6" fmla="*/ 434978 w 1032671"/>
              <a:gd name="connsiteY6" fmla="*/ 1016795 h 1018735"/>
              <a:gd name="connsiteX7" fmla="*/ 251621 w 1032671"/>
              <a:gd name="connsiteY7" fmla="*/ 988219 h 1018735"/>
              <a:gd name="connsiteX8" fmla="*/ 168277 w 1032671"/>
              <a:gd name="connsiteY8" fmla="*/ 952500 h 1018735"/>
              <a:gd name="connsiteX9" fmla="*/ 56359 w 1032671"/>
              <a:gd name="connsiteY9" fmla="*/ 912019 h 1018735"/>
              <a:gd name="connsiteX10" fmla="*/ 49215 w 1032671"/>
              <a:gd name="connsiteY10" fmla="*/ 904875 h 1018735"/>
              <a:gd name="connsiteX11" fmla="*/ 42071 w 1032671"/>
              <a:gd name="connsiteY11" fmla="*/ 900113 h 1018735"/>
              <a:gd name="connsiteX12" fmla="*/ 34927 w 1032671"/>
              <a:gd name="connsiteY12" fmla="*/ 776288 h 1018735"/>
              <a:gd name="connsiteX13" fmla="*/ 1590 w 1032671"/>
              <a:gd name="connsiteY13" fmla="*/ 604838 h 1018735"/>
              <a:gd name="connsiteX14" fmla="*/ 92077 w 1032671"/>
              <a:gd name="connsiteY14" fmla="*/ 400050 h 1018735"/>
              <a:gd name="connsiteX15" fmla="*/ 192090 w 1032671"/>
              <a:gd name="connsiteY15" fmla="*/ 257175 h 1018735"/>
              <a:gd name="connsiteX16" fmla="*/ 313534 w 1032671"/>
              <a:gd name="connsiteY16" fmla="*/ 145257 h 1018735"/>
              <a:gd name="connsiteX17" fmla="*/ 377827 w 1032671"/>
              <a:gd name="connsiteY17" fmla="*/ 88107 h 1018735"/>
              <a:gd name="connsiteX18" fmla="*/ 470696 w 1032671"/>
              <a:gd name="connsiteY18" fmla="*/ 26194 h 1018735"/>
              <a:gd name="connsiteX19" fmla="*/ 515940 w 1032671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58466 w 999060"/>
              <a:gd name="connsiteY14" fmla="*/ 400050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79934 w 999060"/>
              <a:gd name="connsiteY17" fmla="*/ 76201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99060" h="1018735">
                <a:moveTo>
                  <a:pt x="482329" y="0"/>
                </a:moveTo>
                <a:lnTo>
                  <a:pt x="999060" y="900113"/>
                </a:lnTo>
                <a:lnTo>
                  <a:pt x="991916" y="883444"/>
                </a:lnTo>
                <a:cubicBezTo>
                  <a:pt x="980407" y="892175"/>
                  <a:pt x="949847" y="910431"/>
                  <a:pt x="913335" y="926306"/>
                </a:cubicBezTo>
                <a:cubicBezTo>
                  <a:pt x="876823" y="942181"/>
                  <a:pt x="823642" y="964408"/>
                  <a:pt x="772842" y="978695"/>
                </a:cubicBezTo>
                <a:cubicBezTo>
                  <a:pt x="722042" y="992982"/>
                  <a:pt x="670447" y="1005681"/>
                  <a:pt x="608534" y="1012031"/>
                </a:cubicBezTo>
                <a:cubicBezTo>
                  <a:pt x="546622" y="1018381"/>
                  <a:pt x="466454" y="1020764"/>
                  <a:pt x="401367" y="1016795"/>
                </a:cubicBezTo>
                <a:cubicBezTo>
                  <a:pt x="336280" y="1012826"/>
                  <a:pt x="262460" y="998935"/>
                  <a:pt x="218010" y="988219"/>
                </a:cubicBezTo>
                <a:cubicBezTo>
                  <a:pt x="173560" y="977503"/>
                  <a:pt x="167210" y="965200"/>
                  <a:pt x="134666" y="952500"/>
                </a:cubicBezTo>
                <a:cubicBezTo>
                  <a:pt x="102122" y="939800"/>
                  <a:pt x="42592" y="919956"/>
                  <a:pt x="22748" y="912019"/>
                </a:cubicBezTo>
                <a:cubicBezTo>
                  <a:pt x="2904" y="904082"/>
                  <a:pt x="17985" y="906859"/>
                  <a:pt x="15604" y="904875"/>
                </a:cubicBezTo>
                <a:cubicBezTo>
                  <a:pt x="13223" y="902891"/>
                  <a:pt x="10841" y="921544"/>
                  <a:pt x="8460" y="900113"/>
                </a:cubicBezTo>
                <a:cubicBezTo>
                  <a:pt x="6079" y="878682"/>
                  <a:pt x="-3447" y="831057"/>
                  <a:pt x="1316" y="776288"/>
                </a:cubicBezTo>
                <a:cubicBezTo>
                  <a:pt x="6079" y="721519"/>
                  <a:pt x="18383" y="633413"/>
                  <a:pt x="37036" y="571501"/>
                </a:cubicBezTo>
                <a:cubicBezTo>
                  <a:pt x="55689" y="509589"/>
                  <a:pt x="84660" y="458788"/>
                  <a:pt x="113235" y="404813"/>
                </a:cubicBezTo>
                <a:cubicBezTo>
                  <a:pt x="141810" y="350838"/>
                  <a:pt x="174751" y="294481"/>
                  <a:pt x="208485" y="247650"/>
                </a:cubicBezTo>
                <a:cubicBezTo>
                  <a:pt x="242219" y="200819"/>
                  <a:pt x="287067" y="152401"/>
                  <a:pt x="315642" y="123826"/>
                </a:cubicBezTo>
                <a:cubicBezTo>
                  <a:pt x="344217" y="95251"/>
                  <a:pt x="353740" y="96045"/>
                  <a:pt x="379934" y="76201"/>
                </a:cubicBezTo>
                <a:cubicBezTo>
                  <a:pt x="406128" y="56357"/>
                  <a:pt x="420019" y="38894"/>
                  <a:pt x="437085" y="26194"/>
                </a:cubicBezTo>
                <a:cubicBezTo>
                  <a:pt x="454151" y="13494"/>
                  <a:pt x="467049" y="5755"/>
                  <a:pt x="482329" y="0"/>
                </a:cubicBezTo>
                <a:close/>
              </a:path>
            </a:pathLst>
          </a:cu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664CD2D1-CF4E-13AD-888B-E1F506E7E9E8}"/>
              </a:ext>
            </a:extLst>
          </p:cNvPr>
          <p:cNvSpPr>
            <a:spLocks noChangeAspect="1"/>
          </p:cNvSpPr>
          <p:nvPr/>
        </p:nvSpPr>
        <p:spPr>
          <a:xfrm>
            <a:off x="9221845" y="1379483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9194B9EE-F009-A175-CA86-56D687D913C0}"/>
              </a:ext>
            </a:extLst>
          </p:cNvPr>
          <p:cNvSpPr>
            <a:spLocks noChangeAspect="1"/>
          </p:cNvSpPr>
          <p:nvPr/>
        </p:nvSpPr>
        <p:spPr>
          <a:xfrm>
            <a:off x="9387310" y="1542588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ED39BFB7-0DDA-1BFC-C757-061FA71497A9}"/>
              </a:ext>
            </a:extLst>
          </p:cNvPr>
          <p:cNvSpPr>
            <a:spLocks noChangeAspect="1"/>
          </p:cNvSpPr>
          <p:nvPr/>
        </p:nvSpPr>
        <p:spPr>
          <a:xfrm>
            <a:off x="9625420" y="1523651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49ECB128-CED0-6936-DB98-D7F9CAE242D2}"/>
              </a:ext>
            </a:extLst>
          </p:cNvPr>
          <p:cNvSpPr>
            <a:spLocks noChangeAspect="1"/>
          </p:cNvSpPr>
          <p:nvPr/>
        </p:nvSpPr>
        <p:spPr>
          <a:xfrm>
            <a:off x="9056380" y="1841038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BDB08AFC-598B-202D-C9A6-4620B46B9F38}"/>
              </a:ext>
            </a:extLst>
          </p:cNvPr>
          <p:cNvSpPr>
            <a:spLocks noChangeAspect="1"/>
          </p:cNvSpPr>
          <p:nvPr/>
        </p:nvSpPr>
        <p:spPr>
          <a:xfrm>
            <a:off x="9542687" y="1923771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EF7B84BA-48F5-8A3D-4521-0D446ED6E366}"/>
              </a:ext>
            </a:extLst>
          </p:cNvPr>
          <p:cNvSpPr txBox="1"/>
          <p:nvPr/>
        </p:nvSpPr>
        <p:spPr>
          <a:xfrm>
            <a:off x="9540675" y="1856508"/>
            <a:ext cx="186175" cy="229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Arrow: Right 126">
            <a:extLst>
              <a:ext uri="{FF2B5EF4-FFF2-40B4-BE49-F238E27FC236}">
                <a16:creationId xmlns:a16="http://schemas.microsoft.com/office/drawing/2014/main" id="{4C6B8EEC-C6B2-D6AC-86E6-67152CAEAAA5}"/>
              </a:ext>
            </a:extLst>
          </p:cNvPr>
          <p:cNvSpPr/>
          <p:nvPr/>
        </p:nvSpPr>
        <p:spPr>
          <a:xfrm>
            <a:off x="3465610" y="2109391"/>
            <a:ext cx="274391" cy="189195"/>
          </a:xfrm>
          <a:prstGeom prst="rightArrow">
            <a:avLst/>
          </a:prstGeom>
          <a:ln>
            <a:solidFill>
              <a:srgbClr val="FFC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8" name="Arrow: Right 127">
            <a:extLst>
              <a:ext uri="{FF2B5EF4-FFF2-40B4-BE49-F238E27FC236}">
                <a16:creationId xmlns:a16="http://schemas.microsoft.com/office/drawing/2014/main" id="{655517E3-964D-5B9D-447C-8D60CD8CD6A2}"/>
              </a:ext>
            </a:extLst>
          </p:cNvPr>
          <p:cNvSpPr/>
          <p:nvPr/>
        </p:nvSpPr>
        <p:spPr>
          <a:xfrm>
            <a:off x="7598285" y="2074347"/>
            <a:ext cx="274391" cy="189195"/>
          </a:xfrm>
          <a:prstGeom prst="rightArrow">
            <a:avLst/>
          </a:prstGeom>
          <a:ln>
            <a:solidFill>
              <a:srgbClr val="FFC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2475C85E-9C0C-13C9-F0B6-B80F5CB2471F}"/>
              </a:ext>
            </a:extLst>
          </p:cNvPr>
          <p:cNvSpPr txBox="1"/>
          <p:nvPr/>
        </p:nvSpPr>
        <p:spPr>
          <a:xfrm>
            <a:off x="7074146" y="2477219"/>
            <a:ext cx="37863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clique</a:t>
            </a:r>
            <a:endParaRPr lang="en-CA" sz="1200" dirty="0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440D1B09-0A86-032D-41DF-9CDAE1975E47}"/>
              </a:ext>
            </a:extLst>
          </p:cNvPr>
          <p:cNvSpPr txBox="1"/>
          <p:nvPr/>
        </p:nvSpPr>
        <p:spPr>
          <a:xfrm>
            <a:off x="9409645" y="2340376"/>
            <a:ext cx="125613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clique</a:t>
            </a:r>
            <a:endParaRPr lang="en-CA" dirty="0"/>
          </a:p>
        </p:txBody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4067F12D-FE13-DCFC-5A03-3F92DC7EEBF5}"/>
              </a:ext>
            </a:extLst>
          </p:cNvPr>
          <p:cNvSpPr/>
          <p:nvPr/>
        </p:nvSpPr>
        <p:spPr>
          <a:xfrm>
            <a:off x="9058746" y="2381500"/>
            <a:ext cx="911517" cy="312340"/>
          </a:xfrm>
          <a:custGeom>
            <a:avLst/>
            <a:gdLst>
              <a:gd name="connsiteX0" fmla="*/ 0 w 1469204"/>
              <a:gd name="connsiteY0" fmla="*/ 71919 h 503433"/>
              <a:gd name="connsiteX1" fmla="*/ 1469204 w 1469204"/>
              <a:gd name="connsiteY1" fmla="*/ 503433 h 503433"/>
              <a:gd name="connsiteX2" fmla="*/ 256853 w 1469204"/>
              <a:gd name="connsiteY2" fmla="*/ 503433 h 503433"/>
              <a:gd name="connsiteX3" fmla="*/ 1243173 w 1469204"/>
              <a:gd name="connsiteY3" fmla="*/ 0 h 503433"/>
              <a:gd name="connsiteX4" fmla="*/ 113015 w 1469204"/>
              <a:gd name="connsiteY4" fmla="*/ 287676 h 503433"/>
              <a:gd name="connsiteX5" fmla="*/ 1304818 w 1469204"/>
              <a:gd name="connsiteY5" fmla="*/ 267128 h 503433"/>
              <a:gd name="connsiteX6" fmla="*/ 1304818 w 1469204"/>
              <a:gd name="connsiteY6" fmla="*/ 267128 h 503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69204" h="503433">
                <a:moveTo>
                  <a:pt x="0" y="71919"/>
                </a:moveTo>
                <a:lnTo>
                  <a:pt x="1469204" y="503433"/>
                </a:lnTo>
                <a:lnTo>
                  <a:pt x="256853" y="503433"/>
                </a:lnTo>
                <a:lnTo>
                  <a:pt x="1243173" y="0"/>
                </a:lnTo>
                <a:lnTo>
                  <a:pt x="113015" y="287676"/>
                </a:lnTo>
                <a:lnTo>
                  <a:pt x="1304818" y="267128"/>
                </a:lnTo>
                <a:lnTo>
                  <a:pt x="1304818" y="267128"/>
                </a:lnTo>
              </a:path>
            </a:pathLst>
          </a:cu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B3AC6B9-E8EE-5A3D-0F4B-92C5DE131188}"/>
              </a:ext>
            </a:extLst>
          </p:cNvPr>
          <p:cNvGrpSpPr/>
          <p:nvPr/>
        </p:nvGrpSpPr>
        <p:grpSpPr>
          <a:xfrm>
            <a:off x="1135759" y="3973017"/>
            <a:ext cx="670049" cy="670054"/>
            <a:chOff x="3530230" y="3329086"/>
            <a:chExt cx="1080000" cy="1080000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5421C72-0B2E-9C0A-5371-CFED2003F7CF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B43DF36-1058-FE9C-545B-E1594384CE6C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54" name="Oval 53">
            <a:extLst>
              <a:ext uri="{FF2B5EF4-FFF2-40B4-BE49-F238E27FC236}">
                <a16:creationId xmlns:a16="http://schemas.microsoft.com/office/drawing/2014/main" id="{FCD2D9C9-27AF-7890-71E5-7D45CE949D86}"/>
              </a:ext>
            </a:extLst>
          </p:cNvPr>
          <p:cNvSpPr>
            <a:spLocks noChangeAspect="1"/>
          </p:cNvSpPr>
          <p:nvPr/>
        </p:nvSpPr>
        <p:spPr>
          <a:xfrm>
            <a:off x="1736340" y="4200525"/>
            <a:ext cx="935995" cy="936000"/>
          </a:xfrm>
          <a:prstGeom prst="ellipse">
            <a:avLst/>
          </a:prstGeom>
          <a:solidFill>
            <a:schemeClr val="accent2">
              <a:lumMod val="75000"/>
              <a:alpha val="49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900FE0A4-7131-67E0-073E-AA3100AF891F}"/>
              </a:ext>
            </a:extLst>
          </p:cNvPr>
          <p:cNvGrpSpPr/>
          <p:nvPr/>
        </p:nvGrpSpPr>
        <p:grpSpPr>
          <a:xfrm>
            <a:off x="1793521" y="4950344"/>
            <a:ext cx="670049" cy="670054"/>
            <a:chOff x="3530230" y="3329086"/>
            <a:chExt cx="1080000" cy="1080000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C81BE55C-FF7C-A24F-0C48-D43E1E1F3820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B25BC1A-6686-67DD-7F2D-2CC790E46525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900BC6EE-31E8-E0A4-D098-01DB6A9FA588}"/>
              </a:ext>
            </a:extLst>
          </p:cNvPr>
          <p:cNvGrpSpPr/>
          <p:nvPr/>
        </p:nvGrpSpPr>
        <p:grpSpPr>
          <a:xfrm>
            <a:off x="786553" y="5111060"/>
            <a:ext cx="670049" cy="670054"/>
            <a:chOff x="3530230" y="3329086"/>
            <a:chExt cx="1080000" cy="108000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E6CD83F3-6C28-2072-ADD0-C5122980EC14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79BB8AF3-5B26-1419-4841-386DEBB524FF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76C81D01-82FB-EF4B-73AC-231B042DAFD2}"/>
              </a:ext>
            </a:extLst>
          </p:cNvPr>
          <p:cNvSpPr txBox="1"/>
          <p:nvPr/>
        </p:nvSpPr>
        <p:spPr>
          <a:xfrm>
            <a:off x="1327136" y="611656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k</a:t>
            </a:r>
            <a:r>
              <a:rPr lang="en-US" sz="2400" dirty="0"/>
              <a:t> = 2</a:t>
            </a:r>
            <a:endParaRPr lang="en-CA" sz="2400" dirty="0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D3ACB21F-A82A-5137-E477-683D85E81DC3}"/>
              </a:ext>
            </a:extLst>
          </p:cNvPr>
          <p:cNvSpPr>
            <a:spLocks noChangeAspect="1"/>
          </p:cNvSpPr>
          <p:nvPr/>
        </p:nvSpPr>
        <p:spPr>
          <a:xfrm>
            <a:off x="837321" y="4287417"/>
            <a:ext cx="935995" cy="936000"/>
          </a:xfrm>
          <a:prstGeom prst="ellipse">
            <a:avLst/>
          </a:prstGeom>
          <a:solidFill>
            <a:schemeClr val="accent2">
              <a:lumMod val="75000"/>
              <a:alpha val="49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BDF9EAB-460E-6170-88E8-A01E81AE7C20}"/>
              </a:ext>
            </a:extLst>
          </p:cNvPr>
          <p:cNvSpPr/>
          <p:nvPr/>
        </p:nvSpPr>
        <p:spPr>
          <a:xfrm>
            <a:off x="1291136" y="4755417"/>
            <a:ext cx="36000" cy="360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C8461279-5DE6-7950-0E6C-9381A45A3C3B}"/>
              </a:ext>
            </a:extLst>
          </p:cNvPr>
          <p:cNvGrpSpPr/>
          <p:nvPr/>
        </p:nvGrpSpPr>
        <p:grpSpPr>
          <a:xfrm>
            <a:off x="1456602" y="4517305"/>
            <a:ext cx="670049" cy="670054"/>
            <a:chOff x="3530230" y="3329086"/>
            <a:chExt cx="1080000" cy="1080000"/>
          </a:xfrm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77B352F3-A277-6762-B242-03317F428376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40C8F8CE-B1A7-8235-1452-A21392420EE4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6F79D2EA-7575-D09F-F001-1731BFCC3B88}"/>
              </a:ext>
            </a:extLst>
          </p:cNvPr>
          <p:cNvGrpSpPr/>
          <p:nvPr/>
        </p:nvGrpSpPr>
        <p:grpSpPr>
          <a:xfrm>
            <a:off x="1301224" y="4136123"/>
            <a:ext cx="670049" cy="670054"/>
            <a:chOff x="3530230" y="3329086"/>
            <a:chExt cx="1080000" cy="1080000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A7F5E49B-73C2-0DB9-59CF-7F6F921E9C05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C84993E4-74C7-3427-4C69-4E08CD77345C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2C164C70-A8FB-644A-CD9B-DCDA007D69F4}"/>
              </a:ext>
            </a:extLst>
          </p:cNvPr>
          <p:cNvGrpSpPr/>
          <p:nvPr/>
        </p:nvGrpSpPr>
        <p:grpSpPr>
          <a:xfrm>
            <a:off x="1539334" y="4117185"/>
            <a:ext cx="670049" cy="670054"/>
            <a:chOff x="3530230" y="3329086"/>
            <a:chExt cx="1080000" cy="1080000"/>
          </a:xfrm>
        </p:grpSpPr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81E9C554-009C-94FC-111C-1F8FE7FE09D6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C6E60EB2-17C3-67C0-C3C2-C32C778C5BB7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91" name="Oval 90">
            <a:extLst>
              <a:ext uri="{FF2B5EF4-FFF2-40B4-BE49-F238E27FC236}">
                <a16:creationId xmlns:a16="http://schemas.microsoft.com/office/drawing/2014/main" id="{3F8FACD6-BD4E-804E-13E6-F54949A704E3}"/>
              </a:ext>
            </a:extLst>
          </p:cNvPr>
          <p:cNvSpPr/>
          <p:nvPr/>
        </p:nvSpPr>
        <p:spPr>
          <a:xfrm>
            <a:off x="2190155" y="4654343"/>
            <a:ext cx="36000" cy="360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8C3E76D4-42C3-0F11-92A4-0FFB94826DA1}"/>
              </a:ext>
            </a:extLst>
          </p:cNvPr>
          <p:cNvSpPr/>
          <p:nvPr/>
        </p:nvSpPr>
        <p:spPr>
          <a:xfrm>
            <a:off x="1255761" y="4913767"/>
            <a:ext cx="935995" cy="936000"/>
          </a:xfrm>
          <a:prstGeom prst="ellipse">
            <a:avLst/>
          </a:prstGeom>
          <a:solidFill>
            <a:schemeClr val="accent2">
              <a:lumMod val="75000"/>
              <a:alpha val="49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B6F287CB-95A7-C478-265B-5F436F75B88E}"/>
              </a:ext>
            </a:extLst>
          </p:cNvPr>
          <p:cNvSpPr>
            <a:spLocks noChangeAspect="1"/>
          </p:cNvSpPr>
          <p:nvPr/>
        </p:nvSpPr>
        <p:spPr>
          <a:xfrm>
            <a:off x="1703947" y="5361956"/>
            <a:ext cx="36000" cy="36000"/>
          </a:xfrm>
          <a:prstGeom prst="ellipse">
            <a:avLst/>
          </a:prstGeom>
          <a:solidFill>
            <a:schemeClr val="accent2">
              <a:lumMod val="75000"/>
              <a:alpha val="49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D3F574DB-BC96-71AE-C215-EF5C92421C7C}"/>
              </a:ext>
            </a:extLst>
          </p:cNvPr>
          <p:cNvSpPr/>
          <p:nvPr/>
        </p:nvSpPr>
        <p:spPr>
          <a:xfrm>
            <a:off x="1847652" y="4997308"/>
            <a:ext cx="935995" cy="936000"/>
          </a:xfrm>
          <a:prstGeom prst="ellipse">
            <a:avLst/>
          </a:prstGeom>
          <a:solidFill>
            <a:schemeClr val="accent2">
              <a:lumMod val="75000"/>
              <a:alpha val="49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4B61965-D36A-8ED6-1692-C45A16FB9FF5}"/>
              </a:ext>
            </a:extLst>
          </p:cNvPr>
          <p:cNvSpPr>
            <a:spLocks noChangeAspect="1"/>
          </p:cNvSpPr>
          <p:nvPr/>
        </p:nvSpPr>
        <p:spPr>
          <a:xfrm>
            <a:off x="2295838" y="5445497"/>
            <a:ext cx="36000" cy="36000"/>
          </a:xfrm>
          <a:prstGeom prst="ellipse">
            <a:avLst/>
          </a:prstGeom>
          <a:solidFill>
            <a:schemeClr val="accent2">
              <a:lumMod val="75000"/>
              <a:alpha val="49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E714E03C-1C0A-2BD5-6E5D-2F727A85F67D}"/>
              </a:ext>
            </a:extLst>
          </p:cNvPr>
          <p:cNvSpPr/>
          <p:nvPr/>
        </p:nvSpPr>
        <p:spPr>
          <a:xfrm>
            <a:off x="1120784" y="5159126"/>
            <a:ext cx="935995" cy="936000"/>
          </a:xfrm>
          <a:prstGeom prst="ellipse">
            <a:avLst/>
          </a:prstGeom>
          <a:solidFill>
            <a:schemeClr val="accent2">
              <a:lumMod val="75000"/>
              <a:alpha val="49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1C6E6097-2AFC-9C68-EAAA-E2BC10AD76CE}"/>
              </a:ext>
            </a:extLst>
          </p:cNvPr>
          <p:cNvSpPr>
            <a:spLocks noChangeAspect="1"/>
          </p:cNvSpPr>
          <p:nvPr/>
        </p:nvSpPr>
        <p:spPr>
          <a:xfrm>
            <a:off x="1568970" y="5607315"/>
            <a:ext cx="36000" cy="36000"/>
          </a:xfrm>
          <a:prstGeom prst="ellipse">
            <a:avLst/>
          </a:prstGeom>
          <a:solidFill>
            <a:schemeClr val="accent2">
              <a:lumMod val="75000"/>
              <a:alpha val="49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089ACF7B-BD4C-CF42-3041-1D81F0481BAA}"/>
              </a:ext>
            </a:extLst>
          </p:cNvPr>
          <p:cNvSpPr>
            <a:spLocks/>
          </p:cNvSpPr>
          <p:nvPr/>
        </p:nvSpPr>
        <p:spPr>
          <a:xfrm>
            <a:off x="5251418" y="4537633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3E14063F-7FE0-D365-EB22-C60E50166EED}"/>
              </a:ext>
            </a:extLst>
          </p:cNvPr>
          <p:cNvSpPr>
            <a:spLocks/>
          </p:cNvSpPr>
          <p:nvPr/>
        </p:nvSpPr>
        <p:spPr>
          <a:xfrm>
            <a:off x="5416883" y="4700739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01BDD2EB-D5D4-7CB5-9005-F5E075DA6FB3}"/>
              </a:ext>
            </a:extLst>
          </p:cNvPr>
          <p:cNvSpPr>
            <a:spLocks/>
          </p:cNvSpPr>
          <p:nvPr/>
        </p:nvSpPr>
        <p:spPr>
          <a:xfrm>
            <a:off x="5654993" y="4681801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186918B0-730E-F859-8CAA-6B5AC19F6B14}"/>
              </a:ext>
            </a:extLst>
          </p:cNvPr>
          <p:cNvSpPr/>
          <p:nvPr/>
        </p:nvSpPr>
        <p:spPr>
          <a:xfrm>
            <a:off x="5956475" y="4889120"/>
            <a:ext cx="72000" cy="72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2448B8C6-9D03-BF34-B4E1-2C98F77DA4F9}"/>
              </a:ext>
            </a:extLst>
          </p:cNvPr>
          <p:cNvSpPr/>
          <p:nvPr/>
        </p:nvSpPr>
        <p:spPr>
          <a:xfrm>
            <a:off x="2190155" y="4654343"/>
            <a:ext cx="36000" cy="36000"/>
          </a:xfrm>
          <a:prstGeom prst="rect">
            <a:avLst/>
          </a:prstGeom>
          <a:solidFill>
            <a:schemeClr val="accent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86090A15-95C7-54B4-614A-DDD4CCB04F0B}"/>
              </a:ext>
            </a:extLst>
          </p:cNvPr>
          <p:cNvSpPr/>
          <p:nvPr/>
        </p:nvSpPr>
        <p:spPr>
          <a:xfrm>
            <a:off x="1291136" y="4755088"/>
            <a:ext cx="36000" cy="36000"/>
          </a:xfrm>
          <a:prstGeom prst="rect">
            <a:avLst/>
          </a:prstGeom>
          <a:solidFill>
            <a:schemeClr val="accent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D7A43867-3820-A9A1-48AF-17FE29E0A4B7}"/>
              </a:ext>
            </a:extLst>
          </p:cNvPr>
          <p:cNvSpPr/>
          <p:nvPr/>
        </p:nvSpPr>
        <p:spPr>
          <a:xfrm>
            <a:off x="2295838" y="5445497"/>
            <a:ext cx="36000" cy="36000"/>
          </a:xfrm>
          <a:prstGeom prst="rect">
            <a:avLst/>
          </a:prstGeom>
          <a:solidFill>
            <a:schemeClr val="accent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2F9052C9-CB70-A173-8655-8F465655B232}"/>
              </a:ext>
            </a:extLst>
          </p:cNvPr>
          <p:cNvSpPr/>
          <p:nvPr/>
        </p:nvSpPr>
        <p:spPr>
          <a:xfrm>
            <a:off x="1703947" y="5361366"/>
            <a:ext cx="36000" cy="36000"/>
          </a:xfrm>
          <a:prstGeom prst="rect">
            <a:avLst/>
          </a:prstGeom>
          <a:solidFill>
            <a:schemeClr val="accent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6D7AFB79-5633-BD72-F5EE-055738351D3F}"/>
              </a:ext>
            </a:extLst>
          </p:cNvPr>
          <p:cNvSpPr/>
          <p:nvPr/>
        </p:nvSpPr>
        <p:spPr>
          <a:xfrm>
            <a:off x="1568970" y="5607315"/>
            <a:ext cx="36000" cy="36000"/>
          </a:xfrm>
          <a:prstGeom prst="rect">
            <a:avLst/>
          </a:prstGeom>
          <a:solidFill>
            <a:schemeClr val="accent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3513CD9B-147E-6CC5-20B4-66775AADA4AC}"/>
              </a:ext>
            </a:extLst>
          </p:cNvPr>
          <p:cNvSpPr/>
          <p:nvPr/>
        </p:nvSpPr>
        <p:spPr>
          <a:xfrm>
            <a:off x="4671560" y="3951650"/>
            <a:ext cx="1250757" cy="1250767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094272E9-6E96-3FD4-D7CA-612ABAF28B4E}"/>
              </a:ext>
            </a:extLst>
          </p:cNvPr>
          <p:cNvCxnSpPr>
            <a:cxnSpLocks/>
            <a:stCxn id="208" idx="9"/>
            <a:endCxn id="208" idx="25"/>
          </p:cNvCxnSpPr>
          <p:nvPr/>
        </p:nvCxnSpPr>
        <p:spPr>
          <a:xfrm>
            <a:off x="5300801" y="4577647"/>
            <a:ext cx="300038" cy="547688"/>
          </a:xfrm>
          <a:prstGeom prst="lin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6" name="Freeform: Shape 225">
            <a:extLst>
              <a:ext uri="{FF2B5EF4-FFF2-40B4-BE49-F238E27FC236}">
                <a16:creationId xmlns:a16="http://schemas.microsoft.com/office/drawing/2014/main" id="{9E68BE7A-0077-8F61-3A21-1EE85CDA0B77}"/>
              </a:ext>
            </a:extLst>
          </p:cNvPr>
          <p:cNvSpPr/>
          <p:nvPr/>
        </p:nvSpPr>
        <p:spPr>
          <a:xfrm>
            <a:off x="4786220" y="3731106"/>
            <a:ext cx="2332725" cy="1599543"/>
          </a:xfrm>
          <a:custGeom>
            <a:avLst/>
            <a:gdLst>
              <a:gd name="connsiteX0" fmla="*/ 603356 w 2332725"/>
              <a:gd name="connsiteY0" fmla="*/ 488235 h 1599543"/>
              <a:gd name="connsiteX1" fmla="*/ 717656 w 2332725"/>
              <a:gd name="connsiteY1" fmla="*/ 469185 h 1599543"/>
              <a:gd name="connsiteX2" fmla="*/ 786712 w 2332725"/>
              <a:gd name="connsiteY2" fmla="*/ 464423 h 1599543"/>
              <a:gd name="connsiteX3" fmla="*/ 848625 w 2332725"/>
              <a:gd name="connsiteY3" fmla="*/ 483473 h 1599543"/>
              <a:gd name="connsiteX4" fmla="*/ 1115325 w 2332725"/>
              <a:gd name="connsiteY4" fmla="*/ 757316 h 1599543"/>
              <a:gd name="connsiteX5" fmla="*/ 1186762 w 2332725"/>
              <a:gd name="connsiteY5" fmla="*/ 933529 h 1599543"/>
              <a:gd name="connsiteX6" fmla="*/ 1382025 w 2332725"/>
              <a:gd name="connsiteY6" fmla="*/ 1285954 h 1599543"/>
              <a:gd name="connsiteX7" fmla="*/ 1289156 w 2332725"/>
              <a:gd name="connsiteY7" fmla="*/ 1597898 h 1599543"/>
              <a:gd name="connsiteX8" fmla="*/ 2315475 w 2332725"/>
              <a:gd name="connsiteY8" fmla="*/ 1147841 h 1599543"/>
              <a:gd name="connsiteX9" fmla="*/ 1882087 w 2332725"/>
              <a:gd name="connsiteY9" fmla="*/ 176291 h 1599543"/>
              <a:gd name="connsiteX10" fmla="*/ 1222481 w 2332725"/>
              <a:gd name="connsiteY10" fmla="*/ 119141 h 1599543"/>
              <a:gd name="connsiteX11" fmla="*/ 312844 w 2332725"/>
              <a:gd name="connsiteY11" fmla="*/ 79 h 1599543"/>
              <a:gd name="connsiteX12" fmla="*/ 81862 w 2332725"/>
              <a:gd name="connsiteY12" fmla="*/ 138191 h 1599543"/>
              <a:gd name="connsiteX13" fmla="*/ 900 w 2332725"/>
              <a:gd name="connsiteY13" fmla="*/ 390604 h 1599543"/>
              <a:gd name="connsiteX14" fmla="*/ 124725 w 2332725"/>
              <a:gd name="connsiteY14" fmla="*/ 564435 h 1599543"/>
              <a:gd name="connsiteX15" fmla="*/ 229500 w 2332725"/>
              <a:gd name="connsiteY15" fmla="*/ 564435 h 1599543"/>
              <a:gd name="connsiteX16" fmla="*/ 396187 w 2332725"/>
              <a:gd name="connsiteY16" fmla="*/ 535860 h 1599543"/>
              <a:gd name="connsiteX17" fmla="*/ 458100 w 2332725"/>
              <a:gd name="connsiteY17" fmla="*/ 523954 h 1599543"/>
              <a:gd name="connsiteX18" fmla="*/ 603356 w 2332725"/>
              <a:gd name="connsiteY18" fmla="*/ 488235 h 1599543"/>
              <a:gd name="connsiteX0" fmla="*/ 603356 w 2332725"/>
              <a:gd name="connsiteY0" fmla="*/ 488235 h 1599543"/>
              <a:gd name="connsiteX1" fmla="*/ 717656 w 2332725"/>
              <a:gd name="connsiteY1" fmla="*/ 469185 h 1599543"/>
              <a:gd name="connsiteX2" fmla="*/ 786712 w 2332725"/>
              <a:gd name="connsiteY2" fmla="*/ 464423 h 1599543"/>
              <a:gd name="connsiteX3" fmla="*/ 848625 w 2332725"/>
              <a:gd name="connsiteY3" fmla="*/ 483473 h 1599543"/>
              <a:gd name="connsiteX4" fmla="*/ 1108181 w 2332725"/>
              <a:gd name="connsiteY4" fmla="*/ 776366 h 1599543"/>
              <a:gd name="connsiteX5" fmla="*/ 1186762 w 2332725"/>
              <a:gd name="connsiteY5" fmla="*/ 933529 h 1599543"/>
              <a:gd name="connsiteX6" fmla="*/ 1382025 w 2332725"/>
              <a:gd name="connsiteY6" fmla="*/ 1285954 h 1599543"/>
              <a:gd name="connsiteX7" fmla="*/ 1289156 w 2332725"/>
              <a:gd name="connsiteY7" fmla="*/ 1597898 h 1599543"/>
              <a:gd name="connsiteX8" fmla="*/ 2315475 w 2332725"/>
              <a:gd name="connsiteY8" fmla="*/ 1147841 h 1599543"/>
              <a:gd name="connsiteX9" fmla="*/ 1882087 w 2332725"/>
              <a:gd name="connsiteY9" fmla="*/ 176291 h 1599543"/>
              <a:gd name="connsiteX10" fmla="*/ 1222481 w 2332725"/>
              <a:gd name="connsiteY10" fmla="*/ 119141 h 1599543"/>
              <a:gd name="connsiteX11" fmla="*/ 312844 w 2332725"/>
              <a:gd name="connsiteY11" fmla="*/ 79 h 1599543"/>
              <a:gd name="connsiteX12" fmla="*/ 81862 w 2332725"/>
              <a:gd name="connsiteY12" fmla="*/ 138191 h 1599543"/>
              <a:gd name="connsiteX13" fmla="*/ 900 w 2332725"/>
              <a:gd name="connsiteY13" fmla="*/ 390604 h 1599543"/>
              <a:gd name="connsiteX14" fmla="*/ 124725 w 2332725"/>
              <a:gd name="connsiteY14" fmla="*/ 564435 h 1599543"/>
              <a:gd name="connsiteX15" fmla="*/ 229500 w 2332725"/>
              <a:gd name="connsiteY15" fmla="*/ 564435 h 1599543"/>
              <a:gd name="connsiteX16" fmla="*/ 396187 w 2332725"/>
              <a:gd name="connsiteY16" fmla="*/ 535860 h 1599543"/>
              <a:gd name="connsiteX17" fmla="*/ 458100 w 2332725"/>
              <a:gd name="connsiteY17" fmla="*/ 523954 h 1599543"/>
              <a:gd name="connsiteX18" fmla="*/ 603356 w 2332725"/>
              <a:gd name="connsiteY18" fmla="*/ 488235 h 1599543"/>
              <a:gd name="connsiteX0" fmla="*/ 603356 w 2332725"/>
              <a:gd name="connsiteY0" fmla="*/ 488235 h 1599543"/>
              <a:gd name="connsiteX1" fmla="*/ 710512 w 2332725"/>
              <a:gd name="connsiteY1" fmla="*/ 462041 h 1599543"/>
              <a:gd name="connsiteX2" fmla="*/ 786712 w 2332725"/>
              <a:gd name="connsiteY2" fmla="*/ 464423 h 1599543"/>
              <a:gd name="connsiteX3" fmla="*/ 848625 w 2332725"/>
              <a:gd name="connsiteY3" fmla="*/ 483473 h 1599543"/>
              <a:gd name="connsiteX4" fmla="*/ 1108181 w 2332725"/>
              <a:gd name="connsiteY4" fmla="*/ 776366 h 1599543"/>
              <a:gd name="connsiteX5" fmla="*/ 1186762 w 2332725"/>
              <a:gd name="connsiteY5" fmla="*/ 933529 h 1599543"/>
              <a:gd name="connsiteX6" fmla="*/ 1382025 w 2332725"/>
              <a:gd name="connsiteY6" fmla="*/ 1285954 h 1599543"/>
              <a:gd name="connsiteX7" fmla="*/ 1289156 w 2332725"/>
              <a:gd name="connsiteY7" fmla="*/ 1597898 h 1599543"/>
              <a:gd name="connsiteX8" fmla="*/ 2315475 w 2332725"/>
              <a:gd name="connsiteY8" fmla="*/ 1147841 h 1599543"/>
              <a:gd name="connsiteX9" fmla="*/ 1882087 w 2332725"/>
              <a:gd name="connsiteY9" fmla="*/ 176291 h 1599543"/>
              <a:gd name="connsiteX10" fmla="*/ 1222481 w 2332725"/>
              <a:gd name="connsiteY10" fmla="*/ 119141 h 1599543"/>
              <a:gd name="connsiteX11" fmla="*/ 312844 w 2332725"/>
              <a:gd name="connsiteY11" fmla="*/ 79 h 1599543"/>
              <a:gd name="connsiteX12" fmla="*/ 81862 w 2332725"/>
              <a:gd name="connsiteY12" fmla="*/ 138191 h 1599543"/>
              <a:gd name="connsiteX13" fmla="*/ 900 w 2332725"/>
              <a:gd name="connsiteY13" fmla="*/ 390604 h 1599543"/>
              <a:gd name="connsiteX14" fmla="*/ 124725 w 2332725"/>
              <a:gd name="connsiteY14" fmla="*/ 564435 h 1599543"/>
              <a:gd name="connsiteX15" fmla="*/ 229500 w 2332725"/>
              <a:gd name="connsiteY15" fmla="*/ 564435 h 1599543"/>
              <a:gd name="connsiteX16" fmla="*/ 396187 w 2332725"/>
              <a:gd name="connsiteY16" fmla="*/ 535860 h 1599543"/>
              <a:gd name="connsiteX17" fmla="*/ 458100 w 2332725"/>
              <a:gd name="connsiteY17" fmla="*/ 523954 h 1599543"/>
              <a:gd name="connsiteX18" fmla="*/ 603356 w 2332725"/>
              <a:gd name="connsiteY18" fmla="*/ 488235 h 1599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332725" h="1599543">
                <a:moveTo>
                  <a:pt x="603356" y="488235"/>
                </a:moveTo>
                <a:cubicBezTo>
                  <a:pt x="645425" y="477916"/>
                  <a:pt x="679953" y="466010"/>
                  <a:pt x="710512" y="462041"/>
                </a:cubicBezTo>
                <a:cubicBezTo>
                  <a:pt x="741071" y="458072"/>
                  <a:pt x="763693" y="460851"/>
                  <a:pt x="786712" y="464423"/>
                </a:cubicBezTo>
                <a:cubicBezTo>
                  <a:pt x="809731" y="467995"/>
                  <a:pt x="795047" y="431483"/>
                  <a:pt x="848625" y="483473"/>
                </a:cubicBezTo>
                <a:cubicBezTo>
                  <a:pt x="902203" y="535463"/>
                  <a:pt x="1051825" y="701357"/>
                  <a:pt x="1108181" y="776366"/>
                </a:cubicBezTo>
                <a:cubicBezTo>
                  <a:pt x="1164537" y="851375"/>
                  <a:pt x="1141121" y="848598"/>
                  <a:pt x="1186762" y="933529"/>
                </a:cubicBezTo>
                <a:cubicBezTo>
                  <a:pt x="1232403" y="1018460"/>
                  <a:pt x="1364959" y="1175226"/>
                  <a:pt x="1382025" y="1285954"/>
                </a:cubicBezTo>
                <a:cubicBezTo>
                  <a:pt x="1399091" y="1396682"/>
                  <a:pt x="1133581" y="1620917"/>
                  <a:pt x="1289156" y="1597898"/>
                </a:cubicBezTo>
                <a:cubicBezTo>
                  <a:pt x="1444731" y="1574879"/>
                  <a:pt x="2216653" y="1384775"/>
                  <a:pt x="2315475" y="1147841"/>
                </a:cubicBezTo>
                <a:cubicBezTo>
                  <a:pt x="2414297" y="910907"/>
                  <a:pt x="2064253" y="347741"/>
                  <a:pt x="1882087" y="176291"/>
                </a:cubicBezTo>
                <a:cubicBezTo>
                  <a:pt x="1699921" y="4841"/>
                  <a:pt x="1484021" y="148510"/>
                  <a:pt x="1222481" y="119141"/>
                </a:cubicBezTo>
                <a:cubicBezTo>
                  <a:pt x="960941" y="89772"/>
                  <a:pt x="502947" y="-3096"/>
                  <a:pt x="312844" y="79"/>
                </a:cubicBezTo>
                <a:cubicBezTo>
                  <a:pt x="122741" y="3254"/>
                  <a:pt x="133853" y="73104"/>
                  <a:pt x="81862" y="138191"/>
                </a:cubicBezTo>
                <a:cubicBezTo>
                  <a:pt x="29871" y="203278"/>
                  <a:pt x="-6244" y="319563"/>
                  <a:pt x="900" y="390604"/>
                </a:cubicBezTo>
                <a:cubicBezTo>
                  <a:pt x="8044" y="461645"/>
                  <a:pt x="86625" y="535463"/>
                  <a:pt x="124725" y="564435"/>
                </a:cubicBezTo>
                <a:cubicBezTo>
                  <a:pt x="162825" y="593407"/>
                  <a:pt x="184256" y="569197"/>
                  <a:pt x="229500" y="564435"/>
                </a:cubicBezTo>
                <a:cubicBezTo>
                  <a:pt x="274744" y="559673"/>
                  <a:pt x="358087" y="542607"/>
                  <a:pt x="396187" y="535860"/>
                </a:cubicBezTo>
                <a:cubicBezTo>
                  <a:pt x="434287" y="529113"/>
                  <a:pt x="422778" y="531891"/>
                  <a:pt x="458100" y="523954"/>
                </a:cubicBezTo>
                <a:cubicBezTo>
                  <a:pt x="493422" y="516017"/>
                  <a:pt x="561287" y="498554"/>
                  <a:pt x="603356" y="488235"/>
                </a:cubicBezTo>
                <a:close/>
              </a:path>
            </a:pathLst>
          </a:cu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27" name="Freeform: Shape 226">
            <a:extLst>
              <a:ext uri="{FF2B5EF4-FFF2-40B4-BE49-F238E27FC236}">
                <a16:creationId xmlns:a16="http://schemas.microsoft.com/office/drawing/2014/main" id="{846765DA-DD58-EB31-F92B-3980D6CB8B8A}"/>
              </a:ext>
            </a:extLst>
          </p:cNvPr>
          <p:cNvSpPr/>
          <p:nvPr/>
        </p:nvSpPr>
        <p:spPr>
          <a:xfrm>
            <a:off x="3763150" y="4130219"/>
            <a:ext cx="3323034" cy="1812444"/>
          </a:xfrm>
          <a:custGeom>
            <a:avLst/>
            <a:gdLst>
              <a:gd name="connsiteX0" fmla="*/ 402114 w 2528154"/>
              <a:gd name="connsiteY0" fmla="*/ 936144 h 1831794"/>
              <a:gd name="connsiteX1" fmla="*/ 428308 w 2528154"/>
              <a:gd name="connsiteY1" fmla="*/ 993294 h 1831794"/>
              <a:gd name="connsiteX2" fmla="*/ 447358 w 2528154"/>
              <a:gd name="connsiteY2" fmla="*/ 1017106 h 1831794"/>
              <a:gd name="connsiteX3" fmla="*/ 475933 w 2528154"/>
              <a:gd name="connsiteY3" fmla="*/ 1071875 h 1831794"/>
              <a:gd name="connsiteX4" fmla="*/ 616426 w 2528154"/>
              <a:gd name="connsiteY4" fmla="*/ 1312381 h 1831794"/>
              <a:gd name="connsiteX5" fmla="*/ 699770 w 2528154"/>
              <a:gd name="connsiteY5" fmla="*/ 1421919 h 1831794"/>
              <a:gd name="connsiteX6" fmla="*/ 873601 w 2528154"/>
              <a:gd name="connsiteY6" fmla="*/ 1557650 h 1831794"/>
              <a:gd name="connsiteX7" fmla="*/ 968851 w 2528154"/>
              <a:gd name="connsiteY7" fmla="*/ 1571938 h 1831794"/>
              <a:gd name="connsiteX8" fmla="*/ 1061720 w 2528154"/>
              <a:gd name="connsiteY8" fmla="*/ 1586225 h 1831794"/>
              <a:gd name="connsiteX9" fmla="*/ 1156970 w 2528154"/>
              <a:gd name="connsiteY9" fmla="*/ 1579081 h 1831794"/>
              <a:gd name="connsiteX10" fmla="*/ 1247458 w 2528154"/>
              <a:gd name="connsiteY10" fmla="*/ 1536219 h 1831794"/>
              <a:gd name="connsiteX11" fmla="*/ 1414145 w 2528154"/>
              <a:gd name="connsiteY11" fmla="*/ 1479069 h 1831794"/>
              <a:gd name="connsiteX12" fmla="*/ 1545114 w 2528154"/>
              <a:gd name="connsiteY12" fmla="*/ 1279044 h 1831794"/>
              <a:gd name="connsiteX13" fmla="*/ 1628458 w 2528154"/>
              <a:gd name="connsiteY13" fmla="*/ 1107594 h 1831794"/>
              <a:gd name="connsiteX14" fmla="*/ 1878489 w 2528154"/>
              <a:gd name="connsiteY14" fmla="*/ 878994 h 1831794"/>
              <a:gd name="connsiteX15" fmla="*/ 2118995 w 2528154"/>
              <a:gd name="connsiteY15" fmla="*/ 786125 h 1831794"/>
              <a:gd name="connsiteX16" fmla="*/ 2399983 w 2528154"/>
              <a:gd name="connsiteY16" fmla="*/ 845656 h 1831794"/>
              <a:gd name="connsiteX17" fmla="*/ 2466658 w 2528154"/>
              <a:gd name="connsiteY17" fmla="*/ 988531 h 1831794"/>
              <a:gd name="connsiteX18" fmla="*/ 2457133 w 2528154"/>
              <a:gd name="connsiteY18" fmla="*/ 1283806 h 1831794"/>
              <a:gd name="connsiteX19" fmla="*/ 1573689 w 2528154"/>
              <a:gd name="connsiteY19" fmla="*/ 1752913 h 1831794"/>
              <a:gd name="connsiteX20" fmla="*/ 680720 w 2528154"/>
              <a:gd name="connsiteY20" fmla="*/ 1810063 h 1831794"/>
              <a:gd name="connsiteX21" fmla="*/ 149701 w 2528154"/>
              <a:gd name="connsiteY21" fmla="*/ 1783869 h 1831794"/>
              <a:gd name="connsiteX22" fmla="*/ 2064 w 2528154"/>
              <a:gd name="connsiteY22" fmla="*/ 1295713 h 1831794"/>
              <a:gd name="connsiteX23" fmla="*/ 61595 w 2528154"/>
              <a:gd name="connsiteY23" fmla="*/ 1079019 h 1831794"/>
              <a:gd name="connsiteX24" fmla="*/ 37783 w 2528154"/>
              <a:gd name="connsiteY24" fmla="*/ 393219 h 1831794"/>
              <a:gd name="connsiteX25" fmla="*/ 83026 w 2528154"/>
              <a:gd name="connsiteY25" fmla="*/ 114613 h 1831794"/>
              <a:gd name="connsiteX26" fmla="*/ 314008 w 2528154"/>
              <a:gd name="connsiteY26" fmla="*/ 5075 h 1831794"/>
              <a:gd name="connsiteX27" fmla="*/ 383064 w 2528154"/>
              <a:gd name="connsiteY27" fmla="*/ 262250 h 1831794"/>
              <a:gd name="connsiteX28" fmla="*/ 406876 w 2528154"/>
              <a:gd name="connsiteY28" fmla="*/ 800413 h 1831794"/>
              <a:gd name="connsiteX29" fmla="*/ 402114 w 2528154"/>
              <a:gd name="connsiteY29" fmla="*/ 936144 h 1831794"/>
              <a:gd name="connsiteX0" fmla="*/ 1193048 w 3319088"/>
              <a:gd name="connsiteY0" fmla="*/ 936144 h 1831794"/>
              <a:gd name="connsiteX1" fmla="*/ 1219242 w 3319088"/>
              <a:gd name="connsiteY1" fmla="*/ 993294 h 1831794"/>
              <a:gd name="connsiteX2" fmla="*/ 1238292 w 3319088"/>
              <a:gd name="connsiteY2" fmla="*/ 1017106 h 1831794"/>
              <a:gd name="connsiteX3" fmla="*/ 1266867 w 3319088"/>
              <a:gd name="connsiteY3" fmla="*/ 1071875 h 1831794"/>
              <a:gd name="connsiteX4" fmla="*/ 1407360 w 3319088"/>
              <a:gd name="connsiteY4" fmla="*/ 1312381 h 1831794"/>
              <a:gd name="connsiteX5" fmla="*/ 1490704 w 3319088"/>
              <a:gd name="connsiteY5" fmla="*/ 1421919 h 1831794"/>
              <a:gd name="connsiteX6" fmla="*/ 1664535 w 3319088"/>
              <a:gd name="connsiteY6" fmla="*/ 1557650 h 1831794"/>
              <a:gd name="connsiteX7" fmla="*/ 1759785 w 3319088"/>
              <a:gd name="connsiteY7" fmla="*/ 1571938 h 1831794"/>
              <a:gd name="connsiteX8" fmla="*/ 1852654 w 3319088"/>
              <a:gd name="connsiteY8" fmla="*/ 1586225 h 1831794"/>
              <a:gd name="connsiteX9" fmla="*/ 1947904 w 3319088"/>
              <a:gd name="connsiteY9" fmla="*/ 1579081 h 1831794"/>
              <a:gd name="connsiteX10" fmla="*/ 2038392 w 3319088"/>
              <a:gd name="connsiteY10" fmla="*/ 1536219 h 1831794"/>
              <a:gd name="connsiteX11" fmla="*/ 2205079 w 3319088"/>
              <a:gd name="connsiteY11" fmla="*/ 1479069 h 1831794"/>
              <a:gd name="connsiteX12" fmla="*/ 2336048 w 3319088"/>
              <a:gd name="connsiteY12" fmla="*/ 1279044 h 1831794"/>
              <a:gd name="connsiteX13" fmla="*/ 2419392 w 3319088"/>
              <a:gd name="connsiteY13" fmla="*/ 1107594 h 1831794"/>
              <a:gd name="connsiteX14" fmla="*/ 2669423 w 3319088"/>
              <a:gd name="connsiteY14" fmla="*/ 878994 h 1831794"/>
              <a:gd name="connsiteX15" fmla="*/ 2909929 w 3319088"/>
              <a:gd name="connsiteY15" fmla="*/ 786125 h 1831794"/>
              <a:gd name="connsiteX16" fmla="*/ 3190917 w 3319088"/>
              <a:gd name="connsiteY16" fmla="*/ 845656 h 1831794"/>
              <a:gd name="connsiteX17" fmla="*/ 3257592 w 3319088"/>
              <a:gd name="connsiteY17" fmla="*/ 988531 h 1831794"/>
              <a:gd name="connsiteX18" fmla="*/ 3248067 w 3319088"/>
              <a:gd name="connsiteY18" fmla="*/ 1283806 h 1831794"/>
              <a:gd name="connsiteX19" fmla="*/ 2364623 w 3319088"/>
              <a:gd name="connsiteY19" fmla="*/ 1752913 h 1831794"/>
              <a:gd name="connsiteX20" fmla="*/ 1471654 w 3319088"/>
              <a:gd name="connsiteY20" fmla="*/ 1810063 h 1831794"/>
              <a:gd name="connsiteX21" fmla="*/ 940635 w 3319088"/>
              <a:gd name="connsiteY21" fmla="*/ 1783869 h 1831794"/>
              <a:gd name="connsiteX22" fmla="*/ 792998 w 3319088"/>
              <a:gd name="connsiteY22" fmla="*/ 1295713 h 1831794"/>
              <a:gd name="connsiteX23" fmla="*/ 41 w 3319088"/>
              <a:gd name="connsiteY23" fmla="*/ 1064732 h 1831794"/>
              <a:gd name="connsiteX24" fmla="*/ 828717 w 3319088"/>
              <a:gd name="connsiteY24" fmla="*/ 393219 h 1831794"/>
              <a:gd name="connsiteX25" fmla="*/ 873960 w 3319088"/>
              <a:gd name="connsiteY25" fmla="*/ 114613 h 1831794"/>
              <a:gd name="connsiteX26" fmla="*/ 1104942 w 3319088"/>
              <a:gd name="connsiteY26" fmla="*/ 5075 h 1831794"/>
              <a:gd name="connsiteX27" fmla="*/ 1173998 w 3319088"/>
              <a:gd name="connsiteY27" fmla="*/ 262250 h 1831794"/>
              <a:gd name="connsiteX28" fmla="*/ 1197810 w 3319088"/>
              <a:gd name="connsiteY28" fmla="*/ 800413 h 1831794"/>
              <a:gd name="connsiteX29" fmla="*/ 1193048 w 3319088"/>
              <a:gd name="connsiteY29" fmla="*/ 936144 h 1831794"/>
              <a:gd name="connsiteX0" fmla="*/ 1210944 w 3336984"/>
              <a:gd name="connsiteY0" fmla="*/ 934700 h 1830350"/>
              <a:gd name="connsiteX1" fmla="*/ 1237138 w 3336984"/>
              <a:gd name="connsiteY1" fmla="*/ 991850 h 1830350"/>
              <a:gd name="connsiteX2" fmla="*/ 1256188 w 3336984"/>
              <a:gd name="connsiteY2" fmla="*/ 1015662 h 1830350"/>
              <a:gd name="connsiteX3" fmla="*/ 1284763 w 3336984"/>
              <a:gd name="connsiteY3" fmla="*/ 1070431 h 1830350"/>
              <a:gd name="connsiteX4" fmla="*/ 1425256 w 3336984"/>
              <a:gd name="connsiteY4" fmla="*/ 1310937 h 1830350"/>
              <a:gd name="connsiteX5" fmla="*/ 1508600 w 3336984"/>
              <a:gd name="connsiteY5" fmla="*/ 1420475 h 1830350"/>
              <a:gd name="connsiteX6" fmla="*/ 1682431 w 3336984"/>
              <a:gd name="connsiteY6" fmla="*/ 1556206 h 1830350"/>
              <a:gd name="connsiteX7" fmla="*/ 1777681 w 3336984"/>
              <a:gd name="connsiteY7" fmla="*/ 1570494 h 1830350"/>
              <a:gd name="connsiteX8" fmla="*/ 1870550 w 3336984"/>
              <a:gd name="connsiteY8" fmla="*/ 1584781 h 1830350"/>
              <a:gd name="connsiteX9" fmla="*/ 1965800 w 3336984"/>
              <a:gd name="connsiteY9" fmla="*/ 1577637 h 1830350"/>
              <a:gd name="connsiteX10" fmla="*/ 2056288 w 3336984"/>
              <a:gd name="connsiteY10" fmla="*/ 1534775 h 1830350"/>
              <a:gd name="connsiteX11" fmla="*/ 2222975 w 3336984"/>
              <a:gd name="connsiteY11" fmla="*/ 1477625 h 1830350"/>
              <a:gd name="connsiteX12" fmla="*/ 2353944 w 3336984"/>
              <a:gd name="connsiteY12" fmla="*/ 1277600 h 1830350"/>
              <a:gd name="connsiteX13" fmla="*/ 2437288 w 3336984"/>
              <a:gd name="connsiteY13" fmla="*/ 1106150 h 1830350"/>
              <a:gd name="connsiteX14" fmla="*/ 2687319 w 3336984"/>
              <a:gd name="connsiteY14" fmla="*/ 877550 h 1830350"/>
              <a:gd name="connsiteX15" fmla="*/ 2927825 w 3336984"/>
              <a:gd name="connsiteY15" fmla="*/ 784681 h 1830350"/>
              <a:gd name="connsiteX16" fmla="*/ 3208813 w 3336984"/>
              <a:gd name="connsiteY16" fmla="*/ 844212 h 1830350"/>
              <a:gd name="connsiteX17" fmla="*/ 3275488 w 3336984"/>
              <a:gd name="connsiteY17" fmla="*/ 987087 h 1830350"/>
              <a:gd name="connsiteX18" fmla="*/ 3265963 w 3336984"/>
              <a:gd name="connsiteY18" fmla="*/ 1282362 h 1830350"/>
              <a:gd name="connsiteX19" fmla="*/ 2382519 w 3336984"/>
              <a:gd name="connsiteY19" fmla="*/ 1751469 h 1830350"/>
              <a:gd name="connsiteX20" fmla="*/ 1489550 w 3336984"/>
              <a:gd name="connsiteY20" fmla="*/ 1808619 h 1830350"/>
              <a:gd name="connsiteX21" fmla="*/ 958531 w 3336984"/>
              <a:gd name="connsiteY21" fmla="*/ 1782425 h 1830350"/>
              <a:gd name="connsiteX22" fmla="*/ 810894 w 3336984"/>
              <a:gd name="connsiteY22" fmla="*/ 1294269 h 1830350"/>
              <a:gd name="connsiteX23" fmla="*/ 17937 w 3336984"/>
              <a:gd name="connsiteY23" fmla="*/ 1063288 h 1830350"/>
              <a:gd name="connsiteX24" fmla="*/ 308451 w 3336984"/>
              <a:gd name="connsiteY24" fmla="*/ 163175 h 1830350"/>
              <a:gd name="connsiteX25" fmla="*/ 891856 w 3336984"/>
              <a:gd name="connsiteY25" fmla="*/ 113169 h 1830350"/>
              <a:gd name="connsiteX26" fmla="*/ 1122838 w 3336984"/>
              <a:gd name="connsiteY26" fmla="*/ 3631 h 1830350"/>
              <a:gd name="connsiteX27" fmla="*/ 1191894 w 3336984"/>
              <a:gd name="connsiteY27" fmla="*/ 260806 h 1830350"/>
              <a:gd name="connsiteX28" fmla="*/ 1215706 w 3336984"/>
              <a:gd name="connsiteY28" fmla="*/ 798969 h 1830350"/>
              <a:gd name="connsiteX29" fmla="*/ 1210944 w 3336984"/>
              <a:gd name="connsiteY29" fmla="*/ 934700 h 1830350"/>
              <a:gd name="connsiteX0" fmla="*/ 1196994 w 3323034"/>
              <a:gd name="connsiteY0" fmla="*/ 934700 h 1812444"/>
              <a:gd name="connsiteX1" fmla="*/ 1223188 w 3323034"/>
              <a:gd name="connsiteY1" fmla="*/ 991850 h 1812444"/>
              <a:gd name="connsiteX2" fmla="*/ 1242238 w 3323034"/>
              <a:gd name="connsiteY2" fmla="*/ 1015662 h 1812444"/>
              <a:gd name="connsiteX3" fmla="*/ 1270813 w 3323034"/>
              <a:gd name="connsiteY3" fmla="*/ 1070431 h 1812444"/>
              <a:gd name="connsiteX4" fmla="*/ 1411306 w 3323034"/>
              <a:gd name="connsiteY4" fmla="*/ 1310937 h 1812444"/>
              <a:gd name="connsiteX5" fmla="*/ 1494650 w 3323034"/>
              <a:gd name="connsiteY5" fmla="*/ 1420475 h 1812444"/>
              <a:gd name="connsiteX6" fmla="*/ 1668481 w 3323034"/>
              <a:gd name="connsiteY6" fmla="*/ 1556206 h 1812444"/>
              <a:gd name="connsiteX7" fmla="*/ 1763731 w 3323034"/>
              <a:gd name="connsiteY7" fmla="*/ 1570494 h 1812444"/>
              <a:gd name="connsiteX8" fmla="*/ 1856600 w 3323034"/>
              <a:gd name="connsiteY8" fmla="*/ 1584781 h 1812444"/>
              <a:gd name="connsiteX9" fmla="*/ 1951850 w 3323034"/>
              <a:gd name="connsiteY9" fmla="*/ 1577637 h 1812444"/>
              <a:gd name="connsiteX10" fmla="*/ 2042338 w 3323034"/>
              <a:gd name="connsiteY10" fmla="*/ 1534775 h 1812444"/>
              <a:gd name="connsiteX11" fmla="*/ 2209025 w 3323034"/>
              <a:gd name="connsiteY11" fmla="*/ 1477625 h 1812444"/>
              <a:gd name="connsiteX12" fmla="*/ 2339994 w 3323034"/>
              <a:gd name="connsiteY12" fmla="*/ 1277600 h 1812444"/>
              <a:gd name="connsiteX13" fmla="*/ 2423338 w 3323034"/>
              <a:gd name="connsiteY13" fmla="*/ 1106150 h 1812444"/>
              <a:gd name="connsiteX14" fmla="*/ 2673369 w 3323034"/>
              <a:gd name="connsiteY14" fmla="*/ 877550 h 1812444"/>
              <a:gd name="connsiteX15" fmla="*/ 2913875 w 3323034"/>
              <a:gd name="connsiteY15" fmla="*/ 784681 h 1812444"/>
              <a:gd name="connsiteX16" fmla="*/ 3194863 w 3323034"/>
              <a:gd name="connsiteY16" fmla="*/ 844212 h 1812444"/>
              <a:gd name="connsiteX17" fmla="*/ 3261538 w 3323034"/>
              <a:gd name="connsiteY17" fmla="*/ 987087 h 1812444"/>
              <a:gd name="connsiteX18" fmla="*/ 3252013 w 3323034"/>
              <a:gd name="connsiteY18" fmla="*/ 1282362 h 1812444"/>
              <a:gd name="connsiteX19" fmla="*/ 2368569 w 3323034"/>
              <a:gd name="connsiteY19" fmla="*/ 1751469 h 1812444"/>
              <a:gd name="connsiteX20" fmla="*/ 1475600 w 3323034"/>
              <a:gd name="connsiteY20" fmla="*/ 1808619 h 1812444"/>
              <a:gd name="connsiteX21" fmla="*/ 944581 w 3323034"/>
              <a:gd name="connsiteY21" fmla="*/ 1782425 h 1812444"/>
              <a:gd name="connsiteX22" fmla="*/ 492144 w 3323034"/>
              <a:gd name="connsiteY22" fmla="*/ 1584781 h 1812444"/>
              <a:gd name="connsiteX23" fmla="*/ 3987 w 3323034"/>
              <a:gd name="connsiteY23" fmla="*/ 1063288 h 1812444"/>
              <a:gd name="connsiteX24" fmla="*/ 294501 w 3323034"/>
              <a:gd name="connsiteY24" fmla="*/ 163175 h 1812444"/>
              <a:gd name="connsiteX25" fmla="*/ 877906 w 3323034"/>
              <a:gd name="connsiteY25" fmla="*/ 113169 h 1812444"/>
              <a:gd name="connsiteX26" fmla="*/ 1108888 w 3323034"/>
              <a:gd name="connsiteY26" fmla="*/ 3631 h 1812444"/>
              <a:gd name="connsiteX27" fmla="*/ 1177944 w 3323034"/>
              <a:gd name="connsiteY27" fmla="*/ 260806 h 1812444"/>
              <a:gd name="connsiteX28" fmla="*/ 1201756 w 3323034"/>
              <a:gd name="connsiteY28" fmla="*/ 798969 h 1812444"/>
              <a:gd name="connsiteX29" fmla="*/ 1196994 w 3323034"/>
              <a:gd name="connsiteY29" fmla="*/ 934700 h 1812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323034" h="1812444">
                <a:moveTo>
                  <a:pt x="1196994" y="934700"/>
                </a:moveTo>
                <a:cubicBezTo>
                  <a:pt x="1200566" y="966847"/>
                  <a:pt x="1215647" y="978356"/>
                  <a:pt x="1223188" y="991850"/>
                </a:cubicBezTo>
                <a:cubicBezTo>
                  <a:pt x="1230729" y="1005344"/>
                  <a:pt x="1234301" y="1002565"/>
                  <a:pt x="1242238" y="1015662"/>
                </a:cubicBezTo>
                <a:cubicBezTo>
                  <a:pt x="1250175" y="1028759"/>
                  <a:pt x="1242635" y="1021219"/>
                  <a:pt x="1270813" y="1070431"/>
                </a:cubicBezTo>
                <a:cubicBezTo>
                  <a:pt x="1298991" y="1119643"/>
                  <a:pt x="1374000" y="1252596"/>
                  <a:pt x="1411306" y="1310937"/>
                </a:cubicBezTo>
                <a:cubicBezTo>
                  <a:pt x="1448612" y="1369278"/>
                  <a:pt x="1451788" y="1379597"/>
                  <a:pt x="1494650" y="1420475"/>
                </a:cubicBezTo>
                <a:cubicBezTo>
                  <a:pt x="1537512" y="1461353"/>
                  <a:pt x="1623634" y="1531203"/>
                  <a:pt x="1668481" y="1556206"/>
                </a:cubicBezTo>
                <a:cubicBezTo>
                  <a:pt x="1713328" y="1581209"/>
                  <a:pt x="1763731" y="1570494"/>
                  <a:pt x="1763731" y="1570494"/>
                </a:cubicBezTo>
                <a:cubicBezTo>
                  <a:pt x="1795084" y="1575256"/>
                  <a:pt x="1825247" y="1583591"/>
                  <a:pt x="1856600" y="1584781"/>
                </a:cubicBezTo>
                <a:cubicBezTo>
                  <a:pt x="1887953" y="1585971"/>
                  <a:pt x="1920894" y="1585971"/>
                  <a:pt x="1951850" y="1577637"/>
                </a:cubicBezTo>
                <a:cubicBezTo>
                  <a:pt x="1982806" y="1569303"/>
                  <a:pt x="1999476" y="1551444"/>
                  <a:pt x="2042338" y="1534775"/>
                </a:cubicBezTo>
                <a:cubicBezTo>
                  <a:pt x="2085200" y="1518106"/>
                  <a:pt x="2159416" y="1520488"/>
                  <a:pt x="2209025" y="1477625"/>
                </a:cubicBezTo>
                <a:cubicBezTo>
                  <a:pt x="2258634" y="1434762"/>
                  <a:pt x="2304275" y="1339512"/>
                  <a:pt x="2339994" y="1277600"/>
                </a:cubicBezTo>
                <a:cubicBezTo>
                  <a:pt x="2375713" y="1215688"/>
                  <a:pt x="2367776" y="1172825"/>
                  <a:pt x="2423338" y="1106150"/>
                </a:cubicBezTo>
                <a:cubicBezTo>
                  <a:pt x="2478900" y="1039475"/>
                  <a:pt x="2591613" y="931128"/>
                  <a:pt x="2673369" y="877550"/>
                </a:cubicBezTo>
                <a:cubicBezTo>
                  <a:pt x="2755125" y="823972"/>
                  <a:pt x="2826959" y="790237"/>
                  <a:pt x="2913875" y="784681"/>
                </a:cubicBezTo>
                <a:cubicBezTo>
                  <a:pt x="3000791" y="779125"/>
                  <a:pt x="3136919" y="810478"/>
                  <a:pt x="3194863" y="844212"/>
                </a:cubicBezTo>
                <a:cubicBezTo>
                  <a:pt x="3252807" y="877946"/>
                  <a:pt x="3252013" y="914062"/>
                  <a:pt x="3261538" y="987087"/>
                </a:cubicBezTo>
                <a:cubicBezTo>
                  <a:pt x="3271063" y="1060112"/>
                  <a:pt x="3400841" y="1154965"/>
                  <a:pt x="3252013" y="1282362"/>
                </a:cubicBezTo>
                <a:cubicBezTo>
                  <a:pt x="3103185" y="1409759"/>
                  <a:pt x="2664638" y="1663760"/>
                  <a:pt x="2368569" y="1751469"/>
                </a:cubicBezTo>
                <a:cubicBezTo>
                  <a:pt x="2072500" y="1839178"/>
                  <a:pt x="1712931" y="1803460"/>
                  <a:pt x="1475600" y="1808619"/>
                </a:cubicBezTo>
                <a:cubicBezTo>
                  <a:pt x="1238269" y="1813778"/>
                  <a:pt x="1108490" y="1819731"/>
                  <a:pt x="944581" y="1782425"/>
                </a:cubicBezTo>
                <a:cubicBezTo>
                  <a:pt x="780672" y="1745119"/>
                  <a:pt x="648910" y="1704637"/>
                  <a:pt x="492144" y="1584781"/>
                </a:cubicBezTo>
                <a:cubicBezTo>
                  <a:pt x="335378" y="1464925"/>
                  <a:pt x="36927" y="1300222"/>
                  <a:pt x="3987" y="1063288"/>
                </a:cubicBezTo>
                <a:cubicBezTo>
                  <a:pt x="-28953" y="826354"/>
                  <a:pt x="148848" y="321528"/>
                  <a:pt x="294501" y="163175"/>
                </a:cubicBezTo>
                <a:cubicBezTo>
                  <a:pt x="440154" y="4822"/>
                  <a:pt x="742175" y="139760"/>
                  <a:pt x="877906" y="113169"/>
                </a:cubicBezTo>
                <a:cubicBezTo>
                  <a:pt x="1013637" y="86578"/>
                  <a:pt x="1058882" y="-20975"/>
                  <a:pt x="1108888" y="3631"/>
                </a:cubicBezTo>
                <a:cubicBezTo>
                  <a:pt x="1158894" y="28237"/>
                  <a:pt x="1162466" y="128250"/>
                  <a:pt x="1177944" y="260806"/>
                </a:cubicBezTo>
                <a:cubicBezTo>
                  <a:pt x="1193422" y="393362"/>
                  <a:pt x="1198581" y="688241"/>
                  <a:pt x="1201756" y="798969"/>
                </a:cubicBezTo>
                <a:cubicBezTo>
                  <a:pt x="1204931" y="909697"/>
                  <a:pt x="1193422" y="902553"/>
                  <a:pt x="1196994" y="934700"/>
                </a:cubicBezTo>
                <a:close/>
              </a:path>
            </a:pathLst>
          </a:cu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97CB6A5D-1B08-9C94-DC74-0BCFBD848879}"/>
              </a:ext>
            </a:extLst>
          </p:cNvPr>
          <p:cNvSpPr>
            <a:spLocks/>
          </p:cNvSpPr>
          <p:nvPr/>
        </p:nvSpPr>
        <p:spPr>
          <a:xfrm>
            <a:off x="5909180" y="551496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8AD2C3DB-D3B0-E9AA-FF52-0C646C6243A8}"/>
              </a:ext>
            </a:extLst>
          </p:cNvPr>
          <p:cNvSpPr>
            <a:spLocks/>
          </p:cNvSpPr>
          <p:nvPr/>
        </p:nvSpPr>
        <p:spPr>
          <a:xfrm>
            <a:off x="4902212" y="567567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F7421DDB-9500-F750-B41B-388BF940247C}"/>
              </a:ext>
            </a:extLst>
          </p:cNvPr>
          <p:cNvSpPr>
            <a:spLocks/>
          </p:cNvSpPr>
          <p:nvPr/>
        </p:nvSpPr>
        <p:spPr>
          <a:xfrm>
            <a:off x="5085954" y="4999189"/>
            <a:ext cx="36000" cy="360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4D889CCC-C65F-67E5-D204-935A39677C8E}"/>
              </a:ext>
            </a:extLst>
          </p:cNvPr>
          <p:cNvSpPr>
            <a:spLocks/>
          </p:cNvSpPr>
          <p:nvPr/>
        </p:nvSpPr>
        <p:spPr>
          <a:xfrm>
            <a:off x="5572261" y="5081921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2" name="Oval 231">
            <a:extLst>
              <a:ext uri="{FF2B5EF4-FFF2-40B4-BE49-F238E27FC236}">
                <a16:creationId xmlns:a16="http://schemas.microsoft.com/office/drawing/2014/main" id="{F459D5A3-CABE-8AC8-0CA5-04275DEBC106}"/>
              </a:ext>
            </a:extLst>
          </p:cNvPr>
          <p:cNvSpPr>
            <a:spLocks/>
          </p:cNvSpPr>
          <p:nvPr/>
        </p:nvSpPr>
        <p:spPr>
          <a:xfrm>
            <a:off x="5984973" y="4898115"/>
            <a:ext cx="36000" cy="360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3" name="Oval 232">
            <a:extLst>
              <a:ext uri="{FF2B5EF4-FFF2-40B4-BE49-F238E27FC236}">
                <a16:creationId xmlns:a16="http://schemas.microsoft.com/office/drawing/2014/main" id="{24D25053-A918-358F-9FE8-08F1938D7B10}"/>
              </a:ext>
            </a:extLst>
          </p:cNvPr>
          <p:cNvSpPr>
            <a:spLocks/>
          </p:cNvSpPr>
          <p:nvPr/>
        </p:nvSpPr>
        <p:spPr>
          <a:xfrm>
            <a:off x="5498765" y="5605728"/>
            <a:ext cx="36000" cy="36000"/>
          </a:xfrm>
          <a:prstGeom prst="ellipse">
            <a:avLst/>
          </a:prstGeom>
          <a:solidFill>
            <a:schemeClr val="accent2">
              <a:lumMod val="75000"/>
              <a:alpha val="49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4" name="Oval 233">
            <a:extLst>
              <a:ext uri="{FF2B5EF4-FFF2-40B4-BE49-F238E27FC236}">
                <a16:creationId xmlns:a16="http://schemas.microsoft.com/office/drawing/2014/main" id="{B57262EF-365F-E62A-6D92-2A506A754161}"/>
              </a:ext>
            </a:extLst>
          </p:cNvPr>
          <p:cNvSpPr>
            <a:spLocks/>
          </p:cNvSpPr>
          <p:nvPr/>
        </p:nvSpPr>
        <p:spPr>
          <a:xfrm>
            <a:off x="6090656" y="5689269"/>
            <a:ext cx="36000" cy="36000"/>
          </a:xfrm>
          <a:prstGeom prst="ellipse">
            <a:avLst/>
          </a:prstGeom>
          <a:solidFill>
            <a:schemeClr val="accent2">
              <a:lumMod val="75000"/>
              <a:alpha val="49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5" name="Oval 234">
            <a:extLst>
              <a:ext uri="{FF2B5EF4-FFF2-40B4-BE49-F238E27FC236}">
                <a16:creationId xmlns:a16="http://schemas.microsoft.com/office/drawing/2014/main" id="{94840F59-B9E4-D0C3-5580-33243F082FA7}"/>
              </a:ext>
            </a:extLst>
          </p:cNvPr>
          <p:cNvSpPr>
            <a:spLocks/>
          </p:cNvSpPr>
          <p:nvPr/>
        </p:nvSpPr>
        <p:spPr>
          <a:xfrm>
            <a:off x="5363788" y="5851087"/>
            <a:ext cx="36000" cy="36000"/>
          </a:xfrm>
          <a:prstGeom prst="ellipse">
            <a:avLst/>
          </a:prstGeom>
          <a:solidFill>
            <a:schemeClr val="accent2">
              <a:lumMod val="75000"/>
              <a:alpha val="49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A6D1EF26-7BF7-A45F-BC45-2AC2DB4500D9}"/>
              </a:ext>
            </a:extLst>
          </p:cNvPr>
          <p:cNvSpPr/>
          <p:nvPr/>
        </p:nvSpPr>
        <p:spPr>
          <a:xfrm>
            <a:off x="6074991" y="5675125"/>
            <a:ext cx="72000" cy="72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7BA7C987-8C5D-3642-F71A-9A98660F298D}"/>
              </a:ext>
            </a:extLst>
          </p:cNvPr>
          <p:cNvSpPr/>
          <p:nvPr/>
        </p:nvSpPr>
        <p:spPr>
          <a:xfrm>
            <a:off x="5486953" y="5586960"/>
            <a:ext cx="72000" cy="72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53EBECE0-3ABE-DF14-3A47-604B1C4610A2}"/>
              </a:ext>
            </a:extLst>
          </p:cNvPr>
          <p:cNvSpPr/>
          <p:nvPr/>
        </p:nvSpPr>
        <p:spPr>
          <a:xfrm>
            <a:off x="5067954" y="4981189"/>
            <a:ext cx="72000" cy="72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A665515F-5120-E436-BBD8-96E096596865}"/>
              </a:ext>
            </a:extLst>
          </p:cNvPr>
          <p:cNvSpPr/>
          <p:nvPr/>
        </p:nvSpPr>
        <p:spPr>
          <a:xfrm>
            <a:off x="5349392" y="5833087"/>
            <a:ext cx="72000" cy="72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0" name="Arrow: Right 239">
            <a:extLst>
              <a:ext uri="{FF2B5EF4-FFF2-40B4-BE49-F238E27FC236}">
                <a16:creationId xmlns:a16="http://schemas.microsoft.com/office/drawing/2014/main" id="{B9C80B17-E31F-434F-E228-4B14D24728B0}"/>
              </a:ext>
            </a:extLst>
          </p:cNvPr>
          <p:cNvSpPr/>
          <p:nvPr/>
        </p:nvSpPr>
        <p:spPr>
          <a:xfrm>
            <a:off x="3476354" y="4771925"/>
            <a:ext cx="274391" cy="189195"/>
          </a:xfrm>
          <a:prstGeom prst="rightArrow">
            <a:avLst/>
          </a:prstGeom>
          <a:ln>
            <a:solidFill>
              <a:srgbClr val="FFC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51CB2A98-158F-3CE1-E177-95DD131B0AD1}"/>
              </a:ext>
            </a:extLst>
          </p:cNvPr>
          <p:cNvSpPr txBox="1"/>
          <p:nvPr/>
        </p:nvSpPr>
        <p:spPr>
          <a:xfrm>
            <a:off x="7399619" y="4202005"/>
            <a:ext cx="38219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Arrangement of these lenses </a:t>
            </a:r>
          </a:p>
          <a:p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can be arbitrary – difficult to </a:t>
            </a:r>
          </a:p>
          <a:p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understand whether the subgraph admits a polynomial time algorithm for cliques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488C16BF-3C35-132B-B48F-5E1585765DBF}"/>
              </a:ext>
            </a:extLst>
          </p:cNvPr>
          <p:cNvSpPr txBox="1"/>
          <p:nvPr/>
        </p:nvSpPr>
        <p:spPr>
          <a:xfrm>
            <a:off x="6514635" y="4190106"/>
            <a:ext cx="136217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?</a:t>
            </a:r>
            <a:endParaRPr lang="en-CA" sz="8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52922938-0A4F-8884-C407-A5ED5A20A14A}"/>
              </a:ext>
            </a:extLst>
          </p:cNvPr>
          <p:cNvSpPr txBox="1"/>
          <p:nvPr/>
        </p:nvSpPr>
        <p:spPr>
          <a:xfrm>
            <a:off x="5203850" y="4186538"/>
            <a:ext cx="186175" cy="2291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A82F00BD-0022-19CF-C5AE-D9BA21A8C573}"/>
              </a:ext>
            </a:extLst>
          </p:cNvPr>
          <p:cNvSpPr txBox="1"/>
          <p:nvPr/>
        </p:nvSpPr>
        <p:spPr>
          <a:xfrm>
            <a:off x="5542467" y="508863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44F09142-C4AD-FE08-779B-1F398920A842}"/>
              </a:ext>
            </a:extLst>
          </p:cNvPr>
          <p:cNvSpPr txBox="1"/>
          <p:nvPr/>
        </p:nvSpPr>
        <p:spPr>
          <a:xfrm>
            <a:off x="5085945" y="4892939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71A444BE-EFE5-CD56-5211-3F90A9703760}"/>
              </a:ext>
            </a:extLst>
          </p:cNvPr>
          <p:cNvSpPr txBox="1"/>
          <p:nvPr/>
        </p:nvSpPr>
        <p:spPr>
          <a:xfrm>
            <a:off x="5985555" y="465728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531441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66FADE-6646-62C5-6B8D-61D646495F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A63E894E-874B-ABAD-70E0-EAD72C1D89C9}"/>
              </a:ext>
            </a:extLst>
          </p:cNvPr>
          <p:cNvSpPr txBox="1">
            <a:spLocks/>
          </p:cNvSpPr>
          <p:nvPr/>
        </p:nvSpPr>
        <p:spPr>
          <a:xfrm>
            <a:off x="0" y="60376"/>
            <a:ext cx="12191999" cy="77216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Getting Rid of Lenses (</a:t>
            </a:r>
            <a:r>
              <a:rPr lang="en-US" sz="3800" b="1" i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k</a:t>
            </a:r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 = 2)</a:t>
            </a:r>
            <a:endParaRPr lang="en-CA" sz="3800" b="1" baseline="30000" dirty="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Arial Nova Cond"/>
              <a:ea typeface="+mj-ea"/>
              <a:cs typeface="+mj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9BD3A3-65DE-6C98-F506-3412EF8A30EF}"/>
              </a:ext>
            </a:extLst>
          </p:cNvPr>
          <p:cNvSpPr/>
          <p:nvPr/>
        </p:nvSpPr>
        <p:spPr>
          <a:xfrm>
            <a:off x="683581" y="896645"/>
            <a:ext cx="10813002" cy="5610687"/>
          </a:xfrm>
          <a:prstGeom prst="rect">
            <a:avLst/>
          </a:prstGeom>
          <a:noFill/>
          <a:ln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A5623348-C1B8-C1A5-1772-B72CA53EE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200" dirty="0"/>
              <a:t>The 41st International Symposium on Computational Geometry (</a:t>
            </a:r>
            <a:r>
              <a:rPr lang="en-US" sz="1200" dirty="0" err="1"/>
              <a:t>SoCG</a:t>
            </a:r>
            <a:r>
              <a:rPr lang="en-US" sz="1200" dirty="0"/>
              <a:t> 2025), Kanazawa, Japan, June 23–27, 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F65621-29CF-9991-7676-D91C64BAC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11</a:t>
            </a:fld>
            <a:endParaRPr lang="en-US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F32B94E-D6AB-F51B-3F22-F8933BC02D9A}"/>
              </a:ext>
            </a:extLst>
          </p:cNvPr>
          <p:cNvCxnSpPr>
            <a:cxnSpLocks/>
          </p:cNvCxnSpPr>
          <p:nvPr/>
        </p:nvCxnSpPr>
        <p:spPr>
          <a:xfrm flipV="1">
            <a:off x="5200722" y="3197649"/>
            <a:ext cx="1262322" cy="462701"/>
          </a:xfrm>
          <a:prstGeom prst="line">
            <a:avLst/>
          </a:prstGeom>
          <a:ln w="53975">
            <a:solidFill>
              <a:schemeClr val="accent5">
                <a:alpha val="5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CE6A742-57D4-E756-5AD0-477F10A52FA0}"/>
              </a:ext>
            </a:extLst>
          </p:cNvPr>
          <p:cNvCxnSpPr>
            <a:cxnSpLocks/>
          </p:cNvCxnSpPr>
          <p:nvPr/>
        </p:nvCxnSpPr>
        <p:spPr>
          <a:xfrm flipV="1">
            <a:off x="5164722" y="2105879"/>
            <a:ext cx="0" cy="2590722"/>
          </a:xfrm>
          <a:prstGeom prst="line">
            <a:avLst/>
          </a:prstGeom>
          <a:ln w="53975">
            <a:solidFill>
              <a:schemeClr val="accent5">
                <a:alpha val="5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3FDADE0-A0C8-D626-DC6A-D85980DF8139}"/>
              </a:ext>
            </a:extLst>
          </p:cNvPr>
          <p:cNvCxnSpPr>
            <a:cxnSpLocks/>
          </p:cNvCxnSpPr>
          <p:nvPr/>
        </p:nvCxnSpPr>
        <p:spPr>
          <a:xfrm flipV="1">
            <a:off x="6477956" y="2105879"/>
            <a:ext cx="0" cy="2563926"/>
          </a:xfrm>
          <a:prstGeom prst="line">
            <a:avLst/>
          </a:prstGeom>
          <a:ln w="53975">
            <a:solidFill>
              <a:schemeClr val="accent5">
                <a:alpha val="5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Oval 115">
            <a:extLst>
              <a:ext uri="{FF2B5EF4-FFF2-40B4-BE49-F238E27FC236}">
                <a16:creationId xmlns:a16="http://schemas.microsoft.com/office/drawing/2014/main" id="{93B08302-1100-4570-E1AC-31852CEC6D89}"/>
              </a:ext>
            </a:extLst>
          </p:cNvPr>
          <p:cNvSpPr>
            <a:spLocks/>
          </p:cNvSpPr>
          <p:nvPr/>
        </p:nvSpPr>
        <p:spPr>
          <a:xfrm>
            <a:off x="6403853" y="3118549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6BE7C5B8-91D6-76F9-7E27-43D4CE636803}"/>
              </a:ext>
            </a:extLst>
          </p:cNvPr>
          <p:cNvSpPr>
            <a:spLocks/>
          </p:cNvSpPr>
          <p:nvPr/>
        </p:nvSpPr>
        <p:spPr>
          <a:xfrm>
            <a:off x="5109737" y="3595614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B768CCA7-1C36-B0A8-2211-46F401CEC3E5}"/>
              </a:ext>
            </a:extLst>
          </p:cNvPr>
          <p:cNvSpPr txBox="1"/>
          <p:nvPr/>
        </p:nvSpPr>
        <p:spPr>
          <a:xfrm>
            <a:off x="5399640" y="2001517"/>
            <a:ext cx="9284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chemeClr val="tx1">
                    <a:lumMod val="85000"/>
                  </a:schemeClr>
                </a:solidFill>
              </a:rPr>
              <a:t>Upper</a:t>
            </a:r>
          </a:p>
          <a:p>
            <a:r>
              <a:rPr lang="en-US" sz="2400" i="1" dirty="0">
                <a:solidFill>
                  <a:schemeClr val="tx1">
                    <a:lumMod val="85000"/>
                  </a:schemeClr>
                </a:solidFill>
              </a:rPr>
              <a:t>Slab</a:t>
            </a:r>
          </a:p>
          <a:p>
            <a:r>
              <a:rPr lang="en-US" sz="2400" i="1" dirty="0" err="1">
                <a:solidFill>
                  <a:srgbClr val="FF0000"/>
                </a:solidFill>
              </a:rPr>
              <a:t>U</a:t>
            </a:r>
            <a:r>
              <a:rPr lang="en-US" sz="2400" i="1" baseline="-25000" dirty="0" err="1">
                <a:solidFill>
                  <a:srgbClr val="FF0000"/>
                </a:solidFill>
              </a:rPr>
              <a:t>small</a:t>
            </a:r>
            <a:endParaRPr lang="en-CA" sz="2400" baseline="-25000" dirty="0">
              <a:solidFill>
                <a:srgbClr val="FF0000"/>
              </a:solidFill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82D93402-B43E-0639-7FC1-EA9376B036D4}"/>
              </a:ext>
            </a:extLst>
          </p:cNvPr>
          <p:cNvSpPr txBox="1"/>
          <p:nvPr/>
        </p:nvSpPr>
        <p:spPr>
          <a:xfrm>
            <a:off x="5367653" y="3904492"/>
            <a:ext cx="93551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chemeClr val="tx1">
                    <a:lumMod val="85000"/>
                  </a:schemeClr>
                </a:solidFill>
              </a:rPr>
              <a:t>Lower</a:t>
            </a:r>
          </a:p>
          <a:p>
            <a:r>
              <a:rPr lang="en-US" sz="2400" i="1" dirty="0">
                <a:solidFill>
                  <a:schemeClr val="tx1">
                    <a:lumMod val="85000"/>
                  </a:schemeClr>
                </a:solidFill>
              </a:rPr>
              <a:t>Slab</a:t>
            </a:r>
          </a:p>
          <a:p>
            <a:r>
              <a:rPr lang="en-US" sz="2400" i="1" dirty="0" err="1">
                <a:solidFill>
                  <a:srgbClr val="FF0000"/>
                </a:solidFill>
              </a:rPr>
              <a:t>L</a:t>
            </a:r>
            <a:r>
              <a:rPr lang="en-US" sz="2400" i="1" baseline="-25000" dirty="0" err="1">
                <a:solidFill>
                  <a:srgbClr val="FF0000"/>
                </a:solidFill>
              </a:rPr>
              <a:t>small</a:t>
            </a:r>
            <a:endParaRPr lang="en-CA" sz="2400" baseline="-25000" dirty="0">
              <a:solidFill>
                <a:srgbClr val="FF0000"/>
              </a:solidFill>
            </a:endParaRPr>
          </a:p>
          <a:p>
            <a:endParaRPr lang="en-CA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56735806-FAB0-E022-63B5-189DA47D6FC3}"/>
              </a:ext>
            </a:extLst>
          </p:cNvPr>
          <p:cNvSpPr txBox="1"/>
          <p:nvPr/>
        </p:nvSpPr>
        <p:spPr>
          <a:xfrm>
            <a:off x="7201072" y="2704163"/>
            <a:ext cx="22461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Guess the </a:t>
            </a:r>
          </a:p>
          <a:p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rightmost small </a:t>
            </a:r>
          </a:p>
          <a:p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disk center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D122624F-F9C7-6F92-BC64-B976EA60C3B5}"/>
              </a:ext>
            </a:extLst>
          </p:cNvPr>
          <p:cNvSpPr txBox="1"/>
          <p:nvPr/>
        </p:nvSpPr>
        <p:spPr>
          <a:xfrm>
            <a:off x="2455293" y="2828834"/>
            <a:ext cx="19901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Guess the </a:t>
            </a:r>
          </a:p>
          <a:p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leftmost small </a:t>
            </a:r>
          </a:p>
          <a:p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disk center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5E41444F-3BAC-2D5D-DC16-E9812B5C5891}"/>
              </a:ext>
            </a:extLst>
          </p:cNvPr>
          <p:cNvSpPr txBox="1"/>
          <p:nvPr/>
        </p:nvSpPr>
        <p:spPr>
          <a:xfrm>
            <a:off x="4781732" y="340124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chemeClr val="tx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sz="2400" i="1" dirty="0">
              <a:solidFill>
                <a:schemeClr val="tx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41286701-30A9-250D-0944-1422B04FC5C3}"/>
              </a:ext>
            </a:extLst>
          </p:cNvPr>
          <p:cNvSpPr txBox="1"/>
          <p:nvPr/>
        </p:nvSpPr>
        <p:spPr>
          <a:xfrm>
            <a:off x="6489571" y="285182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chemeClr val="tx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sz="2400" i="1" dirty="0">
              <a:solidFill>
                <a:schemeClr val="tx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660604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5B03B0-F200-886B-B24F-EDE3745CD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F77082E7-F8E1-E48F-F675-1F533ECAEC2E}"/>
              </a:ext>
            </a:extLst>
          </p:cNvPr>
          <p:cNvSpPr txBox="1">
            <a:spLocks/>
          </p:cNvSpPr>
          <p:nvPr/>
        </p:nvSpPr>
        <p:spPr>
          <a:xfrm>
            <a:off x="0" y="60376"/>
            <a:ext cx="12191999" cy="77216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Getting Rid of Lenses (</a:t>
            </a:r>
            <a:r>
              <a:rPr lang="en-US" sz="3800" b="1" i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k</a:t>
            </a:r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 = 2)</a:t>
            </a:r>
            <a:endParaRPr lang="en-CA" sz="3800" b="1" baseline="30000" dirty="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Arial Nova Cond"/>
              <a:ea typeface="+mj-ea"/>
              <a:cs typeface="+mj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7CDAEB5-4271-3DCE-1B3C-97312C9F2990}"/>
              </a:ext>
            </a:extLst>
          </p:cNvPr>
          <p:cNvSpPr/>
          <p:nvPr/>
        </p:nvSpPr>
        <p:spPr>
          <a:xfrm>
            <a:off x="683581" y="896645"/>
            <a:ext cx="10813002" cy="5610687"/>
          </a:xfrm>
          <a:prstGeom prst="rect">
            <a:avLst/>
          </a:prstGeom>
          <a:noFill/>
          <a:ln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EE1F2772-B1F0-3FCD-0378-A882CE98E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200" dirty="0"/>
              <a:t>The 41st International Symposium on Computational Geometry (</a:t>
            </a:r>
            <a:r>
              <a:rPr lang="en-US" sz="1200" dirty="0" err="1"/>
              <a:t>SoCG</a:t>
            </a:r>
            <a:r>
              <a:rPr lang="en-US" sz="1200" dirty="0"/>
              <a:t> 2025), Kanazawa, Japan, June 23–27, 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F23AB8-FC71-115A-07AA-32802CEDB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12</a:t>
            </a:fld>
            <a:endParaRPr lang="en-US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2BD5598-C1DB-B01B-C9A8-3D4DF2885690}"/>
              </a:ext>
            </a:extLst>
          </p:cNvPr>
          <p:cNvCxnSpPr>
            <a:cxnSpLocks/>
          </p:cNvCxnSpPr>
          <p:nvPr/>
        </p:nvCxnSpPr>
        <p:spPr>
          <a:xfrm flipV="1">
            <a:off x="1352622" y="2716767"/>
            <a:ext cx="1262322" cy="462701"/>
          </a:xfrm>
          <a:prstGeom prst="line">
            <a:avLst/>
          </a:prstGeom>
          <a:ln w="53975">
            <a:solidFill>
              <a:schemeClr val="accent5">
                <a:alpha val="5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AF953E1-447F-8E15-C2BE-01DD82E408FE}"/>
              </a:ext>
            </a:extLst>
          </p:cNvPr>
          <p:cNvCxnSpPr>
            <a:cxnSpLocks/>
          </p:cNvCxnSpPr>
          <p:nvPr/>
        </p:nvCxnSpPr>
        <p:spPr>
          <a:xfrm flipV="1">
            <a:off x="1316622" y="1624997"/>
            <a:ext cx="0" cy="2590722"/>
          </a:xfrm>
          <a:prstGeom prst="line">
            <a:avLst/>
          </a:prstGeom>
          <a:ln w="53975">
            <a:solidFill>
              <a:schemeClr val="accent5">
                <a:alpha val="5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A35E246-FE9D-9013-6385-84AD09B58DAC}"/>
              </a:ext>
            </a:extLst>
          </p:cNvPr>
          <p:cNvCxnSpPr>
            <a:cxnSpLocks/>
          </p:cNvCxnSpPr>
          <p:nvPr/>
        </p:nvCxnSpPr>
        <p:spPr>
          <a:xfrm flipV="1">
            <a:off x="2629856" y="1624997"/>
            <a:ext cx="0" cy="2563926"/>
          </a:xfrm>
          <a:prstGeom prst="line">
            <a:avLst/>
          </a:prstGeom>
          <a:ln w="53975">
            <a:solidFill>
              <a:schemeClr val="accent5">
                <a:alpha val="5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Oval 115">
            <a:extLst>
              <a:ext uri="{FF2B5EF4-FFF2-40B4-BE49-F238E27FC236}">
                <a16:creationId xmlns:a16="http://schemas.microsoft.com/office/drawing/2014/main" id="{169A45A8-B7D3-839A-4068-8BA9F96DAB28}"/>
              </a:ext>
            </a:extLst>
          </p:cNvPr>
          <p:cNvSpPr>
            <a:spLocks/>
          </p:cNvSpPr>
          <p:nvPr/>
        </p:nvSpPr>
        <p:spPr>
          <a:xfrm>
            <a:off x="2555753" y="2637667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B132C8D5-9B97-8CDC-994C-CCEA134A41D8}"/>
              </a:ext>
            </a:extLst>
          </p:cNvPr>
          <p:cNvSpPr>
            <a:spLocks/>
          </p:cNvSpPr>
          <p:nvPr/>
        </p:nvSpPr>
        <p:spPr>
          <a:xfrm>
            <a:off x="1261637" y="3114732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A0C580A-13F9-462E-393E-5336C3A09CA2}"/>
              </a:ext>
            </a:extLst>
          </p:cNvPr>
          <p:cNvCxnSpPr>
            <a:cxnSpLocks/>
          </p:cNvCxnSpPr>
          <p:nvPr/>
        </p:nvCxnSpPr>
        <p:spPr>
          <a:xfrm>
            <a:off x="1969842" y="2698302"/>
            <a:ext cx="1755023" cy="975272"/>
          </a:xfrm>
          <a:prstGeom prst="line">
            <a:avLst/>
          </a:prstGeom>
          <a:solidFill>
            <a:schemeClr val="accent2"/>
          </a:solidFill>
          <a:ln w="53975">
            <a:solidFill>
              <a:schemeClr val="accent2">
                <a:lumMod val="75000"/>
                <a:alpha val="52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0DBC843-B6C1-9256-B5FA-88F39C6FEBE3}"/>
              </a:ext>
            </a:extLst>
          </p:cNvPr>
          <p:cNvCxnSpPr>
            <a:cxnSpLocks/>
          </p:cNvCxnSpPr>
          <p:nvPr/>
        </p:nvCxnSpPr>
        <p:spPr>
          <a:xfrm flipV="1">
            <a:off x="1969842" y="1330941"/>
            <a:ext cx="0" cy="3450290"/>
          </a:xfrm>
          <a:prstGeom prst="line">
            <a:avLst/>
          </a:prstGeom>
          <a:solidFill>
            <a:schemeClr val="accent2"/>
          </a:solidFill>
          <a:ln w="53975">
            <a:solidFill>
              <a:schemeClr val="accent2">
                <a:lumMod val="75000"/>
                <a:alpha val="52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CA305B9-9442-D378-1043-416B734A652C}"/>
              </a:ext>
            </a:extLst>
          </p:cNvPr>
          <p:cNvCxnSpPr>
            <a:cxnSpLocks/>
          </p:cNvCxnSpPr>
          <p:nvPr/>
        </p:nvCxnSpPr>
        <p:spPr>
          <a:xfrm flipV="1">
            <a:off x="3724865" y="1330941"/>
            <a:ext cx="0" cy="3450290"/>
          </a:xfrm>
          <a:prstGeom prst="line">
            <a:avLst/>
          </a:prstGeom>
          <a:solidFill>
            <a:schemeClr val="accent2"/>
          </a:solidFill>
          <a:ln w="53975">
            <a:solidFill>
              <a:schemeClr val="accent2">
                <a:lumMod val="75000"/>
                <a:alpha val="52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2DD610C9-F5AF-EC92-AA2A-98F90EC8217F}"/>
              </a:ext>
            </a:extLst>
          </p:cNvPr>
          <p:cNvSpPr/>
          <p:nvPr/>
        </p:nvSpPr>
        <p:spPr>
          <a:xfrm>
            <a:off x="1905184" y="2643259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F2A42D-6332-20E6-A5F6-2E7EB17ECEDF}"/>
              </a:ext>
            </a:extLst>
          </p:cNvPr>
          <p:cNvSpPr/>
          <p:nvPr/>
        </p:nvSpPr>
        <p:spPr>
          <a:xfrm>
            <a:off x="3661022" y="3594758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872BF5-5E66-8118-1A48-F3A94D2CBE40}"/>
              </a:ext>
            </a:extLst>
          </p:cNvPr>
          <p:cNvSpPr txBox="1"/>
          <p:nvPr/>
        </p:nvSpPr>
        <p:spPr>
          <a:xfrm>
            <a:off x="907232" y="4999590"/>
            <a:ext cx="23374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Guess the slabs</a:t>
            </a:r>
          </a:p>
          <a:p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of the small disks</a:t>
            </a:r>
          </a:p>
          <a:p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and large disks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7CC474-F730-8647-C73B-A0ED51355964}"/>
              </a:ext>
            </a:extLst>
          </p:cNvPr>
          <p:cNvSpPr txBox="1"/>
          <p:nvPr/>
        </p:nvSpPr>
        <p:spPr>
          <a:xfrm>
            <a:off x="7779192" y="2637667"/>
            <a:ext cx="398011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Claim: The </a:t>
            </a:r>
            <a:r>
              <a:rPr lang="en-US" sz="2400" i="1" dirty="0">
                <a:solidFill>
                  <a:srgbClr val="FFC000"/>
                </a:solidFill>
              </a:rPr>
              <a:t>union</a:t>
            </a:r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 of upper slabs </a:t>
            </a:r>
            <a:r>
              <a:rPr lang="en-US" sz="2400" i="1" dirty="0">
                <a:solidFill>
                  <a:srgbClr val="FFC000"/>
                </a:solidFill>
              </a:rPr>
              <a:t>corresponds to a clique </a:t>
            </a:r>
          </a:p>
          <a:p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and the same holds for the union of lower slabs.</a:t>
            </a:r>
          </a:p>
          <a:p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The </a:t>
            </a:r>
            <a:r>
              <a:rPr lang="en-US" sz="2400" i="1" dirty="0">
                <a:solidFill>
                  <a:srgbClr val="FFC000"/>
                </a:solidFill>
              </a:rPr>
              <a:t>complement is bipartite </a:t>
            </a:r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and the clique is obtained</a:t>
            </a:r>
          </a:p>
          <a:p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from max bipartite matching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FAD2860-3408-DE5C-AADB-D3A12C45753C}"/>
              </a:ext>
            </a:extLst>
          </p:cNvPr>
          <p:cNvSpPr/>
          <p:nvPr/>
        </p:nvSpPr>
        <p:spPr>
          <a:xfrm>
            <a:off x="5167302" y="1617368"/>
            <a:ext cx="1317272" cy="1562100"/>
          </a:xfrm>
          <a:custGeom>
            <a:avLst/>
            <a:gdLst>
              <a:gd name="connsiteX0" fmla="*/ 0 w 1333500"/>
              <a:gd name="connsiteY0" fmla="*/ 0 h 1562100"/>
              <a:gd name="connsiteX1" fmla="*/ 9525 w 1333500"/>
              <a:gd name="connsiteY1" fmla="*/ 1562100 h 1562100"/>
              <a:gd name="connsiteX2" fmla="*/ 1314450 w 1333500"/>
              <a:gd name="connsiteY2" fmla="*/ 1076325 h 1562100"/>
              <a:gd name="connsiteX3" fmla="*/ 1333500 w 1333500"/>
              <a:gd name="connsiteY3" fmla="*/ 9525 h 1562100"/>
              <a:gd name="connsiteX0" fmla="*/ 0 w 1315603"/>
              <a:gd name="connsiteY0" fmla="*/ 0 h 1562100"/>
              <a:gd name="connsiteX1" fmla="*/ 9525 w 1315603"/>
              <a:gd name="connsiteY1" fmla="*/ 1562100 h 1562100"/>
              <a:gd name="connsiteX2" fmla="*/ 1314450 w 1315603"/>
              <a:gd name="connsiteY2" fmla="*/ 1076325 h 1562100"/>
              <a:gd name="connsiteX3" fmla="*/ 1304925 w 1315603"/>
              <a:gd name="connsiteY3" fmla="*/ 9525 h 1562100"/>
              <a:gd name="connsiteX0" fmla="*/ 0 w 1316283"/>
              <a:gd name="connsiteY0" fmla="*/ 0 h 1562100"/>
              <a:gd name="connsiteX1" fmla="*/ 9525 w 1316283"/>
              <a:gd name="connsiteY1" fmla="*/ 1562100 h 1562100"/>
              <a:gd name="connsiteX2" fmla="*/ 1314450 w 1316283"/>
              <a:gd name="connsiteY2" fmla="*/ 1076325 h 1562100"/>
              <a:gd name="connsiteX3" fmla="*/ 1314450 w 1316283"/>
              <a:gd name="connsiteY3" fmla="*/ 9525 h 1562100"/>
              <a:gd name="connsiteX0" fmla="*/ 0 w 1317272"/>
              <a:gd name="connsiteY0" fmla="*/ 0 h 1562100"/>
              <a:gd name="connsiteX1" fmla="*/ 9525 w 1317272"/>
              <a:gd name="connsiteY1" fmla="*/ 1562100 h 1562100"/>
              <a:gd name="connsiteX2" fmla="*/ 1314450 w 1317272"/>
              <a:gd name="connsiteY2" fmla="*/ 1076325 h 1562100"/>
              <a:gd name="connsiteX3" fmla="*/ 1314450 w 1317272"/>
              <a:gd name="connsiteY3" fmla="*/ 95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272" h="1562100">
                <a:moveTo>
                  <a:pt x="0" y="0"/>
                </a:moveTo>
                <a:lnTo>
                  <a:pt x="9525" y="1562100"/>
                </a:lnTo>
                <a:lnTo>
                  <a:pt x="1314450" y="1076325"/>
                </a:lnTo>
                <a:cubicBezTo>
                  <a:pt x="1320800" y="720725"/>
                  <a:pt x="1314450" y="12700"/>
                  <a:pt x="1314450" y="9525"/>
                </a:cubicBezTo>
              </a:path>
            </a:pathLst>
          </a:custGeom>
          <a:solidFill>
            <a:srgbClr val="FF0000">
              <a:alpha val="35000"/>
            </a:srgbClr>
          </a:solidFill>
          <a:ln w="53975">
            <a:solidFill>
              <a:srgbClr val="FF0000">
                <a:alpha val="52000"/>
              </a:srgb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C1DD7AEB-D5D0-190F-95BE-915AE6960F0E}"/>
              </a:ext>
            </a:extLst>
          </p:cNvPr>
          <p:cNvSpPr txBox="1"/>
          <p:nvPr/>
        </p:nvSpPr>
        <p:spPr>
          <a:xfrm>
            <a:off x="1622241" y="2331209"/>
            <a:ext cx="32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B8EAE684-7A8F-09CF-3D86-675A53D748E6}"/>
              </a:ext>
            </a:extLst>
          </p:cNvPr>
          <p:cNvSpPr txBox="1"/>
          <p:nvPr/>
        </p:nvSpPr>
        <p:spPr>
          <a:xfrm>
            <a:off x="3786134" y="335955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2867F9-77A4-7580-3C92-66BBC701F2F6}"/>
              </a:ext>
            </a:extLst>
          </p:cNvPr>
          <p:cNvSpPr txBox="1"/>
          <p:nvPr/>
        </p:nvSpPr>
        <p:spPr>
          <a:xfrm>
            <a:off x="924777" y="300945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CB00AF3-6DF5-2321-3D15-0153CDEE0EE4}"/>
              </a:ext>
            </a:extLst>
          </p:cNvPr>
          <p:cNvSpPr txBox="1"/>
          <p:nvPr/>
        </p:nvSpPr>
        <p:spPr>
          <a:xfrm>
            <a:off x="2644769" y="237094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212B8DA-0CD4-9992-E829-D3A597F86BAD}"/>
              </a:ext>
            </a:extLst>
          </p:cNvPr>
          <p:cNvSpPr/>
          <p:nvPr/>
        </p:nvSpPr>
        <p:spPr>
          <a:xfrm>
            <a:off x="5881251" y="1384114"/>
            <a:ext cx="1752600" cy="2324100"/>
          </a:xfrm>
          <a:custGeom>
            <a:avLst/>
            <a:gdLst>
              <a:gd name="connsiteX0" fmla="*/ 0 w 1752600"/>
              <a:gd name="connsiteY0" fmla="*/ 0 h 2324100"/>
              <a:gd name="connsiteX1" fmla="*/ 0 w 1752600"/>
              <a:gd name="connsiteY1" fmla="*/ 1343025 h 2324100"/>
              <a:gd name="connsiteX2" fmla="*/ 1752600 w 1752600"/>
              <a:gd name="connsiteY2" fmla="*/ 2324100 h 2324100"/>
              <a:gd name="connsiteX3" fmla="*/ 1752600 w 1752600"/>
              <a:gd name="connsiteY3" fmla="*/ 9525 h 232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2600" h="2324100">
                <a:moveTo>
                  <a:pt x="0" y="0"/>
                </a:moveTo>
                <a:lnTo>
                  <a:pt x="0" y="1343025"/>
                </a:lnTo>
                <a:lnTo>
                  <a:pt x="1752600" y="2324100"/>
                </a:lnTo>
                <a:lnTo>
                  <a:pt x="1752600" y="9525"/>
                </a:lnTo>
              </a:path>
            </a:pathLst>
          </a:custGeom>
          <a:solidFill>
            <a:schemeClr val="accent2">
              <a:lumMod val="75000"/>
              <a:alpha val="33000"/>
            </a:schemeClr>
          </a:solidFill>
          <a:ln w="53975">
            <a:solidFill>
              <a:schemeClr val="accent2">
                <a:lumMod val="75000"/>
                <a:alpha val="52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2A2E786-A19F-4BD6-FEBE-E9079846E92C}"/>
              </a:ext>
            </a:extLst>
          </p:cNvPr>
          <p:cNvSpPr/>
          <p:nvPr/>
        </p:nvSpPr>
        <p:spPr>
          <a:xfrm flipH="1" flipV="1">
            <a:off x="4999753" y="4180312"/>
            <a:ext cx="1317272" cy="1562100"/>
          </a:xfrm>
          <a:custGeom>
            <a:avLst/>
            <a:gdLst>
              <a:gd name="connsiteX0" fmla="*/ 0 w 1333500"/>
              <a:gd name="connsiteY0" fmla="*/ 0 h 1562100"/>
              <a:gd name="connsiteX1" fmla="*/ 9525 w 1333500"/>
              <a:gd name="connsiteY1" fmla="*/ 1562100 h 1562100"/>
              <a:gd name="connsiteX2" fmla="*/ 1314450 w 1333500"/>
              <a:gd name="connsiteY2" fmla="*/ 1076325 h 1562100"/>
              <a:gd name="connsiteX3" fmla="*/ 1333500 w 1333500"/>
              <a:gd name="connsiteY3" fmla="*/ 9525 h 1562100"/>
              <a:gd name="connsiteX0" fmla="*/ 0 w 1315603"/>
              <a:gd name="connsiteY0" fmla="*/ 0 h 1562100"/>
              <a:gd name="connsiteX1" fmla="*/ 9525 w 1315603"/>
              <a:gd name="connsiteY1" fmla="*/ 1562100 h 1562100"/>
              <a:gd name="connsiteX2" fmla="*/ 1314450 w 1315603"/>
              <a:gd name="connsiteY2" fmla="*/ 1076325 h 1562100"/>
              <a:gd name="connsiteX3" fmla="*/ 1304925 w 1315603"/>
              <a:gd name="connsiteY3" fmla="*/ 9525 h 1562100"/>
              <a:gd name="connsiteX0" fmla="*/ 0 w 1316283"/>
              <a:gd name="connsiteY0" fmla="*/ 0 h 1562100"/>
              <a:gd name="connsiteX1" fmla="*/ 9525 w 1316283"/>
              <a:gd name="connsiteY1" fmla="*/ 1562100 h 1562100"/>
              <a:gd name="connsiteX2" fmla="*/ 1314450 w 1316283"/>
              <a:gd name="connsiteY2" fmla="*/ 1076325 h 1562100"/>
              <a:gd name="connsiteX3" fmla="*/ 1314450 w 1316283"/>
              <a:gd name="connsiteY3" fmla="*/ 9525 h 1562100"/>
              <a:gd name="connsiteX0" fmla="*/ 0 w 1317272"/>
              <a:gd name="connsiteY0" fmla="*/ 0 h 1562100"/>
              <a:gd name="connsiteX1" fmla="*/ 9525 w 1317272"/>
              <a:gd name="connsiteY1" fmla="*/ 1562100 h 1562100"/>
              <a:gd name="connsiteX2" fmla="*/ 1314450 w 1317272"/>
              <a:gd name="connsiteY2" fmla="*/ 1076325 h 1562100"/>
              <a:gd name="connsiteX3" fmla="*/ 1314450 w 1317272"/>
              <a:gd name="connsiteY3" fmla="*/ 95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272" h="1562100">
                <a:moveTo>
                  <a:pt x="0" y="0"/>
                </a:moveTo>
                <a:lnTo>
                  <a:pt x="9525" y="1562100"/>
                </a:lnTo>
                <a:lnTo>
                  <a:pt x="1314450" y="1076325"/>
                </a:lnTo>
                <a:cubicBezTo>
                  <a:pt x="1320800" y="720725"/>
                  <a:pt x="1314450" y="12700"/>
                  <a:pt x="1314450" y="9525"/>
                </a:cubicBezTo>
              </a:path>
            </a:pathLst>
          </a:custGeom>
          <a:solidFill>
            <a:srgbClr val="FF0000">
              <a:alpha val="35000"/>
            </a:srgbClr>
          </a:solidFill>
          <a:ln w="53975">
            <a:solidFill>
              <a:srgbClr val="FF0000">
                <a:alpha val="52000"/>
              </a:srgb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10ED78C-20BB-E0CB-F7A5-C68FDF11D315}"/>
              </a:ext>
            </a:extLst>
          </p:cNvPr>
          <p:cNvSpPr/>
          <p:nvPr/>
        </p:nvSpPr>
        <p:spPr>
          <a:xfrm flipH="1" flipV="1">
            <a:off x="5713702" y="3947058"/>
            <a:ext cx="1752600" cy="2324100"/>
          </a:xfrm>
          <a:custGeom>
            <a:avLst/>
            <a:gdLst>
              <a:gd name="connsiteX0" fmla="*/ 0 w 1752600"/>
              <a:gd name="connsiteY0" fmla="*/ 0 h 2324100"/>
              <a:gd name="connsiteX1" fmla="*/ 0 w 1752600"/>
              <a:gd name="connsiteY1" fmla="*/ 1343025 h 2324100"/>
              <a:gd name="connsiteX2" fmla="*/ 1752600 w 1752600"/>
              <a:gd name="connsiteY2" fmla="*/ 2324100 h 2324100"/>
              <a:gd name="connsiteX3" fmla="*/ 1752600 w 1752600"/>
              <a:gd name="connsiteY3" fmla="*/ 9525 h 232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2600" h="2324100">
                <a:moveTo>
                  <a:pt x="0" y="0"/>
                </a:moveTo>
                <a:lnTo>
                  <a:pt x="0" y="1343025"/>
                </a:lnTo>
                <a:lnTo>
                  <a:pt x="1752600" y="2324100"/>
                </a:lnTo>
                <a:lnTo>
                  <a:pt x="1752600" y="9525"/>
                </a:lnTo>
              </a:path>
            </a:pathLst>
          </a:custGeom>
          <a:solidFill>
            <a:schemeClr val="accent2">
              <a:lumMod val="75000"/>
              <a:alpha val="33000"/>
            </a:schemeClr>
          </a:solidFill>
          <a:ln w="53975">
            <a:solidFill>
              <a:schemeClr val="accent2">
                <a:lumMod val="75000"/>
                <a:alpha val="52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3D441FB-A2E0-270E-6A41-7BF7BCB5E592}"/>
              </a:ext>
            </a:extLst>
          </p:cNvPr>
          <p:cNvSpPr txBox="1"/>
          <p:nvPr/>
        </p:nvSpPr>
        <p:spPr>
          <a:xfrm>
            <a:off x="5987872" y="1558353"/>
            <a:ext cx="12561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clique</a:t>
            </a:r>
            <a:endParaRPr lang="en-CA" sz="400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1DBC3DD-3034-E475-190D-2915A363BA3F}"/>
              </a:ext>
            </a:extLst>
          </p:cNvPr>
          <p:cNvSpPr/>
          <p:nvPr/>
        </p:nvSpPr>
        <p:spPr>
          <a:xfrm>
            <a:off x="5208998" y="2143034"/>
            <a:ext cx="2422045" cy="1535114"/>
          </a:xfrm>
          <a:custGeom>
            <a:avLst/>
            <a:gdLst>
              <a:gd name="connsiteX0" fmla="*/ 0 w 2422045"/>
              <a:gd name="connsiteY0" fmla="*/ 1001722 h 1515430"/>
              <a:gd name="connsiteX1" fmla="*/ 195209 w 2422045"/>
              <a:gd name="connsiteY1" fmla="*/ 107871 h 1515430"/>
              <a:gd name="connsiteX2" fmla="*/ 657546 w 2422045"/>
              <a:gd name="connsiteY2" fmla="*/ 190064 h 1515430"/>
              <a:gd name="connsiteX3" fmla="*/ 1592494 w 2422045"/>
              <a:gd name="connsiteY3" fmla="*/ 15403 h 1515430"/>
              <a:gd name="connsiteX4" fmla="*/ 1910993 w 2422045"/>
              <a:gd name="connsiteY4" fmla="*/ 652401 h 1515430"/>
              <a:gd name="connsiteX5" fmla="*/ 2352782 w 2422045"/>
              <a:gd name="connsiteY5" fmla="*/ 940078 h 1515430"/>
              <a:gd name="connsiteX6" fmla="*/ 2414427 w 2422045"/>
              <a:gd name="connsiteY6" fmla="*/ 1515430 h 1515430"/>
              <a:gd name="connsiteX0" fmla="*/ 0 w 2422045"/>
              <a:gd name="connsiteY0" fmla="*/ 1021406 h 1535114"/>
              <a:gd name="connsiteX1" fmla="*/ 195209 w 2422045"/>
              <a:gd name="connsiteY1" fmla="*/ 127555 h 1535114"/>
              <a:gd name="connsiteX2" fmla="*/ 657546 w 2422045"/>
              <a:gd name="connsiteY2" fmla="*/ 209748 h 1535114"/>
              <a:gd name="connsiteX3" fmla="*/ 1356189 w 2422045"/>
              <a:gd name="connsiteY3" fmla="*/ 14539 h 1535114"/>
              <a:gd name="connsiteX4" fmla="*/ 1910993 w 2422045"/>
              <a:gd name="connsiteY4" fmla="*/ 672085 h 1535114"/>
              <a:gd name="connsiteX5" fmla="*/ 2352782 w 2422045"/>
              <a:gd name="connsiteY5" fmla="*/ 959762 h 1535114"/>
              <a:gd name="connsiteX6" fmla="*/ 2414427 w 2422045"/>
              <a:gd name="connsiteY6" fmla="*/ 1535114 h 1535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22045" h="1535114">
                <a:moveTo>
                  <a:pt x="0" y="1021406"/>
                </a:moveTo>
                <a:cubicBezTo>
                  <a:pt x="42809" y="642118"/>
                  <a:pt x="85618" y="262831"/>
                  <a:pt x="195209" y="127555"/>
                </a:cubicBezTo>
                <a:cubicBezTo>
                  <a:pt x="304800" y="-7721"/>
                  <a:pt x="464049" y="228584"/>
                  <a:pt x="657546" y="209748"/>
                </a:cubicBezTo>
                <a:cubicBezTo>
                  <a:pt x="851043" y="190912"/>
                  <a:pt x="1147281" y="-62517"/>
                  <a:pt x="1356189" y="14539"/>
                </a:cubicBezTo>
                <a:cubicBezTo>
                  <a:pt x="1565097" y="91595"/>
                  <a:pt x="1744894" y="514548"/>
                  <a:pt x="1910993" y="672085"/>
                </a:cubicBezTo>
                <a:cubicBezTo>
                  <a:pt x="2077092" y="829622"/>
                  <a:pt x="2268876" y="815924"/>
                  <a:pt x="2352782" y="959762"/>
                </a:cubicBezTo>
                <a:cubicBezTo>
                  <a:pt x="2436688" y="1103600"/>
                  <a:pt x="2425557" y="1319357"/>
                  <a:pt x="2414427" y="1535114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52460D7-C360-0A38-F994-063380DC57F7}"/>
              </a:ext>
            </a:extLst>
          </p:cNvPr>
          <p:cNvSpPr/>
          <p:nvPr/>
        </p:nvSpPr>
        <p:spPr>
          <a:xfrm>
            <a:off x="5034337" y="4685016"/>
            <a:ext cx="2434975" cy="958894"/>
          </a:xfrm>
          <a:custGeom>
            <a:avLst/>
            <a:gdLst>
              <a:gd name="connsiteX0" fmla="*/ 0 w 2434975"/>
              <a:gd name="connsiteY0" fmla="*/ 0 h 958894"/>
              <a:gd name="connsiteX1" fmla="*/ 226032 w 2434975"/>
              <a:gd name="connsiteY1" fmla="*/ 462337 h 958894"/>
              <a:gd name="connsiteX2" fmla="*/ 770562 w 2434975"/>
              <a:gd name="connsiteY2" fmla="*/ 267128 h 958894"/>
              <a:gd name="connsiteX3" fmla="*/ 1253447 w 2434975"/>
              <a:gd name="connsiteY3" fmla="*/ 616449 h 958894"/>
              <a:gd name="connsiteX4" fmla="*/ 1613043 w 2434975"/>
              <a:gd name="connsiteY4" fmla="*/ 955496 h 958894"/>
              <a:gd name="connsiteX5" fmla="*/ 1849348 w 2434975"/>
              <a:gd name="connsiteY5" fmla="*/ 780836 h 958894"/>
              <a:gd name="connsiteX6" fmla="*/ 2003461 w 2434975"/>
              <a:gd name="connsiteY6" fmla="*/ 616449 h 958894"/>
              <a:gd name="connsiteX7" fmla="*/ 2311685 w 2434975"/>
              <a:gd name="connsiteY7" fmla="*/ 647272 h 958894"/>
              <a:gd name="connsiteX8" fmla="*/ 2434975 w 2434975"/>
              <a:gd name="connsiteY8" fmla="*/ 267128 h 958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4975" h="958894">
                <a:moveTo>
                  <a:pt x="0" y="0"/>
                </a:moveTo>
                <a:cubicBezTo>
                  <a:pt x="48802" y="208908"/>
                  <a:pt x="97605" y="417816"/>
                  <a:pt x="226032" y="462337"/>
                </a:cubicBezTo>
                <a:cubicBezTo>
                  <a:pt x="354459" y="506858"/>
                  <a:pt x="599326" y="241443"/>
                  <a:pt x="770562" y="267128"/>
                </a:cubicBezTo>
                <a:cubicBezTo>
                  <a:pt x="941798" y="292813"/>
                  <a:pt x="1113034" y="501721"/>
                  <a:pt x="1253447" y="616449"/>
                </a:cubicBezTo>
                <a:cubicBezTo>
                  <a:pt x="1393860" y="731177"/>
                  <a:pt x="1513726" y="928098"/>
                  <a:pt x="1613043" y="955496"/>
                </a:cubicBezTo>
                <a:cubicBezTo>
                  <a:pt x="1712360" y="982894"/>
                  <a:pt x="1784278" y="837344"/>
                  <a:pt x="1849348" y="780836"/>
                </a:cubicBezTo>
                <a:cubicBezTo>
                  <a:pt x="1914418" y="724328"/>
                  <a:pt x="1926405" y="638710"/>
                  <a:pt x="2003461" y="616449"/>
                </a:cubicBezTo>
                <a:cubicBezTo>
                  <a:pt x="2080517" y="594188"/>
                  <a:pt x="2239766" y="705492"/>
                  <a:pt x="2311685" y="647272"/>
                </a:cubicBezTo>
                <a:cubicBezTo>
                  <a:pt x="2383604" y="589052"/>
                  <a:pt x="2409289" y="428090"/>
                  <a:pt x="2434975" y="267128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5BC3D0-19F3-9AC8-C7B1-488B447D60E4}"/>
              </a:ext>
            </a:extLst>
          </p:cNvPr>
          <p:cNvSpPr txBox="1"/>
          <p:nvPr/>
        </p:nvSpPr>
        <p:spPr>
          <a:xfrm>
            <a:off x="5133310" y="5157731"/>
            <a:ext cx="12561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clique</a:t>
            </a:r>
            <a:endParaRPr lang="en-CA" sz="4000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3340F777-09D3-77A9-2285-D67DBAAD09D7}"/>
              </a:ext>
            </a:extLst>
          </p:cNvPr>
          <p:cNvSpPr/>
          <p:nvPr/>
        </p:nvSpPr>
        <p:spPr>
          <a:xfrm>
            <a:off x="5632222" y="2611332"/>
            <a:ext cx="1448656" cy="2219217"/>
          </a:xfrm>
          <a:custGeom>
            <a:avLst/>
            <a:gdLst>
              <a:gd name="connsiteX0" fmla="*/ 0 w 1428108"/>
              <a:gd name="connsiteY0" fmla="*/ 1880171 h 2106202"/>
              <a:gd name="connsiteX1" fmla="*/ 102742 w 1428108"/>
              <a:gd name="connsiteY1" fmla="*/ 2013735 h 2106202"/>
              <a:gd name="connsiteX2" fmla="*/ 1273996 w 1428108"/>
              <a:gd name="connsiteY2" fmla="*/ 184935 h 2106202"/>
              <a:gd name="connsiteX3" fmla="*/ 1428108 w 1428108"/>
              <a:gd name="connsiteY3" fmla="*/ 2106202 h 2106202"/>
              <a:gd name="connsiteX4" fmla="*/ 636998 w 1428108"/>
              <a:gd name="connsiteY4" fmla="*/ 0 h 2106202"/>
              <a:gd name="connsiteX5" fmla="*/ 647272 w 1428108"/>
              <a:gd name="connsiteY5" fmla="*/ 1839074 h 2106202"/>
              <a:gd name="connsiteX6" fmla="*/ 164387 w 1428108"/>
              <a:gd name="connsiteY6" fmla="*/ 82193 h 2106202"/>
              <a:gd name="connsiteX0" fmla="*/ 0 w 1448656"/>
              <a:gd name="connsiteY0" fmla="*/ 328773 h 2106202"/>
              <a:gd name="connsiteX1" fmla="*/ 123290 w 1448656"/>
              <a:gd name="connsiteY1" fmla="*/ 2013735 h 2106202"/>
              <a:gd name="connsiteX2" fmla="*/ 1294544 w 1448656"/>
              <a:gd name="connsiteY2" fmla="*/ 184935 h 2106202"/>
              <a:gd name="connsiteX3" fmla="*/ 1448656 w 1448656"/>
              <a:gd name="connsiteY3" fmla="*/ 2106202 h 2106202"/>
              <a:gd name="connsiteX4" fmla="*/ 657546 w 1448656"/>
              <a:gd name="connsiteY4" fmla="*/ 0 h 2106202"/>
              <a:gd name="connsiteX5" fmla="*/ 667820 w 1448656"/>
              <a:gd name="connsiteY5" fmla="*/ 1839074 h 2106202"/>
              <a:gd name="connsiteX6" fmla="*/ 184935 w 1448656"/>
              <a:gd name="connsiteY6" fmla="*/ 82193 h 2106202"/>
              <a:gd name="connsiteX0" fmla="*/ 0 w 1448656"/>
              <a:gd name="connsiteY0" fmla="*/ 0 h 2219217"/>
              <a:gd name="connsiteX1" fmla="*/ 123290 w 1448656"/>
              <a:gd name="connsiteY1" fmla="*/ 2126750 h 2219217"/>
              <a:gd name="connsiteX2" fmla="*/ 1294544 w 1448656"/>
              <a:gd name="connsiteY2" fmla="*/ 297950 h 2219217"/>
              <a:gd name="connsiteX3" fmla="*/ 1448656 w 1448656"/>
              <a:gd name="connsiteY3" fmla="*/ 2219217 h 2219217"/>
              <a:gd name="connsiteX4" fmla="*/ 657546 w 1448656"/>
              <a:gd name="connsiteY4" fmla="*/ 113015 h 2219217"/>
              <a:gd name="connsiteX5" fmla="*/ 667820 w 1448656"/>
              <a:gd name="connsiteY5" fmla="*/ 1952089 h 2219217"/>
              <a:gd name="connsiteX6" fmla="*/ 184935 w 1448656"/>
              <a:gd name="connsiteY6" fmla="*/ 195208 h 2219217"/>
              <a:gd name="connsiteX0" fmla="*/ 0 w 1448656"/>
              <a:gd name="connsiteY0" fmla="*/ 0 h 2219217"/>
              <a:gd name="connsiteX1" fmla="*/ 123290 w 1448656"/>
              <a:gd name="connsiteY1" fmla="*/ 2126750 h 2219217"/>
              <a:gd name="connsiteX2" fmla="*/ 1294544 w 1448656"/>
              <a:gd name="connsiteY2" fmla="*/ 297950 h 2219217"/>
              <a:gd name="connsiteX3" fmla="*/ 1448656 w 1448656"/>
              <a:gd name="connsiteY3" fmla="*/ 2219217 h 2219217"/>
              <a:gd name="connsiteX4" fmla="*/ 657546 w 1448656"/>
              <a:gd name="connsiteY4" fmla="*/ 113015 h 2219217"/>
              <a:gd name="connsiteX5" fmla="*/ 852755 w 1448656"/>
              <a:gd name="connsiteY5" fmla="*/ 2157572 h 2219217"/>
              <a:gd name="connsiteX6" fmla="*/ 184935 w 1448656"/>
              <a:gd name="connsiteY6" fmla="*/ 195208 h 2219217"/>
              <a:gd name="connsiteX0" fmla="*/ 0 w 1448656"/>
              <a:gd name="connsiteY0" fmla="*/ 0 h 2219217"/>
              <a:gd name="connsiteX1" fmla="*/ 297951 w 1448656"/>
              <a:gd name="connsiteY1" fmla="*/ 2147298 h 2219217"/>
              <a:gd name="connsiteX2" fmla="*/ 1294544 w 1448656"/>
              <a:gd name="connsiteY2" fmla="*/ 297950 h 2219217"/>
              <a:gd name="connsiteX3" fmla="*/ 1448656 w 1448656"/>
              <a:gd name="connsiteY3" fmla="*/ 2219217 h 2219217"/>
              <a:gd name="connsiteX4" fmla="*/ 657546 w 1448656"/>
              <a:gd name="connsiteY4" fmla="*/ 113015 h 2219217"/>
              <a:gd name="connsiteX5" fmla="*/ 852755 w 1448656"/>
              <a:gd name="connsiteY5" fmla="*/ 2157572 h 2219217"/>
              <a:gd name="connsiteX6" fmla="*/ 184935 w 1448656"/>
              <a:gd name="connsiteY6" fmla="*/ 195208 h 2219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8656" h="2219217">
                <a:moveTo>
                  <a:pt x="0" y="0"/>
                </a:moveTo>
                <a:lnTo>
                  <a:pt x="297951" y="2147298"/>
                </a:lnTo>
                <a:lnTo>
                  <a:pt x="1294544" y="297950"/>
                </a:lnTo>
                <a:lnTo>
                  <a:pt x="1448656" y="2219217"/>
                </a:lnTo>
                <a:lnTo>
                  <a:pt x="657546" y="113015"/>
                </a:lnTo>
                <a:cubicBezTo>
                  <a:pt x="660971" y="726040"/>
                  <a:pt x="849330" y="1544547"/>
                  <a:pt x="852755" y="2157572"/>
                </a:cubicBezTo>
                <a:lnTo>
                  <a:pt x="184935" y="19520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D9DD2B7-7259-34DC-0889-950F9E25DB44}"/>
              </a:ext>
            </a:extLst>
          </p:cNvPr>
          <p:cNvSpPr>
            <a:spLocks/>
          </p:cNvSpPr>
          <p:nvPr/>
        </p:nvSpPr>
        <p:spPr>
          <a:xfrm>
            <a:off x="5525639" y="2574797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88A9C0A-3D8B-514E-CF60-209C61B5E763}"/>
              </a:ext>
            </a:extLst>
          </p:cNvPr>
          <p:cNvSpPr>
            <a:spLocks/>
          </p:cNvSpPr>
          <p:nvPr/>
        </p:nvSpPr>
        <p:spPr>
          <a:xfrm>
            <a:off x="5329125" y="2865453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AC4ED08-6F70-A7DB-75C5-58449CD54A4E}"/>
              </a:ext>
            </a:extLst>
          </p:cNvPr>
          <p:cNvSpPr>
            <a:spLocks/>
          </p:cNvSpPr>
          <p:nvPr/>
        </p:nvSpPr>
        <p:spPr>
          <a:xfrm>
            <a:off x="6277170" y="2291987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D82DC20-2E57-8375-71FC-B0B6474ED2C6}"/>
              </a:ext>
            </a:extLst>
          </p:cNvPr>
          <p:cNvSpPr/>
          <p:nvPr/>
        </p:nvSpPr>
        <p:spPr>
          <a:xfrm>
            <a:off x="7288506" y="3256701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0D9AFCC-15D4-7674-2D46-946710280CDC}"/>
              </a:ext>
            </a:extLst>
          </p:cNvPr>
          <p:cNvSpPr/>
          <p:nvPr/>
        </p:nvSpPr>
        <p:spPr>
          <a:xfrm>
            <a:off x="6832145" y="2833430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5844E4F-1F99-1D7D-6752-7549493AC6BA}"/>
              </a:ext>
            </a:extLst>
          </p:cNvPr>
          <p:cNvSpPr/>
          <p:nvPr/>
        </p:nvSpPr>
        <p:spPr>
          <a:xfrm>
            <a:off x="6198373" y="2583688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B3EF985-8E16-9525-98F1-70E79B387208}"/>
              </a:ext>
            </a:extLst>
          </p:cNvPr>
          <p:cNvSpPr>
            <a:spLocks/>
          </p:cNvSpPr>
          <p:nvPr/>
        </p:nvSpPr>
        <p:spPr>
          <a:xfrm>
            <a:off x="5729703" y="2736338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460380A-6A01-B98A-0BFC-23322AA9CE83}"/>
              </a:ext>
            </a:extLst>
          </p:cNvPr>
          <p:cNvSpPr/>
          <p:nvPr/>
        </p:nvSpPr>
        <p:spPr>
          <a:xfrm>
            <a:off x="6629915" y="2517426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F32F6B8-69EB-1B6D-5FD8-620DDF51ACA0}"/>
              </a:ext>
            </a:extLst>
          </p:cNvPr>
          <p:cNvSpPr/>
          <p:nvPr/>
        </p:nvSpPr>
        <p:spPr>
          <a:xfrm>
            <a:off x="6560225" y="2837972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7C25477-F7D5-C170-AAAB-53886092E08E}"/>
              </a:ext>
            </a:extLst>
          </p:cNvPr>
          <p:cNvSpPr/>
          <p:nvPr/>
        </p:nvSpPr>
        <p:spPr>
          <a:xfrm>
            <a:off x="7020840" y="4811234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9C64B2A-E551-883E-2854-0DAEE9C52456}"/>
              </a:ext>
            </a:extLst>
          </p:cNvPr>
          <p:cNvSpPr/>
          <p:nvPr/>
        </p:nvSpPr>
        <p:spPr>
          <a:xfrm>
            <a:off x="6652170" y="5157731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5EB3C56-F786-1731-4341-1A5860A2956B}"/>
              </a:ext>
            </a:extLst>
          </p:cNvPr>
          <p:cNvSpPr/>
          <p:nvPr/>
        </p:nvSpPr>
        <p:spPr>
          <a:xfrm>
            <a:off x="6424996" y="4685016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C01C8A6-6D89-1AC2-21D5-1E9F46C07B20}"/>
              </a:ext>
            </a:extLst>
          </p:cNvPr>
          <p:cNvSpPr/>
          <p:nvPr/>
        </p:nvSpPr>
        <p:spPr>
          <a:xfrm>
            <a:off x="6073261" y="4848982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17466301-8F38-4377-A33F-DC2E985E8EA3}"/>
              </a:ext>
            </a:extLst>
          </p:cNvPr>
          <p:cNvSpPr>
            <a:spLocks/>
          </p:cNvSpPr>
          <p:nvPr/>
        </p:nvSpPr>
        <p:spPr>
          <a:xfrm>
            <a:off x="5212728" y="4739234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CAD9E0E0-7D73-83DC-41DC-3BF05541F79F}"/>
              </a:ext>
            </a:extLst>
          </p:cNvPr>
          <p:cNvSpPr>
            <a:spLocks/>
          </p:cNvSpPr>
          <p:nvPr/>
        </p:nvSpPr>
        <p:spPr>
          <a:xfrm>
            <a:off x="5869314" y="4657274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A5F5633B-C91A-E898-78FE-061752A8D343}"/>
              </a:ext>
            </a:extLst>
          </p:cNvPr>
          <p:cNvSpPr>
            <a:spLocks/>
          </p:cNvSpPr>
          <p:nvPr/>
        </p:nvSpPr>
        <p:spPr>
          <a:xfrm>
            <a:off x="5479888" y="4564726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874EBB92-0B74-C41E-BB30-2761EF5B51CF}"/>
              </a:ext>
            </a:extLst>
          </p:cNvPr>
          <p:cNvSpPr>
            <a:spLocks/>
          </p:cNvSpPr>
          <p:nvPr/>
        </p:nvSpPr>
        <p:spPr>
          <a:xfrm>
            <a:off x="6095901" y="4522749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7E41890-4D0E-7DBE-4DBF-6FEDC9A54E1B}"/>
              </a:ext>
            </a:extLst>
          </p:cNvPr>
          <p:cNvSpPr/>
          <p:nvPr/>
        </p:nvSpPr>
        <p:spPr>
          <a:xfrm>
            <a:off x="5964970" y="2450175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3A2C457-9929-F183-10F2-5C053B56EBF5}"/>
              </a:ext>
            </a:extLst>
          </p:cNvPr>
          <p:cNvSpPr txBox="1"/>
          <p:nvPr/>
        </p:nvSpPr>
        <p:spPr>
          <a:xfrm>
            <a:off x="1148847" y="4248471"/>
            <a:ext cx="61028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 err="1">
                <a:solidFill>
                  <a:srgbClr val="FF0000"/>
                </a:solidFill>
              </a:rPr>
              <a:t>L</a:t>
            </a:r>
            <a:r>
              <a:rPr lang="en-US" sz="1800" i="1" baseline="-25000" dirty="0" err="1">
                <a:solidFill>
                  <a:srgbClr val="FF0000"/>
                </a:solidFill>
              </a:rPr>
              <a:t>small</a:t>
            </a:r>
            <a:endParaRPr lang="en-CA" sz="1800" baseline="-25000" dirty="0">
              <a:solidFill>
                <a:srgbClr val="FF000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6E24909-DB42-E118-59C8-B7C566BE7375}"/>
              </a:ext>
            </a:extLst>
          </p:cNvPr>
          <p:cNvSpPr txBox="1"/>
          <p:nvPr/>
        </p:nvSpPr>
        <p:spPr>
          <a:xfrm>
            <a:off x="2600966" y="4433481"/>
            <a:ext cx="6531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L</a:t>
            </a:r>
            <a:r>
              <a:rPr lang="en-US" sz="1800" i="1" baseline="-25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big</a:t>
            </a:r>
            <a:endParaRPr lang="en-CA" sz="1800" baseline="-25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3054FB8-7441-1D82-A2C2-02B8447620A5}"/>
              </a:ext>
            </a:extLst>
          </p:cNvPr>
          <p:cNvSpPr txBox="1"/>
          <p:nvPr/>
        </p:nvSpPr>
        <p:spPr>
          <a:xfrm>
            <a:off x="2769539" y="1175365"/>
            <a:ext cx="6531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U</a:t>
            </a:r>
            <a:r>
              <a:rPr lang="en-US" sz="1800" i="1" baseline="-25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big</a:t>
            </a:r>
            <a:endParaRPr lang="en-CA" sz="1800" baseline="-25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5C92911-95CA-F7F7-3BB3-ED8E327500ED}"/>
              </a:ext>
            </a:extLst>
          </p:cNvPr>
          <p:cNvSpPr txBox="1"/>
          <p:nvPr/>
        </p:nvSpPr>
        <p:spPr>
          <a:xfrm>
            <a:off x="1364041" y="1175365"/>
            <a:ext cx="6531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 err="1">
                <a:solidFill>
                  <a:srgbClr val="FF0000"/>
                </a:solidFill>
              </a:rPr>
              <a:t>U</a:t>
            </a:r>
            <a:r>
              <a:rPr lang="en-US" i="1" baseline="-25000" dirty="0" err="1">
                <a:solidFill>
                  <a:srgbClr val="FF0000"/>
                </a:solidFill>
              </a:rPr>
              <a:t>small</a:t>
            </a:r>
            <a:endParaRPr lang="en-CA" sz="18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304934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B1B8B-11F6-AF82-5A38-1BBF535618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14FB71F2-79A1-2097-6D69-A3E5621F833F}"/>
              </a:ext>
            </a:extLst>
          </p:cNvPr>
          <p:cNvSpPr txBox="1">
            <a:spLocks/>
          </p:cNvSpPr>
          <p:nvPr/>
        </p:nvSpPr>
        <p:spPr>
          <a:xfrm>
            <a:off x="0" y="60376"/>
            <a:ext cx="12191999" cy="77216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Union of Upper Slabs Corresponds to a Clique</a:t>
            </a:r>
            <a:endParaRPr lang="en-CA" sz="3800" b="1" baseline="30000" dirty="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Arial Nova Cond"/>
              <a:ea typeface="+mj-ea"/>
              <a:cs typeface="+mj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1314BFA-2148-E0CC-0641-35FE1CE86DDF}"/>
              </a:ext>
            </a:extLst>
          </p:cNvPr>
          <p:cNvSpPr/>
          <p:nvPr/>
        </p:nvSpPr>
        <p:spPr>
          <a:xfrm>
            <a:off x="683581" y="896645"/>
            <a:ext cx="10813002" cy="5610687"/>
          </a:xfrm>
          <a:prstGeom prst="rect">
            <a:avLst/>
          </a:prstGeom>
          <a:noFill/>
          <a:ln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3E0235E7-B393-E6A8-91EC-9799D4BB5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200" dirty="0"/>
              <a:t>The 41st International Symposium on Computational Geometry (</a:t>
            </a:r>
            <a:r>
              <a:rPr lang="en-US" sz="1200" dirty="0" err="1"/>
              <a:t>SoCG</a:t>
            </a:r>
            <a:r>
              <a:rPr lang="en-US" sz="1200" dirty="0"/>
              <a:t> 2025), Kanazawa, Japan, June 23–27, 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F15989-C0D3-FD2E-0772-BAE8FF79F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13</a:t>
            </a:fld>
            <a:endParaRPr lang="en-US" dirty="0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14661BAF-3525-9D2F-CC08-390AAFB86E09}"/>
              </a:ext>
            </a:extLst>
          </p:cNvPr>
          <p:cNvSpPr/>
          <p:nvPr/>
        </p:nvSpPr>
        <p:spPr>
          <a:xfrm>
            <a:off x="975446" y="893997"/>
            <a:ext cx="1317272" cy="1798002"/>
          </a:xfrm>
          <a:custGeom>
            <a:avLst/>
            <a:gdLst>
              <a:gd name="connsiteX0" fmla="*/ 0 w 1333500"/>
              <a:gd name="connsiteY0" fmla="*/ 0 h 1562100"/>
              <a:gd name="connsiteX1" fmla="*/ 9525 w 1333500"/>
              <a:gd name="connsiteY1" fmla="*/ 1562100 h 1562100"/>
              <a:gd name="connsiteX2" fmla="*/ 1314450 w 1333500"/>
              <a:gd name="connsiteY2" fmla="*/ 1076325 h 1562100"/>
              <a:gd name="connsiteX3" fmla="*/ 1333500 w 1333500"/>
              <a:gd name="connsiteY3" fmla="*/ 9525 h 1562100"/>
              <a:gd name="connsiteX0" fmla="*/ 0 w 1315603"/>
              <a:gd name="connsiteY0" fmla="*/ 0 h 1562100"/>
              <a:gd name="connsiteX1" fmla="*/ 9525 w 1315603"/>
              <a:gd name="connsiteY1" fmla="*/ 1562100 h 1562100"/>
              <a:gd name="connsiteX2" fmla="*/ 1314450 w 1315603"/>
              <a:gd name="connsiteY2" fmla="*/ 1076325 h 1562100"/>
              <a:gd name="connsiteX3" fmla="*/ 1304925 w 1315603"/>
              <a:gd name="connsiteY3" fmla="*/ 9525 h 1562100"/>
              <a:gd name="connsiteX0" fmla="*/ 0 w 1316283"/>
              <a:gd name="connsiteY0" fmla="*/ 0 h 1562100"/>
              <a:gd name="connsiteX1" fmla="*/ 9525 w 1316283"/>
              <a:gd name="connsiteY1" fmla="*/ 1562100 h 1562100"/>
              <a:gd name="connsiteX2" fmla="*/ 1314450 w 1316283"/>
              <a:gd name="connsiteY2" fmla="*/ 1076325 h 1562100"/>
              <a:gd name="connsiteX3" fmla="*/ 1314450 w 1316283"/>
              <a:gd name="connsiteY3" fmla="*/ 9525 h 1562100"/>
              <a:gd name="connsiteX0" fmla="*/ 0 w 1317272"/>
              <a:gd name="connsiteY0" fmla="*/ 0 h 1562100"/>
              <a:gd name="connsiteX1" fmla="*/ 9525 w 1317272"/>
              <a:gd name="connsiteY1" fmla="*/ 1562100 h 1562100"/>
              <a:gd name="connsiteX2" fmla="*/ 1314450 w 1317272"/>
              <a:gd name="connsiteY2" fmla="*/ 1076325 h 1562100"/>
              <a:gd name="connsiteX3" fmla="*/ 1314450 w 1317272"/>
              <a:gd name="connsiteY3" fmla="*/ 95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272" h="1562100">
                <a:moveTo>
                  <a:pt x="0" y="0"/>
                </a:moveTo>
                <a:lnTo>
                  <a:pt x="9525" y="1562100"/>
                </a:lnTo>
                <a:lnTo>
                  <a:pt x="1314450" y="1076325"/>
                </a:lnTo>
                <a:cubicBezTo>
                  <a:pt x="1320800" y="720725"/>
                  <a:pt x="1314450" y="12700"/>
                  <a:pt x="1314450" y="9525"/>
                </a:cubicBezTo>
              </a:path>
            </a:pathLst>
          </a:custGeom>
          <a:solidFill>
            <a:srgbClr val="FF0000">
              <a:alpha val="35000"/>
            </a:srgbClr>
          </a:solidFill>
          <a:ln w="53975">
            <a:solidFill>
              <a:srgbClr val="FF0000">
                <a:alpha val="52000"/>
              </a:srgb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D4540C39-A55C-C610-9718-9C43FC0BC780}"/>
              </a:ext>
            </a:extLst>
          </p:cNvPr>
          <p:cNvSpPr/>
          <p:nvPr/>
        </p:nvSpPr>
        <p:spPr>
          <a:xfrm>
            <a:off x="1689395" y="896645"/>
            <a:ext cx="1752600" cy="2324100"/>
          </a:xfrm>
          <a:custGeom>
            <a:avLst/>
            <a:gdLst>
              <a:gd name="connsiteX0" fmla="*/ 0 w 1752600"/>
              <a:gd name="connsiteY0" fmla="*/ 0 h 2324100"/>
              <a:gd name="connsiteX1" fmla="*/ 0 w 1752600"/>
              <a:gd name="connsiteY1" fmla="*/ 1343025 h 2324100"/>
              <a:gd name="connsiteX2" fmla="*/ 1752600 w 1752600"/>
              <a:gd name="connsiteY2" fmla="*/ 2324100 h 2324100"/>
              <a:gd name="connsiteX3" fmla="*/ 1752600 w 1752600"/>
              <a:gd name="connsiteY3" fmla="*/ 9525 h 232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2600" h="2324100">
                <a:moveTo>
                  <a:pt x="0" y="0"/>
                </a:moveTo>
                <a:lnTo>
                  <a:pt x="0" y="1343025"/>
                </a:lnTo>
                <a:lnTo>
                  <a:pt x="1752600" y="2324100"/>
                </a:lnTo>
                <a:lnTo>
                  <a:pt x="1752600" y="9525"/>
                </a:lnTo>
              </a:path>
            </a:pathLst>
          </a:custGeom>
          <a:solidFill>
            <a:schemeClr val="accent2">
              <a:lumMod val="75000"/>
              <a:alpha val="33000"/>
            </a:schemeClr>
          </a:solidFill>
          <a:ln w="53975">
            <a:solidFill>
              <a:schemeClr val="accent2">
                <a:lumMod val="75000"/>
                <a:alpha val="52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7AB0C24-7FF7-0AA3-7B75-64906C136A1F}"/>
              </a:ext>
            </a:extLst>
          </p:cNvPr>
          <p:cNvSpPr txBox="1"/>
          <p:nvPr/>
        </p:nvSpPr>
        <p:spPr>
          <a:xfrm>
            <a:off x="1796016" y="1070884"/>
            <a:ext cx="12561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clique</a:t>
            </a:r>
            <a:endParaRPr lang="en-CA" sz="4000" dirty="0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FDF5B1C3-ADAD-93F4-4759-08D99F8839DB}"/>
              </a:ext>
            </a:extLst>
          </p:cNvPr>
          <p:cNvSpPr/>
          <p:nvPr/>
        </p:nvSpPr>
        <p:spPr>
          <a:xfrm>
            <a:off x="1017142" y="1655565"/>
            <a:ext cx="2422045" cy="1535114"/>
          </a:xfrm>
          <a:custGeom>
            <a:avLst/>
            <a:gdLst>
              <a:gd name="connsiteX0" fmla="*/ 0 w 2422045"/>
              <a:gd name="connsiteY0" fmla="*/ 1001722 h 1515430"/>
              <a:gd name="connsiteX1" fmla="*/ 195209 w 2422045"/>
              <a:gd name="connsiteY1" fmla="*/ 107871 h 1515430"/>
              <a:gd name="connsiteX2" fmla="*/ 657546 w 2422045"/>
              <a:gd name="connsiteY2" fmla="*/ 190064 h 1515430"/>
              <a:gd name="connsiteX3" fmla="*/ 1592494 w 2422045"/>
              <a:gd name="connsiteY3" fmla="*/ 15403 h 1515430"/>
              <a:gd name="connsiteX4" fmla="*/ 1910993 w 2422045"/>
              <a:gd name="connsiteY4" fmla="*/ 652401 h 1515430"/>
              <a:gd name="connsiteX5" fmla="*/ 2352782 w 2422045"/>
              <a:gd name="connsiteY5" fmla="*/ 940078 h 1515430"/>
              <a:gd name="connsiteX6" fmla="*/ 2414427 w 2422045"/>
              <a:gd name="connsiteY6" fmla="*/ 1515430 h 1515430"/>
              <a:gd name="connsiteX0" fmla="*/ 0 w 2422045"/>
              <a:gd name="connsiteY0" fmla="*/ 1021406 h 1535114"/>
              <a:gd name="connsiteX1" fmla="*/ 195209 w 2422045"/>
              <a:gd name="connsiteY1" fmla="*/ 127555 h 1535114"/>
              <a:gd name="connsiteX2" fmla="*/ 657546 w 2422045"/>
              <a:gd name="connsiteY2" fmla="*/ 209748 h 1535114"/>
              <a:gd name="connsiteX3" fmla="*/ 1356189 w 2422045"/>
              <a:gd name="connsiteY3" fmla="*/ 14539 h 1535114"/>
              <a:gd name="connsiteX4" fmla="*/ 1910993 w 2422045"/>
              <a:gd name="connsiteY4" fmla="*/ 672085 h 1535114"/>
              <a:gd name="connsiteX5" fmla="*/ 2352782 w 2422045"/>
              <a:gd name="connsiteY5" fmla="*/ 959762 h 1535114"/>
              <a:gd name="connsiteX6" fmla="*/ 2414427 w 2422045"/>
              <a:gd name="connsiteY6" fmla="*/ 1535114 h 1535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22045" h="1535114">
                <a:moveTo>
                  <a:pt x="0" y="1021406"/>
                </a:moveTo>
                <a:cubicBezTo>
                  <a:pt x="42809" y="642118"/>
                  <a:pt x="85618" y="262831"/>
                  <a:pt x="195209" y="127555"/>
                </a:cubicBezTo>
                <a:cubicBezTo>
                  <a:pt x="304800" y="-7721"/>
                  <a:pt x="464049" y="228584"/>
                  <a:pt x="657546" y="209748"/>
                </a:cubicBezTo>
                <a:cubicBezTo>
                  <a:pt x="851043" y="190912"/>
                  <a:pt x="1147281" y="-62517"/>
                  <a:pt x="1356189" y="14539"/>
                </a:cubicBezTo>
                <a:cubicBezTo>
                  <a:pt x="1565097" y="91595"/>
                  <a:pt x="1744894" y="514548"/>
                  <a:pt x="1910993" y="672085"/>
                </a:cubicBezTo>
                <a:cubicBezTo>
                  <a:pt x="2077092" y="829622"/>
                  <a:pt x="2268876" y="815924"/>
                  <a:pt x="2352782" y="959762"/>
                </a:cubicBezTo>
                <a:cubicBezTo>
                  <a:pt x="2436688" y="1103600"/>
                  <a:pt x="2425557" y="1319357"/>
                  <a:pt x="2414427" y="1535114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D6789BA8-549D-A824-36E5-BD0425B0DCAE}"/>
              </a:ext>
            </a:extLst>
          </p:cNvPr>
          <p:cNvSpPr>
            <a:spLocks/>
          </p:cNvSpPr>
          <p:nvPr/>
        </p:nvSpPr>
        <p:spPr>
          <a:xfrm>
            <a:off x="1333783" y="2087328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24F8BC01-C7E6-9A5F-955F-C1049A2AB058}"/>
              </a:ext>
            </a:extLst>
          </p:cNvPr>
          <p:cNvSpPr>
            <a:spLocks/>
          </p:cNvSpPr>
          <p:nvPr/>
        </p:nvSpPr>
        <p:spPr>
          <a:xfrm>
            <a:off x="1137269" y="2377984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B87C0009-1F4A-C60D-FA2F-445F000B209E}"/>
              </a:ext>
            </a:extLst>
          </p:cNvPr>
          <p:cNvSpPr>
            <a:spLocks/>
          </p:cNvSpPr>
          <p:nvPr/>
        </p:nvSpPr>
        <p:spPr>
          <a:xfrm>
            <a:off x="2085314" y="1804518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116BC43-998A-6976-0898-47AAB733CE29}"/>
              </a:ext>
            </a:extLst>
          </p:cNvPr>
          <p:cNvSpPr/>
          <p:nvPr/>
        </p:nvSpPr>
        <p:spPr>
          <a:xfrm>
            <a:off x="3096650" y="2769232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0F8CBE7-933D-7057-AD1F-EBD62E75D85A}"/>
              </a:ext>
            </a:extLst>
          </p:cNvPr>
          <p:cNvSpPr/>
          <p:nvPr/>
        </p:nvSpPr>
        <p:spPr>
          <a:xfrm>
            <a:off x="2640289" y="2345961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F461EA8-8636-B726-13EB-C09729E1D66B}"/>
              </a:ext>
            </a:extLst>
          </p:cNvPr>
          <p:cNvSpPr/>
          <p:nvPr/>
        </p:nvSpPr>
        <p:spPr>
          <a:xfrm>
            <a:off x="2006517" y="2096219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20EEE052-522A-8B82-9E50-C4854E735228}"/>
              </a:ext>
            </a:extLst>
          </p:cNvPr>
          <p:cNvSpPr>
            <a:spLocks/>
          </p:cNvSpPr>
          <p:nvPr/>
        </p:nvSpPr>
        <p:spPr>
          <a:xfrm>
            <a:off x="1537847" y="2248869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84C8998-8C3F-CCC4-EA6B-4588A8B57BE5}"/>
              </a:ext>
            </a:extLst>
          </p:cNvPr>
          <p:cNvSpPr/>
          <p:nvPr/>
        </p:nvSpPr>
        <p:spPr>
          <a:xfrm>
            <a:off x="2438059" y="2029957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98D1A06-05D4-D1E7-7ABF-5554101638B4}"/>
              </a:ext>
            </a:extLst>
          </p:cNvPr>
          <p:cNvSpPr/>
          <p:nvPr/>
        </p:nvSpPr>
        <p:spPr>
          <a:xfrm>
            <a:off x="2368369" y="2350503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D76079B-E50E-93D0-1B33-1F169D1F9117}"/>
              </a:ext>
            </a:extLst>
          </p:cNvPr>
          <p:cNvSpPr/>
          <p:nvPr/>
        </p:nvSpPr>
        <p:spPr>
          <a:xfrm>
            <a:off x="1773114" y="1962706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EBC42B80-F499-F2C5-DBD1-943535C052C4}"/>
              </a:ext>
            </a:extLst>
          </p:cNvPr>
          <p:cNvSpPr/>
          <p:nvPr/>
        </p:nvSpPr>
        <p:spPr>
          <a:xfrm>
            <a:off x="5003271" y="1022372"/>
            <a:ext cx="1317272" cy="1562100"/>
          </a:xfrm>
          <a:custGeom>
            <a:avLst/>
            <a:gdLst>
              <a:gd name="connsiteX0" fmla="*/ 0 w 1333500"/>
              <a:gd name="connsiteY0" fmla="*/ 0 h 1562100"/>
              <a:gd name="connsiteX1" fmla="*/ 9525 w 1333500"/>
              <a:gd name="connsiteY1" fmla="*/ 1562100 h 1562100"/>
              <a:gd name="connsiteX2" fmla="*/ 1314450 w 1333500"/>
              <a:gd name="connsiteY2" fmla="*/ 1076325 h 1562100"/>
              <a:gd name="connsiteX3" fmla="*/ 1333500 w 1333500"/>
              <a:gd name="connsiteY3" fmla="*/ 9525 h 1562100"/>
              <a:gd name="connsiteX0" fmla="*/ 0 w 1315603"/>
              <a:gd name="connsiteY0" fmla="*/ 0 h 1562100"/>
              <a:gd name="connsiteX1" fmla="*/ 9525 w 1315603"/>
              <a:gd name="connsiteY1" fmla="*/ 1562100 h 1562100"/>
              <a:gd name="connsiteX2" fmla="*/ 1314450 w 1315603"/>
              <a:gd name="connsiteY2" fmla="*/ 1076325 h 1562100"/>
              <a:gd name="connsiteX3" fmla="*/ 1304925 w 1315603"/>
              <a:gd name="connsiteY3" fmla="*/ 9525 h 1562100"/>
              <a:gd name="connsiteX0" fmla="*/ 0 w 1316283"/>
              <a:gd name="connsiteY0" fmla="*/ 0 h 1562100"/>
              <a:gd name="connsiteX1" fmla="*/ 9525 w 1316283"/>
              <a:gd name="connsiteY1" fmla="*/ 1562100 h 1562100"/>
              <a:gd name="connsiteX2" fmla="*/ 1314450 w 1316283"/>
              <a:gd name="connsiteY2" fmla="*/ 1076325 h 1562100"/>
              <a:gd name="connsiteX3" fmla="*/ 1314450 w 1316283"/>
              <a:gd name="connsiteY3" fmla="*/ 9525 h 1562100"/>
              <a:gd name="connsiteX0" fmla="*/ 0 w 1317272"/>
              <a:gd name="connsiteY0" fmla="*/ 0 h 1562100"/>
              <a:gd name="connsiteX1" fmla="*/ 9525 w 1317272"/>
              <a:gd name="connsiteY1" fmla="*/ 1562100 h 1562100"/>
              <a:gd name="connsiteX2" fmla="*/ 1314450 w 1317272"/>
              <a:gd name="connsiteY2" fmla="*/ 1076325 h 1562100"/>
              <a:gd name="connsiteX3" fmla="*/ 1314450 w 1317272"/>
              <a:gd name="connsiteY3" fmla="*/ 95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272" h="1562100">
                <a:moveTo>
                  <a:pt x="0" y="0"/>
                </a:moveTo>
                <a:lnTo>
                  <a:pt x="9525" y="1562100"/>
                </a:lnTo>
                <a:lnTo>
                  <a:pt x="1314450" y="1076325"/>
                </a:lnTo>
                <a:cubicBezTo>
                  <a:pt x="1320800" y="720725"/>
                  <a:pt x="1314450" y="12700"/>
                  <a:pt x="1314450" y="9525"/>
                </a:cubicBezTo>
              </a:path>
            </a:pathLst>
          </a:custGeom>
          <a:solidFill>
            <a:srgbClr val="FF0000">
              <a:alpha val="0"/>
            </a:srgbClr>
          </a:solidFill>
          <a:ln w="53975">
            <a:solidFill>
              <a:srgbClr val="FF0000">
                <a:alpha val="52000"/>
              </a:srgb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D7C431CB-14BA-B59E-E09B-B1BC6E5FE32C}"/>
              </a:ext>
            </a:extLst>
          </p:cNvPr>
          <p:cNvSpPr>
            <a:spLocks/>
          </p:cNvSpPr>
          <p:nvPr/>
        </p:nvSpPr>
        <p:spPr>
          <a:xfrm>
            <a:off x="5285052" y="1951926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D168DC98-68BD-4BCE-3FF2-E33147B75CB2}"/>
              </a:ext>
            </a:extLst>
          </p:cNvPr>
          <p:cNvSpPr>
            <a:spLocks/>
          </p:cNvSpPr>
          <p:nvPr/>
        </p:nvSpPr>
        <p:spPr>
          <a:xfrm>
            <a:off x="5812356" y="1613543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B0116F2F-6536-0A07-5F1D-F94590BAF276}"/>
              </a:ext>
            </a:extLst>
          </p:cNvPr>
          <p:cNvSpPr>
            <a:spLocks/>
          </p:cNvSpPr>
          <p:nvPr/>
        </p:nvSpPr>
        <p:spPr>
          <a:xfrm>
            <a:off x="6233307" y="2023926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177214A1-82A3-9613-B9BA-51C81E775C27}"/>
              </a:ext>
            </a:extLst>
          </p:cNvPr>
          <p:cNvSpPr>
            <a:spLocks/>
          </p:cNvSpPr>
          <p:nvPr/>
        </p:nvSpPr>
        <p:spPr>
          <a:xfrm>
            <a:off x="4939191" y="2500991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389EBC0-A311-522D-45E4-E320FD926A32}"/>
              </a:ext>
            </a:extLst>
          </p:cNvPr>
          <p:cNvSpPr txBox="1"/>
          <p:nvPr/>
        </p:nvSpPr>
        <p:spPr>
          <a:xfrm>
            <a:off x="4644583" y="223814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2239ED8-2960-A3FB-239B-43627189EB1C}"/>
              </a:ext>
            </a:extLst>
          </p:cNvPr>
          <p:cNvSpPr txBox="1"/>
          <p:nvPr/>
        </p:nvSpPr>
        <p:spPr>
          <a:xfrm>
            <a:off x="6332597" y="175720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0BC3582-158B-DD7D-4EFE-129B8F752A7C}"/>
              </a:ext>
            </a:extLst>
          </p:cNvPr>
          <p:cNvSpPr txBox="1"/>
          <p:nvPr/>
        </p:nvSpPr>
        <p:spPr>
          <a:xfrm>
            <a:off x="5715079" y="106981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BC7C360-7F6E-DB93-9EF5-0584465B87AB}"/>
              </a:ext>
            </a:extLst>
          </p:cNvPr>
          <p:cNvSpPr txBox="1"/>
          <p:nvPr/>
        </p:nvSpPr>
        <p:spPr>
          <a:xfrm>
            <a:off x="5109615" y="141796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477CB1F6-4900-B963-B540-C8E6AB772220}"/>
              </a:ext>
            </a:extLst>
          </p:cNvPr>
          <p:cNvSpPr txBox="1"/>
          <p:nvPr/>
        </p:nvSpPr>
        <p:spPr>
          <a:xfrm>
            <a:off x="6718385" y="1101661"/>
            <a:ext cx="46208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p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 and </a:t>
            </a:r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q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 both are adjacent to </a:t>
            </a:r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a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 and </a:t>
            </a:r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b</a:t>
            </a:r>
          </a:p>
          <a:p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Assume </a:t>
            </a:r>
            <a:r>
              <a:rPr lang="en-US" sz="2400" i="1" dirty="0">
                <a:solidFill>
                  <a:srgbClr val="FFC000"/>
                </a:solidFill>
              </a:rPr>
              <a:t>q</a:t>
            </a:r>
            <a:r>
              <a:rPr lang="en-US" sz="2400" dirty="0">
                <a:solidFill>
                  <a:srgbClr val="FFC000"/>
                </a:solidFill>
              </a:rPr>
              <a:t> is higher than </a:t>
            </a:r>
            <a:r>
              <a:rPr lang="en-US" sz="2400" i="1" dirty="0">
                <a:solidFill>
                  <a:srgbClr val="FFC000"/>
                </a:solidFill>
              </a:rPr>
              <a:t>p</a:t>
            </a:r>
          </a:p>
          <a:p>
            <a:r>
              <a:rPr lang="en-US" sz="2400" dirty="0">
                <a:solidFill>
                  <a:srgbClr val="FFC000"/>
                </a:solidFill>
              </a:rPr>
              <a:t>Prove that </a:t>
            </a:r>
            <a:r>
              <a:rPr lang="en-US" sz="2400" i="1" dirty="0">
                <a:solidFill>
                  <a:srgbClr val="FFC000"/>
                </a:solidFill>
              </a:rPr>
              <a:t>p</a:t>
            </a:r>
            <a:r>
              <a:rPr lang="en-US" sz="2400" dirty="0">
                <a:solidFill>
                  <a:srgbClr val="FFC000"/>
                </a:solidFill>
              </a:rPr>
              <a:t> and </a:t>
            </a:r>
            <a:r>
              <a:rPr lang="en-US" sz="2400" i="1" dirty="0">
                <a:solidFill>
                  <a:srgbClr val="FFC000"/>
                </a:solidFill>
              </a:rPr>
              <a:t>q</a:t>
            </a:r>
            <a:r>
              <a:rPr lang="en-US" sz="2400" dirty="0">
                <a:solidFill>
                  <a:srgbClr val="FFC000"/>
                </a:solidFill>
              </a:rPr>
              <a:t> are adjacent</a:t>
            </a:r>
            <a:endParaRPr lang="en-CA" sz="2400" dirty="0">
              <a:solidFill>
                <a:srgbClr val="FFC000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554CF288-B579-26BF-FD59-B5DC9E3D767E}"/>
              </a:ext>
            </a:extLst>
          </p:cNvPr>
          <p:cNvCxnSpPr>
            <a:cxnSpLocks/>
            <a:stCxn id="70" idx="3"/>
            <a:endCxn id="69" idx="7"/>
          </p:cNvCxnSpPr>
          <p:nvPr/>
        </p:nvCxnSpPr>
        <p:spPr>
          <a:xfrm flipH="1">
            <a:off x="5407964" y="1736455"/>
            <a:ext cx="425480" cy="2365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369F1C41-DE37-2841-ED7D-D9084CE57399}"/>
              </a:ext>
            </a:extLst>
          </p:cNvPr>
          <p:cNvSpPr txBox="1"/>
          <p:nvPr/>
        </p:nvSpPr>
        <p:spPr>
          <a:xfrm>
            <a:off x="5518512" y="1737569"/>
            <a:ext cx="367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CA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457908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E60A54-C914-90CD-ADE9-A5C7BF89BB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05D18166-AFF7-9793-1824-02E79B42B307}"/>
              </a:ext>
            </a:extLst>
          </p:cNvPr>
          <p:cNvSpPr txBox="1">
            <a:spLocks/>
          </p:cNvSpPr>
          <p:nvPr/>
        </p:nvSpPr>
        <p:spPr>
          <a:xfrm>
            <a:off x="0" y="60376"/>
            <a:ext cx="12191999" cy="77216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Union of Upper Slabs Corresponds to a Clique</a:t>
            </a:r>
            <a:endParaRPr lang="en-CA" sz="3800" b="1" baseline="30000" dirty="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Arial Nova Cond"/>
              <a:ea typeface="+mj-ea"/>
              <a:cs typeface="+mj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30A7B83-08C5-8B16-43CA-52DD63DE2BE6}"/>
              </a:ext>
            </a:extLst>
          </p:cNvPr>
          <p:cNvSpPr/>
          <p:nvPr/>
        </p:nvSpPr>
        <p:spPr>
          <a:xfrm>
            <a:off x="683581" y="896645"/>
            <a:ext cx="10813002" cy="5610687"/>
          </a:xfrm>
          <a:prstGeom prst="rect">
            <a:avLst/>
          </a:prstGeom>
          <a:noFill/>
          <a:ln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36248004-A65A-75A9-897A-058F8739A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200" dirty="0"/>
              <a:t>The 41st International Symposium on Computational Geometry (</a:t>
            </a:r>
            <a:r>
              <a:rPr lang="en-US" sz="1200" dirty="0" err="1"/>
              <a:t>SoCG</a:t>
            </a:r>
            <a:r>
              <a:rPr lang="en-US" sz="1200" dirty="0"/>
              <a:t> 2025), Kanazawa, Japan, June 23–27, 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94FDD6-D2BC-5EBA-8B26-49A2B05A9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14</a:t>
            </a:fld>
            <a:endParaRPr lang="en-US" dirty="0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942DE86A-5250-1280-F3D1-26DB85FF11B0}"/>
              </a:ext>
            </a:extLst>
          </p:cNvPr>
          <p:cNvSpPr/>
          <p:nvPr/>
        </p:nvSpPr>
        <p:spPr>
          <a:xfrm>
            <a:off x="975446" y="893997"/>
            <a:ext cx="1317272" cy="1798002"/>
          </a:xfrm>
          <a:custGeom>
            <a:avLst/>
            <a:gdLst>
              <a:gd name="connsiteX0" fmla="*/ 0 w 1333500"/>
              <a:gd name="connsiteY0" fmla="*/ 0 h 1562100"/>
              <a:gd name="connsiteX1" fmla="*/ 9525 w 1333500"/>
              <a:gd name="connsiteY1" fmla="*/ 1562100 h 1562100"/>
              <a:gd name="connsiteX2" fmla="*/ 1314450 w 1333500"/>
              <a:gd name="connsiteY2" fmla="*/ 1076325 h 1562100"/>
              <a:gd name="connsiteX3" fmla="*/ 1333500 w 1333500"/>
              <a:gd name="connsiteY3" fmla="*/ 9525 h 1562100"/>
              <a:gd name="connsiteX0" fmla="*/ 0 w 1315603"/>
              <a:gd name="connsiteY0" fmla="*/ 0 h 1562100"/>
              <a:gd name="connsiteX1" fmla="*/ 9525 w 1315603"/>
              <a:gd name="connsiteY1" fmla="*/ 1562100 h 1562100"/>
              <a:gd name="connsiteX2" fmla="*/ 1314450 w 1315603"/>
              <a:gd name="connsiteY2" fmla="*/ 1076325 h 1562100"/>
              <a:gd name="connsiteX3" fmla="*/ 1304925 w 1315603"/>
              <a:gd name="connsiteY3" fmla="*/ 9525 h 1562100"/>
              <a:gd name="connsiteX0" fmla="*/ 0 w 1316283"/>
              <a:gd name="connsiteY0" fmla="*/ 0 h 1562100"/>
              <a:gd name="connsiteX1" fmla="*/ 9525 w 1316283"/>
              <a:gd name="connsiteY1" fmla="*/ 1562100 h 1562100"/>
              <a:gd name="connsiteX2" fmla="*/ 1314450 w 1316283"/>
              <a:gd name="connsiteY2" fmla="*/ 1076325 h 1562100"/>
              <a:gd name="connsiteX3" fmla="*/ 1314450 w 1316283"/>
              <a:gd name="connsiteY3" fmla="*/ 9525 h 1562100"/>
              <a:gd name="connsiteX0" fmla="*/ 0 w 1317272"/>
              <a:gd name="connsiteY0" fmla="*/ 0 h 1562100"/>
              <a:gd name="connsiteX1" fmla="*/ 9525 w 1317272"/>
              <a:gd name="connsiteY1" fmla="*/ 1562100 h 1562100"/>
              <a:gd name="connsiteX2" fmla="*/ 1314450 w 1317272"/>
              <a:gd name="connsiteY2" fmla="*/ 1076325 h 1562100"/>
              <a:gd name="connsiteX3" fmla="*/ 1314450 w 1317272"/>
              <a:gd name="connsiteY3" fmla="*/ 95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272" h="1562100">
                <a:moveTo>
                  <a:pt x="0" y="0"/>
                </a:moveTo>
                <a:lnTo>
                  <a:pt x="9525" y="1562100"/>
                </a:lnTo>
                <a:lnTo>
                  <a:pt x="1314450" y="1076325"/>
                </a:lnTo>
                <a:cubicBezTo>
                  <a:pt x="1320800" y="720725"/>
                  <a:pt x="1314450" y="12700"/>
                  <a:pt x="1314450" y="9525"/>
                </a:cubicBezTo>
              </a:path>
            </a:pathLst>
          </a:custGeom>
          <a:solidFill>
            <a:srgbClr val="FF0000">
              <a:alpha val="35000"/>
            </a:srgbClr>
          </a:solidFill>
          <a:ln w="53975">
            <a:solidFill>
              <a:srgbClr val="FF0000">
                <a:alpha val="52000"/>
              </a:srgb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7361EDE3-45CC-4553-DB05-7C93B3DEAE49}"/>
              </a:ext>
            </a:extLst>
          </p:cNvPr>
          <p:cNvSpPr/>
          <p:nvPr/>
        </p:nvSpPr>
        <p:spPr>
          <a:xfrm>
            <a:off x="1689395" y="896645"/>
            <a:ext cx="1752600" cy="2324100"/>
          </a:xfrm>
          <a:custGeom>
            <a:avLst/>
            <a:gdLst>
              <a:gd name="connsiteX0" fmla="*/ 0 w 1752600"/>
              <a:gd name="connsiteY0" fmla="*/ 0 h 2324100"/>
              <a:gd name="connsiteX1" fmla="*/ 0 w 1752600"/>
              <a:gd name="connsiteY1" fmla="*/ 1343025 h 2324100"/>
              <a:gd name="connsiteX2" fmla="*/ 1752600 w 1752600"/>
              <a:gd name="connsiteY2" fmla="*/ 2324100 h 2324100"/>
              <a:gd name="connsiteX3" fmla="*/ 1752600 w 1752600"/>
              <a:gd name="connsiteY3" fmla="*/ 9525 h 232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2600" h="2324100">
                <a:moveTo>
                  <a:pt x="0" y="0"/>
                </a:moveTo>
                <a:lnTo>
                  <a:pt x="0" y="1343025"/>
                </a:lnTo>
                <a:lnTo>
                  <a:pt x="1752600" y="2324100"/>
                </a:lnTo>
                <a:lnTo>
                  <a:pt x="1752600" y="9525"/>
                </a:lnTo>
              </a:path>
            </a:pathLst>
          </a:custGeom>
          <a:solidFill>
            <a:schemeClr val="accent2">
              <a:lumMod val="75000"/>
              <a:alpha val="33000"/>
            </a:schemeClr>
          </a:solidFill>
          <a:ln w="53975">
            <a:solidFill>
              <a:schemeClr val="accent2">
                <a:lumMod val="75000"/>
                <a:alpha val="52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4358A8C-9DE3-E550-8CCF-27FDAC222CB3}"/>
              </a:ext>
            </a:extLst>
          </p:cNvPr>
          <p:cNvSpPr txBox="1"/>
          <p:nvPr/>
        </p:nvSpPr>
        <p:spPr>
          <a:xfrm>
            <a:off x="1796016" y="1070884"/>
            <a:ext cx="12561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clique</a:t>
            </a:r>
            <a:endParaRPr lang="en-CA" sz="4000" dirty="0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C58427DD-7293-92F3-F25D-06D94D6F86F5}"/>
              </a:ext>
            </a:extLst>
          </p:cNvPr>
          <p:cNvSpPr/>
          <p:nvPr/>
        </p:nvSpPr>
        <p:spPr>
          <a:xfrm>
            <a:off x="1017142" y="1655565"/>
            <a:ext cx="2422045" cy="1535114"/>
          </a:xfrm>
          <a:custGeom>
            <a:avLst/>
            <a:gdLst>
              <a:gd name="connsiteX0" fmla="*/ 0 w 2422045"/>
              <a:gd name="connsiteY0" fmla="*/ 1001722 h 1515430"/>
              <a:gd name="connsiteX1" fmla="*/ 195209 w 2422045"/>
              <a:gd name="connsiteY1" fmla="*/ 107871 h 1515430"/>
              <a:gd name="connsiteX2" fmla="*/ 657546 w 2422045"/>
              <a:gd name="connsiteY2" fmla="*/ 190064 h 1515430"/>
              <a:gd name="connsiteX3" fmla="*/ 1592494 w 2422045"/>
              <a:gd name="connsiteY3" fmla="*/ 15403 h 1515430"/>
              <a:gd name="connsiteX4" fmla="*/ 1910993 w 2422045"/>
              <a:gd name="connsiteY4" fmla="*/ 652401 h 1515430"/>
              <a:gd name="connsiteX5" fmla="*/ 2352782 w 2422045"/>
              <a:gd name="connsiteY5" fmla="*/ 940078 h 1515430"/>
              <a:gd name="connsiteX6" fmla="*/ 2414427 w 2422045"/>
              <a:gd name="connsiteY6" fmla="*/ 1515430 h 1515430"/>
              <a:gd name="connsiteX0" fmla="*/ 0 w 2422045"/>
              <a:gd name="connsiteY0" fmla="*/ 1021406 h 1535114"/>
              <a:gd name="connsiteX1" fmla="*/ 195209 w 2422045"/>
              <a:gd name="connsiteY1" fmla="*/ 127555 h 1535114"/>
              <a:gd name="connsiteX2" fmla="*/ 657546 w 2422045"/>
              <a:gd name="connsiteY2" fmla="*/ 209748 h 1535114"/>
              <a:gd name="connsiteX3" fmla="*/ 1356189 w 2422045"/>
              <a:gd name="connsiteY3" fmla="*/ 14539 h 1535114"/>
              <a:gd name="connsiteX4" fmla="*/ 1910993 w 2422045"/>
              <a:gd name="connsiteY4" fmla="*/ 672085 h 1535114"/>
              <a:gd name="connsiteX5" fmla="*/ 2352782 w 2422045"/>
              <a:gd name="connsiteY5" fmla="*/ 959762 h 1535114"/>
              <a:gd name="connsiteX6" fmla="*/ 2414427 w 2422045"/>
              <a:gd name="connsiteY6" fmla="*/ 1535114 h 1535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22045" h="1535114">
                <a:moveTo>
                  <a:pt x="0" y="1021406"/>
                </a:moveTo>
                <a:cubicBezTo>
                  <a:pt x="42809" y="642118"/>
                  <a:pt x="85618" y="262831"/>
                  <a:pt x="195209" y="127555"/>
                </a:cubicBezTo>
                <a:cubicBezTo>
                  <a:pt x="304800" y="-7721"/>
                  <a:pt x="464049" y="228584"/>
                  <a:pt x="657546" y="209748"/>
                </a:cubicBezTo>
                <a:cubicBezTo>
                  <a:pt x="851043" y="190912"/>
                  <a:pt x="1147281" y="-62517"/>
                  <a:pt x="1356189" y="14539"/>
                </a:cubicBezTo>
                <a:cubicBezTo>
                  <a:pt x="1565097" y="91595"/>
                  <a:pt x="1744894" y="514548"/>
                  <a:pt x="1910993" y="672085"/>
                </a:cubicBezTo>
                <a:cubicBezTo>
                  <a:pt x="2077092" y="829622"/>
                  <a:pt x="2268876" y="815924"/>
                  <a:pt x="2352782" y="959762"/>
                </a:cubicBezTo>
                <a:cubicBezTo>
                  <a:pt x="2436688" y="1103600"/>
                  <a:pt x="2425557" y="1319357"/>
                  <a:pt x="2414427" y="1535114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F23527FC-07C7-B811-232F-009E921DC13A}"/>
              </a:ext>
            </a:extLst>
          </p:cNvPr>
          <p:cNvSpPr>
            <a:spLocks/>
          </p:cNvSpPr>
          <p:nvPr/>
        </p:nvSpPr>
        <p:spPr>
          <a:xfrm>
            <a:off x="1333783" y="2087328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38BF39B1-CA4C-F33B-FCEB-051DDC6BA4B5}"/>
              </a:ext>
            </a:extLst>
          </p:cNvPr>
          <p:cNvSpPr>
            <a:spLocks/>
          </p:cNvSpPr>
          <p:nvPr/>
        </p:nvSpPr>
        <p:spPr>
          <a:xfrm>
            <a:off x="1137269" y="2377984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1591BB69-0AF9-6E99-6E5D-C72B2C60DF47}"/>
              </a:ext>
            </a:extLst>
          </p:cNvPr>
          <p:cNvSpPr>
            <a:spLocks/>
          </p:cNvSpPr>
          <p:nvPr/>
        </p:nvSpPr>
        <p:spPr>
          <a:xfrm>
            <a:off x="2085314" y="1804518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DFF2080-D1F2-952A-993F-62CC0EF0D995}"/>
              </a:ext>
            </a:extLst>
          </p:cNvPr>
          <p:cNvSpPr/>
          <p:nvPr/>
        </p:nvSpPr>
        <p:spPr>
          <a:xfrm>
            <a:off x="3096650" y="2769232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8586F05F-E342-6678-C718-F626E404C17A}"/>
              </a:ext>
            </a:extLst>
          </p:cNvPr>
          <p:cNvSpPr/>
          <p:nvPr/>
        </p:nvSpPr>
        <p:spPr>
          <a:xfrm>
            <a:off x="2640289" y="2345961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08DFD92-F7F2-1914-AF79-E13F4C24F5D0}"/>
              </a:ext>
            </a:extLst>
          </p:cNvPr>
          <p:cNvSpPr/>
          <p:nvPr/>
        </p:nvSpPr>
        <p:spPr>
          <a:xfrm>
            <a:off x="2006517" y="2096219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F1F3E1C4-51AA-4325-3864-4792E39C4551}"/>
              </a:ext>
            </a:extLst>
          </p:cNvPr>
          <p:cNvSpPr>
            <a:spLocks/>
          </p:cNvSpPr>
          <p:nvPr/>
        </p:nvSpPr>
        <p:spPr>
          <a:xfrm>
            <a:off x="1537847" y="2248869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E6B3E93-56F9-1DDC-7DD8-048CA564DE93}"/>
              </a:ext>
            </a:extLst>
          </p:cNvPr>
          <p:cNvSpPr/>
          <p:nvPr/>
        </p:nvSpPr>
        <p:spPr>
          <a:xfrm>
            <a:off x="2438059" y="2029957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E2BC1DA-4E08-BD14-7A0A-A94C2D3D2989}"/>
              </a:ext>
            </a:extLst>
          </p:cNvPr>
          <p:cNvSpPr/>
          <p:nvPr/>
        </p:nvSpPr>
        <p:spPr>
          <a:xfrm>
            <a:off x="2368369" y="2350503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734EBAB-3053-9497-FDBA-93C2E47B5D45}"/>
              </a:ext>
            </a:extLst>
          </p:cNvPr>
          <p:cNvSpPr/>
          <p:nvPr/>
        </p:nvSpPr>
        <p:spPr>
          <a:xfrm>
            <a:off x="1773114" y="1962706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9B95FAC0-564B-DED5-5BF1-3DCDEC16E2CC}"/>
              </a:ext>
            </a:extLst>
          </p:cNvPr>
          <p:cNvSpPr/>
          <p:nvPr/>
        </p:nvSpPr>
        <p:spPr>
          <a:xfrm>
            <a:off x="5003271" y="1022372"/>
            <a:ext cx="1317272" cy="1562100"/>
          </a:xfrm>
          <a:custGeom>
            <a:avLst/>
            <a:gdLst>
              <a:gd name="connsiteX0" fmla="*/ 0 w 1333500"/>
              <a:gd name="connsiteY0" fmla="*/ 0 h 1562100"/>
              <a:gd name="connsiteX1" fmla="*/ 9525 w 1333500"/>
              <a:gd name="connsiteY1" fmla="*/ 1562100 h 1562100"/>
              <a:gd name="connsiteX2" fmla="*/ 1314450 w 1333500"/>
              <a:gd name="connsiteY2" fmla="*/ 1076325 h 1562100"/>
              <a:gd name="connsiteX3" fmla="*/ 1333500 w 1333500"/>
              <a:gd name="connsiteY3" fmla="*/ 9525 h 1562100"/>
              <a:gd name="connsiteX0" fmla="*/ 0 w 1315603"/>
              <a:gd name="connsiteY0" fmla="*/ 0 h 1562100"/>
              <a:gd name="connsiteX1" fmla="*/ 9525 w 1315603"/>
              <a:gd name="connsiteY1" fmla="*/ 1562100 h 1562100"/>
              <a:gd name="connsiteX2" fmla="*/ 1314450 w 1315603"/>
              <a:gd name="connsiteY2" fmla="*/ 1076325 h 1562100"/>
              <a:gd name="connsiteX3" fmla="*/ 1304925 w 1315603"/>
              <a:gd name="connsiteY3" fmla="*/ 9525 h 1562100"/>
              <a:gd name="connsiteX0" fmla="*/ 0 w 1316283"/>
              <a:gd name="connsiteY0" fmla="*/ 0 h 1562100"/>
              <a:gd name="connsiteX1" fmla="*/ 9525 w 1316283"/>
              <a:gd name="connsiteY1" fmla="*/ 1562100 h 1562100"/>
              <a:gd name="connsiteX2" fmla="*/ 1314450 w 1316283"/>
              <a:gd name="connsiteY2" fmla="*/ 1076325 h 1562100"/>
              <a:gd name="connsiteX3" fmla="*/ 1314450 w 1316283"/>
              <a:gd name="connsiteY3" fmla="*/ 9525 h 1562100"/>
              <a:gd name="connsiteX0" fmla="*/ 0 w 1317272"/>
              <a:gd name="connsiteY0" fmla="*/ 0 h 1562100"/>
              <a:gd name="connsiteX1" fmla="*/ 9525 w 1317272"/>
              <a:gd name="connsiteY1" fmla="*/ 1562100 h 1562100"/>
              <a:gd name="connsiteX2" fmla="*/ 1314450 w 1317272"/>
              <a:gd name="connsiteY2" fmla="*/ 1076325 h 1562100"/>
              <a:gd name="connsiteX3" fmla="*/ 1314450 w 1317272"/>
              <a:gd name="connsiteY3" fmla="*/ 95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272" h="1562100">
                <a:moveTo>
                  <a:pt x="0" y="0"/>
                </a:moveTo>
                <a:lnTo>
                  <a:pt x="9525" y="1562100"/>
                </a:lnTo>
                <a:lnTo>
                  <a:pt x="1314450" y="1076325"/>
                </a:lnTo>
                <a:cubicBezTo>
                  <a:pt x="1320800" y="720725"/>
                  <a:pt x="1314450" y="12700"/>
                  <a:pt x="1314450" y="9525"/>
                </a:cubicBezTo>
              </a:path>
            </a:pathLst>
          </a:custGeom>
          <a:solidFill>
            <a:srgbClr val="FF0000">
              <a:alpha val="0"/>
            </a:srgbClr>
          </a:solidFill>
          <a:ln w="53975">
            <a:solidFill>
              <a:srgbClr val="FF0000">
                <a:alpha val="52000"/>
              </a:srgb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BF69C066-294E-3300-0116-25CB8D090DA2}"/>
              </a:ext>
            </a:extLst>
          </p:cNvPr>
          <p:cNvSpPr>
            <a:spLocks/>
          </p:cNvSpPr>
          <p:nvPr/>
        </p:nvSpPr>
        <p:spPr>
          <a:xfrm>
            <a:off x="5285052" y="1951926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5660D96F-1DC8-F449-DF99-BB9B89330F9C}"/>
              </a:ext>
            </a:extLst>
          </p:cNvPr>
          <p:cNvSpPr>
            <a:spLocks/>
          </p:cNvSpPr>
          <p:nvPr/>
        </p:nvSpPr>
        <p:spPr>
          <a:xfrm>
            <a:off x="5812356" y="1613543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87C03F50-2872-0458-EF00-B61B6CA95233}"/>
              </a:ext>
            </a:extLst>
          </p:cNvPr>
          <p:cNvSpPr>
            <a:spLocks/>
          </p:cNvSpPr>
          <p:nvPr/>
        </p:nvSpPr>
        <p:spPr>
          <a:xfrm>
            <a:off x="6233307" y="2023926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0B409412-16E0-3031-D208-8398DADCA05C}"/>
              </a:ext>
            </a:extLst>
          </p:cNvPr>
          <p:cNvSpPr>
            <a:spLocks/>
          </p:cNvSpPr>
          <p:nvPr/>
        </p:nvSpPr>
        <p:spPr>
          <a:xfrm>
            <a:off x="4939191" y="2500991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6AFE5F6-E4FD-B146-6051-087AAA6F422F}"/>
              </a:ext>
            </a:extLst>
          </p:cNvPr>
          <p:cNvSpPr txBox="1"/>
          <p:nvPr/>
        </p:nvSpPr>
        <p:spPr>
          <a:xfrm>
            <a:off x="4644583" y="223814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D6062F1-B5D5-E0D6-4EA9-3562DEB33A79}"/>
              </a:ext>
            </a:extLst>
          </p:cNvPr>
          <p:cNvSpPr txBox="1"/>
          <p:nvPr/>
        </p:nvSpPr>
        <p:spPr>
          <a:xfrm>
            <a:off x="6332597" y="175720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BF230E5-DAB8-4151-E272-9280FB528D0C}"/>
              </a:ext>
            </a:extLst>
          </p:cNvPr>
          <p:cNvSpPr txBox="1"/>
          <p:nvPr/>
        </p:nvSpPr>
        <p:spPr>
          <a:xfrm>
            <a:off x="5715079" y="106981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BD410AC-2DE6-2495-234B-6AA78476E175}"/>
              </a:ext>
            </a:extLst>
          </p:cNvPr>
          <p:cNvSpPr txBox="1"/>
          <p:nvPr/>
        </p:nvSpPr>
        <p:spPr>
          <a:xfrm>
            <a:off x="5109615" y="141796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7FA6C6E-7C64-DB7D-3672-09BB160E07E5}"/>
              </a:ext>
            </a:extLst>
          </p:cNvPr>
          <p:cNvSpPr txBox="1"/>
          <p:nvPr/>
        </p:nvSpPr>
        <p:spPr>
          <a:xfrm>
            <a:off x="6718385" y="1101661"/>
            <a:ext cx="46208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p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 and </a:t>
            </a:r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q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 both are adjacent to </a:t>
            </a:r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a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 and </a:t>
            </a:r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b</a:t>
            </a:r>
          </a:p>
          <a:p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Assume </a:t>
            </a:r>
            <a:r>
              <a:rPr lang="en-US" sz="2400" i="1" dirty="0">
                <a:solidFill>
                  <a:srgbClr val="FFC000"/>
                </a:solidFill>
              </a:rPr>
              <a:t>q</a:t>
            </a:r>
            <a:r>
              <a:rPr lang="en-US" sz="2400" dirty="0">
                <a:solidFill>
                  <a:srgbClr val="FFC000"/>
                </a:solidFill>
              </a:rPr>
              <a:t> is higher than </a:t>
            </a:r>
            <a:r>
              <a:rPr lang="en-US" sz="2400" i="1" dirty="0">
                <a:solidFill>
                  <a:srgbClr val="FFC000"/>
                </a:solidFill>
              </a:rPr>
              <a:t>p</a:t>
            </a:r>
          </a:p>
          <a:p>
            <a:r>
              <a:rPr lang="en-US" sz="2400" dirty="0">
                <a:solidFill>
                  <a:srgbClr val="FFC000"/>
                </a:solidFill>
              </a:rPr>
              <a:t>Prove that </a:t>
            </a:r>
            <a:r>
              <a:rPr lang="en-US" sz="2400" i="1" dirty="0">
                <a:solidFill>
                  <a:srgbClr val="FFC000"/>
                </a:solidFill>
              </a:rPr>
              <a:t>p</a:t>
            </a:r>
            <a:r>
              <a:rPr lang="en-US" sz="2400" dirty="0">
                <a:solidFill>
                  <a:srgbClr val="FFC000"/>
                </a:solidFill>
              </a:rPr>
              <a:t> and </a:t>
            </a:r>
            <a:r>
              <a:rPr lang="en-US" sz="2400" i="1" dirty="0">
                <a:solidFill>
                  <a:srgbClr val="FFC000"/>
                </a:solidFill>
              </a:rPr>
              <a:t>q</a:t>
            </a:r>
            <a:r>
              <a:rPr lang="en-US" sz="2400" dirty="0">
                <a:solidFill>
                  <a:srgbClr val="FFC000"/>
                </a:solidFill>
              </a:rPr>
              <a:t> are adjacent</a:t>
            </a:r>
            <a:endParaRPr lang="en-CA" sz="2400" dirty="0">
              <a:solidFill>
                <a:srgbClr val="FFC000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830ABE7-63BF-75A7-E499-7AFA5BA6CDC6}"/>
              </a:ext>
            </a:extLst>
          </p:cNvPr>
          <p:cNvCxnSpPr>
            <a:cxnSpLocks/>
            <a:stCxn id="70" idx="3"/>
            <a:endCxn id="69" idx="7"/>
          </p:cNvCxnSpPr>
          <p:nvPr/>
        </p:nvCxnSpPr>
        <p:spPr>
          <a:xfrm flipH="1">
            <a:off x="5407964" y="1736455"/>
            <a:ext cx="425480" cy="2365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2CE82727-CAD2-26AE-4977-0B5F8B5B2CE8}"/>
              </a:ext>
            </a:extLst>
          </p:cNvPr>
          <p:cNvSpPr txBox="1"/>
          <p:nvPr/>
        </p:nvSpPr>
        <p:spPr>
          <a:xfrm>
            <a:off x="5518512" y="1737569"/>
            <a:ext cx="367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CA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70D7E48E-B9D9-31FA-D29A-7CB63A1DED63}"/>
              </a:ext>
            </a:extLst>
          </p:cNvPr>
          <p:cNvSpPr/>
          <p:nvPr/>
        </p:nvSpPr>
        <p:spPr>
          <a:xfrm>
            <a:off x="1036499" y="3488097"/>
            <a:ext cx="1317272" cy="1562100"/>
          </a:xfrm>
          <a:custGeom>
            <a:avLst/>
            <a:gdLst>
              <a:gd name="connsiteX0" fmla="*/ 0 w 1333500"/>
              <a:gd name="connsiteY0" fmla="*/ 0 h 1562100"/>
              <a:gd name="connsiteX1" fmla="*/ 9525 w 1333500"/>
              <a:gd name="connsiteY1" fmla="*/ 1562100 h 1562100"/>
              <a:gd name="connsiteX2" fmla="*/ 1314450 w 1333500"/>
              <a:gd name="connsiteY2" fmla="*/ 1076325 h 1562100"/>
              <a:gd name="connsiteX3" fmla="*/ 1333500 w 1333500"/>
              <a:gd name="connsiteY3" fmla="*/ 9525 h 1562100"/>
              <a:gd name="connsiteX0" fmla="*/ 0 w 1315603"/>
              <a:gd name="connsiteY0" fmla="*/ 0 h 1562100"/>
              <a:gd name="connsiteX1" fmla="*/ 9525 w 1315603"/>
              <a:gd name="connsiteY1" fmla="*/ 1562100 h 1562100"/>
              <a:gd name="connsiteX2" fmla="*/ 1314450 w 1315603"/>
              <a:gd name="connsiteY2" fmla="*/ 1076325 h 1562100"/>
              <a:gd name="connsiteX3" fmla="*/ 1304925 w 1315603"/>
              <a:gd name="connsiteY3" fmla="*/ 9525 h 1562100"/>
              <a:gd name="connsiteX0" fmla="*/ 0 w 1316283"/>
              <a:gd name="connsiteY0" fmla="*/ 0 h 1562100"/>
              <a:gd name="connsiteX1" fmla="*/ 9525 w 1316283"/>
              <a:gd name="connsiteY1" fmla="*/ 1562100 h 1562100"/>
              <a:gd name="connsiteX2" fmla="*/ 1314450 w 1316283"/>
              <a:gd name="connsiteY2" fmla="*/ 1076325 h 1562100"/>
              <a:gd name="connsiteX3" fmla="*/ 1314450 w 1316283"/>
              <a:gd name="connsiteY3" fmla="*/ 9525 h 1562100"/>
              <a:gd name="connsiteX0" fmla="*/ 0 w 1317272"/>
              <a:gd name="connsiteY0" fmla="*/ 0 h 1562100"/>
              <a:gd name="connsiteX1" fmla="*/ 9525 w 1317272"/>
              <a:gd name="connsiteY1" fmla="*/ 1562100 h 1562100"/>
              <a:gd name="connsiteX2" fmla="*/ 1314450 w 1317272"/>
              <a:gd name="connsiteY2" fmla="*/ 1076325 h 1562100"/>
              <a:gd name="connsiteX3" fmla="*/ 1314450 w 1317272"/>
              <a:gd name="connsiteY3" fmla="*/ 95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272" h="1562100">
                <a:moveTo>
                  <a:pt x="0" y="0"/>
                </a:moveTo>
                <a:lnTo>
                  <a:pt x="9525" y="1562100"/>
                </a:lnTo>
                <a:lnTo>
                  <a:pt x="1314450" y="1076325"/>
                </a:lnTo>
                <a:cubicBezTo>
                  <a:pt x="1320800" y="720725"/>
                  <a:pt x="1314450" y="12700"/>
                  <a:pt x="1314450" y="9525"/>
                </a:cubicBezTo>
              </a:path>
            </a:pathLst>
          </a:custGeom>
          <a:solidFill>
            <a:srgbClr val="FF0000">
              <a:alpha val="0"/>
            </a:srgbClr>
          </a:solidFill>
          <a:ln w="53975">
            <a:solidFill>
              <a:srgbClr val="FF0000">
                <a:alpha val="52000"/>
              </a:srgb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48A6A3C6-56D8-97D2-9409-C3D6C304075B}"/>
              </a:ext>
            </a:extLst>
          </p:cNvPr>
          <p:cNvSpPr>
            <a:spLocks/>
          </p:cNvSpPr>
          <p:nvPr/>
        </p:nvSpPr>
        <p:spPr>
          <a:xfrm>
            <a:off x="1318280" y="4417651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9A14849A-CCBC-AEF2-F151-16104DB1F603}"/>
              </a:ext>
            </a:extLst>
          </p:cNvPr>
          <p:cNvSpPr>
            <a:spLocks/>
          </p:cNvSpPr>
          <p:nvPr/>
        </p:nvSpPr>
        <p:spPr>
          <a:xfrm>
            <a:off x="1845584" y="4079268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324644F4-9007-303D-8AEA-51177E2637CA}"/>
              </a:ext>
            </a:extLst>
          </p:cNvPr>
          <p:cNvSpPr>
            <a:spLocks/>
          </p:cNvSpPr>
          <p:nvPr/>
        </p:nvSpPr>
        <p:spPr>
          <a:xfrm>
            <a:off x="2266535" y="4489651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055FE914-FE61-3304-2B87-C0EE7463E914}"/>
              </a:ext>
            </a:extLst>
          </p:cNvPr>
          <p:cNvSpPr>
            <a:spLocks/>
          </p:cNvSpPr>
          <p:nvPr/>
        </p:nvSpPr>
        <p:spPr>
          <a:xfrm>
            <a:off x="972419" y="4966716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371AC42-D7C2-5C02-6A91-FA19AAA2F2DB}"/>
              </a:ext>
            </a:extLst>
          </p:cNvPr>
          <p:cNvSpPr txBox="1"/>
          <p:nvPr/>
        </p:nvSpPr>
        <p:spPr>
          <a:xfrm>
            <a:off x="677811" y="470386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3C09F0B-2ABE-533D-2ACE-72FF67C0E623}"/>
              </a:ext>
            </a:extLst>
          </p:cNvPr>
          <p:cNvSpPr txBox="1"/>
          <p:nvPr/>
        </p:nvSpPr>
        <p:spPr>
          <a:xfrm>
            <a:off x="2365825" y="422292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5FE4C93-41A3-0D84-0297-42948F8E3304}"/>
              </a:ext>
            </a:extLst>
          </p:cNvPr>
          <p:cNvSpPr txBox="1"/>
          <p:nvPr/>
        </p:nvSpPr>
        <p:spPr>
          <a:xfrm>
            <a:off x="1748307" y="353554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194E7F2-B37B-3833-B360-22C3E1B6D96C}"/>
              </a:ext>
            </a:extLst>
          </p:cNvPr>
          <p:cNvSpPr txBox="1"/>
          <p:nvPr/>
        </p:nvSpPr>
        <p:spPr>
          <a:xfrm>
            <a:off x="1142843" y="388369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68A1FECD-434A-606B-E6B3-04A7716A1FA1}"/>
              </a:ext>
            </a:extLst>
          </p:cNvPr>
          <p:cNvCxnSpPr>
            <a:cxnSpLocks/>
            <a:stCxn id="87" idx="3"/>
          </p:cNvCxnSpPr>
          <p:nvPr/>
        </p:nvCxnSpPr>
        <p:spPr>
          <a:xfrm flipH="1">
            <a:off x="1036499" y="4202180"/>
            <a:ext cx="830173" cy="4773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F01744F1-4D5A-DDBC-4EF5-D165AE7C9C25}"/>
              </a:ext>
            </a:extLst>
          </p:cNvPr>
          <p:cNvSpPr/>
          <p:nvPr/>
        </p:nvSpPr>
        <p:spPr>
          <a:xfrm>
            <a:off x="3385771" y="3506536"/>
            <a:ext cx="1317272" cy="1562100"/>
          </a:xfrm>
          <a:custGeom>
            <a:avLst/>
            <a:gdLst>
              <a:gd name="connsiteX0" fmla="*/ 0 w 1333500"/>
              <a:gd name="connsiteY0" fmla="*/ 0 h 1562100"/>
              <a:gd name="connsiteX1" fmla="*/ 9525 w 1333500"/>
              <a:gd name="connsiteY1" fmla="*/ 1562100 h 1562100"/>
              <a:gd name="connsiteX2" fmla="*/ 1314450 w 1333500"/>
              <a:gd name="connsiteY2" fmla="*/ 1076325 h 1562100"/>
              <a:gd name="connsiteX3" fmla="*/ 1333500 w 1333500"/>
              <a:gd name="connsiteY3" fmla="*/ 9525 h 1562100"/>
              <a:gd name="connsiteX0" fmla="*/ 0 w 1315603"/>
              <a:gd name="connsiteY0" fmla="*/ 0 h 1562100"/>
              <a:gd name="connsiteX1" fmla="*/ 9525 w 1315603"/>
              <a:gd name="connsiteY1" fmla="*/ 1562100 h 1562100"/>
              <a:gd name="connsiteX2" fmla="*/ 1314450 w 1315603"/>
              <a:gd name="connsiteY2" fmla="*/ 1076325 h 1562100"/>
              <a:gd name="connsiteX3" fmla="*/ 1304925 w 1315603"/>
              <a:gd name="connsiteY3" fmla="*/ 9525 h 1562100"/>
              <a:gd name="connsiteX0" fmla="*/ 0 w 1316283"/>
              <a:gd name="connsiteY0" fmla="*/ 0 h 1562100"/>
              <a:gd name="connsiteX1" fmla="*/ 9525 w 1316283"/>
              <a:gd name="connsiteY1" fmla="*/ 1562100 h 1562100"/>
              <a:gd name="connsiteX2" fmla="*/ 1314450 w 1316283"/>
              <a:gd name="connsiteY2" fmla="*/ 1076325 h 1562100"/>
              <a:gd name="connsiteX3" fmla="*/ 1314450 w 1316283"/>
              <a:gd name="connsiteY3" fmla="*/ 9525 h 1562100"/>
              <a:gd name="connsiteX0" fmla="*/ 0 w 1317272"/>
              <a:gd name="connsiteY0" fmla="*/ 0 h 1562100"/>
              <a:gd name="connsiteX1" fmla="*/ 9525 w 1317272"/>
              <a:gd name="connsiteY1" fmla="*/ 1562100 h 1562100"/>
              <a:gd name="connsiteX2" fmla="*/ 1314450 w 1317272"/>
              <a:gd name="connsiteY2" fmla="*/ 1076325 h 1562100"/>
              <a:gd name="connsiteX3" fmla="*/ 1314450 w 1317272"/>
              <a:gd name="connsiteY3" fmla="*/ 95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272" h="1562100">
                <a:moveTo>
                  <a:pt x="0" y="0"/>
                </a:moveTo>
                <a:lnTo>
                  <a:pt x="9525" y="1562100"/>
                </a:lnTo>
                <a:lnTo>
                  <a:pt x="1314450" y="1076325"/>
                </a:lnTo>
                <a:cubicBezTo>
                  <a:pt x="1320800" y="720725"/>
                  <a:pt x="1314450" y="12700"/>
                  <a:pt x="1314450" y="9525"/>
                </a:cubicBezTo>
              </a:path>
            </a:pathLst>
          </a:custGeom>
          <a:solidFill>
            <a:srgbClr val="FF0000">
              <a:alpha val="0"/>
            </a:srgbClr>
          </a:solidFill>
          <a:ln w="53975">
            <a:solidFill>
              <a:srgbClr val="FF0000">
                <a:alpha val="52000"/>
              </a:srgb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56E29552-8511-E7C8-83D2-3219143106DD}"/>
              </a:ext>
            </a:extLst>
          </p:cNvPr>
          <p:cNvSpPr>
            <a:spLocks/>
          </p:cNvSpPr>
          <p:nvPr/>
        </p:nvSpPr>
        <p:spPr>
          <a:xfrm>
            <a:off x="3667552" y="4436090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504BA060-DBFB-CBFF-4B3C-754FBCC1C9B2}"/>
              </a:ext>
            </a:extLst>
          </p:cNvPr>
          <p:cNvSpPr>
            <a:spLocks/>
          </p:cNvSpPr>
          <p:nvPr/>
        </p:nvSpPr>
        <p:spPr>
          <a:xfrm>
            <a:off x="4194856" y="4097707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C98FE140-5586-5E4B-B3A7-80D80AA571B5}"/>
              </a:ext>
            </a:extLst>
          </p:cNvPr>
          <p:cNvSpPr>
            <a:spLocks/>
          </p:cNvSpPr>
          <p:nvPr/>
        </p:nvSpPr>
        <p:spPr>
          <a:xfrm>
            <a:off x="4615807" y="4508090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E739D8CF-E966-A2BD-4F44-DDCF0B8F613D}"/>
              </a:ext>
            </a:extLst>
          </p:cNvPr>
          <p:cNvSpPr>
            <a:spLocks/>
          </p:cNvSpPr>
          <p:nvPr/>
        </p:nvSpPr>
        <p:spPr>
          <a:xfrm>
            <a:off x="3321691" y="4985155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8BF63297-7A98-BB0A-F78F-C0667A81FC16}"/>
              </a:ext>
            </a:extLst>
          </p:cNvPr>
          <p:cNvSpPr txBox="1"/>
          <p:nvPr/>
        </p:nvSpPr>
        <p:spPr>
          <a:xfrm>
            <a:off x="3027083" y="472230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E2D8A38A-73FD-6D97-23AF-2E66D2896224}"/>
              </a:ext>
            </a:extLst>
          </p:cNvPr>
          <p:cNvSpPr txBox="1"/>
          <p:nvPr/>
        </p:nvSpPr>
        <p:spPr>
          <a:xfrm>
            <a:off x="4715097" y="424136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7B7BBDB-36DA-554B-0ED4-6086B4A7E55F}"/>
              </a:ext>
            </a:extLst>
          </p:cNvPr>
          <p:cNvSpPr txBox="1"/>
          <p:nvPr/>
        </p:nvSpPr>
        <p:spPr>
          <a:xfrm>
            <a:off x="4097579" y="355398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02B40F8-0DBB-06F6-E7C9-008BA9D2BFB2}"/>
              </a:ext>
            </a:extLst>
          </p:cNvPr>
          <p:cNvSpPr txBox="1"/>
          <p:nvPr/>
        </p:nvSpPr>
        <p:spPr>
          <a:xfrm>
            <a:off x="3492115" y="39021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Freeform: Shape 106">
            <a:extLst>
              <a:ext uri="{FF2B5EF4-FFF2-40B4-BE49-F238E27FC236}">
                <a16:creationId xmlns:a16="http://schemas.microsoft.com/office/drawing/2014/main" id="{024A6085-B2F4-F65B-DFF4-F011A1BEA756}"/>
              </a:ext>
            </a:extLst>
          </p:cNvPr>
          <p:cNvSpPr/>
          <p:nvPr/>
        </p:nvSpPr>
        <p:spPr>
          <a:xfrm>
            <a:off x="3428952" y="4202180"/>
            <a:ext cx="801385" cy="832207"/>
          </a:xfrm>
          <a:custGeom>
            <a:avLst/>
            <a:gdLst>
              <a:gd name="connsiteX0" fmla="*/ 801385 w 801385"/>
              <a:gd name="connsiteY0" fmla="*/ 0 h 832207"/>
              <a:gd name="connsiteX1" fmla="*/ 0 w 801385"/>
              <a:gd name="connsiteY1" fmla="*/ 462337 h 832207"/>
              <a:gd name="connsiteX2" fmla="*/ 0 w 801385"/>
              <a:gd name="connsiteY2" fmla="*/ 832207 h 832207"/>
              <a:gd name="connsiteX3" fmla="*/ 801385 w 801385"/>
              <a:gd name="connsiteY3" fmla="*/ 0 h 832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1385" h="832207">
                <a:moveTo>
                  <a:pt x="801385" y="0"/>
                </a:moveTo>
                <a:lnTo>
                  <a:pt x="0" y="462337"/>
                </a:lnTo>
                <a:lnTo>
                  <a:pt x="0" y="832207"/>
                </a:lnTo>
                <a:lnTo>
                  <a:pt x="801385" y="0"/>
                </a:lnTo>
                <a:close/>
              </a:path>
            </a:pathLst>
          </a:cu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32D6DE5-8658-E628-5430-0A65C311B776}"/>
              </a:ext>
            </a:extLst>
          </p:cNvPr>
          <p:cNvSpPr txBox="1"/>
          <p:nvPr/>
        </p:nvSpPr>
        <p:spPr>
          <a:xfrm>
            <a:off x="720062" y="5246752"/>
            <a:ext cx="56572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Extend the segment </a:t>
            </a:r>
            <a:r>
              <a:rPr lang="en-US" sz="2400" i="1" dirty="0" err="1">
                <a:solidFill>
                  <a:schemeClr val="tx1">
                    <a:lumMod val="75000"/>
                  </a:schemeClr>
                </a:solidFill>
              </a:rPr>
              <a:t>pq</a:t>
            </a:r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and move </a:t>
            </a:r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p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to reach on of the corner points. Since </a:t>
            </a:r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q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is adjacent to the corner points,</a:t>
            </a:r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400" i="1" dirty="0">
                <a:solidFill>
                  <a:srgbClr val="FFC000"/>
                </a:solidFill>
              </a:rPr>
              <a:t>p</a:t>
            </a:r>
            <a:r>
              <a:rPr lang="en-US" sz="2400" dirty="0">
                <a:solidFill>
                  <a:srgbClr val="FFC000"/>
                </a:solidFill>
              </a:rPr>
              <a:t> and </a:t>
            </a:r>
            <a:r>
              <a:rPr lang="en-US" sz="2400" i="1" dirty="0">
                <a:solidFill>
                  <a:srgbClr val="FFC000"/>
                </a:solidFill>
              </a:rPr>
              <a:t>q</a:t>
            </a:r>
            <a:r>
              <a:rPr lang="en-US" sz="2400" dirty="0">
                <a:solidFill>
                  <a:srgbClr val="FFC000"/>
                </a:solidFill>
              </a:rPr>
              <a:t> are adjacent</a:t>
            </a:r>
            <a:endParaRPr lang="en-CA" sz="2400" dirty="0">
              <a:solidFill>
                <a:srgbClr val="FFC000"/>
              </a:solidFill>
            </a:endParaRPr>
          </a:p>
        </p:txBody>
      </p:sp>
      <p:sp>
        <p:nvSpPr>
          <p:cNvPr id="120" name="Freeform: Shape 119">
            <a:extLst>
              <a:ext uri="{FF2B5EF4-FFF2-40B4-BE49-F238E27FC236}">
                <a16:creationId xmlns:a16="http://schemas.microsoft.com/office/drawing/2014/main" id="{D75D073B-EBE7-AC65-6650-4DB59A1BBF09}"/>
              </a:ext>
            </a:extLst>
          </p:cNvPr>
          <p:cNvSpPr/>
          <p:nvPr/>
        </p:nvSpPr>
        <p:spPr>
          <a:xfrm>
            <a:off x="7190712" y="3350246"/>
            <a:ext cx="1317272" cy="1562100"/>
          </a:xfrm>
          <a:custGeom>
            <a:avLst/>
            <a:gdLst>
              <a:gd name="connsiteX0" fmla="*/ 0 w 1333500"/>
              <a:gd name="connsiteY0" fmla="*/ 0 h 1562100"/>
              <a:gd name="connsiteX1" fmla="*/ 9525 w 1333500"/>
              <a:gd name="connsiteY1" fmla="*/ 1562100 h 1562100"/>
              <a:gd name="connsiteX2" fmla="*/ 1314450 w 1333500"/>
              <a:gd name="connsiteY2" fmla="*/ 1076325 h 1562100"/>
              <a:gd name="connsiteX3" fmla="*/ 1333500 w 1333500"/>
              <a:gd name="connsiteY3" fmla="*/ 9525 h 1562100"/>
              <a:gd name="connsiteX0" fmla="*/ 0 w 1315603"/>
              <a:gd name="connsiteY0" fmla="*/ 0 h 1562100"/>
              <a:gd name="connsiteX1" fmla="*/ 9525 w 1315603"/>
              <a:gd name="connsiteY1" fmla="*/ 1562100 h 1562100"/>
              <a:gd name="connsiteX2" fmla="*/ 1314450 w 1315603"/>
              <a:gd name="connsiteY2" fmla="*/ 1076325 h 1562100"/>
              <a:gd name="connsiteX3" fmla="*/ 1304925 w 1315603"/>
              <a:gd name="connsiteY3" fmla="*/ 9525 h 1562100"/>
              <a:gd name="connsiteX0" fmla="*/ 0 w 1316283"/>
              <a:gd name="connsiteY0" fmla="*/ 0 h 1562100"/>
              <a:gd name="connsiteX1" fmla="*/ 9525 w 1316283"/>
              <a:gd name="connsiteY1" fmla="*/ 1562100 h 1562100"/>
              <a:gd name="connsiteX2" fmla="*/ 1314450 w 1316283"/>
              <a:gd name="connsiteY2" fmla="*/ 1076325 h 1562100"/>
              <a:gd name="connsiteX3" fmla="*/ 1314450 w 1316283"/>
              <a:gd name="connsiteY3" fmla="*/ 9525 h 1562100"/>
              <a:gd name="connsiteX0" fmla="*/ 0 w 1317272"/>
              <a:gd name="connsiteY0" fmla="*/ 0 h 1562100"/>
              <a:gd name="connsiteX1" fmla="*/ 9525 w 1317272"/>
              <a:gd name="connsiteY1" fmla="*/ 1562100 h 1562100"/>
              <a:gd name="connsiteX2" fmla="*/ 1314450 w 1317272"/>
              <a:gd name="connsiteY2" fmla="*/ 1076325 h 1562100"/>
              <a:gd name="connsiteX3" fmla="*/ 1314450 w 1317272"/>
              <a:gd name="connsiteY3" fmla="*/ 95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272" h="1562100">
                <a:moveTo>
                  <a:pt x="0" y="0"/>
                </a:moveTo>
                <a:lnTo>
                  <a:pt x="9525" y="1562100"/>
                </a:lnTo>
                <a:lnTo>
                  <a:pt x="1314450" y="1076325"/>
                </a:lnTo>
                <a:cubicBezTo>
                  <a:pt x="1320800" y="720725"/>
                  <a:pt x="1314450" y="12700"/>
                  <a:pt x="1314450" y="9525"/>
                </a:cubicBezTo>
              </a:path>
            </a:pathLst>
          </a:custGeom>
          <a:solidFill>
            <a:srgbClr val="FF0000">
              <a:alpha val="0"/>
            </a:srgbClr>
          </a:solidFill>
          <a:ln w="53975">
            <a:solidFill>
              <a:srgbClr val="FF0000">
                <a:alpha val="52000"/>
              </a:srgb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5A6E37EA-720E-02FF-5452-07736390C87F}"/>
              </a:ext>
            </a:extLst>
          </p:cNvPr>
          <p:cNvSpPr>
            <a:spLocks/>
          </p:cNvSpPr>
          <p:nvPr/>
        </p:nvSpPr>
        <p:spPr>
          <a:xfrm>
            <a:off x="7919915" y="4279800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8781D443-5E8E-423D-840A-4D44E9ED550F}"/>
              </a:ext>
            </a:extLst>
          </p:cNvPr>
          <p:cNvSpPr>
            <a:spLocks/>
          </p:cNvSpPr>
          <p:nvPr/>
        </p:nvSpPr>
        <p:spPr>
          <a:xfrm>
            <a:off x="8420748" y="4351800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12BAD852-FFCB-740B-2C6C-E5A17343D0EA}"/>
              </a:ext>
            </a:extLst>
          </p:cNvPr>
          <p:cNvSpPr>
            <a:spLocks/>
          </p:cNvSpPr>
          <p:nvPr/>
        </p:nvSpPr>
        <p:spPr>
          <a:xfrm>
            <a:off x="7126632" y="4828865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561D22B2-13D7-0894-DC9A-E028DCA562F0}"/>
              </a:ext>
            </a:extLst>
          </p:cNvPr>
          <p:cNvSpPr txBox="1"/>
          <p:nvPr/>
        </p:nvSpPr>
        <p:spPr>
          <a:xfrm>
            <a:off x="6832024" y="456601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CDD48C9E-904F-6B06-009E-5A76F407E30C}"/>
              </a:ext>
            </a:extLst>
          </p:cNvPr>
          <p:cNvSpPr txBox="1"/>
          <p:nvPr/>
        </p:nvSpPr>
        <p:spPr>
          <a:xfrm>
            <a:off x="8520038" y="408507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A0E6DEB0-BED3-B5D9-9D74-C2BDF37B10FC}"/>
              </a:ext>
            </a:extLst>
          </p:cNvPr>
          <p:cNvSpPr txBox="1"/>
          <p:nvPr/>
        </p:nvSpPr>
        <p:spPr>
          <a:xfrm>
            <a:off x="8618502" y="27860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1666FBFC-0F3F-0E14-7652-639478CAF984}"/>
              </a:ext>
            </a:extLst>
          </p:cNvPr>
          <p:cNvSpPr txBox="1"/>
          <p:nvPr/>
        </p:nvSpPr>
        <p:spPr>
          <a:xfrm>
            <a:off x="7704881" y="379125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B9C8FD90-CF27-D620-7A4A-C9619368290E}"/>
              </a:ext>
            </a:extLst>
          </p:cNvPr>
          <p:cNvCxnSpPr>
            <a:cxnSpLocks/>
            <a:endCxn id="121" idx="7"/>
          </p:cNvCxnSpPr>
          <p:nvPr/>
        </p:nvCxnSpPr>
        <p:spPr>
          <a:xfrm flipH="1">
            <a:off x="8042827" y="3368685"/>
            <a:ext cx="667964" cy="9322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Rectangle 149">
            <a:extLst>
              <a:ext uri="{FF2B5EF4-FFF2-40B4-BE49-F238E27FC236}">
                <a16:creationId xmlns:a16="http://schemas.microsoft.com/office/drawing/2014/main" id="{23B927A7-0494-14AF-AAA1-4F5AB79B480F}"/>
              </a:ext>
            </a:extLst>
          </p:cNvPr>
          <p:cNvSpPr/>
          <p:nvPr/>
        </p:nvSpPr>
        <p:spPr>
          <a:xfrm>
            <a:off x="8649782" y="3309901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3" name="Freeform: Shape 152">
            <a:extLst>
              <a:ext uri="{FF2B5EF4-FFF2-40B4-BE49-F238E27FC236}">
                <a16:creationId xmlns:a16="http://schemas.microsoft.com/office/drawing/2014/main" id="{55D521F1-14E7-E10C-F282-7E08ACC2E25C}"/>
              </a:ext>
            </a:extLst>
          </p:cNvPr>
          <p:cNvSpPr/>
          <p:nvPr/>
        </p:nvSpPr>
        <p:spPr>
          <a:xfrm>
            <a:off x="9507166" y="3350246"/>
            <a:ext cx="1317272" cy="1562100"/>
          </a:xfrm>
          <a:custGeom>
            <a:avLst/>
            <a:gdLst>
              <a:gd name="connsiteX0" fmla="*/ 0 w 1333500"/>
              <a:gd name="connsiteY0" fmla="*/ 0 h 1562100"/>
              <a:gd name="connsiteX1" fmla="*/ 9525 w 1333500"/>
              <a:gd name="connsiteY1" fmla="*/ 1562100 h 1562100"/>
              <a:gd name="connsiteX2" fmla="*/ 1314450 w 1333500"/>
              <a:gd name="connsiteY2" fmla="*/ 1076325 h 1562100"/>
              <a:gd name="connsiteX3" fmla="*/ 1333500 w 1333500"/>
              <a:gd name="connsiteY3" fmla="*/ 9525 h 1562100"/>
              <a:gd name="connsiteX0" fmla="*/ 0 w 1315603"/>
              <a:gd name="connsiteY0" fmla="*/ 0 h 1562100"/>
              <a:gd name="connsiteX1" fmla="*/ 9525 w 1315603"/>
              <a:gd name="connsiteY1" fmla="*/ 1562100 h 1562100"/>
              <a:gd name="connsiteX2" fmla="*/ 1314450 w 1315603"/>
              <a:gd name="connsiteY2" fmla="*/ 1076325 h 1562100"/>
              <a:gd name="connsiteX3" fmla="*/ 1304925 w 1315603"/>
              <a:gd name="connsiteY3" fmla="*/ 9525 h 1562100"/>
              <a:gd name="connsiteX0" fmla="*/ 0 w 1316283"/>
              <a:gd name="connsiteY0" fmla="*/ 0 h 1562100"/>
              <a:gd name="connsiteX1" fmla="*/ 9525 w 1316283"/>
              <a:gd name="connsiteY1" fmla="*/ 1562100 h 1562100"/>
              <a:gd name="connsiteX2" fmla="*/ 1314450 w 1316283"/>
              <a:gd name="connsiteY2" fmla="*/ 1076325 h 1562100"/>
              <a:gd name="connsiteX3" fmla="*/ 1314450 w 1316283"/>
              <a:gd name="connsiteY3" fmla="*/ 9525 h 1562100"/>
              <a:gd name="connsiteX0" fmla="*/ 0 w 1317272"/>
              <a:gd name="connsiteY0" fmla="*/ 0 h 1562100"/>
              <a:gd name="connsiteX1" fmla="*/ 9525 w 1317272"/>
              <a:gd name="connsiteY1" fmla="*/ 1562100 h 1562100"/>
              <a:gd name="connsiteX2" fmla="*/ 1314450 w 1317272"/>
              <a:gd name="connsiteY2" fmla="*/ 1076325 h 1562100"/>
              <a:gd name="connsiteX3" fmla="*/ 1314450 w 1317272"/>
              <a:gd name="connsiteY3" fmla="*/ 95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272" h="1562100">
                <a:moveTo>
                  <a:pt x="0" y="0"/>
                </a:moveTo>
                <a:lnTo>
                  <a:pt x="9525" y="1562100"/>
                </a:lnTo>
                <a:lnTo>
                  <a:pt x="1314450" y="1076325"/>
                </a:lnTo>
                <a:cubicBezTo>
                  <a:pt x="1320800" y="720725"/>
                  <a:pt x="1314450" y="12700"/>
                  <a:pt x="1314450" y="9525"/>
                </a:cubicBezTo>
              </a:path>
            </a:pathLst>
          </a:custGeom>
          <a:solidFill>
            <a:srgbClr val="FF0000">
              <a:alpha val="0"/>
            </a:srgbClr>
          </a:solidFill>
          <a:ln w="53975">
            <a:solidFill>
              <a:srgbClr val="FF0000">
                <a:alpha val="52000"/>
              </a:srgb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F2FFD90B-8D72-93B6-0A2C-E3BD05C695E2}"/>
              </a:ext>
            </a:extLst>
          </p:cNvPr>
          <p:cNvSpPr>
            <a:spLocks/>
          </p:cNvSpPr>
          <p:nvPr/>
        </p:nvSpPr>
        <p:spPr>
          <a:xfrm>
            <a:off x="10236369" y="4279800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1C967F4D-32E3-8404-2A4D-C5D7717D3360}"/>
              </a:ext>
            </a:extLst>
          </p:cNvPr>
          <p:cNvSpPr>
            <a:spLocks/>
          </p:cNvSpPr>
          <p:nvPr/>
        </p:nvSpPr>
        <p:spPr>
          <a:xfrm>
            <a:off x="10737202" y="4351800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F049F6B4-F16F-E32D-BE3E-1C2C84725AC4}"/>
              </a:ext>
            </a:extLst>
          </p:cNvPr>
          <p:cNvSpPr>
            <a:spLocks/>
          </p:cNvSpPr>
          <p:nvPr/>
        </p:nvSpPr>
        <p:spPr>
          <a:xfrm>
            <a:off x="9443086" y="4828865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B7E0D4F-B8B1-031F-1493-9461E5019536}"/>
              </a:ext>
            </a:extLst>
          </p:cNvPr>
          <p:cNvSpPr txBox="1"/>
          <p:nvPr/>
        </p:nvSpPr>
        <p:spPr>
          <a:xfrm>
            <a:off x="9148478" y="456601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64D0B7A9-5507-A4BD-D2BC-87566FA10A9F}"/>
              </a:ext>
            </a:extLst>
          </p:cNvPr>
          <p:cNvSpPr txBox="1"/>
          <p:nvPr/>
        </p:nvSpPr>
        <p:spPr>
          <a:xfrm>
            <a:off x="10836492" y="408507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13DD8FBB-6618-81A3-A6B0-3FD986F6C36D}"/>
              </a:ext>
            </a:extLst>
          </p:cNvPr>
          <p:cNvSpPr txBox="1"/>
          <p:nvPr/>
        </p:nvSpPr>
        <p:spPr>
          <a:xfrm>
            <a:off x="10934956" y="27860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1B0889AF-DA2E-1C45-5210-2D8D92F2C394}"/>
              </a:ext>
            </a:extLst>
          </p:cNvPr>
          <p:cNvSpPr txBox="1"/>
          <p:nvPr/>
        </p:nvSpPr>
        <p:spPr>
          <a:xfrm>
            <a:off x="10021335" y="379125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BF6386F9-4195-3B4B-93E4-7398FE144A3E}"/>
              </a:ext>
            </a:extLst>
          </p:cNvPr>
          <p:cNvSpPr/>
          <p:nvPr/>
        </p:nvSpPr>
        <p:spPr>
          <a:xfrm>
            <a:off x="10966236" y="3309901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3" name="Freeform: Shape 162">
            <a:extLst>
              <a:ext uri="{FF2B5EF4-FFF2-40B4-BE49-F238E27FC236}">
                <a16:creationId xmlns:a16="http://schemas.microsoft.com/office/drawing/2014/main" id="{866CE6EE-B0EF-6A05-9EE5-FAF95FF205B6}"/>
              </a:ext>
            </a:extLst>
          </p:cNvPr>
          <p:cNvSpPr/>
          <p:nvPr/>
        </p:nvSpPr>
        <p:spPr>
          <a:xfrm>
            <a:off x="9514616" y="3347247"/>
            <a:ext cx="1525285" cy="1552949"/>
          </a:xfrm>
          <a:custGeom>
            <a:avLst/>
            <a:gdLst>
              <a:gd name="connsiteX0" fmla="*/ 801385 w 801385"/>
              <a:gd name="connsiteY0" fmla="*/ 0 h 832207"/>
              <a:gd name="connsiteX1" fmla="*/ 0 w 801385"/>
              <a:gd name="connsiteY1" fmla="*/ 462337 h 832207"/>
              <a:gd name="connsiteX2" fmla="*/ 0 w 801385"/>
              <a:gd name="connsiteY2" fmla="*/ 832207 h 832207"/>
              <a:gd name="connsiteX3" fmla="*/ 801385 w 801385"/>
              <a:gd name="connsiteY3" fmla="*/ 0 h 832207"/>
              <a:gd name="connsiteX0" fmla="*/ 925210 w 925210"/>
              <a:gd name="connsiteY0" fmla="*/ 0 h 1279882"/>
              <a:gd name="connsiteX1" fmla="*/ 123825 w 925210"/>
              <a:gd name="connsiteY1" fmla="*/ 462337 h 1279882"/>
              <a:gd name="connsiteX2" fmla="*/ 0 w 925210"/>
              <a:gd name="connsiteY2" fmla="*/ 1279882 h 1279882"/>
              <a:gd name="connsiteX3" fmla="*/ 925210 w 925210"/>
              <a:gd name="connsiteY3" fmla="*/ 0 h 1279882"/>
              <a:gd name="connsiteX0" fmla="*/ 1525285 w 1525285"/>
              <a:gd name="connsiteY0" fmla="*/ 0 h 1491037"/>
              <a:gd name="connsiteX1" fmla="*/ 0 w 1525285"/>
              <a:gd name="connsiteY1" fmla="*/ 1491037 h 1491037"/>
              <a:gd name="connsiteX2" fmla="*/ 600075 w 1525285"/>
              <a:gd name="connsiteY2" fmla="*/ 1279882 h 1491037"/>
              <a:gd name="connsiteX3" fmla="*/ 1525285 w 1525285"/>
              <a:gd name="connsiteY3" fmla="*/ 0 h 1491037"/>
              <a:gd name="connsiteX0" fmla="*/ 1525285 w 1525285"/>
              <a:gd name="connsiteY0" fmla="*/ 0 h 1552949"/>
              <a:gd name="connsiteX1" fmla="*/ 0 w 1525285"/>
              <a:gd name="connsiteY1" fmla="*/ 1552949 h 1552949"/>
              <a:gd name="connsiteX2" fmla="*/ 600075 w 1525285"/>
              <a:gd name="connsiteY2" fmla="*/ 1341794 h 1552949"/>
              <a:gd name="connsiteX3" fmla="*/ 1525285 w 1525285"/>
              <a:gd name="connsiteY3" fmla="*/ 0 h 1552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285" h="1552949">
                <a:moveTo>
                  <a:pt x="1525285" y="0"/>
                </a:moveTo>
                <a:lnTo>
                  <a:pt x="0" y="1552949"/>
                </a:lnTo>
                <a:lnTo>
                  <a:pt x="600075" y="1341794"/>
                </a:lnTo>
                <a:lnTo>
                  <a:pt x="1525285" y="0"/>
                </a:lnTo>
                <a:close/>
              </a:path>
            </a:pathLst>
          </a:cu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B2F2D3B9-598D-277F-16AE-7B75ED64715F}"/>
              </a:ext>
            </a:extLst>
          </p:cNvPr>
          <p:cNvSpPr txBox="1"/>
          <p:nvPr/>
        </p:nvSpPr>
        <p:spPr>
          <a:xfrm>
            <a:off x="7433678" y="5282190"/>
            <a:ext cx="4018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The argument works even when</a:t>
            </a:r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 q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is a big disk</a:t>
            </a:r>
            <a:endParaRPr lang="en-CA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057432"/>
      </p:ext>
    </p:extLst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DAFF23-38AC-4A8A-F96D-33A8F13667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2856E55-E2D8-623A-A85F-F6D77C70E158}"/>
              </a:ext>
            </a:extLst>
          </p:cNvPr>
          <p:cNvSpPr/>
          <p:nvPr/>
        </p:nvSpPr>
        <p:spPr>
          <a:xfrm>
            <a:off x="4863551" y="3830545"/>
            <a:ext cx="1752600" cy="2324100"/>
          </a:xfrm>
          <a:custGeom>
            <a:avLst/>
            <a:gdLst>
              <a:gd name="connsiteX0" fmla="*/ 0 w 1752600"/>
              <a:gd name="connsiteY0" fmla="*/ 0 h 2324100"/>
              <a:gd name="connsiteX1" fmla="*/ 0 w 1752600"/>
              <a:gd name="connsiteY1" fmla="*/ 1343025 h 2324100"/>
              <a:gd name="connsiteX2" fmla="*/ 1752600 w 1752600"/>
              <a:gd name="connsiteY2" fmla="*/ 2324100 h 2324100"/>
              <a:gd name="connsiteX3" fmla="*/ 1752600 w 1752600"/>
              <a:gd name="connsiteY3" fmla="*/ 9525 h 232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2600" h="2324100">
                <a:moveTo>
                  <a:pt x="0" y="0"/>
                </a:moveTo>
                <a:lnTo>
                  <a:pt x="0" y="1343025"/>
                </a:lnTo>
                <a:lnTo>
                  <a:pt x="1752600" y="2324100"/>
                </a:lnTo>
                <a:lnTo>
                  <a:pt x="1752600" y="9525"/>
                </a:lnTo>
              </a:path>
            </a:pathLst>
          </a:custGeom>
          <a:solidFill>
            <a:schemeClr val="accent2">
              <a:lumMod val="75000"/>
              <a:alpha val="0"/>
            </a:schemeClr>
          </a:solidFill>
          <a:ln w="53975">
            <a:solidFill>
              <a:schemeClr val="accent2">
                <a:lumMod val="75000"/>
                <a:alpha val="52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42AD1967-03C7-D2EC-739D-1417E77DCDF6}"/>
              </a:ext>
            </a:extLst>
          </p:cNvPr>
          <p:cNvSpPr txBox="1">
            <a:spLocks/>
          </p:cNvSpPr>
          <p:nvPr/>
        </p:nvSpPr>
        <p:spPr>
          <a:xfrm>
            <a:off x="0" y="60376"/>
            <a:ext cx="12191999" cy="77216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Union of Upper Slabs Corresponds to a Clique</a:t>
            </a:r>
            <a:endParaRPr lang="en-CA" sz="3800" b="1" baseline="30000" dirty="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Arial Nova Cond"/>
              <a:ea typeface="+mj-ea"/>
              <a:cs typeface="+mj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FFBCCA2-A58D-D0F6-1EBF-451597112324}"/>
              </a:ext>
            </a:extLst>
          </p:cNvPr>
          <p:cNvSpPr/>
          <p:nvPr/>
        </p:nvSpPr>
        <p:spPr>
          <a:xfrm>
            <a:off x="683581" y="896645"/>
            <a:ext cx="10813002" cy="5610687"/>
          </a:xfrm>
          <a:prstGeom prst="rect">
            <a:avLst/>
          </a:prstGeom>
          <a:noFill/>
          <a:ln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F15C87BC-05FD-5037-0323-DDB4C771C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200" dirty="0"/>
              <a:t>The 41st International Symposium on Computational Geometry (</a:t>
            </a:r>
            <a:r>
              <a:rPr lang="en-US" sz="1200" dirty="0" err="1"/>
              <a:t>SoCG</a:t>
            </a:r>
            <a:r>
              <a:rPr lang="en-US" sz="1200" dirty="0"/>
              <a:t> 2025), Kanazawa, Japan, June 23–27, 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004E1C-552C-AE27-C912-E2DA743BD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15</a:t>
            </a:fld>
            <a:endParaRPr lang="en-US" dirty="0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B1854409-CE13-C328-4056-8753C3C186DF}"/>
              </a:ext>
            </a:extLst>
          </p:cNvPr>
          <p:cNvSpPr/>
          <p:nvPr/>
        </p:nvSpPr>
        <p:spPr>
          <a:xfrm>
            <a:off x="991913" y="1021443"/>
            <a:ext cx="1317272" cy="1798002"/>
          </a:xfrm>
          <a:custGeom>
            <a:avLst/>
            <a:gdLst>
              <a:gd name="connsiteX0" fmla="*/ 0 w 1333500"/>
              <a:gd name="connsiteY0" fmla="*/ 0 h 1562100"/>
              <a:gd name="connsiteX1" fmla="*/ 9525 w 1333500"/>
              <a:gd name="connsiteY1" fmla="*/ 1562100 h 1562100"/>
              <a:gd name="connsiteX2" fmla="*/ 1314450 w 1333500"/>
              <a:gd name="connsiteY2" fmla="*/ 1076325 h 1562100"/>
              <a:gd name="connsiteX3" fmla="*/ 1333500 w 1333500"/>
              <a:gd name="connsiteY3" fmla="*/ 9525 h 1562100"/>
              <a:gd name="connsiteX0" fmla="*/ 0 w 1315603"/>
              <a:gd name="connsiteY0" fmla="*/ 0 h 1562100"/>
              <a:gd name="connsiteX1" fmla="*/ 9525 w 1315603"/>
              <a:gd name="connsiteY1" fmla="*/ 1562100 h 1562100"/>
              <a:gd name="connsiteX2" fmla="*/ 1314450 w 1315603"/>
              <a:gd name="connsiteY2" fmla="*/ 1076325 h 1562100"/>
              <a:gd name="connsiteX3" fmla="*/ 1304925 w 1315603"/>
              <a:gd name="connsiteY3" fmla="*/ 9525 h 1562100"/>
              <a:gd name="connsiteX0" fmla="*/ 0 w 1316283"/>
              <a:gd name="connsiteY0" fmla="*/ 0 h 1562100"/>
              <a:gd name="connsiteX1" fmla="*/ 9525 w 1316283"/>
              <a:gd name="connsiteY1" fmla="*/ 1562100 h 1562100"/>
              <a:gd name="connsiteX2" fmla="*/ 1314450 w 1316283"/>
              <a:gd name="connsiteY2" fmla="*/ 1076325 h 1562100"/>
              <a:gd name="connsiteX3" fmla="*/ 1314450 w 1316283"/>
              <a:gd name="connsiteY3" fmla="*/ 9525 h 1562100"/>
              <a:gd name="connsiteX0" fmla="*/ 0 w 1317272"/>
              <a:gd name="connsiteY0" fmla="*/ 0 h 1562100"/>
              <a:gd name="connsiteX1" fmla="*/ 9525 w 1317272"/>
              <a:gd name="connsiteY1" fmla="*/ 1562100 h 1562100"/>
              <a:gd name="connsiteX2" fmla="*/ 1314450 w 1317272"/>
              <a:gd name="connsiteY2" fmla="*/ 1076325 h 1562100"/>
              <a:gd name="connsiteX3" fmla="*/ 1314450 w 1317272"/>
              <a:gd name="connsiteY3" fmla="*/ 95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272" h="1562100">
                <a:moveTo>
                  <a:pt x="0" y="0"/>
                </a:moveTo>
                <a:lnTo>
                  <a:pt x="9525" y="1562100"/>
                </a:lnTo>
                <a:lnTo>
                  <a:pt x="1314450" y="1076325"/>
                </a:lnTo>
                <a:cubicBezTo>
                  <a:pt x="1320800" y="720725"/>
                  <a:pt x="1314450" y="12700"/>
                  <a:pt x="1314450" y="9525"/>
                </a:cubicBezTo>
              </a:path>
            </a:pathLst>
          </a:custGeom>
          <a:solidFill>
            <a:srgbClr val="FF0000">
              <a:alpha val="35000"/>
            </a:srgbClr>
          </a:solidFill>
          <a:ln w="53975">
            <a:solidFill>
              <a:srgbClr val="FF0000">
                <a:alpha val="52000"/>
              </a:srgb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65C4939E-136D-97F3-9AB2-3504829A712E}"/>
              </a:ext>
            </a:extLst>
          </p:cNvPr>
          <p:cNvSpPr/>
          <p:nvPr/>
        </p:nvSpPr>
        <p:spPr>
          <a:xfrm>
            <a:off x="1705862" y="1024091"/>
            <a:ext cx="1752600" cy="2324100"/>
          </a:xfrm>
          <a:custGeom>
            <a:avLst/>
            <a:gdLst>
              <a:gd name="connsiteX0" fmla="*/ 0 w 1752600"/>
              <a:gd name="connsiteY0" fmla="*/ 0 h 2324100"/>
              <a:gd name="connsiteX1" fmla="*/ 0 w 1752600"/>
              <a:gd name="connsiteY1" fmla="*/ 1343025 h 2324100"/>
              <a:gd name="connsiteX2" fmla="*/ 1752600 w 1752600"/>
              <a:gd name="connsiteY2" fmla="*/ 2324100 h 2324100"/>
              <a:gd name="connsiteX3" fmla="*/ 1752600 w 1752600"/>
              <a:gd name="connsiteY3" fmla="*/ 9525 h 232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2600" h="2324100">
                <a:moveTo>
                  <a:pt x="0" y="0"/>
                </a:moveTo>
                <a:lnTo>
                  <a:pt x="0" y="1343025"/>
                </a:lnTo>
                <a:lnTo>
                  <a:pt x="1752600" y="2324100"/>
                </a:lnTo>
                <a:lnTo>
                  <a:pt x="1752600" y="9525"/>
                </a:lnTo>
              </a:path>
            </a:pathLst>
          </a:custGeom>
          <a:solidFill>
            <a:schemeClr val="accent2">
              <a:lumMod val="75000"/>
              <a:alpha val="33000"/>
            </a:schemeClr>
          </a:solidFill>
          <a:ln w="53975">
            <a:solidFill>
              <a:schemeClr val="accent2">
                <a:lumMod val="75000"/>
                <a:alpha val="52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5D0643F-5A7B-BA2C-C388-9974A8B32377}"/>
              </a:ext>
            </a:extLst>
          </p:cNvPr>
          <p:cNvSpPr txBox="1"/>
          <p:nvPr/>
        </p:nvSpPr>
        <p:spPr>
          <a:xfrm>
            <a:off x="1812483" y="1198330"/>
            <a:ext cx="12561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clique</a:t>
            </a:r>
            <a:endParaRPr lang="en-CA" sz="4000" dirty="0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6997A990-195B-33DC-51D3-DD485462CE10}"/>
              </a:ext>
            </a:extLst>
          </p:cNvPr>
          <p:cNvSpPr/>
          <p:nvPr/>
        </p:nvSpPr>
        <p:spPr>
          <a:xfrm>
            <a:off x="1033609" y="1783011"/>
            <a:ext cx="2422045" cy="1535114"/>
          </a:xfrm>
          <a:custGeom>
            <a:avLst/>
            <a:gdLst>
              <a:gd name="connsiteX0" fmla="*/ 0 w 2422045"/>
              <a:gd name="connsiteY0" fmla="*/ 1001722 h 1515430"/>
              <a:gd name="connsiteX1" fmla="*/ 195209 w 2422045"/>
              <a:gd name="connsiteY1" fmla="*/ 107871 h 1515430"/>
              <a:gd name="connsiteX2" fmla="*/ 657546 w 2422045"/>
              <a:gd name="connsiteY2" fmla="*/ 190064 h 1515430"/>
              <a:gd name="connsiteX3" fmla="*/ 1592494 w 2422045"/>
              <a:gd name="connsiteY3" fmla="*/ 15403 h 1515430"/>
              <a:gd name="connsiteX4" fmla="*/ 1910993 w 2422045"/>
              <a:gd name="connsiteY4" fmla="*/ 652401 h 1515430"/>
              <a:gd name="connsiteX5" fmla="*/ 2352782 w 2422045"/>
              <a:gd name="connsiteY5" fmla="*/ 940078 h 1515430"/>
              <a:gd name="connsiteX6" fmla="*/ 2414427 w 2422045"/>
              <a:gd name="connsiteY6" fmla="*/ 1515430 h 1515430"/>
              <a:gd name="connsiteX0" fmla="*/ 0 w 2422045"/>
              <a:gd name="connsiteY0" fmla="*/ 1021406 h 1535114"/>
              <a:gd name="connsiteX1" fmla="*/ 195209 w 2422045"/>
              <a:gd name="connsiteY1" fmla="*/ 127555 h 1535114"/>
              <a:gd name="connsiteX2" fmla="*/ 657546 w 2422045"/>
              <a:gd name="connsiteY2" fmla="*/ 209748 h 1535114"/>
              <a:gd name="connsiteX3" fmla="*/ 1356189 w 2422045"/>
              <a:gd name="connsiteY3" fmla="*/ 14539 h 1535114"/>
              <a:gd name="connsiteX4" fmla="*/ 1910993 w 2422045"/>
              <a:gd name="connsiteY4" fmla="*/ 672085 h 1535114"/>
              <a:gd name="connsiteX5" fmla="*/ 2352782 w 2422045"/>
              <a:gd name="connsiteY5" fmla="*/ 959762 h 1535114"/>
              <a:gd name="connsiteX6" fmla="*/ 2414427 w 2422045"/>
              <a:gd name="connsiteY6" fmla="*/ 1535114 h 1535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22045" h="1535114">
                <a:moveTo>
                  <a:pt x="0" y="1021406"/>
                </a:moveTo>
                <a:cubicBezTo>
                  <a:pt x="42809" y="642118"/>
                  <a:pt x="85618" y="262831"/>
                  <a:pt x="195209" y="127555"/>
                </a:cubicBezTo>
                <a:cubicBezTo>
                  <a:pt x="304800" y="-7721"/>
                  <a:pt x="464049" y="228584"/>
                  <a:pt x="657546" y="209748"/>
                </a:cubicBezTo>
                <a:cubicBezTo>
                  <a:pt x="851043" y="190912"/>
                  <a:pt x="1147281" y="-62517"/>
                  <a:pt x="1356189" y="14539"/>
                </a:cubicBezTo>
                <a:cubicBezTo>
                  <a:pt x="1565097" y="91595"/>
                  <a:pt x="1744894" y="514548"/>
                  <a:pt x="1910993" y="672085"/>
                </a:cubicBezTo>
                <a:cubicBezTo>
                  <a:pt x="2077092" y="829622"/>
                  <a:pt x="2268876" y="815924"/>
                  <a:pt x="2352782" y="959762"/>
                </a:cubicBezTo>
                <a:cubicBezTo>
                  <a:pt x="2436688" y="1103600"/>
                  <a:pt x="2425557" y="1319357"/>
                  <a:pt x="2414427" y="1535114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9E8CE989-83A9-C81A-015D-7D45824BBDD5}"/>
              </a:ext>
            </a:extLst>
          </p:cNvPr>
          <p:cNvSpPr>
            <a:spLocks/>
          </p:cNvSpPr>
          <p:nvPr/>
        </p:nvSpPr>
        <p:spPr>
          <a:xfrm>
            <a:off x="1350250" y="2214774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D82DEE5C-FB84-EC2B-D09D-7602C5E60C8A}"/>
              </a:ext>
            </a:extLst>
          </p:cNvPr>
          <p:cNvSpPr>
            <a:spLocks/>
          </p:cNvSpPr>
          <p:nvPr/>
        </p:nvSpPr>
        <p:spPr>
          <a:xfrm>
            <a:off x="1153736" y="2505430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6AC545B2-A43A-7022-1B9D-F3A99F188AF5}"/>
              </a:ext>
            </a:extLst>
          </p:cNvPr>
          <p:cNvSpPr>
            <a:spLocks/>
          </p:cNvSpPr>
          <p:nvPr/>
        </p:nvSpPr>
        <p:spPr>
          <a:xfrm>
            <a:off x="2101781" y="1931964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FBF695D-9239-646F-EB61-BBC034E87FB5}"/>
              </a:ext>
            </a:extLst>
          </p:cNvPr>
          <p:cNvSpPr/>
          <p:nvPr/>
        </p:nvSpPr>
        <p:spPr>
          <a:xfrm>
            <a:off x="3113117" y="2896678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5F6FC25-E642-8B33-41FA-55BFB3BE641C}"/>
              </a:ext>
            </a:extLst>
          </p:cNvPr>
          <p:cNvSpPr/>
          <p:nvPr/>
        </p:nvSpPr>
        <p:spPr>
          <a:xfrm>
            <a:off x="2656756" y="2473407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52F411C-C12B-9289-588D-87AA463E2015}"/>
              </a:ext>
            </a:extLst>
          </p:cNvPr>
          <p:cNvSpPr/>
          <p:nvPr/>
        </p:nvSpPr>
        <p:spPr>
          <a:xfrm>
            <a:off x="2022984" y="2223665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D8B2E4C-B1A5-2B41-ADDF-20ADF86E7E41}"/>
              </a:ext>
            </a:extLst>
          </p:cNvPr>
          <p:cNvSpPr>
            <a:spLocks/>
          </p:cNvSpPr>
          <p:nvPr/>
        </p:nvSpPr>
        <p:spPr>
          <a:xfrm>
            <a:off x="1554314" y="2376315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E861055-B09D-1F1A-5CDA-E1E309238B74}"/>
              </a:ext>
            </a:extLst>
          </p:cNvPr>
          <p:cNvSpPr/>
          <p:nvPr/>
        </p:nvSpPr>
        <p:spPr>
          <a:xfrm>
            <a:off x="2454526" y="2157403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1B314E5-E8E5-818F-5304-58A984BBE7C1}"/>
              </a:ext>
            </a:extLst>
          </p:cNvPr>
          <p:cNvSpPr/>
          <p:nvPr/>
        </p:nvSpPr>
        <p:spPr>
          <a:xfrm>
            <a:off x="2384836" y="2477949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A9926C4-9DEE-F3F6-FA03-AC95F1F7DA38}"/>
              </a:ext>
            </a:extLst>
          </p:cNvPr>
          <p:cNvSpPr/>
          <p:nvPr/>
        </p:nvSpPr>
        <p:spPr>
          <a:xfrm>
            <a:off x="1789581" y="2090152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4CFD16E1-3C06-4B66-2EC1-3E98A83F5CB4}"/>
              </a:ext>
            </a:extLst>
          </p:cNvPr>
          <p:cNvSpPr/>
          <p:nvPr/>
        </p:nvSpPr>
        <p:spPr>
          <a:xfrm>
            <a:off x="5003271" y="1022372"/>
            <a:ext cx="1317272" cy="1562100"/>
          </a:xfrm>
          <a:custGeom>
            <a:avLst/>
            <a:gdLst>
              <a:gd name="connsiteX0" fmla="*/ 0 w 1333500"/>
              <a:gd name="connsiteY0" fmla="*/ 0 h 1562100"/>
              <a:gd name="connsiteX1" fmla="*/ 9525 w 1333500"/>
              <a:gd name="connsiteY1" fmla="*/ 1562100 h 1562100"/>
              <a:gd name="connsiteX2" fmla="*/ 1314450 w 1333500"/>
              <a:gd name="connsiteY2" fmla="*/ 1076325 h 1562100"/>
              <a:gd name="connsiteX3" fmla="*/ 1333500 w 1333500"/>
              <a:gd name="connsiteY3" fmla="*/ 9525 h 1562100"/>
              <a:gd name="connsiteX0" fmla="*/ 0 w 1315603"/>
              <a:gd name="connsiteY0" fmla="*/ 0 h 1562100"/>
              <a:gd name="connsiteX1" fmla="*/ 9525 w 1315603"/>
              <a:gd name="connsiteY1" fmla="*/ 1562100 h 1562100"/>
              <a:gd name="connsiteX2" fmla="*/ 1314450 w 1315603"/>
              <a:gd name="connsiteY2" fmla="*/ 1076325 h 1562100"/>
              <a:gd name="connsiteX3" fmla="*/ 1304925 w 1315603"/>
              <a:gd name="connsiteY3" fmla="*/ 9525 h 1562100"/>
              <a:gd name="connsiteX0" fmla="*/ 0 w 1316283"/>
              <a:gd name="connsiteY0" fmla="*/ 0 h 1562100"/>
              <a:gd name="connsiteX1" fmla="*/ 9525 w 1316283"/>
              <a:gd name="connsiteY1" fmla="*/ 1562100 h 1562100"/>
              <a:gd name="connsiteX2" fmla="*/ 1314450 w 1316283"/>
              <a:gd name="connsiteY2" fmla="*/ 1076325 h 1562100"/>
              <a:gd name="connsiteX3" fmla="*/ 1314450 w 1316283"/>
              <a:gd name="connsiteY3" fmla="*/ 9525 h 1562100"/>
              <a:gd name="connsiteX0" fmla="*/ 0 w 1317272"/>
              <a:gd name="connsiteY0" fmla="*/ 0 h 1562100"/>
              <a:gd name="connsiteX1" fmla="*/ 9525 w 1317272"/>
              <a:gd name="connsiteY1" fmla="*/ 1562100 h 1562100"/>
              <a:gd name="connsiteX2" fmla="*/ 1314450 w 1317272"/>
              <a:gd name="connsiteY2" fmla="*/ 1076325 h 1562100"/>
              <a:gd name="connsiteX3" fmla="*/ 1314450 w 1317272"/>
              <a:gd name="connsiteY3" fmla="*/ 95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272" h="1562100">
                <a:moveTo>
                  <a:pt x="0" y="0"/>
                </a:moveTo>
                <a:lnTo>
                  <a:pt x="9525" y="1562100"/>
                </a:lnTo>
                <a:lnTo>
                  <a:pt x="1314450" y="1076325"/>
                </a:lnTo>
                <a:cubicBezTo>
                  <a:pt x="1320800" y="720725"/>
                  <a:pt x="1314450" y="12700"/>
                  <a:pt x="1314450" y="9525"/>
                </a:cubicBezTo>
              </a:path>
            </a:pathLst>
          </a:custGeom>
          <a:solidFill>
            <a:srgbClr val="FF0000">
              <a:alpha val="0"/>
            </a:srgbClr>
          </a:solidFill>
          <a:ln w="53975">
            <a:solidFill>
              <a:srgbClr val="FF0000">
                <a:alpha val="52000"/>
              </a:srgb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C74AC055-E52E-EF13-B3F6-65673E5C0F28}"/>
              </a:ext>
            </a:extLst>
          </p:cNvPr>
          <p:cNvSpPr>
            <a:spLocks/>
          </p:cNvSpPr>
          <p:nvPr/>
        </p:nvSpPr>
        <p:spPr>
          <a:xfrm>
            <a:off x="5285052" y="1951926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FA879D89-DA44-73D5-94D0-A1EE87870AB5}"/>
              </a:ext>
            </a:extLst>
          </p:cNvPr>
          <p:cNvSpPr>
            <a:spLocks/>
          </p:cNvSpPr>
          <p:nvPr/>
        </p:nvSpPr>
        <p:spPr>
          <a:xfrm>
            <a:off x="5812356" y="1613543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76E206DB-BC6C-8CD0-2843-E818FD113C94}"/>
              </a:ext>
            </a:extLst>
          </p:cNvPr>
          <p:cNvSpPr>
            <a:spLocks/>
          </p:cNvSpPr>
          <p:nvPr/>
        </p:nvSpPr>
        <p:spPr>
          <a:xfrm>
            <a:off x="6233307" y="2023926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AC627422-4BEB-9C71-06E5-3F3B9A96C6FA}"/>
              </a:ext>
            </a:extLst>
          </p:cNvPr>
          <p:cNvSpPr>
            <a:spLocks/>
          </p:cNvSpPr>
          <p:nvPr/>
        </p:nvSpPr>
        <p:spPr>
          <a:xfrm>
            <a:off x="4939191" y="2500991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C881AA2-BB64-84BD-5081-7E13E6E5FA7F}"/>
              </a:ext>
            </a:extLst>
          </p:cNvPr>
          <p:cNvSpPr txBox="1"/>
          <p:nvPr/>
        </p:nvSpPr>
        <p:spPr>
          <a:xfrm>
            <a:off x="4644583" y="223814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5255A26-DD45-838B-B3B6-D41D4604DB74}"/>
              </a:ext>
            </a:extLst>
          </p:cNvPr>
          <p:cNvSpPr txBox="1"/>
          <p:nvPr/>
        </p:nvSpPr>
        <p:spPr>
          <a:xfrm>
            <a:off x="6332597" y="175720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4C175F3-AEC6-3A19-0651-31BE4ADEF069}"/>
              </a:ext>
            </a:extLst>
          </p:cNvPr>
          <p:cNvSpPr txBox="1"/>
          <p:nvPr/>
        </p:nvSpPr>
        <p:spPr>
          <a:xfrm>
            <a:off x="5715079" y="106981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DC0FD8E-B9A5-D8C3-DBD8-72D0424DA20B}"/>
              </a:ext>
            </a:extLst>
          </p:cNvPr>
          <p:cNvSpPr txBox="1"/>
          <p:nvPr/>
        </p:nvSpPr>
        <p:spPr>
          <a:xfrm>
            <a:off x="5109615" y="141796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AB9CD72-F959-B3D8-B7F6-20FD0F63452F}"/>
              </a:ext>
            </a:extLst>
          </p:cNvPr>
          <p:cNvSpPr txBox="1"/>
          <p:nvPr/>
        </p:nvSpPr>
        <p:spPr>
          <a:xfrm>
            <a:off x="6718385" y="1101661"/>
            <a:ext cx="462088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p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 and </a:t>
            </a:r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q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 both are adjacent to </a:t>
            </a:r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a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 and </a:t>
            </a:r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b</a:t>
            </a:r>
          </a:p>
          <a:p>
            <a:r>
              <a:rPr lang="en-US" sz="2800" strike="sngStrike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Assume </a:t>
            </a:r>
            <a:r>
              <a:rPr lang="en-US" sz="2800" i="1" strike="sngStrike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en-US" sz="2800" strike="sngStrike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higher than </a:t>
            </a:r>
            <a:r>
              <a:rPr lang="en-US" sz="2800" i="1" strike="sngStrike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</a:p>
          <a:p>
            <a:r>
              <a:rPr lang="en-US" sz="2400" dirty="0">
                <a:solidFill>
                  <a:srgbClr val="FFC000"/>
                </a:solidFill>
              </a:rPr>
              <a:t>Prove that </a:t>
            </a:r>
            <a:r>
              <a:rPr lang="en-US" sz="2400" i="1" dirty="0">
                <a:solidFill>
                  <a:srgbClr val="FFC000"/>
                </a:solidFill>
              </a:rPr>
              <a:t>p</a:t>
            </a:r>
            <a:r>
              <a:rPr lang="en-US" sz="2400" dirty="0">
                <a:solidFill>
                  <a:srgbClr val="FFC000"/>
                </a:solidFill>
              </a:rPr>
              <a:t> and </a:t>
            </a:r>
            <a:r>
              <a:rPr lang="en-US" sz="2400" i="1" dirty="0">
                <a:solidFill>
                  <a:srgbClr val="FFC000"/>
                </a:solidFill>
              </a:rPr>
              <a:t>q</a:t>
            </a:r>
            <a:r>
              <a:rPr lang="en-US" sz="2400" dirty="0">
                <a:solidFill>
                  <a:srgbClr val="FFC000"/>
                </a:solidFill>
              </a:rPr>
              <a:t> are adjacent</a:t>
            </a:r>
            <a:endParaRPr lang="en-CA" sz="2400" dirty="0">
              <a:solidFill>
                <a:srgbClr val="FFC000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8DB8BD48-4337-680E-76E8-3BE866A5079E}"/>
              </a:ext>
            </a:extLst>
          </p:cNvPr>
          <p:cNvCxnSpPr>
            <a:cxnSpLocks/>
            <a:stCxn id="70" idx="3"/>
            <a:endCxn id="69" idx="7"/>
          </p:cNvCxnSpPr>
          <p:nvPr/>
        </p:nvCxnSpPr>
        <p:spPr>
          <a:xfrm flipH="1">
            <a:off x="5407964" y="1736455"/>
            <a:ext cx="425480" cy="2365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53F372A2-0EA6-3D94-B12A-1C158EBBFBC8}"/>
              </a:ext>
            </a:extLst>
          </p:cNvPr>
          <p:cNvSpPr txBox="1"/>
          <p:nvPr/>
        </p:nvSpPr>
        <p:spPr>
          <a:xfrm>
            <a:off x="5518512" y="1737569"/>
            <a:ext cx="367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CA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Freeform: Shape 119">
            <a:extLst>
              <a:ext uri="{FF2B5EF4-FFF2-40B4-BE49-F238E27FC236}">
                <a16:creationId xmlns:a16="http://schemas.microsoft.com/office/drawing/2014/main" id="{07AC2DE6-C050-6096-111E-BE0BD751393F}"/>
              </a:ext>
            </a:extLst>
          </p:cNvPr>
          <p:cNvSpPr/>
          <p:nvPr/>
        </p:nvSpPr>
        <p:spPr>
          <a:xfrm>
            <a:off x="1053755" y="3957991"/>
            <a:ext cx="1317272" cy="1562100"/>
          </a:xfrm>
          <a:custGeom>
            <a:avLst/>
            <a:gdLst>
              <a:gd name="connsiteX0" fmla="*/ 0 w 1333500"/>
              <a:gd name="connsiteY0" fmla="*/ 0 h 1562100"/>
              <a:gd name="connsiteX1" fmla="*/ 9525 w 1333500"/>
              <a:gd name="connsiteY1" fmla="*/ 1562100 h 1562100"/>
              <a:gd name="connsiteX2" fmla="*/ 1314450 w 1333500"/>
              <a:gd name="connsiteY2" fmla="*/ 1076325 h 1562100"/>
              <a:gd name="connsiteX3" fmla="*/ 1333500 w 1333500"/>
              <a:gd name="connsiteY3" fmla="*/ 9525 h 1562100"/>
              <a:gd name="connsiteX0" fmla="*/ 0 w 1315603"/>
              <a:gd name="connsiteY0" fmla="*/ 0 h 1562100"/>
              <a:gd name="connsiteX1" fmla="*/ 9525 w 1315603"/>
              <a:gd name="connsiteY1" fmla="*/ 1562100 h 1562100"/>
              <a:gd name="connsiteX2" fmla="*/ 1314450 w 1315603"/>
              <a:gd name="connsiteY2" fmla="*/ 1076325 h 1562100"/>
              <a:gd name="connsiteX3" fmla="*/ 1304925 w 1315603"/>
              <a:gd name="connsiteY3" fmla="*/ 9525 h 1562100"/>
              <a:gd name="connsiteX0" fmla="*/ 0 w 1316283"/>
              <a:gd name="connsiteY0" fmla="*/ 0 h 1562100"/>
              <a:gd name="connsiteX1" fmla="*/ 9525 w 1316283"/>
              <a:gd name="connsiteY1" fmla="*/ 1562100 h 1562100"/>
              <a:gd name="connsiteX2" fmla="*/ 1314450 w 1316283"/>
              <a:gd name="connsiteY2" fmla="*/ 1076325 h 1562100"/>
              <a:gd name="connsiteX3" fmla="*/ 1314450 w 1316283"/>
              <a:gd name="connsiteY3" fmla="*/ 9525 h 1562100"/>
              <a:gd name="connsiteX0" fmla="*/ 0 w 1317272"/>
              <a:gd name="connsiteY0" fmla="*/ 0 h 1562100"/>
              <a:gd name="connsiteX1" fmla="*/ 9525 w 1317272"/>
              <a:gd name="connsiteY1" fmla="*/ 1562100 h 1562100"/>
              <a:gd name="connsiteX2" fmla="*/ 1314450 w 1317272"/>
              <a:gd name="connsiteY2" fmla="*/ 1076325 h 1562100"/>
              <a:gd name="connsiteX3" fmla="*/ 1314450 w 1317272"/>
              <a:gd name="connsiteY3" fmla="*/ 95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272" h="1562100">
                <a:moveTo>
                  <a:pt x="0" y="0"/>
                </a:moveTo>
                <a:lnTo>
                  <a:pt x="9525" y="1562100"/>
                </a:lnTo>
                <a:lnTo>
                  <a:pt x="1314450" y="1076325"/>
                </a:lnTo>
                <a:cubicBezTo>
                  <a:pt x="1320800" y="720725"/>
                  <a:pt x="1314450" y="12700"/>
                  <a:pt x="1314450" y="9525"/>
                </a:cubicBezTo>
              </a:path>
            </a:pathLst>
          </a:custGeom>
          <a:solidFill>
            <a:srgbClr val="FF0000">
              <a:alpha val="0"/>
            </a:srgbClr>
          </a:solidFill>
          <a:ln w="53975">
            <a:solidFill>
              <a:srgbClr val="FF0000">
                <a:alpha val="52000"/>
              </a:srgb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827538D5-7CA5-2A66-E401-26D1C512D870}"/>
              </a:ext>
            </a:extLst>
          </p:cNvPr>
          <p:cNvSpPr>
            <a:spLocks/>
          </p:cNvSpPr>
          <p:nvPr/>
        </p:nvSpPr>
        <p:spPr>
          <a:xfrm>
            <a:off x="2283791" y="4959545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927C3FFF-30AA-D746-443F-61D6B08A9807}"/>
              </a:ext>
            </a:extLst>
          </p:cNvPr>
          <p:cNvSpPr>
            <a:spLocks/>
          </p:cNvSpPr>
          <p:nvPr/>
        </p:nvSpPr>
        <p:spPr>
          <a:xfrm>
            <a:off x="989675" y="5436610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3B98D1DA-043B-896A-9A1E-D0EB746DD420}"/>
              </a:ext>
            </a:extLst>
          </p:cNvPr>
          <p:cNvSpPr txBox="1"/>
          <p:nvPr/>
        </p:nvSpPr>
        <p:spPr>
          <a:xfrm>
            <a:off x="870323" y="548505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1180D03F-9F3B-CCC9-F07C-6B0141DE05F6}"/>
              </a:ext>
            </a:extLst>
          </p:cNvPr>
          <p:cNvSpPr txBox="1"/>
          <p:nvPr/>
        </p:nvSpPr>
        <p:spPr>
          <a:xfrm>
            <a:off x="2177567" y="508868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625530D3-F604-A563-810A-F1151ABFDF3D}"/>
              </a:ext>
            </a:extLst>
          </p:cNvPr>
          <p:cNvSpPr txBox="1"/>
          <p:nvPr/>
        </p:nvSpPr>
        <p:spPr>
          <a:xfrm>
            <a:off x="7110283" y="3899651"/>
            <a:ext cx="33693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Use the slab of the big </a:t>
            </a:r>
          </a:p>
          <a:p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disks and apply the same argument of extending the segment </a:t>
            </a:r>
            <a:r>
              <a:rPr lang="en-US" sz="2400" i="1" dirty="0" err="1">
                <a:solidFill>
                  <a:schemeClr val="tx1">
                    <a:lumMod val="75000"/>
                  </a:schemeClr>
                </a:solidFill>
              </a:rPr>
              <a:t>pq</a:t>
            </a:r>
            <a:endParaRPr lang="en-CA" sz="2400" i="1" dirty="0">
              <a:solidFill>
                <a:srgbClr val="FFC000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D49123D-A040-41C3-4298-4E89A79F5F07}"/>
              </a:ext>
            </a:extLst>
          </p:cNvPr>
          <p:cNvSpPr>
            <a:spLocks/>
          </p:cNvSpPr>
          <p:nvPr/>
        </p:nvSpPr>
        <p:spPr>
          <a:xfrm>
            <a:off x="4430026" y="4056133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5DB049-0526-F305-E33A-1CEEFC64166B}"/>
              </a:ext>
            </a:extLst>
          </p:cNvPr>
          <p:cNvSpPr txBox="1"/>
          <p:nvPr/>
        </p:nvSpPr>
        <p:spPr>
          <a:xfrm>
            <a:off x="5531060" y="488357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0A4514-4412-F091-646B-2F16AA270A44}"/>
              </a:ext>
            </a:extLst>
          </p:cNvPr>
          <p:cNvSpPr txBox="1"/>
          <p:nvPr/>
        </p:nvSpPr>
        <p:spPr>
          <a:xfrm>
            <a:off x="4391623" y="35796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B9051E-1F09-C7E4-8C09-5B46D6FAEEA5}"/>
              </a:ext>
            </a:extLst>
          </p:cNvPr>
          <p:cNvCxnSpPr>
            <a:cxnSpLocks/>
            <a:endCxn id="8" idx="5"/>
          </p:cNvCxnSpPr>
          <p:nvPr/>
        </p:nvCxnSpPr>
        <p:spPr>
          <a:xfrm flipH="1" flipV="1">
            <a:off x="4552938" y="4179045"/>
            <a:ext cx="924485" cy="11083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C5825468-0E12-FC60-B84A-4742F6DBE243}"/>
              </a:ext>
            </a:extLst>
          </p:cNvPr>
          <p:cNvSpPr/>
          <p:nvPr/>
        </p:nvSpPr>
        <p:spPr>
          <a:xfrm>
            <a:off x="5477423" y="5297245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14C7E17-340F-2419-19E6-B431195F71F4}"/>
              </a:ext>
            </a:extLst>
          </p:cNvPr>
          <p:cNvSpPr/>
          <p:nvPr/>
        </p:nvSpPr>
        <p:spPr>
          <a:xfrm>
            <a:off x="4797261" y="5147611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D5BAAC4-2B8D-F5E1-7C88-B5921E7269A6}"/>
              </a:ext>
            </a:extLst>
          </p:cNvPr>
          <p:cNvSpPr/>
          <p:nvPr/>
        </p:nvSpPr>
        <p:spPr>
          <a:xfrm>
            <a:off x="6553099" y="6099110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BA8A64C-2FF2-7EE1-C7AA-360CA0FCFED7}"/>
              </a:ext>
            </a:extLst>
          </p:cNvPr>
          <p:cNvSpPr txBox="1"/>
          <p:nvPr/>
        </p:nvSpPr>
        <p:spPr>
          <a:xfrm>
            <a:off x="4514318" y="4835561"/>
            <a:ext cx="32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CDB57D2-7D3E-F192-9365-75CCD19CDE55}"/>
              </a:ext>
            </a:extLst>
          </p:cNvPr>
          <p:cNvSpPr txBox="1"/>
          <p:nvPr/>
        </p:nvSpPr>
        <p:spPr>
          <a:xfrm>
            <a:off x="6678211" y="586391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A703FE1-2F1A-7C02-7DFA-A6E524B2324C}"/>
              </a:ext>
            </a:extLst>
          </p:cNvPr>
          <p:cNvGrpSpPr/>
          <p:nvPr/>
        </p:nvGrpSpPr>
        <p:grpSpPr>
          <a:xfrm>
            <a:off x="1844513" y="3641224"/>
            <a:ext cx="1477991" cy="1843828"/>
            <a:chOff x="2637141" y="3540941"/>
            <a:chExt cx="1477991" cy="1843828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FD8BB0BC-D9E1-0AC6-AB8B-26E33E91E6BB}"/>
                </a:ext>
              </a:extLst>
            </p:cNvPr>
            <p:cNvSpPr>
              <a:spLocks/>
            </p:cNvSpPr>
            <p:nvPr/>
          </p:nvSpPr>
          <p:spPr>
            <a:xfrm>
              <a:off x="2675544" y="4017439"/>
              <a:ext cx="144000" cy="14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BCFBE2B-E68C-E9C3-EC8A-04E23730A9A8}"/>
                </a:ext>
              </a:extLst>
            </p:cNvPr>
            <p:cNvSpPr txBox="1"/>
            <p:nvPr/>
          </p:nvSpPr>
          <p:spPr>
            <a:xfrm>
              <a:off x="3776578" y="4844883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endParaRPr lang="en-CA" sz="2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04C83B0-E7DA-56BD-44BD-2CB2DC95C4EA}"/>
                </a:ext>
              </a:extLst>
            </p:cNvPr>
            <p:cNvSpPr txBox="1"/>
            <p:nvPr/>
          </p:nvSpPr>
          <p:spPr>
            <a:xfrm>
              <a:off x="2637141" y="3540941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endParaRPr lang="en-CA" sz="2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25434E6-09E1-00CB-295B-54B54994904C}"/>
                </a:ext>
              </a:extLst>
            </p:cNvPr>
            <p:cNvCxnSpPr>
              <a:cxnSpLocks/>
              <a:endCxn id="32" idx="5"/>
            </p:cNvCxnSpPr>
            <p:nvPr/>
          </p:nvCxnSpPr>
          <p:spPr>
            <a:xfrm flipH="1" flipV="1">
              <a:off x="2798456" y="4140351"/>
              <a:ext cx="924485" cy="11083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762FD5FE-A6B7-4E0D-CA44-0DA0CA43F01D}"/>
                </a:ext>
              </a:extLst>
            </p:cNvPr>
            <p:cNvSpPr/>
            <p:nvPr/>
          </p:nvSpPr>
          <p:spPr>
            <a:xfrm>
              <a:off x="3722941" y="5258551"/>
              <a:ext cx="125112" cy="126218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34D96BD3-0C3C-8997-B01C-5B859033A787}"/>
              </a:ext>
            </a:extLst>
          </p:cNvPr>
          <p:cNvSpPr txBox="1"/>
          <p:nvPr/>
        </p:nvSpPr>
        <p:spPr>
          <a:xfrm>
            <a:off x="2456239" y="4291578"/>
            <a:ext cx="367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CA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267043"/>
      </p:ext>
    </p:extLst>
  </p:cSld>
  <p:clrMapOvr>
    <a:masterClrMapping/>
  </p:clrMapOvr>
  <p:transition spd="slow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0E9617-74FF-9030-A0C3-3C81BED9CF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78AFC0F7-4639-26D6-78DE-5BE0EB7C2E2E}"/>
              </a:ext>
            </a:extLst>
          </p:cNvPr>
          <p:cNvSpPr txBox="1">
            <a:spLocks/>
          </p:cNvSpPr>
          <p:nvPr/>
        </p:nvSpPr>
        <p:spPr>
          <a:xfrm>
            <a:off x="0" y="60376"/>
            <a:ext cx="12191999" cy="77216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Disk Graphs with </a:t>
            </a:r>
            <a:r>
              <a:rPr lang="en-US" sz="3800" b="1" i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k</a:t>
            </a:r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 Types of Radii </a:t>
            </a:r>
            <a:endParaRPr lang="en-CA" sz="3800" b="1" baseline="30000" dirty="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Arial Nova Cond"/>
              <a:ea typeface="+mj-ea"/>
              <a:cs typeface="+mj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BA0D817-ECF7-AE39-49C7-A5D08B6CA1EC}"/>
              </a:ext>
            </a:extLst>
          </p:cNvPr>
          <p:cNvSpPr/>
          <p:nvPr/>
        </p:nvSpPr>
        <p:spPr>
          <a:xfrm>
            <a:off x="683581" y="896645"/>
            <a:ext cx="10813002" cy="5610687"/>
          </a:xfrm>
          <a:prstGeom prst="rect">
            <a:avLst/>
          </a:prstGeom>
          <a:noFill/>
          <a:ln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6C623A2-330E-5B7B-618B-CBCF10669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200" dirty="0"/>
              <a:t>The 41st International Symposium on Computational Geometry (</a:t>
            </a:r>
            <a:r>
              <a:rPr lang="en-US" sz="1200" dirty="0" err="1"/>
              <a:t>SoCG</a:t>
            </a:r>
            <a:r>
              <a:rPr lang="en-US" sz="1200" dirty="0"/>
              <a:t> 2025), Kanazawa, Japan, June 23–27, 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78ECB9-7680-A1EA-0CEC-05898D78E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16</a:t>
            </a:fld>
            <a:endParaRPr lang="en-US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EBD99F2-7CC1-126C-6C39-272EE4887BED}"/>
              </a:ext>
            </a:extLst>
          </p:cNvPr>
          <p:cNvSpPr txBox="1"/>
          <p:nvPr/>
        </p:nvSpPr>
        <p:spPr>
          <a:xfrm>
            <a:off x="5493677" y="1323106"/>
            <a:ext cx="6167714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Guess the leftmost and rightmost</a:t>
            </a:r>
          </a:p>
          <a:p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disks for each type: 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O(</a:t>
            </a:r>
            <a:r>
              <a:rPr lang="en-U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n</a:t>
            </a:r>
            <a:r>
              <a:rPr lang="en-US" sz="32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2k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) guesses </a:t>
            </a:r>
            <a:endParaRPr lang="en-US" sz="3200" dirty="0">
              <a:solidFill>
                <a:schemeClr val="tx1">
                  <a:lumMod val="75000"/>
                </a:schemeClr>
              </a:solidFill>
            </a:endParaRPr>
          </a:p>
          <a:p>
            <a:endParaRPr lang="en-US" sz="3200" dirty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Only keep the points that are </a:t>
            </a:r>
          </a:p>
          <a:p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Adjacent to all the guessed disks</a:t>
            </a:r>
          </a:p>
          <a:p>
            <a:endParaRPr lang="en-US" sz="3200" dirty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Compute the max clique from the </a:t>
            </a:r>
          </a:p>
          <a:p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max matching in the complement</a:t>
            </a:r>
          </a:p>
          <a:p>
            <a:endParaRPr lang="en-US" sz="3200" dirty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Running time: 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O</a:t>
            </a:r>
            <a:r>
              <a:rPr lang="en-US" sz="32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∗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(</a:t>
            </a:r>
            <a:r>
              <a:rPr lang="en-US" sz="32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n</a:t>
            </a:r>
            <a:r>
              <a:rPr lang="en-US" sz="32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2k</a:t>
            </a:r>
            <a:r>
              <a:rPr lang="en-US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) </a:t>
            </a:r>
            <a:endParaRPr lang="en-US" sz="3200" dirty="0">
              <a:solidFill>
                <a:schemeClr val="tx1">
                  <a:lumMod val="75000"/>
                </a:schemeClr>
              </a:solidFill>
            </a:endParaRPr>
          </a:p>
          <a:p>
            <a:endParaRPr lang="en-CA" sz="3200" dirty="0">
              <a:solidFill>
                <a:srgbClr val="FFC000"/>
              </a:solidFill>
            </a:endParaRP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60F50A79-82B7-8922-8999-9EEBD7DB736F}"/>
              </a:ext>
            </a:extLst>
          </p:cNvPr>
          <p:cNvSpPr/>
          <p:nvPr/>
        </p:nvSpPr>
        <p:spPr>
          <a:xfrm>
            <a:off x="1005770" y="1307565"/>
            <a:ext cx="1317272" cy="1562100"/>
          </a:xfrm>
          <a:custGeom>
            <a:avLst/>
            <a:gdLst>
              <a:gd name="connsiteX0" fmla="*/ 0 w 1333500"/>
              <a:gd name="connsiteY0" fmla="*/ 0 h 1562100"/>
              <a:gd name="connsiteX1" fmla="*/ 9525 w 1333500"/>
              <a:gd name="connsiteY1" fmla="*/ 1562100 h 1562100"/>
              <a:gd name="connsiteX2" fmla="*/ 1314450 w 1333500"/>
              <a:gd name="connsiteY2" fmla="*/ 1076325 h 1562100"/>
              <a:gd name="connsiteX3" fmla="*/ 1333500 w 1333500"/>
              <a:gd name="connsiteY3" fmla="*/ 9525 h 1562100"/>
              <a:gd name="connsiteX0" fmla="*/ 0 w 1315603"/>
              <a:gd name="connsiteY0" fmla="*/ 0 h 1562100"/>
              <a:gd name="connsiteX1" fmla="*/ 9525 w 1315603"/>
              <a:gd name="connsiteY1" fmla="*/ 1562100 h 1562100"/>
              <a:gd name="connsiteX2" fmla="*/ 1314450 w 1315603"/>
              <a:gd name="connsiteY2" fmla="*/ 1076325 h 1562100"/>
              <a:gd name="connsiteX3" fmla="*/ 1304925 w 1315603"/>
              <a:gd name="connsiteY3" fmla="*/ 9525 h 1562100"/>
              <a:gd name="connsiteX0" fmla="*/ 0 w 1316283"/>
              <a:gd name="connsiteY0" fmla="*/ 0 h 1562100"/>
              <a:gd name="connsiteX1" fmla="*/ 9525 w 1316283"/>
              <a:gd name="connsiteY1" fmla="*/ 1562100 h 1562100"/>
              <a:gd name="connsiteX2" fmla="*/ 1314450 w 1316283"/>
              <a:gd name="connsiteY2" fmla="*/ 1076325 h 1562100"/>
              <a:gd name="connsiteX3" fmla="*/ 1314450 w 1316283"/>
              <a:gd name="connsiteY3" fmla="*/ 9525 h 1562100"/>
              <a:gd name="connsiteX0" fmla="*/ 0 w 1317272"/>
              <a:gd name="connsiteY0" fmla="*/ 0 h 1562100"/>
              <a:gd name="connsiteX1" fmla="*/ 9525 w 1317272"/>
              <a:gd name="connsiteY1" fmla="*/ 1562100 h 1562100"/>
              <a:gd name="connsiteX2" fmla="*/ 1314450 w 1317272"/>
              <a:gd name="connsiteY2" fmla="*/ 1076325 h 1562100"/>
              <a:gd name="connsiteX3" fmla="*/ 1314450 w 1317272"/>
              <a:gd name="connsiteY3" fmla="*/ 95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272" h="1562100">
                <a:moveTo>
                  <a:pt x="0" y="0"/>
                </a:moveTo>
                <a:lnTo>
                  <a:pt x="9525" y="1562100"/>
                </a:lnTo>
                <a:lnTo>
                  <a:pt x="1314450" y="1076325"/>
                </a:lnTo>
                <a:cubicBezTo>
                  <a:pt x="1320800" y="720725"/>
                  <a:pt x="1314450" y="12700"/>
                  <a:pt x="1314450" y="9525"/>
                </a:cubicBezTo>
              </a:path>
            </a:pathLst>
          </a:custGeom>
          <a:solidFill>
            <a:srgbClr val="FF0000">
              <a:alpha val="35000"/>
            </a:srgbClr>
          </a:solidFill>
          <a:ln w="53975">
            <a:solidFill>
              <a:srgbClr val="FF0000">
                <a:alpha val="52000"/>
              </a:srgb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63D893C5-D6F2-16FD-62CA-3F7D20347718}"/>
              </a:ext>
            </a:extLst>
          </p:cNvPr>
          <p:cNvSpPr/>
          <p:nvPr/>
        </p:nvSpPr>
        <p:spPr>
          <a:xfrm>
            <a:off x="1719719" y="1074311"/>
            <a:ext cx="1752600" cy="2324100"/>
          </a:xfrm>
          <a:custGeom>
            <a:avLst/>
            <a:gdLst>
              <a:gd name="connsiteX0" fmla="*/ 0 w 1752600"/>
              <a:gd name="connsiteY0" fmla="*/ 0 h 2324100"/>
              <a:gd name="connsiteX1" fmla="*/ 0 w 1752600"/>
              <a:gd name="connsiteY1" fmla="*/ 1343025 h 2324100"/>
              <a:gd name="connsiteX2" fmla="*/ 1752600 w 1752600"/>
              <a:gd name="connsiteY2" fmla="*/ 2324100 h 2324100"/>
              <a:gd name="connsiteX3" fmla="*/ 1752600 w 1752600"/>
              <a:gd name="connsiteY3" fmla="*/ 9525 h 232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2600" h="2324100">
                <a:moveTo>
                  <a:pt x="0" y="0"/>
                </a:moveTo>
                <a:lnTo>
                  <a:pt x="0" y="1343025"/>
                </a:lnTo>
                <a:lnTo>
                  <a:pt x="1752600" y="2324100"/>
                </a:lnTo>
                <a:lnTo>
                  <a:pt x="1752600" y="9525"/>
                </a:lnTo>
              </a:path>
            </a:pathLst>
          </a:custGeom>
          <a:solidFill>
            <a:schemeClr val="accent2">
              <a:lumMod val="75000"/>
              <a:alpha val="33000"/>
            </a:schemeClr>
          </a:solidFill>
          <a:ln w="53975">
            <a:solidFill>
              <a:schemeClr val="accent2">
                <a:lumMod val="75000"/>
                <a:alpha val="52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7EBE8453-F33C-1EFA-8C57-DD5C8A62318F}"/>
              </a:ext>
            </a:extLst>
          </p:cNvPr>
          <p:cNvSpPr/>
          <p:nvPr/>
        </p:nvSpPr>
        <p:spPr>
          <a:xfrm flipH="1" flipV="1">
            <a:off x="838221" y="3870509"/>
            <a:ext cx="1317272" cy="1562100"/>
          </a:xfrm>
          <a:custGeom>
            <a:avLst/>
            <a:gdLst>
              <a:gd name="connsiteX0" fmla="*/ 0 w 1333500"/>
              <a:gd name="connsiteY0" fmla="*/ 0 h 1562100"/>
              <a:gd name="connsiteX1" fmla="*/ 9525 w 1333500"/>
              <a:gd name="connsiteY1" fmla="*/ 1562100 h 1562100"/>
              <a:gd name="connsiteX2" fmla="*/ 1314450 w 1333500"/>
              <a:gd name="connsiteY2" fmla="*/ 1076325 h 1562100"/>
              <a:gd name="connsiteX3" fmla="*/ 1333500 w 1333500"/>
              <a:gd name="connsiteY3" fmla="*/ 9525 h 1562100"/>
              <a:gd name="connsiteX0" fmla="*/ 0 w 1315603"/>
              <a:gd name="connsiteY0" fmla="*/ 0 h 1562100"/>
              <a:gd name="connsiteX1" fmla="*/ 9525 w 1315603"/>
              <a:gd name="connsiteY1" fmla="*/ 1562100 h 1562100"/>
              <a:gd name="connsiteX2" fmla="*/ 1314450 w 1315603"/>
              <a:gd name="connsiteY2" fmla="*/ 1076325 h 1562100"/>
              <a:gd name="connsiteX3" fmla="*/ 1304925 w 1315603"/>
              <a:gd name="connsiteY3" fmla="*/ 9525 h 1562100"/>
              <a:gd name="connsiteX0" fmla="*/ 0 w 1316283"/>
              <a:gd name="connsiteY0" fmla="*/ 0 h 1562100"/>
              <a:gd name="connsiteX1" fmla="*/ 9525 w 1316283"/>
              <a:gd name="connsiteY1" fmla="*/ 1562100 h 1562100"/>
              <a:gd name="connsiteX2" fmla="*/ 1314450 w 1316283"/>
              <a:gd name="connsiteY2" fmla="*/ 1076325 h 1562100"/>
              <a:gd name="connsiteX3" fmla="*/ 1314450 w 1316283"/>
              <a:gd name="connsiteY3" fmla="*/ 9525 h 1562100"/>
              <a:gd name="connsiteX0" fmla="*/ 0 w 1317272"/>
              <a:gd name="connsiteY0" fmla="*/ 0 h 1562100"/>
              <a:gd name="connsiteX1" fmla="*/ 9525 w 1317272"/>
              <a:gd name="connsiteY1" fmla="*/ 1562100 h 1562100"/>
              <a:gd name="connsiteX2" fmla="*/ 1314450 w 1317272"/>
              <a:gd name="connsiteY2" fmla="*/ 1076325 h 1562100"/>
              <a:gd name="connsiteX3" fmla="*/ 1314450 w 1317272"/>
              <a:gd name="connsiteY3" fmla="*/ 95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272" h="1562100">
                <a:moveTo>
                  <a:pt x="0" y="0"/>
                </a:moveTo>
                <a:lnTo>
                  <a:pt x="9525" y="1562100"/>
                </a:lnTo>
                <a:lnTo>
                  <a:pt x="1314450" y="1076325"/>
                </a:lnTo>
                <a:cubicBezTo>
                  <a:pt x="1320800" y="720725"/>
                  <a:pt x="1314450" y="12700"/>
                  <a:pt x="1314450" y="9525"/>
                </a:cubicBezTo>
              </a:path>
            </a:pathLst>
          </a:custGeom>
          <a:solidFill>
            <a:srgbClr val="FF0000">
              <a:alpha val="35000"/>
            </a:srgbClr>
          </a:solidFill>
          <a:ln w="53975">
            <a:solidFill>
              <a:srgbClr val="FF0000">
                <a:alpha val="52000"/>
              </a:srgb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C714F44A-6032-47CE-6177-92F0F0270A35}"/>
              </a:ext>
            </a:extLst>
          </p:cNvPr>
          <p:cNvSpPr/>
          <p:nvPr/>
        </p:nvSpPr>
        <p:spPr>
          <a:xfrm flipH="1" flipV="1">
            <a:off x="1552170" y="3637255"/>
            <a:ext cx="1752600" cy="2324100"/>
          </a:xfrm>
          <a:custGeom>
            <a:avLst/>
            <a:gdLst>
              <a:gd name="connsiteX0" fmla="*/ 0 w 1752600"/>
              <a:gd name="connsiteY0" fmla="*/ 0 h 2324100"/>
              <a:gd name="connsiteX1" fmla="*/ 0 w 1752600"/>
              <a:gd name="connsiteY1" fmla="*/ 1343025 h 2324100"/>
              <a:gd name="connsiteX2" fmla="*/ 1752600 w 1752600"/>
              <a:gd name="connsiteY2" fmla="*/ 2324100 h 2324100"/>
              <a:gd name="connsiteX3" fmla="*/ 1752600 w 1752600"/>
              <a:gd name="connsiteY3" fmla="*/ 9525 h 232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2600" h="2324100">
                <a:moveTo>
                  <a:pt x="0" y="0"/>
                </a:moveTo>
                <a:lnTo>
                  <a:pt x="0" y="1343025"/>
                </a:lnTo>
                <a:lnTo>
                  <a:pt x="1752600" y="2324100"/>
                </a:lnTo>
                <a:lnTo>
                  <a:pt x="1752600" y="9525"/>
                </a:lnTo>
              </a:path>
            </a:pathLst>
          </a:custGeom>
          <a:solidFill>
            <a:schemeClr val="accent2">
              <a:lumMod val="75000"/>
              <a:alpha val="33000"/>
            </a:schemeClr>
          </a:solidFill>
          <a:ln w="53975">
            <a:solidFill>
              <a:schemeClr val="accent2">
                <a:lumMod val="75000"/>
                <a:alpha val="52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29EDF8-E83B-4096-B153-1FB3A5D3A596}"/>
              </a:ext>
            </a:extLst>
          </p:cNvPr>
          <p:cNvSpPr txBox="1"/>
          <p:nvPr/>
        </p:nvSpPr>
        <p:spPr>
          <a:xfrm>
            <a:off x="1826340" y="1248550"/>
            <a:ext cx="12561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clique</a:t>
            </a:r>
            <a:endParaRPr lang="en-CA" sz="400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DAD1329-1F6A-45D1-BFAF-06EE2A03B11B}"/>
              </a:ext>
            </a:extLst>
          </p:cNvPr>
          <p:cNvSpPr/>
          <p:nvPr/>
        </p:nvSpPr>
        <p:spPr>
          <a:xfrm>
            <a:off x="1047467" y="1833231"/>
            <a:ext cx="3837035" cy="1021406"/>
          </a:xfrm>
          <a:custGeom>
            <a:avLst/>
            <a:gdLst>
              <a:gd name="connsiteX0" fmla="*/ 0 w 2422045"/>
              <a:gd name="connsiteY0" fmla="*/ 1001722 h 1515430"/>
              <a:gd name="connsiteX1" fmla="*/ 195209 w 2422045"/>
              <a:gd name="connsiteY1" fmla="*/ 107871 h 1515430"/>
              <a:gd name="connsiteX2" fmla="*/ 657546 w 2422045"/>
              <a:gd name="connsiteY2" fmla="*/ 190064 h 1515430"/>
              <a:gd name="connsiteX3" fmla="*/ 1592494 w 2422045"/>
              <a:gd name="connsiteY3" fmla="*/ 15403 h 1515430"/>
              <a:gd name="connsiteX4" fmla="*/ 1910993 w 2422045"/>
              <a:gd name="connsiteY4" fmla="*/ 652401 h 1515430"/>
              <a:gd name="connsiteX5" fmla="*/ 2352782 w 2422045"/>
              <a:gd name="connsiteY5" fmla="*/ 940078 h 1515430"/>
              <a:gd name="connsiteX6" fmla="*/ 2414427 w 2422045"/>
              <a:gd name="connsiteY6" fmla="*/ 1515430 h 1515430"/>
              <a:gd name="connsiteX0" fmla="*/ 0 w 2422045"/>
              <a:gd name="connsiteY0" fmla="*/ 1021406 h 1535114"/>
              <a:gd name="connsiteX1" fmla="*/ 195209 w 2422045"/>
              <a:gd name="connsiteY1" fmla="*/ 127555 h 1535114"/>
              <a:gd name="connsiteX2" fmla="*/ 657546 w 2422045"/>
              <a:gd name="connsiteY2" fmla="*/ 209748 h 1535114"/>
              <a:gd name="connsiteX3" fmla="*/ 1356189 w 2422045"/>
              <a:gd name="connsiteY3" fmla="*/ 14539 h 1535114"/>
              <a:gd name="connsiteX4" fmla="*/ 1910993 w 2422045"/>
              <a:gd name="connsiteY4" fmla="*/ 672085 h 1535114"/>
              <a:gd name="connsiteX5" fmla="*/ 2352782 w 2422045"/>
              <a:gd name="connsiteY5" fmla="*/ 959762 h 1535114"/>
              <a:gd name="connsiteX6" fmla="*/ 2414427 w 2422045"/>
              <a:gd name="connsiteY6" fmla="*/ 1535114 h 1535114"/>
              <a:gd name="connsiteX0" fmla="*/ 0 w 3836892"/>
              <a:gd name="connsiteY0" fmla="*/ 1021406 h 1021406"/>
              <a:gd name="connsiteX1" fmla="*/ 195209 w 3836892"/>
              <a:gd name="connsiteY1" fmla="*/ 127555 h 1021406"/>
              <a:gd name="connsiteX2" fmla="*/ 657546 w 3836892"/>
              <a:gd name="connsiteY2" fmla="*/ 209748 h 1021406"/>
              <a:gd name="connsiteX3" fmla="*/ 1356189 w 3836892"/>
              <a:gd name="connsiteY3" fmla="*/ 14539 h 1021406"/>
              <a:gd name="connsiteX4" fmla="*/ 1910993 w 3836892"/>
              <a:gd name="connsiteY4" fmla="*/ 672085 h 1021406"/>
              <a:gd name="connsiteX5" fmla="*/ 2352782 w 3836892"/>
              <a:gd name="connsiteY5" fmla="*/ 959762 h 1021406"/>
              <a:gd name="connsiteX6" fmla="*/ 3836827 w 3836892"/>
              <a:gd name="connsiteY6" fmla="*/ 765856 h 1021406"/>
              <a:gd name="connsiteX0" fmla="*/ 0 w 3836941"/>
              <a:gd name="connsiteY0" fmla="*/ 1021406 h 1021406"/>
              <a:gd name="connsiteX1" fmla="*/ 195209 w 3836941"/>
              <a:gd name="connsiteY1" fmla="*/ 127555 h 1021406"/>
              <a:gd name="connsiteX2" fmla="*/ 657546 w 3836941"/>
              <a:gd name="connsiteY2" fmla="*/ 209748 h 1021406"/>
              <a:gd name="connsiteX3" fmla="*/ 1356189 w 3836941"/>
              <a:gd name="connsiteY3" fmla="*/ 14539 h 1021406"/>
              <a:gd name="connsiteX4" fmla="*/ 1910993 w 3836941"/>
              <a:gd name="connsiteY4" fmla="*/ 672085 h 1021406"/>
              <a:gd name="connsiteX5" fmla="*/ 2962382 w 3836941"/>
              <a:gd name="connsiteY5" fmla="*/ 132448 h 1021406"/>
              <a:gd name="connsiteX6" fmla="*/ 3836827 w 3836941"/>
              <a:gd name="connsiteY6" fmla="*/ 765856 h 1021406"/>
              <a:gd name="connsiteX0" fmla="*/ 0 w 3837056"/>
              <a:gd name="connsiteY0" fmla="*/ 1021406 h 1021406"/>
              <a:gd name="connsiteX1" fmla="*/ 195209 w 3837056"/>
              <a:gd name="connsiteY1" fmla="*/ 127555 h 1021406"/>
              <a:gd name="connsiteX2" fmla="*/ 657546 w 3837056"/>
              <a:gd name="connsiteY2" fmla="*/ 209748 h 1021406"/>
              <a:gd name="connsiteX3" fmla="*/ 1356189 w 3837056"/>
              <a:gd name="connsiteY3" fmla="*/ 14539 h 1021406"/>
              <a:gd name="connsiteX4" fmla="*/ 1910993 w 3837056"/>
              <a:gd name="connsiteY4" fmla="*/ 672085 h 1021406"/>
              <a:gd name="connsiteX5" fmla="*/ 2962382 w 3837056"/>
              <a:gd name="connsiteY5" fmla="*/ 132448 h 1021406"/>
              <a:gd name="connsiteX6" fmla="*/ 3836827 w 3837056"/>
              <a:gd name="connsiteY6" fmla="*/ 765856 h 1021406"/>
              <a:gd name="connsiteX0" fmla="*/ 0 w 3837105"/>
              <a:gd name="connsiteY0" fmla="*/ 1021406 h 1021406"/>
              <a:gd name="connsiteX1" fmla="*/ 195209 w 3837105"/>
              <a:gd name="connsiteY1" fmla="*/ 127555 h 1021406"/>
              <a:gd name="connsiteX2" fmla="*/ 657546 w 3837105"/>
              <a:gd name="connsiteY2" fmla="*/ 209748 h 1021406"/>
              <a:gd name="connsiteX3" fmla="*/ 1356189 w 3837105"/>
              <a:gd name="connsiteY3" fmla="*/ 14539 h 1021406"/>
              <a:gd name="connsiteX4" fmla="*/ 1910993 w 3837105"/>
              <a:gd name="connsiteY4" fmla="*/ 672085 h 1021406"/>
              <a:gd name="connsiteX5" fmla="*/ 3034301 w 3837105"/>
              <a:gd name="connsiteY5" fmla="*/ 91351 h 1021406"/>
              <a:gd name="connsiteX6" fmla="*/ 3836827 w 3837105"/>
              <a:gd name="connsiteY6" fmla="*/ 765856 h 1021406"/>
              <a:gd name="connsiteX0" fmla="*/ 0 w 3837105"/>
              <a:gd name="connsiteY0" fmla="*/ 1021406 h 1021406"/>
              <a:gd name="connsiteX1" fmla="*/ 195209 w 3837105"/>
              <a:gd name="connsiteY1" fmla="*/ 127555 h 1021406"/>
              <a:gd name="connsiteX2" fmla="*/ 657546 w 3837105"/>
              <a:gd name="connsiteY2" fmla="*/ 209748 h 1021406"/>
              <a:gd name="connsiteX3" fmla="*/ 1356189 w 3837105"/>
              <a:gd name="connsiteY3" fmla="*/ 14539 h 1021406"/>
              <a:gd name="connsiteX4" fmla="*/ 1910993 w 3837105"/>
              <a:gd name="connsiteY4" fmla="*/ 672085 h 1021406"/>
              <a:gd name="connsiteX5" fmla="*/ 3034301 w 3837105"/>
              <a:gd name="connsiteY5" fmla="*/ 91351 h 1021406"/>
              <a:gd name="connsiteX6" fmla="*/ 3836827 w 3837105"/>
              <a:gd name="connsiteY6" fmla="*/ 765856 h 1021406"/>
              <a:gd name="connsiteX0" fmla="*/ 0 w 3837022"/>
              <a:gd name="connsiteY0" fmla="*/ 1021406 h 1021406"/>
              <a:gd name="connsiteX1" fmla="*/ 195209 w 3837022"/>
              <a:gd name="connsiteY1" fmla="*/ 127555 h 1021406"/>
              <a:gd name="connsiteX2" fmla="*/ 657546 w 3837022"/>
              <a:gd name="connsiteY2" fmla="*/ 209748 h 1021406"/>
              <a:gd name="connsiteX3" fmla="*/ 1356189 w 3837022"/>
              <a:gd name="connsiteY3" fmla="*/ 14539 h 1021406"/>
              <a:gd name="connsiteX4" fmla="*/ 1910993 w 3837022"/>
              <a:gd name="connsiteY4" fmla="*/ 672085 h 1021406"/>
              <a:gd name="connsiteX5" fmla="*/ 3034301 w 3837022"/>
              <a:gd name="connsiteY5" fmla="*/ 91351 h 1021406"/>
              <a:gd name="connsiteX6" fmla="*/ 3836827 w 3837022"/>
              <a:gd name="connsiteY6" fmla="*/ 765856 h 1021406"/>
              <a:gd name="connsiteX0" fmla="*/ 0 w 3837022"/>
              <a:gd name="connsiteY0" fmla="*/ 1021406 h 1021406"/>
              <a:gd name="connsiteX1" fmla="*/ 195209 w 3837022"/>
              <a:gd name="connsiteY1" fmla="*/ 127555 h 1021406"/>
              <a:gd name="connsiteX2" fmla="*/ 657546 w 3837022"/>
              <a:gd name="connsiteY2" fmla="*/ 209748 h 1021406"/>
              <a:gd name="connsiteX3" fmla="*/ 1356189 w 3837022"/>
              <a:gd name="connsiteY3" fmla="*/ 14539 h 1021406"/>
              <a:gd name="connsiteX4" fmla="*/ 1910993 w 3837022"/>
              <a:gd name="connsiteY4" fmla="*/ 672085 h 1021406"/>
              <a:gd name="connsiteX5" fmla="*/ 3034301 w 3837022"/>
              <a:gd name="connsiteY5" fmla="*/ 91351 h 1021406"/>
              <a:gd name="connsiteX6" fmla="*/ 3836827 w 3837022"/>
              <a:gd name="connsiteY6" fmla="*/ 765856 h 1021406"/>
              <a:gd name="connsiteX0" fmla="*/ 0 w 3836987"/>
              <a:gd name="connsiteY0" fmla="*/ 1021406 h 1021406"/>
              <a:gd name="connsiteX1" fmla="*/ 195209 w 3836987"/>
              <a:gd name="connsiteY1" fmla="*/ 127555 h 1021406"/>
              <a:gd name="connsiteX2" fmla="*/ 657546 w 3836987"/>
              <a:gd name="connsiteY2" fmla="*/ 209748 h 1021406"/>
              <a:gd name="connsiteX3" fmla="*/ 1356189 w 3836987"/>
              <a:gd name="connsiteY3" fmla="*/ 14539 h 1021406"/>
              <a:gd name="connsiteX4" fmla="*/ 1910993 w 3836987"/>
              <a:gd name="connsiteY4" fmla="*/ 672085 h 1021406"/>
              <a:gd name="connsiteX5" fmla="*/ 2931559 w 3836987"/>
              <a:gd name="connsiteY5" fmla="*/ 122174 h 1021406"/>
              <a:gd name="connsiteX6" fmla="*/ 3836827 w 3836987"/>
              <a:gd name="connsiteY6" fmla="*/ 765856 h 1021406"/>
              <a:gd name="connsiteX0" fmla="*/ 0 w 3837035"/>
              <a:gd name="connsiteY0" fmla="*/ 1021406 h 1021406"/>
              <a:gd name="connsiteX1" fmla="*/ 195209 w 3837035"/>
              <a:gd name="connsiteY1" fmla="*/ 127555 h 1021406"/>
              <a:gd name="connsiteX2" fmla="*/ 657546 w 3837035"/>
              <a:gd name="connsiteY2" fmla="*/ 209748 h 1021406"/>
              <a:gd name="connsiteX3" fmla="*/ 1356189 w 3837035"/>
              <a:gd name="connsiteY3" fmla="*/ 14539 h 1021406"/>
              <a:gd name="connsiteX4" fmla="*/ 1910993 w 3837035"/>
              <a:gd name="connsiteY4" fmla="*/ 672085 h 1021406"/>
              <a:gd name="connsiteX5" fmla="*/ 2931559 w 3837035"/>
              <a:gd name="connsiteY5" fmla="*/ 122174 h 1021406"/>
              <a:gd name="connsiteX6" fmla="*/ 3836827 w 3837035"/>
              <a:gd name="connsiteY6" fmla="*/ 765856 h 1021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37035" h="1021406">
                <a:moveTo>
                  <a:pt x="0" y="1021406"/>
                </a:moveTo>
                <a:cubicBezTo>
                  <a:pt x="42809" y="642118"/>
                  <a:pt x="85618" y="262831"/>
                  <a:pt x="195209" y="127555"/>
                </a:cubicBezTo>
                <a:cubicBezTo>
                  <a:pt x="304800" y="-7721"/>
                  <a:pt x="464049" y="228584"/>
                  <a:pt x="657546" y="209748"/>
                </a:cubicBezTo>
                <a:cubicBezTo>
                  <a:pt x="851043" y="190912"/>
                  <a:pt x="1147281" y="-62517"/>
                  <a:pt x="1356189" y="14539"/>
                </a:cubicBezTo>
                <a:cubicBezTo>
                  <a:pt x="1565097" y="91595"/>
                  <a:pt x="1648431" y="654146"/>
                  <a:pt x="1910993" y="672085"/>
                </a:cubicBezTo>
                <a:cubicBezTo>
                  <a:pt x="2173555" y="690024"/>
                  <a:pt x="2477784" y="163271"/>
                  <a:pt x="2931559" y="122174"/>
                </a:cubicBezTo>
                <a:cubicBezTo>
                  <a:pt x="3411591" y="133590"/>
                  <a:pt x="3847957" y="550099"/>
                  <a:pt x="3836827" y="765856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921730A-BE5F-8C08-1740-EC9C7A06334A}"/>
              </a:ext>
            </a:extLst>
          </p:cNvPr>
          <p:cNvSpPr/>
          <p:nvPr/>
        </p:nvSpPr>
        <p:spPr>
          <a:xfrm>
            <a:off x="872805" y="3923149"/>
            <a:ext cx="4006921" cy="1410957"/>
          </a:xfrm>
          <a:custGeom>
            <a:avLst/>
            <a:gdLst>
              <a:gd name="connsiteX0" fmla="*/ 0 w 2434975"/>
              <a:gd name="connsiteY0" fmla="*/ 0 h 958894"/>
              <a:gd name="connsiteX1" fmla="*/ 226032 w 2434975"/>
              <a:gd name="connsiteY1" fmla="*/ 462337 h 958894"/>
              <a:gd name="connsiteX2" fmla="*/ 770562 w 2434975"/>
              <a:gd name="connsiteY2" fmla="*/ 267128 h 958894"/>
              <a:gd name="connsiteX3" fmla="*/ 1253447 w 2434975"/>
              <a:gd name="connsiteY3" fmla="*/ 616449 h 958894"/>
              <a:gd name="connsiteX4" fmla="*/ 1613043 w 2434975"/>
              <a:gd name="connsiteY4" fmla="*/ 955496 h 958894"/>
              <a:gd name="connsiteX5" fmla="*/ 1849348 w 2434975"/>
              <a:gd name="connsiteY5" fmla="*/ 780836 h 958894"/>
              <a:gd name="connsiteX6" fmla="*/ 2003461 w 2434975"/>
              <a:gd name="connsiteY6" fmla="*/ 616449 h 958894"/>
              <a:gd name="connsiteX7" fmla="*/ 2311685 w 2434975"/>
              <a:gd name="connsiteY7" fmla="*/ 647272 h 958894"/>
              <a:gd name="connsiteX8" fmla="*/ 2434975 w 2434975"/>
              <a:gd name="connsiteY8" fmla="*/ 267128 h 958894"/>
              <a:gd name="connsiteX0" fmla="*/ 0 w 4006921"/>
              <a:gd name="connsiteY0" fmla="*/ 452063 h 1410957"/>
              <a:gd name="connsiteX1" fmla="*/ 226032 w 4006921"/>
              <a:gd name="connsiteY1" fmla="*/ 914400 h 1410957"/>
              <a:gd name="connsiteX2" fmla="*/ 770562 w 4006921"/>
              <a:gd name="connsiteY2" fmla="*/ 719191 h 1410957"/>
              <a:gd name="connsiteX3" fmla="*/ 1253447 w 4006921"/>
              <a:gd name="connsiteY3" fmla="*/ 1068512 h 1410957"/>
              <a:gd name="connsiteX4" fmla="*/ 1613043 w 4006921"/>
              <a:gd name="connsiteY4" fmla="*/ 1407559 h 1410957"/>
              <a:gd name="connsiteX5" fmla="*/ 1849348 w 4006921"/>
              <a:gd name="connsiteY5" fmla="*/ 1232899 h 1410957"/>
              <a:gd name="connsiteX6" fmla="*/ 2003461 w 4006921"/>
              <a:gd name="connsiteY6" fmla="*/ 1068512 h 1410957"/>
              <a:gd name="connsiteX7" fmla="*/ 2311685 w 4006921"/>
              <a:gd name="connsiteY7" fmla="*/ 1099335 h 1410957"/>
              <a:gd name="connsiteX8" fmla="*/ 4006921 w 4006921"/>
              <a:gd name="connsiteY8" fmla="*/ 0 h 1410957"/>
              <a:gd name="connsiteX0" fmla="*/ 0 w 4006921"/>
              <a:gd name="connsiteY0" fmla="*/ 452063 h 1410957"/>
              <a:gd name="connsiteX1" fmla="*/ 226032 w 4006921"/>
              <a:gd name="connsiteY1" fmla="*/ 914400 h 1410957"/>
              <a:gd name="connsiteX2" fmla="*/ 770562 w 4006921"/>
              <a:gd name="connsiteY2" fmla="*/ 719191 h 1410957"/>
              <a:gd name="connsiteX3" fmla="*/ 1253447 w 4006921"/>
              <a:gd name="connsiteY3" fmla="*/ 1068512 h 1410957"/>
              <a:gd name="connsiteX4" fmla="*/ 1613043 w 4006921"/>
              <a:gd name="connsiteY4" fmla="*/ 1407559 h 1410957"/>
              <a:gd name="connsiteX5" fmla="*/ 1849348 w 4006921"/>
              <a:gd name="connsiteY5" fmla="*/ 1232899 h 1410957"/>
              <a:gd name="connsiteX6" fmla="*/ 2003461 w 4006921"/>
              <a:gd name="connsiteY6" fmla="*/ 1068512 h 1410957"/>
              <a:gd name="connsiteX7" fmla="*/ 3051424 w 4006921"/>
              <a:gd name="connsiteY7" fmla="*/ 1119883 h 1410957"/>
              <a:gd name="connsiteX8" fmla="*/ 4006921 w 4006921"/>
              <a:gd name="connsiteY8" fmla="*/ 0 h 1410957"/>
              <a:gd name="connsiteX0" fmla="*/ 0 w 4006921"/>
              <a:gd name="connsiteY0" fmla="*/ 452063 h 1410957"/>
              <a:gd name="connsiteX1" fmla="*/ 226032 w 4006921"/>
              <a:gd name="connsiteY1" fmla="*/ 914400 h 1410957"/>
              <a:gd name="connsiteX2" fmla="*/ 770562 w 4006921"/>
              <a:gd name="connsiteY2" fmla="*/ 719191 h 1410957"/>
              <a:gd name="connsiteX3" fmla="*/ 1253447 w 4006921"/>
              <a:gd name="connsiteY3" fmla="*/ 1068512 h 1410957"/>
              <a:gd name="connsiteX4" fmla="*/ 1613043 w 4006921"/>
              <a:gd name="connsiteY4" fmla="*/ 1407559 h 1410957"/>
              <a:gd name="connsiteX5" fmla="*/ 1849348 w 4006921"/>
              <a:gd name="connsiteY5" fmla="*/ 1232899 h 1410957"/>
              <a:gd name="connsiteX6" fmla="*/ 2003461 w 4006921"/>
              <a:gd name="connsiteY6" fmla="*/ 1068512 h 1410957"/>
              <a:gd name="connsiteX7" fmla="*/ 3051424 w 4006921"/>
              <a:gd name="connsiteY7" fmla="*/ 1119883 h 1410957"/>
              <a:gd name="connsiteX8" fmla="*/ 4006921 w 4006921"/>
              <a:gd name="connsiteY8" fmla="*/ 0 h 1410957"/>
              <a:gd name="connsiteX0" fmla="*/ 0 w 4006921"/>
              <a:gd name="connsiteY0" fmla="*/ 452063 h 1410957"/>
              <a:gd name="connsiteX1" fmla="*/ 226032 w 4006921"/>
              <a:gd name="connsiteY1" fmla="*/ 914400 h 1410957"/>
              <a:gd name="connsiteX2" fmla="*/ 770562 w 4006921"/>
              <a:gd name="connsiteY2" fmla="*/ 719191 h 1410957"/>
              <a:gd name="connsiteX3" fmla="*/ 1253447 w 4006921"/>
              <a:gd name="connsiteY3" fmla="*/ 1068512 h 1410957"/>
              <a:gd name="connsiteX4" fmla="*/ 1613043 w 4006921"/>
              <a:gd name="connsiteY4" fmla="*/ 1407559 h 1410957"/>
              <a:gd name="connsiteX5" fmla="*/ 1849348 w 4006921"/>
              <a:gd name="connsiteY5" fmla="*/ 1232899 h 1410957"/>
              <a:gd name="connsiteX6" fmla="*/ 2342508 w 4006921"/>
              <a:gd name="connsiteY6" fmla="*/ 1068512 h 1410957"/>
              <a:gd name="connsiteX7" fmla="*/ 3051424 w 4006921"/>
              <a:gd name="connsiteY7" fmla="*/ 1119883 h 1410957"/>
              <a:gd name="connsiteX8" fmla="*/ 4006921 w 4006921"/>
              <a:gd name="connsiteY8" fmla="*/ 0 h 1410957"/>
              <a:gd name="connsiteX0" fmla="*/ 0 w 4006921"/>
              <a:gd name="connsiteY0" fmla="*/ 452063 h 1410957"/>
              <a:gd name="connsiteX1" fmla="*/ 226032 w 4006921"/>
              <a:gd name="connsiteY1" fmla="*/ 914400 h 1410957"/>
              <a:gd name="connsiteX2" fmla="*/ 770562 w 4006921"/>
              <a:gd name="connsiteY2" fmla="*/ 719191 h 1410957"/>
              <a:gd name="connsiteX3" fmla="*/ 1253447 w 4006921"/>
              <a:gd name="connsiteY3" fmla="*/ 1068512 h 1410957"/>
              <a:gd name="connsiteX4" fmla="*/ 1613043 w 4006921"/>
              <a:gd name="connsiteY4" fmla="*/ 1407559 h 1410957"/>
              <a:gd name="connsiteX5" fmla="*/ 1962364 w 4006921"/>
              <a:gd name="connsiteY5" fmla="*/ 1232899 h 1410957"/>
              <a:gd name="connsiteX6" fmla="*/ 2342508 w 4006921"/>
              <a:gd name="connsiteY6" fmla="*/ 1068512 h 1410957"/>
              <a:gd name="connsiteX7" fmla="*/ 3051424 w 4006921"/>
              <a:gd name="connsiteY7" fmla="*/ 1119883 h 1410957"/>
              <a:gd name="connsiteX8" fmla="*/ 4006921 w 4006921"/>
              <a:gd name="connsiteY8" fmla="*/ 0 h 1410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06921" h="1410957">
                <a:moveTo>
                  <a:pt x="0" y="452063"/>
                </a:moveTo>
                <a:cubicBezTo>
                  <a:pt x="48802" y="660971"/>
                  <a:pt x="97605" y="869879"/>
                  <a:pt x="226032" y="914400"/>
                </a:cubicBezTo>
                <a:cubicBezTo>
                  <a:pt x="354459" y="958921"/>
                  <a:pt x="599326" y="693506"/>
                  <a:pt x="770562" y="719191"/>
                </a:cubicBezTo>
                <a:cubicBezTo>
                  <a:pt x="941798" y="744876"/>
                  <a:pt x="1113034" y="953784"/>
                  <a:pt x="1253447" y="1068512"/>
                </a:cubicBezTo>
                <a:cubicBezTo>
                  <a:pt x="1393860" y="1183240"/>
                  <a:pt x="1494890" y="1380161"/>
                  <a:pt x="1613043" y="1407559"/>
                </a:cubicBezTo>
                <a:cubicBezTo>
                  <a:pt x="1731196" y="1434957"/>
                  <a:pt x="1840787" y="1289407"/>
                  <a:pt x="1962364" y="1232899"/>
                </a:cubicBezTo>
                <a:cubicBezTo>
                  <a:pt x="2083941" y="1176391"/>
                  <a:pt x="2160998" y="1087348"/>
                  <a:pt x="2342508" y="1068512"/>
                </a:cubicBezTo>
                <a:cubicBezTo>
                  <a:pt x="2524018" y="1049676"/>
                  <a:pt x="2979505" y="1178103"/>
                  <a:pt x="3051424" y="1119883"/>
                </a:cubicBezTo>
                <a:cubicBezTo>
                  <a:pt x="3524035" y="907550"/>
                  <a:pt x="3981235" y="160962"/>
                  <a:pt x="4006921" y="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B5CD7E-C0E1-9CB7-F2AD-76BAFAE12553}"/>
              </a:ext>
            </a:extLst>
          </p:cNvPr>
          <p:cNvSpPr txBox="1"/>
          <p:nvPr/>
        </p:nvSpPr>
        <p:spPr>
          <a:xfrm>
            <a:off x="971778" y="4847928"/>
            <a:ext cx="12561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clique</a:t>
            </a:r>
            <a:endParaRPr lang="en-CA" sz="400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55DB1DA-77C6-1DA3-B1BC-7B98E1FC8623}"/>
              </a:ext>
            </a:extLst>
          </p:cNvPr>
          <p:cNvSpPr/>
          <p:nvPr/>
        </p:nvSpPr>
        <p:spPr>
          <a:xfrm>
            <a:off x="1470690" y="2301529"/>
            <a:ext cx="1448656" cy="2219217"/>
          </a:xfrm>
          <a:custGeom>
            <a:avLst/>
            <a:gdLst>
              <a:gd name="connsiteX0" fmla="*/ 0 w 1428108"/>
              <a:gd name="connsiteY0" fmla="*/ 1880171 h 2106202"/>
              <a:gd name="connsiteX1" fmla="*/ 102742 w 1428108"/>
              <a:gd name="connsiteY1" fmla="*/ 2013735 h 2106202"/>
              <a:gd name="connsiteX2" fmla="*/ 1273996 w 1428108"/>
              <a:gd name="connsiteY2" fmla="*/ 184935 h 2106202"/>
              <a:gd name="connsiteX3" fmla="*/ 1428108 w 1428108"/>
              <a:gd name="connsiteY3" fmla="*/ 2106202 h 2106202"/>
              <a:gd name="connsiteX4" fmla="*/ 636998 w 1428108"/>
              <a:gd name="connsiteY4" fmla="*/ 0 h 2106202"/>
              <a:gd name="connsiteX5" fmla="*/ 647272 w 1428108"/>
              <a:gd name="connsiteY5" fmla="*/ 1839074 h 2106202"/>
              <a:gd name="connsiteX6" fmla="*/ 164387 w 1428108"/>
              <a:gd name="connsiteY6" fmla="*/ 82193 h 2106202"/>
              <a:gd name="connsiteX0" fmla="*/ 0 w 1448656"/>
              <a:gd name="connsiteY0" fmla="*/ 328773 h 2106202"/>
              <a:gd name="connsiteX1" fmla="*/ 123290 w 1448656"/>
              <a:gd name="connsiteY1" fmla="*/ 2013735 h 2106202"/>
              <a:gd name="connsiteX2" fmla="*/ 1294544 w 1448656"/>
              <a:gd name="connsiteY2" fmla="*/ 184935 h 2106202"/>
              <a:gd name="connsiteX3" fmla="*/ 1448656 w 1448656"/>
              <a:gd name="connsiteY3" fmla="*/ 2106202 h 2106202"/>
              <a:gd name="connsiteX4" fmla="*/ 657546 w 1448656"/>
              <a:gd name="connsiteY4" fmla="*/ 0 h 2106202"/>
              <a:gd name="connsiteX5" fmla="*/ 667820 w 1448656"/>
              <a:gd name="connsiteY5" fmla="*/ 1839074 h 2106202"/>
              <a:gd name="connsiteX6" fmla="*/ 184935 w 1448656"/>
              <a:gd name="connsiteY6" fmla="*/ 82193 h 2106202"/>
              <a:gd name="connsiteX0" fmla="*/ 0 w 1448656"/>
              <a:gd name="connsiteY0" fmla="*/ 0 h 2219217"/>
              <a:gd name="connsiteX1" fmla="*/ 123290 w 1448656"/>
              <a:gd name="connsiteY1" fmla="*/ 2126750 h 2219217"/>
              <a:gd name="connsiteX2" fmla="*/ 1294544 w 1448656"/>
              <a:gd name="connsiteY2" fmla="*/ 297950 h 2219217"/>
              <a:gd name="connsiteX3" fmla="*/ 1448656 w 1448656"/>
              <a:gd name="connsiteY3" fmla="*/ 2219217 h 2219217"/>
              <a:gd name="connsiteX4" fmla="*/ 657546 w 1448656"/>
              <a:gd name="connsiteY4" fmla="*/ 113015 h 2219217"/>
              <a:gd name="connsiteX5" fmla="*/ 667820 w 1448656"/>
              <a:gd name="connsiteY5" fmla="*/ 1952089 h 2219217"/>
              <a:gd name="connsiteX6" fmla="*/ 184935 w 1448656"/>
              <a:gd name="connsiteY6" fmla="*/ 195208 h 2219217"/>
              <a:gd name="connsiteX0" fmla="*/ 0 w 1448656"/>
              <a:gd name="connsiteY0" fmla="*/ 0 h 2219217"/>
              <a:gd name="connsiteX1" fmla="*/ 123290 w 1448656"/>
              <a:gd name="connsiteY1" fmla="*/ 2126750 h 2219217"/>
              <a:gd name="connsiteX2" fmla="*/ 1294544 w 1448656"/>
              <a:gd name="connsiteY2" fmla="*/ 297950 h 2219217"/>
              <a:gd name="connsiteX3" fmla="*/ 1448656 w 1448656"/>
              <a:gd name="connsiteY3" fmla="*/ 2219217 h 2219217"/>
              <a:gd name="connsiteX4" fmla="*/ 657546 w 1448656"/>
              <a:gd name="connsiteY4" fmla="*/ 113015 h 2219217"/>
              <a:gd name="connsiteX5" fmla="*/ 852755 w 1448656"/>
              <a:gd name="connsiteY5" fmla="*/ 2157572 h 2219217"/>
              <a:gd name="connsiteX6" fmla="*/ 184935 w 1448656"/>
              <a:gd name="connsiteY6" fmla="*/ 195208 h 2219217"/>
              <a:gd name="connsiteX0" fmla="*/ 0 w 1448656"/>
              <a:gd name="connsiteY0" fmla="*/ 0 h 2219217"/>
              <a:gd name="connsiteX1" fmla="*/ 297951 w 1448656"/>
              <a:gd name="connsiteY1" fmla="*/ 2147298 h 2219217"/>
              <a:gd name="connsiteX2" fmla="*/ 1294544 w 1448656"/>
              <a:gd name="connsiteY2" fmla="*/ 297950 h 2219217"/>
              <a:gd name="connsiteX3" fmla="*/ 1448656 w 1448656"/>
              <a:gd name="connsiteY3" fmla="*/ 2219217 h 2219217"/>
              <a:gd name="connsiteX4" fmla="*/ 657546 w 1448656"/>
              <a:gd name="connsiteY4" fmla="*/ 113015 h 2219217"/>
              <a:gd name="connsiteX5" fmla="*/ 852755 w 1448656"/>
              <a:gd name="connsiteY5" fmla="*/ 2157572 h 2219217"/>
              <a:gd name="connsiteX6" fmla="*/ 184935 w 1448656"/>
              <a:gd name="connsiteY6" fmla="*/ 195208 h 2219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8656" h="2219217">
                <a:moveTo>
                  <a:pt x="0" y="0"/>
                </a:moveTo>
                <a:lnTo>
                  <a:pt x="297951" y="2147298"/>
                </a:lnTo>
                <a:lnTo>
                  <a:pt x="1294544" y="297950"/>
                </a:lnTo>
                <a:lnTo>
                  <a:pt x="1448656" y="2219217"/>
                </a:lnTo>
                <a:lnTo>
                  <a:pt x="657546" y="113015"/>
                </a:lnTo>
                <a:cubicBezTo>
                  <a:pt x="660971" y="726040"/>
                  <a:pt x="849330" y="1544547"/>
                  <a:pt x="852755" y="2157572"/>
                </a:cubicBezTo>
                <a:lnTo>
                  <a:pt x="184935" y="19520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53225E07-31C5-1DA2-2714-3C8D55ED5C57}"/>
              </a:ext>
            </a:extLst>
          </p:cNvPr>
          <p:cNvSpPr/>
          <p:nvPr/>
        </p:nvSpPr>
        <p:spPr>
          <a:xfrm>
            <a:off x="1341217" y="1335909"/>
            <a:ext cx="2896953" cy="2010717"/>
          </a:xfrm>
          <a:custGeom>
            <a:avLst/>
            <a:gdLst>
              <a:gd name="connsiteX0" fmla="*/ 0 w 1752600"/>
              <a:gd name="connsiteY0" fmla="*/ 0 h 2324100"/>
              <a:gd name="connsiteX1" fmla="*/ 0 w 1752600"/>
              <a:gd name="connsiteY1" fmla="*/ 1343025 h 2324100"/>
              <a:gd name="connsiteX2" fmla="*/ 1752600 w 1752600"/>
              <a:gd name="connsiteY2" fmla="*/ 2324100 h 2324100"/>
              <a:gd name="connsiteX3" fmla="*/ 1752600 w 1752600"/>
              <a:gd name="connsiteY3" fmla="*/ 9525 h 232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2600" h="2324100">
                <a:moveTo>
                  <a:pt x="0" y="0"/>
                </a:moveTo>
                <a:lnTo>
                  <a:pt x="0" y="1343025"/>
                </a:lnTo>
                <a:lnTo>
                  <a:pt x="1752600" y="2324100"/>
                </a:lnTo>
                <a:lnTo>
                  <a:pt x="1752600" y="9525"/>
                </a:lnTo>
              </a:path>
            </a:pathLst>
          </a:custGeom>
          <a:solidFill>
            <a:schemeClr val="accent4">
              <a:lumMod val="60000"/>
              <a:lumOff val="40000"/>
              <a:alpha val="33000"/>
            </a:schemeClr>
          </a:solidFill>
          <a:ln w="53975">
            <a:solidFill>
              <a:schemeClr val="accent2">
                <a:lumMod val="75000"/>
                <a:alpha val="52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D6A31726-4ED2-CD55-0FC1-9DF6869612C6}"/>
              </a:ext>
            </a:extLst>
          </p:cNvPr>
          <p:cNvSpPr/>
          <p:nvPr/>
        </p:nvSpPr>
        <p:spPr>
          <a:xfrm flipH="1">
            <a:off x="1974285" y="1359941"/>
            <a:ext cx="2896953" cy="2010717"/>
          </a:xfrm>
          <a:custGeom>
            <a:avLst/>
            <a:gdLst>
              <a:gd name="connsiteX0" fmla="*/ 0 w 1752600"/>
              <a:gd name="connsiteY0" fmla="*/ 0 h 2324100"/>
              <a:gd name="connsiteX1" fmla="*/ 0 w 1752600"/>
              <a:gd name="connsiteY1" fmla="*/ 1343025 h 2324100"/>
              <a:gd name="connsiteX2" fmla="*/ 1752600 w 1752600"/>
              <a:gd name="connsiteY2" fmla="*/ 2324100 h 2324100"/>
              <a:gd name="connsiteX3" fmla="*/ 1752600 w 1752600"/>
              <a:gd name="connsiteY3" fmla="*/ 9525 h 232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2600" h="2324100">
                <a:moveTo>
                  <a:pt x="0" y="0"/>
                </a:moveTo>
                <a:lnTo>
                  <a:pt x="0" y="1343025"/>
                </a:lnTo>
                <a:lnTo>
                  <a:pt x="1752600" y="2324100"/>
                </a:lnTo>
                <a:lnTo>
                  <a:pt x="1752600" y="9525"/>
                </a:lnTo>
              </a:path>
            </a:pathLst>
          </a:custGeom>
          <a:solidFill>
            <a:schemeClr val="accent3">
              <a:lumMod val="75000"/>
              <a:alpha val="33000"/>
            </a:schemeClr>
          </a:solidFill>
          <a:ln w="53975">
            <a:solidFill>
              <a:schemeClr val="accent2">
                <a:lumMod val="75000"/>
                <a:alpha val="52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rgbClr val="00B050"/>
              </a:solidFill>
            </a:endParaRP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DCF8D635-4463-5052-8C68-FF4FE8CCC084}"/>
              </a:ext>
            </a:extLst>
          </p:cNvPr>
          <p:cNvSpPr/>
          <p:nvPr/>
        </p:nvSpPr>
        <p:spPr>
          <a:xfrm flipH="1">
            <a:off x="2764646" y="2534038"/>
            <a:ext cx="1448656" cy="2219217"/>
          </a:xfrm>
          <a:custGeom>
            <a:avLst/>
            <a:gdLst>
              <a:gd name="connsiteX0" fmla="*/ 0 w 1428108"/>
              <a:gd name="connsiteY0" fmla="*/ 1880171 h 2106202"/>
              <a:gd name="connsiteX1" fmla="*/ 102742 w 1428108"/>
              <a:gd name="connsiteY1" fmla="*/ 2013735 h 2106202"/>
              <a:gd name="connsiteX2" fmla="*/ 1273996 w 1428108"/>
              <a:gd name="connsiteY2" fmla="*/ 184935 h 2106202"/>
              <a:gd name="connsiteX3" fmla="*/ 1428108 w 1428108"/>
              <a:gd name="connsiteY3" fmla="*/ 2106202 h 2106202"/>
              <a:gd name="connsiteX4" fmla="*/ 636998 w 1428108"/>
              <a:gd name="connsiteY4" fmla="*/ 0 h 2106202"/>
              <a:gd name="connsiteX5" fmla="*/ 647272 w 1428108"/>
              <a:gd name="connsiteY5" fmla="*/ 1839074 h 2106202"/>
              <a:gd name="connsiteX6" fmla="*/ 164387 w 1428108"/>
              <a:gd name="connsiteY6" fmla="*/ 82193 h 2106202"/>
              <a:gd name="connsiteX0" fmla="*/ 0 w 1448656"/>
              <a:gd name="connsiteY0" fmla="*/ 328773 h 2106202"/>
              <a:gd name="connsiteX1" fmla="*/ 123290 w 1448656"/>
              <a:gd name="connsiteY1" fmla="*/ 2013735 h 2106202"/>
              <a:gd name="connsiteX2" fmla="*/ 1294544 w 1448656"/>
              <a:gd name="connsiteY2" fmla="*/ 184935 h 2106202"/>
              <a:gd name="connsiteX3" fmla="*/ 1448656 w 1448656"/>
              <a:gd name="connsiteY3" fmla="*/ 2106202 h 2106202"/>
              <a:gd name="connsiteX4" fmla="*/ 657546 w 1448656"/>
              <a:gd name="connsiteY4" fmla="*/ 0 h 2106202"/>
              <a:gd name="connsiteX5" fmla="*/ 667820 w 1448656"/>
              <a:gd name="connsiteY5" fmla="*/ 1839074 h 2106202"/>
              <a:gd name="connsiteX6" fmla="*/ 184935 w 1448656"/>
              <a:gd name="connsiteY6" fmla="*/ 82193 h 2106202"/>
              <a:gd name="connsiteX0" fmla="*/ 0 w 1448656"/>
              <a:gd name="connsiteY0" fmla="*/ 0 h 2219217"/>
              <a:gd name="connsiteX1" fmla="*/ 123290 w 1448656"/>
              <a:gd name="connsiteY1" fmla="*/ 2126750 h 2219217"/>
              <a:gd name="connsiteX2" fmla="*/ 1294544 w 1448656"/>
              <a:gd name="connsiteY2" fmla="*/ 297950 h 2219217"/>
              <a:gd name="connsiteX3" fmla="*/ 1448656 w 1448656"/>
              <a:gd name="connsiteY3" fmla="*/ 2219217 h 2219217"/>
              <a:gd name="connsiteX4" fmla="*/ 657546 w 1448656"/>
              <a:gd name="connsiteY4" fmla="*/ 113015 h 2219217"/>
              <a:gd name="connsiteX5" fmla="*/ 667820 w 1448656"/>
              <a:gd name="connsiteY5" fmla="*/ 1952089 h 2219217"/>
              <a:gd name="connsiteX6" fmla="*/ 184935 w 1448656"/>
              <a:gd name="connsiteY6" fmla="*/ 195208 h 2219217"/>
              <a:gd name="connsiteX0" fmla="*/ 0 w 1448656"/>
              <a:gd name="connsiteY0" fmla="*/ 0 h 2219217"/>
              <a:gd name="connsiteX1" fmla="*/ 123290 w 1448656"/>
              <a:gd name="connsiteY1" fmla="*/ 2126750 h 2219217"/>
              <a:gd name="connsiteX2" fmla="*/ 1294544 w 1448656"/>
              <a:gd name="connsiteY2" fmla="*/ 297950 h 2219217"/>
              <a:gd name="connsiteX3" fmla="*/ 1448656 w 1448656"/>
              <a:gd name="connsiteY3" fmla="*/ 2219217 h 2219217"/>
              <a:gd name="connsiteX4" fmla="*/ 657546 w 1448656"/>
              <a:gd name="connsiteY4" fmla="*/ 113015 h 2219217"/>
              <a:gd name="connsiteX5" fmla="*/ 852755 w 1448656"/>
              <a:gd name="connsiteY5" fmla="*/ 2157572 h 2219217"/>
              <a:gd name="connsiteX6" fmla="*/ 184935 w 1448656"/>
              <a:gd name="connsiteY6" fmla="*/ 195208 h 2219217"/>
              <a:gd name="connsiteX0" fmla="*/ 0 w 1448656"/>
              <a:gd name="connsiteY0" fmla="*/ 0 h 2219217"/>
              <a:gd name="connsiteX1" fmla="*/ 297951 w 1448656"/>
              <a:gd name="connsiteY1" fmla="*/ 2147298 h 2219217"/>
              <a:gd name="connsiteX2" fmla="*/ 1294544 w 1448656"/>
              <a:gd name="connsiteY2" fmla="*/ 297950 h 2219217"/>
              <a:gd name="connsiteX3" fmla="*/ 1448656 w 1448656"/>
              <a:gd name="connsiteY3" fmla="*/ 2219217 h 2219217"/>
              <a:gd name="connsiteX4" fmla="*/ 657546 w 1448656"/>
              <a:gd name="connsiteY4" fmla="*/ 113015 h 2219217"/>
              <a:gd name="connsiteX5" fmla="*/ 852755 w 1448656"/>
              <a:gd name="connsiteY5" fmla="*/ 2157572 h 2219217"/>
              <a:gd name="connsiteX6" fmla="*/ 184935 w 1448656"/>
              <a:gd name="connsiteY6" fmla="*/ 195208 h 2219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8656" h="2219217">
                <a:moveTo>
                  <a:pt x="0" y="0"/>
                </a:moveTo>
                <a:lnTo>
                  <a:pt x="297951" y="2147298"/>
                </a:lnTo>
                <a:lnTo>
                  <a:pt x="1294544" y="297950"/>
                </a:lnTo>
                <a:lnTo>
                  <a:pt x="1448656" y="2219217"/>
                </a:lnTo>
                <a:lnTo>
                  <a:pt x="657546" y="113015"/>
                </a:lnTo>
                <a:cubicBezTo>
                  <a:pt x="660971" y="726040"/>
                  <a:pt x="849330" y="1544547"/>
                  <a:pt x="852755" y="2157572"/>
                </a:cubicBezTo>
                <a:lnTo>
                  <a:pt x="184935" y="19520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D3BCE6B3-77C0-B68C-F843-AA8F6A980A03}"/>
              </a:ext>
            </a:extLst>
          </p:cNvPr>
          <p:cNvSpPr/>
          <p:nvPr/>
        </p:nvSpPr>
        <p:spPr>
          <a:xfrm flipH="1" flipV="1">
            <a:off x="1325208" y="3897588"/>
            <a:ext cx="2896953" cy="2010717"/>
          </a:xfrm>
          <a:custGeom>
            <a:avLst/>
            <a:gdLst>
              <a:gd name="connsiteX0" fmla="*/ 0 w 1752600"/>
              <a:gd name="connsiteY0" fmla="*/ 0 h 2324100"/>
              <a:gd name="connsiteX1" fmla="*/ 0 w 1752600"/>
              <a:gd name="connsiteY1" fmla="*/ 1343025 h 2324100"/>
              <a:gd name="connsiteX2" fmla="*/ 1752600 w 1752600"/>
              <a:gd name="connsiteY2" fmla="*/ 2324100 h 2324100"/>
              <a:gd name="connsiteX3" fmla="*/ 1752600 w 1752600"/>
              <a:gd name="connsiteY3" fmla="*/ 9525 h 232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2600" h="2324100">
                <a:moveTo>
                  <a:pt x="0" y="0"/>
                </a:moveTo>
                <a:lnTo>
                  <a:pt x="0" y="1343025"/>
                </a:lnTo>
                <a:lnTo>
                  <a:pt x="1752600" y="2324100"/>
                </a:lnTo>
                <a:lnTo>
                  <a:pt x="1752600" y="9525"/>
                </a:lnTo>
              </a:path>
            </a:pathLst>
          </a:custGeom>
          <a:solidFill>
            <a:schemeClr val="accent4">
              <a:lumMod val="60000"/>
              <a:lumOff val="40000"/>
              <a:alpha val="33000"/>
            </a:schemeClr>
          </a:solidFill>
          <a:ln w="53975">
            <a:solidFill>
              <a:schemeClr val="accent2">
                <a:lumMod val="75000"/>
                <a:alpha val="52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EE488FD7-C8DC-C081-84B0-E06C9F597C7D}"/>
              </a:ext>
            </a:extLst>
          </p:cNvPr>
          <p:cNvSpPr/>
          <p:nvPr/>
        </p:nvSpPr>
        <p:spPr>
          <a:xfrm flipV="1">
            <a:off x="1958276" y="3921620"/>
            <a:ext cx="2896953" cy="2010717"/>
          </a:xfrm>
          <a:custGeom>
            <a:avLst/>
            <a:gdLst>
              <a:gd name="connsiteX0" fmla="*/ 0 w 1752600"/>
              <a:gd name="connsiteY0" fmla="*/ 0 h 2324100"/>
              <a:gd name="connsiteX1" fmla="*/ 0 w 1752600"/>
              <a:gd name="connsiteY1" fmla="*/ 1343025 h 2324100"/>
              <a:gd name="connsiteX2" fmla="*/ 1752600 w 1752600"/>
              <a:gd name="connsiteY2" fmla="*/ 2324100 h 2324100"/>
              <a:gd name="connsiteX3" fmla="*/ 1752600 w 1752600"/>
              <a:gd name="connsiteY3" fmla="*/ 9525 h 232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2600" h="2324100">
                <a:moveTo>
                  <a:pt x="0" y="0"/>
                </a:moveTo>
                <a:lnTo>
                  <a:pt x="0" y="1343025"/>
                </a:lnTo>
                <a:lnTo>
                  <a:pt x="1752600" y="2324100"/>
                </a:lnTo>
                <a:lnTo>
                  <a:pt x="1752600" y="9525"/>
                </a:lnTo>
              </a:path>
            </a:pathLst>
          </a:custGeom>
          <a:solidFill>
            <a:schemeClr val="accent3">
              <a:lumMod val="75000"/>
              <a:alpha val="33000"/>
            </a:schemeClr>
          </a:solidFill>
          <a:ln w="53975">
            <a:solidFill>
              <a:schemeClr val="accent2">
                <a:lumMod val="75000"/>
                <a:alpha val="52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957488"/>
      </p:ext>
    </p:extLst>
  </p:cSld>
  <p:clrMapOvr>
    <a:masterClrMapping/>
  </p:clrMapOvr>
  <p:transition spd="slow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7F2DFF-4103-0849-FB6D-20A9376333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57">
            <a:extLst>
              <a:ext uri="{FF2B5EF4-FFF2-40B4-BE49-F238E27FC236}">
                <a16:creationId xmlns:a16="http://schemas.microsoft.com/office/drawing/2014/main" id="{70885654-399E-F07B-F7A6-4CB138A2F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rPr>
              <a:t>The 41st International Symposium on Computational Geometry (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rPr>
              <a:t>SoCG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rPr>
              <a:t> 2025), Kanazawa, Japan, June 23–27, 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943862-0DF2-A88A-259E-AF8143733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43A852-0206-46AC-B0EB-64561293312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EFE7147-572C-9CCD-F1F2-BB4A6B4C63CE}"/>
              </a:ext>
            </a:extLst>
          </p:cNvPr>
          <p:cNvSpPr txBox="1">
            <a:spLocks/>
          </p:cNvSpPr>
          <p:nvPr/>
        </p:nvSpPr>
        <p:spPr>
          <a:xfrm>
            <a:off x="385206" y="310871"/>
            <a:ext cx="11195557" cy="3276269"/>
          </a:xfrm>
          <a:prstGeom prst="rect">
            <a:avLst/>
          </a:prstGeom>
        </p:spPr>
        <p:txBody>
          <a:bodyPr vert="horz" lIns="91440" tIns="45720" rIns="91440" bIns="45720" rtlCol="0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srgbClr val="9CA2AB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 Nova Cond"/>
                <a:ea typeface="+mj-ea"/>
                <a:cs typeface="+mj-cs"/>
              </a:rPr>
              <a:t>Our Contributions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5937E13-C421-8150-2591-EAE56F146142}"/>
              </a:ext>
            </a:extLst>
          </p:cNvPr>
          <p:cNvSpPr txBox="1">
            <a:spLocks/>
          </p:cNvSpPr>
          <p:nvPr/>
        </p:nvSpPr>
        <p:spPr>
          <a:xfrm>
            <a:off x="385205" y="1131616"/>
            <a:ext cx="7977959" cy="5726374"/>
          </a:xfrm>
          <a:prstGeom prst="rect">
            <a:avLst/>
          </a:prstGeom>
        </p:spPr>
        <p:txBody>
          <a:bodyPr vert="horz" lIns="91440" tIns="45720" rIns="91440" bIns="45720" rtlCol="0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O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∗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n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2k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)-time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algorithm for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disk graphs with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different sizes of radii,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O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∗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hides a polynomial factor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O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∗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n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2rk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)-time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algorithm for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ball graphs with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different sizes of radii,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where the centers lie on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planes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that are perpendicular to a given plane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O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∗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n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2k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)-time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algorithm for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L-visible convex polygons with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different shapes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Fast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rectangular range query for unit disks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, where a maximum clique needs to be reported over disks with centers in the query rectangle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346ABEB-1FAA-52AC-8AF2-D78856B075D5}"/>
              </a:ext>
            </a:extLst>
          </p:cNvPr>
          <p:cNvGrpSpPr>
            <a:grpSpLocks noChangeAspect="1"/>
          </p:cNvGrpSpPr>
          <p:nvPr/>
        </p:nvGrpSpPr>
        <p:grpSpPr>
          <a:xfrm>
            <a:off x="8872485" y="1856534"/>
            <a:ext cx="2011916" cy="1409247"/>
            <a:chOff x="8522413" y="2065336"/>
            <a:chExt cx="2892154" cy="2025804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A57BB9A-F20A-067F-CFE1-F1371A4AD2CA}"/>
                </a:ext>
              </a:extLst>
            </p:cNvPr>
            <p:cNvSpPr/>
            <p:nvPr/>
          </p:nvSpPr>
          <p:spPr>
            <a:xfrm>
              <a:off x="8630292" y="2085154"/>
              <a:ext cx="914400" cy="9144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1115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1A4730A-814B-9AE6-B254-26771BFB42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979613" y="2496121"/>
              <a:ext cx="1224000" cy="1224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41275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7A3AAA7-6DBE-89FA-5053-7C3420B31EAD}"/>
                </a:ext>
              </a:extLst>
            </p:cNvPr>
            <p:cNvSpPr/>
            <p:nvPr/>
          </p:nvSpPr>
          <p:spPr>
            <a:xfrm>
              <a:off x="9292975" y="2065336"/>
              <a:ext cx="914400" cy="9144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302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936DD23-28D7-9754-4B02-D3012A4DA8F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47433" y="2907088"/>
              <a:ext cx="1152000" cy="1152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937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5F5D09B-5465-7435-015D-287F6573700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22413" y="3083140"/>
              <a:ext cx="1008000" cy="1008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302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E2D7107D-15C8-B0F9-0900-59BE236D97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262567" y="2618039"/>
              <a:ext cx="1152000" cy="1152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937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501026B1-6DE7-1D7A-56AC-6AAB175FC573}"/>
              </a:ext>
            </a:extLst>
          </p:cNvPr>
          <p:cNvGrpSpPr>
            <a:grpSpLocks noChangeAspect="1"/>
          </p:cNvGrpSpPr>
          <p:nvPr/>
        </p:nvGrpSpPr>
        <p:grpSpPr>
          <a:xfrm>
            <a:off x="8735594" y="259916"/>
            <a:ext cx="1548000" cy="1435405"/>
            <a:chOff x="8534945" y="58125"/>
            <a:chExt cx="2209680" cy="2048961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34C9E21A-9084-6C43-1809-F410A6DE65AC}"/>
                </a:ext>
              </a:extLst>
            </p:cNvPr>
            <p:cNvSpPr/>
            <p:nvPr/>
          </p:nvSpPr>
          <p:spPr>
            <a:xfrm>
              <a:off x="9443431" y="251757"/>
              <a:ext cx="360000" cy="36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92180E31-270F-E744-B25E-B7C43E68DCEA}"/>
                </a:ext>
              </a:extLst>
            </p:cNvPr>
            <p:cNvSpPr/>
            <p:nvPr/>
          </p:nvSpPr>
          <p:spPr>
            <a:xfrm>
              <a:off x="9664625" y="58125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061EA772-69B8-39C4-9629-4882EB986EEF}"/>
                </a:ext>
              </a:extLst>
            </p:cNvPr>
            <p:cNvSpPr/>
            <p:nvPr/>
          </p:nvSpPr>
          <p:spPr>
            <a:xfrm>
              <a:off x="8534945" y="611757"/>
              <a:ext cx="1440000" cy="144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76EB7738-9917-6837-068F-450B89339B29}"/>
                </a:ext>
              </a:extLst>
            </p:cNvPr>
            <p:cNvSpPr/>
            <p:nvPr/>
          </p:nvSpPr>
          <p:spPr>
            <a:xfrm>
              <a:off x="8970147" y="893944"/>
              <a:ext cx="1232946" cy="1213142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F62CA99-A6B6-4554-B8DD-808C5F11A686}"/>
                </a:ext>
              </a:extLst>
            </p:cNvPr>
            <p:cNvSpPr/>
            <p:nvPr/>
          </p:nvSpPr>
          <p:spPr>
            <a:xfrm>
              <a:off x="9714062" y="923904"/>
              <a:ext cx="901580" cy="913331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C9843AB-C27E-588D-A003-193659A3A29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640735" y="450247"/>
              <a:ext cx="561064" cy="1639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0C960D83-77EC-D888-2A9E-A10383C94E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54945" y="473106"/>
              <a:ext cx="362931" cy="8745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A1880A2-02DC-F87F-3C39-D6588451C53F}"/>
                </a:ext>
              </a:extLst>
            </p:cNvPr>
            <p:cNvCxnSpPr>
              <a:cxnSpLocks/>
              <a:endCxn id="51" idx="0"/>
            </p:cNvCxnSpPr>
            <p:nvPr/>
          </p:nvCxnSpPr>
          <p:spPr>
            <a:xfrm flipH="1">
              <a:off x="10163698" y="653237"/>
              <a:ext cx="54266" cy="7323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3D47591-DEAF-86D3-20C5-6B9561B3C91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3934" y="630378"/>
              <a:ext cx="911170" cy="7484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48039F2-1F7E-E6B9-EA18-D135FA98F0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86620" y="646542"/>
              <a:ext cx="615179" cy="8660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79FB3F7-D286-27AB-9786-03BDAEB20645}"/>
                </a:ext>
              </a:extLst>
            </p:cNvPr>
            <p:cNvCxnSpPr>
              <a:cxnSpLocks/>
            </p:cNvCxnSpPr>
            <p:nvPr/>
          </p:nvCxnSpPr>
          <p:spPr>
            <a:xfrm>
              <a:off x="9271109" y="1386696"/>
              <a:ext cx="869729" cy="217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F78E764-216C-BA54-5E1D-9B8083202959}"/>
                </a:ext>
              </a:extLst>
            </p:cNvPr>
            <p:cNvCxnSpPr>
              <a:cxnSpLocks/>
            </p:cNvCxnSpPr>
            <p:nvPr/>
          </p:nvCxnSpPr>
          <p:spPr>
            <a:xfrm>
              <a:off x="9271109" y="1386696"/>
              <a:ext cx="315511" cy="1716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F63E215-88C1-BEAD-9550-B6D31FAF79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02784" y="1408425"/>
              <a:ext cx="538054" cy="1431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4BDAAD20-3186-416B-4866-0C921F72BBD1}"/>
                </a:ext>
              </a:extLst>
            </p:cNvPr>
            <p:cNvSpPr/>
            <p:nvPr/>
          </p:nvSpPr>
          <p:spPr>
            <a:xfrm>
              <a:off x="9232085" y="1347672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7BCBDE0-1A39-EFD9-35E6-E40137D8D23A}"/>
                </a:ext>
              </a:extLst>
            </p:cNvPr>
            <p:cNvSpPr/>
            <p:nvPr/>
          </p:nvSpPr>
          <p:spPr>
            <a:xfrm>
              <a:off x="10140838" y="1385565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37527CAA-A564-4532-B30D-9A49C1E09323}"/>
                </a:ext>
              </a:extLst>
            </p:cNvPr>
            <p:cNvSpPr/>
            <p:nvPr/>
          </p:nvSpPr>
          <p:spPr>
            <a:xfrm>
              <a:off x="9563760" y="1512585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CA1C74F-FA10-38EB-19EC-251EFF0DD02D}"/>
                </a:ext>
              </a:extLst>
            </p:cNvPr>
            <p:cNvSpPr/>
            <p:nvPr/>
          </p:nvSpPr>
          <p:spPr>
            <a:xfrm>
              <a:off x="9595016" y="42738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199A1862-47F4-CAAD-A261-FB6C8060A621}"/>
                </a:ext>
              </a:extLst>
            </p:cNvPr>
            <p:cNvSpPr/>
            <p:nvPr/>
          </p:nvSpPr>
          <p:spPr>
            <a:xfrm>
              <a:off x="10195104" y="607518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</p:grpSp>
      <p:sp>
        <p:nvSpPr>
          <p:cNvPr id="61" name="Oval 60">
            <a:extLst>
              <a:ext uri="{FF2B5EF4-FFF2-40B4-BE49-F238E27FC236}">
                <a16:creationId xmlns:a16="http://schemas.microsoft.com/office/drawing/2014/main" id="{33CCDE09-DCC0-8DE0-D581-E827521ABF1A}"/>
              </a:ext>
            </a:extLst>
          </p:cNvPr>
          <p:cNvSpPr>
            <a:spLocks noChangeAspect="1"/>
          </p:cNvSpPr>
          <p:nvPr/>
        </p:nvSpPr>
        <p:spPr>
          <a:xfrm>
            <a:off x="8806146" y="3526358"/>
            <a:ext cx="684000" cy="683998"/>
          </a:xfrm>
          <a:prstGeom prst="ellipse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958EAAB-AC58-CB92-2CAB-93AAFF9E3BF8}"/>
              </a:ext>
            </a:extLst>
          </p:cNvPr>
          <p:cNvSpPr>
            <a:spLocks noChangeAspect="1"/>
          </p:cNvSpPr>
          <p:nvPr/>
        </p:nvSpPr>
        <p:spPr>
          <a:xfrm>
            <a:off x="9242362" y="3761009"/>
            <a:ext cx="745136" cy="756000"/>
          </a:xfrm>
          <a:prstGeom prst="rect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03FC9E0A-5FDB-FA1C-8D90-2C5933B94170}"/>
              </a:ext>
            </a:extLst>
          </p:cNvPr>
          <p:cNvSpPr/>
          <p:nvPr/>
        </p:nvSpPr>
        <p:spPr>
          <a:xfrm>
            <a:off x="9430795" y="3950416"/>
            <a:ext cx="999717" cy="468701"/>
          </a:xfrm>
          <a:prstGeom prst="ellipse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sp>
        <p:nvSpPr>
          <p:cNvPr id="64" name="Teardrop 63">
            <a:extLst>
              <a:ext uri="{FF2B5EF4-FFF2-40B4-BE49-F238E27FC236}">
                <a16:creationId xmlns:a16="http://schemas.microsoft.com/office/drawing/2014/main" id="{F92484A2-17A2-3C9D-53A8-BDA9F40CFDF3}"/>
              </a:ext>
            </a:extLst>
          </p:cNvPr>
          <p:cNvSpPr>
            <a:spLocks noChangeAspect="1"/>
          </p:cNvSpPr>
          <p:nvPr/>
        </p:nvSpPr>
        <p:spPr>
          <a:xfrm>
            <a:off x="10095335" y="3626651"/>
            <a:ext cx="720000" cy="720000"/>
          </a:xfrm>
          <a:prstGeom prst="teardrop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41D2C7E-288F-8D44-BEF3-7C4915F27E0B}"/>
              </a:ext>
            </a:extLst>
          </p:cNvPr>
          <p:cNvSpPr>
            <a:spLocks noChangeAspect="1"/>
          </p:cNvSpPr>
          <p:nvPr/>
        </p:nvSpPr>
        <p:spPr>
          <a:xfrm>
            <a:off x="10147385" y="4072969"/>
            <a:ext cx="684000" cy="683998"/>
          </a:xfrm>
          <a:prstGeom prst="ellipse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31142D6E-1683-961B-0A18-E93A883880A7}"/>
              </a:ext>
            </a:extLst>
          </p:cNvPr>
          <p:cNvGrpSpPr>
            <a:grpSpLocks noChangeAspect="1"/>
          </p:cNvGrpSpPr>
          <p:nvPr/>
        </p:nvGrpSpPr>
        <p:grpSpPr>
          <a:xfrm>
            <a:off x="8872485" y="5180067"/>
            <a:ext cx="900000" cy="944121"/>
            <a:chOff x="5084711" y="2046001"/>
            <a:chExt cx="1817220" cy="190631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D0CA648B-F23A-9DEC-DF45-8F4B82AB0EB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47570" y="204600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872CDCDA-0ED0-E3F9-F06E-254AA086C9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80870" y="278994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E410006-7660-B2A1-6EC3-EBC8F9F91F8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64711" y="292329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D60E3D78-2301-643C-208B-0419B4DDB0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4270" y="230889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F15B0A59-BD62-0571-8F48-8925112396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98061" y="227837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E02323F5-DBD9-ED00-1CAE-BB08D885467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29931" y="262702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DE76E9B3-FE16-BCA1-59F3-1E1572F7A6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40992" y="3562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569F7307-C3CA-BD74-CD03-DC3B10B315F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7766" y="362126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C2124AC5-822D-7009-1BA1-790D3B62F12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84711" y="3880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165E7552-B1AC-437B-A765-BED8792851F5}"/>
              </a:ext>
            </a:extLst>
          </p:cNvPr>
          <p:cNvGrpSpPr>
            <a:grpSpLocks noChangeAspect="1"/>
          </p:cNvGrpSpPr>
          <p:nvPr/>
        </p:nvGrpSpPr>
        <p:grpSpPr>
          <a:xfrm>
            <a:off x="9555335" y="4950509"/>
            <a:ext cx="900000" cy="944121"/>
            <a:chOff x="5084711" y="2046001"/>
            <a:chExt cx="1817220" cy="1906310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23F9186A-F749-14BF-E789-60AE784E4B7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47570" y="204600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AFAF3B22-B99A-B4E9-9F4F-1DF788176C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80870" y="278994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51D727EB-5C62-835C-B6B2-2A39F97949D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64711" y="292329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807F14E-120A-66A9-2EF3-6A50BD131A5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4270" y="230889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74E9D85F-3C5C-DB3E-7E71-9876BABEAC8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98061" y="227837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809E14B1-6F47-AFBB-7646-139BE2B7A6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29931" y="262702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FE939B23-BF07-03A4-4972-A02C6095784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40992" y="3562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4072E604-46E0-BFD3-AD2B-CF0AD620D4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7766" y="362126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D362A4CB-6A34-1CF7-4BF9-8D10BF6F64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84711" y="3880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C9AAF485-95B4-A8C9-B342-F210F6AC44CE}"/>
              </a:ext>
            </a:extLst>
          </p:cNvPr>
          <p:cNvGrpSpPr>
            <a:grpSpLocks noChangeAspect="1"/>
          </p:cNvGrpSpPr>
          <p:nvPr/>
        </p:nvGrpSpPr>
        <p:grpSpPr>
          <a:xfrm>
            <a:off x="10005335" y="5406664"/>
            <a:ext cx="900000" cy="944121"/>
            <a:chOff x="5084711" y="2046001"/>
            <a:chExt cx="1817220" cy="1906310"/>
          </a:xfrm>
        </p:grpSpPr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2AC75BEE-0BBA-43E4-E1C5-A97F160D30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47570" y="204600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CB3D8B8E-0C63-FA12-7A84-74201847B82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80870" y="278994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12F346F3-A090-A74B-84A5-11CEF55314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64711" y="292329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E0E0F76E-C25F-474C-7F20-021A1862C1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4270" y="230889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7C385494-746D-7236-F343-EFB8541D5A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98061" y="227837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E6580EF0-CE64-F6AE-36AE-29C34294BCE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29931" y="262702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3D874F07-CBD9-FC16-F48E-855F3134A8A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40992" y="3562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22481B74-C806-46FA-D180-7DDDC6FED5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7766" y="362126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3DC65F3D-F351-CE26-8F81-30BDE0158A3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84711" y="3880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</p:grpSp>
      <p:sp>
        <p:nvSpPr>
          <p:cNvPr id="100" name="Rectangle 99">
            <a:extLst>
              <a:ext uri="{FF2B5EF4-FFF2-40B4-BE49-F238E27FC236}">
                <a16:creationId xmlns:a16="http://schemas.microsoft.com/office/drawing/2014/main" id="{FFCD4655-7443-4022-F796-DA611A2D8DC0}"/>
              </a:ext>
            </a:extLst>
          </p:cNvPr>
          <p:cNvSpPr/>
          <p:nvPr/>
        </p:nvSpPr>
        <p:spPr>
          <a:xfrm>
            <a:off x="9357869" y="5155562"/>
            <a:ext cx="685051" cy="101880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B2B311F-4BE3-D1A5-2DD4-5F65EC94889A}"/>
              </a:ext>
            </a:extLst>
          </p:cNvPr>
          <p:cNvSpPr/>
          <p:nvPr/>
        </p:nvSpPr>
        <p:spPr>
          <a:xfrm>
            <a:off x="813816" y="2268978"/>
            <a:ext cx="7549348" cy="116002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207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54292D-B7DC-0616-D124-9B19B7750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F99BBEBD-B6E9-B92C-1B96-65723FBD9F83}"/>
              </a:ext>
            </a:extLst>
          </p:cNvPr>
          <p:cNvSpPr txBox="1">
            <a:spLocks/>
          </p:cNvSpPr>
          <p:nvPr/>
        </p:nvSpPr>
        <p:spPr>
          <a:xfrm>
            <a:off x="0" y="60375"/>
            <a:ext cx="12191999" cy="2305453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Ball Graphs</a:t>
            </a:r>
            <a:endParaRPr lang="en-CA" sz="3800" b="1" baseline="30000" dirty="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Arial Nova Cond"/>
              <a:ea typeface="+mj-ea"/>
              <a:cs typeface="+mj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8C3784C-38FE-A47F-BAF4-CFA540C56F0F}"/>
              </a:ext>
            </a:extLst>
          </p:cNvPr>
          <p:cNvSpPr/>
          <p:nvPr/>
        </p:nvSpPr>
        <p:spPr>
          <a:xfrm>
            <a:off x="683581" y="896645"/>
            <a:ext cx="10813002" cy="5610687"/>
          </a:xfrm>
          <a:prstGeom prst="rect">
            <a:avLst/>
          </a:prstGeom>
          <a:noFill/>
          <a:ln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919A0D7A-153D-2F27-93D3-76CA20FA0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200" dirty="0"/>
              <a:t>The 41st International Symposium on Computational Geometry (</a:t>
            </a:r>
            <a:r>
              <a:rPr lang="en-US" sz="1200" dirty="0" err="1"/>
              <a:t>SoCG</a:t>
            </a:r>
            <a:r>
              <a:rPr lang="en-US" sz="1200" dirty="0"/>
              <a:t> 2025), Kanazawa, Japan, June 23–27, 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724F61-B0B8-A886-F7EE-E6B6A0554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18</a:t>
            </a:fld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43A1624-9293-392E-B074-168B48FC77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1443" y="1293473"/>
            <a:ext cx="4492663" cy="4504904"/>
          </a:xfrm>
          <a:prstGeom prst="rect">
            <a:avLst/>
          </a:prstGeom>
          <a:ln>
            <a:noFill/>
          </a:ln>
          <a:effectLst>
            <a:softEdge rad="25400"/>
          </a:effec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9D11E1E-AB7C-362F-6306-E4E429158A89}"/>
              </a:ext>
            </a:extLst>
          </p:cNvPr>
          <p:cNvSpPr txBox="1"/>
          <p:nvPr/>
        </p:nvSpPr>
        <p:spPr>
          <a:xfrm>
            <a:off x="937894" y="1139995"/>
            <a:ext cx="610325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chemeClr val="tx1">
                    <a:lumMod val="75000"/>
                  </a:schemeClr>
                </a:solidFill>
              </a:rPr>
              <a:t>k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types of radii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Centers on </a:t>
            </a:r>
            <a:r>
              <a:rPr lang="en-US" sz="3200" i="1" dirty="0">
                <a:solidFill>
                  <a:schemeClr val="tx1">
                    <a:lumMod val="75000"/>
                  </a:schemeClr>
                </a:solidFill>
              </a:rPr>
              <a:t>r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planes which are</a:t>
            </a:r>
          </a:p>
          <a:p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    perpendicular to a given plane</a:t>
            </a:r>
            <a:endParaRPr lang="en-CA" sz="32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243808"/>
      </p:ext>
    </p:extLst>
  </p:cSld>
  <p:clrMapOvr>
    <a:masterClrMapping/>
  </p:clrMapOvr>
  <p:transition spd="slow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3DCEF8-A55C-1E44-187C-E247D9DA37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97967B94-2ABB-8B02-3C48-837DD298A64D}"/>
              </a:ext>
            </a:extLst>
          </p:cNvPr>
          <p:cNvSpPr txBox="1">
            <a:spLocks/>
          </p:cNvSpPr>
          <p:nvPr/>
        </p:nvSpPr>
        <p:spPr>
          <a:xfrm>
            <a:off x="0" y="60375"/>
            <a:ext cx="12191999" cy="2305453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Ball Graphs</a:t>
            </a:r>
            <a:endParaRPr lang="en-CA" sz="3800" b="1" baseline="30000" dirty="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Arial Nova Cond"/>
              <a:ea typeface="+mj-ea"/>
              <a:cs typeface="+mj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1BB4C25-0134-90DF-BFBA-281FDA13B7BF}"/>
              </a:ext>
            </a:extLst>
          </p:cNvPr>
          <p:cNvSpPr/>
          <p:nvPr/>
        </p:nvSpPr>
        <p:spPr>
          <a:xfrm>
            <a:off x="683581" y="896645"/>
            <a:ext cx="10813002" cy="5610687"/>
          </a:xfrm>
          <a:prstGeom prst="rect">
            <a:avLst/>
          </a:prstGeom>
          <a:noFill/>
          <a:ln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7860292-E168-D0CE-385C-112050623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200" dirty="0"/>
              <a:t>The 41st International Symposium on Computational Geometry (</a:t>
            </a:r>
            <a:r>
              <a:rPr lang="en-US" sz="1200" dirty="0" err="1"/>
              <a:t>SoCG</a:t>
            </a:r>
            <a:r>
              <a:rPr lang="en-US" sz="1200" dirty="0"/>
              <a:t> 2025), Kanazawa, Japan, June 23–27, 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CD587DA-AAE4-F2AF-69D0-A353F5D7F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19</a:t>
            </a:fld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F10A942-3FD3-7B57-ED69-C04865E1686B}"/>
              </a:ext>
            </a:extLst>
          </p:cNvPr>
          <p:cNvSpPr txBox="1"/>
          <p:nvPr/>
        </p:nvSpPr>
        <p:spPr>
          <a:xfrm>
            <a:off x="937894" y="1139995"/>
            <a:ext cx="1013650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Guess leftmost and rightmost points at each plane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Define extended upper (lower) hull for each type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Union of all upper (lower) hulls corresponds to clique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CA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DDBAD0-5621-8786-41AF-E12BE9EA5A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9549" y="2741979"/>
            <a:ext cx="8590059" cy="365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972770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241F2F96-4AB1-4739-8A2B-1FE24F534E3E}"/>
              </a:ext>
            </a:extLst>
          </p:cNvPr>
          <p:cNvSpPr txBox="1">
            <a:spLocks/>
          </p:cNvSpPr>
          <p:nvPr/>
        </p:nvSpPr>
        <p:spPr>
          <a:xfrm>
            <a:off x="0" y="60376"/>
            <a:ext cx="12191999" cy="77216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  <a:ea typeface="+mj-ea"/>
                <a:cs typeface="+mj-cs"/>
              </a:rPr>
              <a:t>Finding a Maximum Clique in a Disk Graph</a:t>
            </a:r>
            <a:endParaRPr lang="en-CA" sz="3800" b="1" dirty="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Arial Nova Cond"/>
              <a:ea typeface="+mj-ea"/>
              <a:cs typeface="+mj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8AA15A1-2924-4900-A7B5-B3CB825D269F}"/>
              </a:ext>
            </a:extLst>
          </p:cNvPr>
          <p:cNvSpPr/>
          <p:nvPr/>
        </p:nvSpPr>
        <p:spPr>
          <a:xfrm>
            <a:off x="683581" y="896645"/>
            <a:ext cx="10813002" cy="5610687"/>
          </a:xfrm>
          <a:prstGeom prst="rect">
            <a:avLst/>
          </a:prstGeom>
          <a:noFill/>
          <a:ln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200" dirty="0"/>
              <a:t>The 41st International Symposium on Computational Geometry (</a:t>
            </a:r>
            <a:r>
              <a:rPr lang="en-US" sz="1200" dirty="0" err="1"/>
              <a:t>SoCG</a:t>
            </a:r>
            <a:r>
              <a:rPr lang="en-US" sz="1200" dirty="0"/>
              <a:t> 2025), Kanazawa, Japan, June 23–27, 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967E4B5-381C-B119-7770-59E9814C6ADF}"/>
              </a:ext>
            </a:extLst>
          </p:cNvPr>
          <p:cNvSpPr/>
          <p:nvPr/>
        </p:nvSpPr>
        <p:spPr>
          <a:xfrm>
            <a:off x="789273" y="996655"/>
            <a:ext cx="5220834" cy="5384893"/>
          </a:xfrm>
          <a:prstGeom prst="rect">
            <a:avLst/>
          </a:prstGeom>
          <a:noFill/>
          <a:ln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CA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Input: </a:t>
            </a:r>
            <a:r>
              <a:rPr lang="en-CA" sz="2400" dirty="0">
                <a:solidFill>
                  <a:schemeClr val="tx1">
                    <a:lumMod val="85000"/>
                  </a:schemeClr>
                </a:solidFill>
              </a:rPr>
              <a:t>A set of disks</a:t>
            </a:r>
          </a:p>
          <a:p>
            <a:endParaRPr lang="en-CA" sz="2400" dirty="0">
              <a:solidFill>
                <a:schemeClr val="tx1">
                  <a:lumMod val="85000"/>
                </a:schemeClr>
              </a:solidFill>
            </a:endParaRPr>
          </a:p>
          <a:p>
            <a:endParaRPr lang="en-CA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BFFEC3-B650-4C19-25E5-2B6566594AA7}"/>
              </a:ext>
            </a:extLst>
          </p:cNvPr>
          <p:cNvSpPr/>
          <p:nvPr/>
        </p:nvSpPr>
        <p:spPr>
          <a:xfrm>
            <a:off x="6181896" y="996655"/>
            <a:ext cx="5220831" cy="5384893"/>
          </a:xfrm>
          <a:prstGeom prst="rect">
            <a:avLst/>
          </a:prstGeom>
          <a:noFill/>
          <a:ln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CA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Output: </a:t>
            </a:r>
            <a:r>
              <a:rPr lang="en-CA" sz="2400" dirty="0">
                <a:solidFill>
                  <a:schemeClr val="tx1">
                    <a:lumMod val="85000"/>
                  </a:schemeClr>
                </a:solidFill>
              </a:rPr>
              <a:t>A maximum clique --- a largest set of disks where every pair intersects</a:t>
            </a:r>
          </a:p>
          <a:p>
            <a:endParaRPr lang="en-CA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endParaRPr lang="en-CA" sz="2400" dirty="0">
              <a:solidFill>
                <a:schemeClr val="tx1">
                  <a:lumMod val="85000"/>
                </a:schemeClr>
              </a:solidFill>
            </a:endParaRPr>
          </a:p>
          <a:p>
            <a:endParaRPr lang="en-CA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77A192B-2C85-C94B-20E3-0A7B8FD26C0D}"/>
              </a:ext>
            </a:extLst>
          </p:cNvPr>
          <p:cNvGrpSpPr/>
          <p:nvPr/>
        </p:nvGrpSpPr>
        <p:grpSpPr>
          <a:xfrm>
            <a:off x="2267115" y="2309771"/>
            <a:ext cx="8343892" cy="3950338"/>
            <a:chOff x="2267115" y="2309771"/>
            <a:chExt cx="8343892" cy="3950338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894AB1CC-A386-10D0-4766-B64EE360109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208987" y="4571119"/>
              <a:ext cx="561064" cy="163966"/>
            </a:xfrm>
            <a:prstGeom prst="line">
              <a:avLst/>
            </a:prstGeom>
            <a:ln>
              <a:solidFill>
                <a:schemeClr val="tx1">
                  <a:alpha val="76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FCA5FB20-A7D9-1649-A458-120CE7D5DA5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23197" y="4593978"/>
              <a:ext cx="362931" cy="874566"/>
            </a:xfrm>
            <a:prstGeom prst="line">
              <a:avLst/>
            </a:prstGeom>
            <a:ln>
              <a:solidFill>
                <a:schemeClr val="tx1">
                  <a:alpha val="76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70971A7-8684-E65D-786C-F346D5734CDC}"/>
                </a:ext>
              </a:extLst>
            </p:cNvPr>
            <p:cNvSpPr/>
            <p:nvPr/>
          </p:nvSpPr>
          <p:spPr>
            <a:xfrm>
              <a:off x="2898603" y="2341922"/>
              <a:ext cx="1440000" cy="144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A117CD9-8758-36DB-C48B-DC2E00748B9F}"/>
                </a:ext>
              </a:extLst>
            </p:cNvPr>
            <p:cNvSpPr/>
            <p:nvPr/>
          </p:nvSpPr>
          <p:spPr>
            <a:xfrm>
              <a:off x="3529234" y="3288780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99A4640-4817-D3FD-EF5D-9482C04C6686}"/>
                </a:ext>
              </a:extLst>
            </p:cNvPr>
            <p:cNvSpPr/>
            <p:nvPr/>
          </p:nvSpPr>
          <p:spPr>
            <a:xfrm>
              <a:off x="4140197" y="2884485"/>
              <a:ext cx="720000" cy="72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95A1D27-4116-EDB8-6890-9FDE872C02C2}"/>
                </a:ext>
              </a:extLst>
            </p:cNvPr>
            <p:cNvSpPr/>
            <p:nvPr/>
          </p:nvSpPr>
          <p:spPr>
            <a:xfrm>
              <a:off x="3258603" y="4404780"/>
              <a:ext cx="360000" cy="36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4C4FC98-318F-4689-65AB-2A101500CE2A}"/>
                </a:ext>
              </a:extLst>
            </p:cNvPr>
            <p:cNvSpPr/>
            <p:nvPr/>
          </p:nvSpPr>
          <p:spPr>
            <a:xfrm>
              <a:off x="2493919" y="3061922"/>
              <a:ext cx="1440000" cy="144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CE0FC92-E043-0850-B73E-43C667E04812}"/>
                </a:ext>
              </a:extLst>
            </p:cNvPr>
            <p:cNvSpPr/>
            <p:nvPr/>
          </p:nvSpPr>
          <p:spPr>
            <a:xfrm>
              <a:off x="2771936" y="2452696"/>
              <a:ext cx="360000" cy="36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ABE404D-D7FE-6C44-1C5A-B0584DC70DFF}"/>
                </a:ext>
              </a:extLst>
            </p:cNvPr>
            <p:cNvSpPr/>
            <p:nvPr/>
          </p:nvSpPr>
          <p:spPr>
            <a:xfrm>
              <a:off x="3479797" y="4211148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C37C21F-B41E-3275-3F57-7A8777DA831C}"/>
                </a:ext>
              </a:extLst>
            </p:cNvPr>
            <p:cNvSpPr/>
            <p:nvPr/>
          </p:nvSpPr>
          <p:spPr>
            <a:xfrm>
              <a:off x="2267115" y="3749206"/>
              <a:ext cx="360000" cy="36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62F03E0-96AF-75D9-59BD-E7E9036A0C08}"/>
                </a:ext>
              </a:extLst>
            </p:cNvPr>
            <p:cNvSpPr/>
            <p:nvPr/>
          </p:nvSpPr>
          <p:spPr>
            <a:xfrm>
              <a:off x="2350117" y="4764780"/>
              <a:ext cx="1440000" cy="144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FACDA7F-E54C-5A60-B689-45B6D6687919}"/>
                </a:ext>
              </a:extLst>
            </p:cNvPr>
            <p:cNvSpPr/>
            <p:nvPr/>
          </p:nvSpPr>
          <p:spPr>
            <a:xfrm>
              <a:off x="4417927" y="3639118"/>
              <a:ext cx="1440000" cy="144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A545D3A-7790-E61A-E699-CEF0B8F4FD46}"/>
                </a:ext>
              </a:extLst>
            </p:cNvPr>
            <p:cNvSpPr/>
            <p:nvPr/>
          </p:nvSpPr>
          <p:spPr>
            <a:xfrm>
              <a:off x="2785319" y="5046967"/>
              <a:ext cx="1232946" cy="1213142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8441CBB-6EEC-B4CA-B721-210189FBFA16}"/>
                </a:ext>
              </a:extLst>
            </p:cNvPr>
            <p:cNvSpPr/>
            <p:nvPr/>
          </p:nvSpPr>
          <p:spPr>
            <a:xfrm>
              <a:off x="3529234" y="5076927"/>
              <a:ext cx="901580" cy="913331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611165E-7A97-2F4C-B5F0-5A1D5123186B}"/>
                </a:ext>
              </a:extLst>
            </p:cNvPr>
            <p:cNvCxnSpPr>
              <a:cxnSpLocks/>
            </p:cNvCxnSpPr>
            <p:nvPr/>
          </p:nvCxnSpPr>
          <p:spPr>
            <a:xfrm>
              <a:off x="2935771" y="2631137"/>
              <a:ext cx="705692" cy="3850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496B8A3-C6BA-0D53-53DD-B35E23C2DD9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59075" y="3811476"/>
              <a:ext cx="726872" cy="1244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8FD60A9-E288-ABFF-9025-83CE32950F8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02112" y="3055227"/>
              <a:ext cx="423186" cy="7495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F01388B-32A7-C795-3343-25355DB1B27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657627" y="3055227"/>
              <a:ext cx="412604" cy="791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A1C6AFE-2B26-21CB-606A-3B9BCA9D657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664322" y="3039063"/>
              <a:ext cx="816215" cy="2133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2780F4E-2725-F6EE-9A3D-C0A73B5821B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86395" y="3268532"/>
              <a:ext cx="433166" cy="5843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89516E1-0EAB-3C9E-BD51-348E32ADA90A}"/>
                </a:ext>
              </a:extLst>
            </p:cNvPr>
            <p:cNvCxnSpPr>
              <a:cxnSpLocks/>
            </p:cNvCxnSpPr>
            <p:nvPr/>
          </p:nvCxnSpPr>
          <p:spPr>
            <a:xfrm>
              <a:off x="3218276" y="3843805"/>
              <a:ext cx="829095" cy="252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45F6DB0-25D9-F915-4E42-7AC36DD5AF26}"/>
                </a:ext>
              </a:extLst>
            </p:cNvPr>
            <p:cNvCxnSpPr>
              <a:cxnSpLocks/>
            </p:cNvCxnSpPr>
            <p:nvPr/>
          </p:nvCxnSpPr>
          <p:spPr>
            <a:xfrm>
              <a:off x="3218276" y="3843805"/>
              <a:ext cx="214772" cy="7366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5515769-DB0A-CAF5-1EE5-63934C1B6946}"/>
                </a:ext>
              </a:extLst>
            </p:cNvPr>
            <p:cNvCxnSpPr>
              <a:cxnSpLocks/>
            </p:cNvCxnSpPr>
            <p:nvPr/>
          </p:nvCxnSpPr>
          <p:spPr>
            <a:xfrm>
              <a:off x="4070231" y="3891946"/>
              <a:ext cx="1090980" cy="4720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7E9EB5A-F5F5-C402-4001-3AE2EFBAD2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63535" y="4363990"/>
              <a:ext cx="1065347" cy="4171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8780DA6-93B4-7A67-681B-2CAA0A6D12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16971" y="3885251"/>
              <a:ext cx="37095" cy="8819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91DAF66-5BE4-BF22-85C8-4F70B10FD60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455907" y="4603270"/>
              <a:ext cx="561064" cy="1639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9DF3CAE-2284-1553-5509-A59E2F7AAA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70117" y="4626129"/>
              <a:ext cx="362931" cy="8745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E904816-200C-2688-D521-C8B7FC10B92C}"/>
                </a:ext>
              </a:extLst>
            </p:cNvPr>
            <p:cNvCxnSpPr>
              <a:cxnSpLocks/>
              <a:endCxn id="46" idx="0"/>
            </p:cNvCxnSpPr>
            <p:nvPr/>
          </p:nvCxnSpPr>
          <p:spPr>
            <a:xfrm flipH="1">
              <a:off x="3978870" y="4806260"/>
              <a:ext cx="54266" cy="7323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2CED671-8341-5449-0D50-44336F8DD22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99106" y="4783401"/>
              <a:ext cx="911170" cy="7484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4684935-D2FC-C9E3-2467-D2DBA3EDAF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01792" y="4799565"/>
              <a:ext cx="615179" cy="8660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5634063E-8637-CF03-6C28-16282250F644}"/>
                </a:ext>
              </a:extLst>
            </p:cNvPr>
            <p:cNvCxnSpPr>
              <a:cxnSpLocks/>
            </p:cNvCxnSpPr>
            <p:nvPr/>
          </p:nvCxnSpPr>
          <p:spPr>
            <a:xfrm>
              <a:off x="3086281" y="5539719"/>
              <a:ext cx="869729" cy="217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B0DE533-C7A3-99CF-CEA5-ED11BC07D3F6}"/>
                </a:ext>
              </a:extLst>
            </p:cNvPr>
            <p:cNvCxnSpPr>
              <a:cxnSpLocks/>
            </p:cNvCxnSpPr>
            <p:nvPr/>
          </p:nvCxnSpPr>
          <p:spPr>
            <a:xfrm>
              <a:off x="3086281" y="5539719"/>
              <a:ext cx="315511" cy="1716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44C2AADE-0F7C-55E6-5522-1872E1DF808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17956" y="5561448"/>
              <a:ext cx="538054" cy="1431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28E57A42-21A3-5A1C-A504-ECD6E8A2EE4B}"/>
                </a:ext>
              </a:extLst>
            </p:cNvPr>
            <p:cNvSpPr/>
            <p:nvPr/>
          </p:nvSpPr>
          <p:spPr>
            <a:xfrm>
              <a:off x="2929076" y="2624442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81CBDAC4-A2CD-8109-8458-3ECB6FDD436A}"/>
                </a:ext>
              </a:extLst>
            </p:cNvPr>
            <p:cNvSpPr/>
            <p:nvPr/>
          </p:nvSpPr>
          <p:spPr>
            <a:xfrm>
              <a:off x="4486056" y="3244485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5C9D6C0B-5F37-F02C-3C21-98F536760426}"/>
                </a:ext>
              </a:extLst>
            </p:cNvPr>
            <p:cNvSpPr/>
            <p:nvPr/>
          </p:nvSpPr>
          <p:spPr>
            <a:xfrm>
              <a:off x="2426746" y="3919736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4A3FAB6-203E-62AF-8AFE-086D1929A823}"/>
                </a:ext>
              </a:extLst>
            </p:cNvPr>
            <p:cNvSpPr/>
            <p:nvPr/>
          </p:nvSpPr>
          <p:spPr>
            <a:xfrm>
              <a:off x="3047257" y="5500695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DEA71B31-61E4-1BA3-5D82-2061A0718E84}"/>
                </a:ext>
              </a:extLst>
            </p:cNvPr>
            <p:cNvSpPr/>
            <p:nvPr/>
          </p:nvSpPr>
          <p:spPr>
            <a:xfrm>
              <a:off x="3956010" y="5538588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8C935450-9B0F-EF47-A112-1755F9195B6F}"/>
                </a:ext>
              </a:extLst>
            </p:cNvPr>
            <p:cNvSpPr/>
            <p:nvPr/>
          </p:nvSpPr>
          <p:spPr>
            <a:xfrm>
              <a:off x="3378932" y="5665608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4DC62F3-194A-A93B-23C3-7981448710D5}"/>
                </a:ext>
              </a:extLst>
            </p:cNvPr>
            <p:cNvSpPr/>
            <p:nvPr/>
          </p:nvSpPr>
          <p:spPr>
            <a:xfrm>
              <a:off x="3410188" y="4580410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3555D39E-4862-2E11-AE54-B8F4FB9A4B66}"/>
                </a:ext>
              </a:extLst>
            </p:cNvPr>
            <p:cNvSpPr/>
            <p:nvPr/>
          </p:nvSpPr>
          <p:spPr>
            <a:xfrm>
              <a:off x="5122187" y="4336258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04716E3E-0E02-994E-BE42-1830481337EB}"/>
                </a:ext>
              </a:extLst>
            </p:cNvPr>
            <p:cNvSpPr/>
            <p:nvPr/>
          </p:nvSpPr>
          <p:spPr>
            <a:xfrm>
              <a:off x="4010276" y="4760541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8A44848A-6CA2-B994-ACF4-EB9EB2D9480D}"/>
                </a:ext>
              </a:extLst>
            </p:cNvPr>
            <p:cNvSpPr/>
            <p:nvPr/>
          </p:nvSpPr>
          <p:spPr>
            <a:xfrm>
              <a:off x="3179252" y="3800543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92489BD-936C-3F5D-3C4F-E50EA3331E33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CD8FAB3B-A02D-A6C5-1155-92709D54B2B0}"/>
                </a:ext>
              </a:extLst>
            </p:cNvPr>
            <p:cNvSpPr/>
            <p:nvPr/>
          </p:nvSpPr>
          <p:spPr>
            <a:xfrm>
              <a:off x="3618603" y="3016203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576D73A7-ADF2-6E0F-E1FD-EC752FC677CE}"/>
                </a:ext>
              </a:extLst>
            </p:cNvPr>
            <p:cNvSpPr/>
            <p:nvPr/>
          </p:nvSpPr>
          <p:spPr>
            <a:xfrm>
              <a:off x="7651683" y="2309771"/>
              <a:ext cx="1440000" cy="1440000"/>
            </a:xfrm>
            <a:prstGeom prst="ellipse">
              <a:avLst/>
            </a:prstGeom>
            <a:solidFill>
              <a:srgbClr val="FF0000">
                <a:alpha val="18000"/>
              </a:srgbClr>
            </a:solidFill>
            <a:ln>
              <a:solidFill>
                <a:schemeClr val="accent1">
                  <a:alpha val="24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BC7C3542-08E2-2DCB-57FD-163325181F52}"/>
                </a:ext>
              </a:extLst>
            </p:cNvPr>
            <p:cNvSpPr/>
            <p:nvPr/>
          </p:nvSpPr>
          <p:spPr>
            <a:xfrm>
              <a:off x="8282314" y="3256629"/>
              <a:ext cx="1080000" cy="1080000"/>
            </a:xfrm>
            <a:prstGeom prst="ellipse">
              <a:avLst/>
            </a:prstGeom>
            <a:solidFill>
              <a:srgbClr val="FF0000">
                <a:alpha val="18000"/>
              </a:srgbClr>
            </a:solidFill>
            <a:ln>
              <a:solidFill>
                <a:schemeClr val="accent1">
                  <a:alpha val="24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56A2208B-B603-C811-92DE-78816C6896F7}"/>
                </a:ext>
              </a:extLst>
            </p:cNvPr>
            <p:cNvSpPr/>
            <p:nvPr/>
          </p:nvSpPr>
          <p:spPr>
            <a:xfrm>
              <a:off x="8893277" y="2852334"/>
              <a:ext cx="720000" cy="720000"/>
            </a:xfrm>
            <a:prstGeom prst="ellipse">
              <a:avLst/>
            </a:prstGeom>
            <a:solidFill>
              <a:srgbClr val="FF0000">
                <a:alpha val="18000"/>
              </a:srgbClr>
            </a:solidFill>
            <a:ln>
              <a:solidFill>
                <a:schemeClr val="accent1">
                  <a:alpha val="24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ECDC8C4E-AE8F-90A8-0064-DD921F69DB45}"/>
                </a:ext>
              </a:extLst>
            </p:cNvPr>
            <p:cNvSpPr/>
            <p:nvPr/>
          </p:nvSpPr>
          <p:spPr>
            <a:xfrm>
              <a:off x="8011683" y="4372629"/>
              <a:ext cx="360000" cy="360000"/>
            </a:xfrm>
            <a:prstGeom prst="ellipse">
              <a:avLst/>
            </a:prstGeom>
            <a:solidFill>
              <a:srgbClr val="FF0000">
                <a:alpha val="18000"/>
              </a:srgbClr>
            </a:solidFill>
            <a:ln>
              <a:solidFill>
                <a:schemeClr val="accent1">
                  <a:alpha val="24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AE22992F-DAA8-5D1F-D644-580E677937E4}"/>
                </a:ext>
              </a:extLst>
            </p:cNvPr>
            <p:cNvSpPr/>
            <p:nvPr/>
          </p:nvSpPr>
          <p:spPr>
            <a:xfrm>
              <a:off x="7246999" y="3029771"/>
              <a:ext cx="1440000" cy="1440000"/>
            </a:xfrm>
            <a:prstGeom prst="ellipse">
              <a:avLst/>
            </a:prstGeom>
            <a:solidFill>
              <a:srgbClr val="FF0000">
                <a:alpha val="18000"/>
              </a:srgbClr>
            </a:solidFill>
            <a:ln>
              <a:solidFill>
                <a:schemeClr val="accent1">
                  <a:alpha val="24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A3FA564B-ABAD-287A-9A34-AB894CF660A1}"/>
                </a:ext>
              </a:extLst>
            </p:cNvPr>
            <p:cNvSpPr/>
            <p:nvPr/>
          </p:nvSpPr>
          <p:spPr>
            <a:xfrm>
              <a:off x="7525016" y="2420545"/>
              <a:ext cx="360000" cy="360000"/>
            </a:xfrm>
            <a:prstGeom prst="ellipse">
              <a:avLst/>
            </a:prstGeom>
            <a:solidFill>
              <a:srgbClr val="FF0000">
                <a:alpha val="18000"/>
              </a:srgbClr>
            </a:solidFill>
            <a:ln>
              <a:solidFill>
                <a:schemeClr val="accent1">
                  <a:alpha val="24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1CF880F9-2474-63A4-5F11-7C8E0FD4F3F2}"/>
                </a:ext>
              </a:extLst>
            </p:cNvPr>
            <p:cNvSpPr/>
            <p:nvPr/>
          </p:nvSpPr>
          <p:spPr>
            <a:xfrm>
              <a:off x="8232877" y="4178997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2541284B-4614-3FC7-B95E-2F549858EFFF}"/>
                </a:ext>
              </a:extLst>
            </p:cNvPr>
            <p:cNvSpPr/>
            <p:nvPr/>
          </p:nvSpPr>
          <p:spPr>
            <a:xfrm>
              <a:off x="7020195" y="3717055"/>
              <a:ext cx="360000" cy="360000"/>
            </a:xfrm>
            <a:prstGeom prst="ellipse">
              <a:avLst/>
            </a:prstGeom>
            <a:solidFill>
              <a:srgbClr val="FF0000">
                <a:alpha val="18000"/>
              </a:srgbClr>
            </a:solidFill>
            <a:ln>
              <a:solidFill>
                <a:schemeClr val="accent1">
                  <a:alpha val="24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32E10FE2-9BC6-B016-AF08-72D501C38227}"/>
                </a:ext>
              </a:extLst>
            </p:cNvPr>
            <p:cNvSpPr/>
            <p:nvPr/>
          </p:nvSpPr>
          <p:spPr>
            <a:xfrm>
              <a:off x="7103197" y="4732629"/>
              <a:ext cx="1440000" cy="144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9A823E6E-C50F-3658-539D-A722FA13794C}"/>
                </a:ext>
              </a:extLst>
            </p:cNvPr>
            <p:cNvSpPr/>
            <p:nvPr/>
          </p:nvSpPr>
          <p:spPr>
            <a:xfrm>
              <a:off x="9171007" y="3606967"/>
              <a:ext cx="1440000" cy="1440000"/>
            </a:xfrm>
            <a:prstGeom prst="ellipse">
              <a:avLst/>
            </a:prstGeom>
            <a:solidFill>
              <a:srgbClr val="FF0000">
                <a:alpha val="18000"/>
              </a:srgbClr>
            </a:solidFill>
            <a:ln>
              <a:solidFill>
                <a:schemeClr val="accent1">
                  <a:alpha val="24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00A7F69D-EF33-4755-FAF9-1B4A706D6E40}"/>
                </a:ext>
              </a:extLst>
            </p:cNvPr>
            <p:cNvSpPr/>
            <p:nvPr/>
          </p:nvSpPr>
          <p:spPr>
            <a:xfrm>
              <a:off x="7538399" y="5014816"/>
              <a:ext cx="1232946" cy="1213142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CA63D85A-C9A5-29A8-83F0-E51161BB3C6C}"/>
                </a:ext>
              </a:extLst>
            </p:cNvPr>
            <p:cNvSpPr/>
            <p:nvPr/>
          </p:nvSpPr>
          <p:spPr>
            <a:xfrm>
              <a:off x="8282314" y="5044776"/>
              <a:ext cx="901580" cy="913331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B99E0BBE-5556-8C0B-1E34-7C502DF9291E}"/>
                </a:ext>
              </a:extLst>
            </p:cNvPr>
            <p:cNvCxnSpPr>
              <a:cxnSpLocks/>
            </p:cNvCxnSpPr>
            <p:nvPr/>
          </p:nvCxnSpPr>
          <p:spPr>
            <a:xfrm>
              <a:off x="7688851" y="2598986"/>
              <a:ext cx="705692" cy="385066"/>
            </a:xfrm>
            <a:prstGeom prst="line">
              <a:avLst/>
            </a:prstGeom>
            <a:ln>
              <a:solidFill>
                <a:schemeClr val="tx1">
                  <a:alpha val="30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5B017858-8CDA-F987-EB0D-475EFA41E2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12155" y="3779325"/>
              <a:ext cx="726872" cy="124425"/>
            </a:xfrm>
            <a:prstGeom prst="line">
              <a:avLst/>
            </a:prstGeom>
            <a:ln>
              <a:solidFill>
                <a:schemeClr val="tx1">
                  <a:alpha val="30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45695264-9A16-C0C8-11B2-565A8FC5BEC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55192" y="3023076"/>
              <a:ext cx="423186" cy="749554"/>
            </a:xfrm>
            <a:prstGeom prst="line">
              <a:avLst/>
            </a:prstGeom>
            <a:ln>
              <a:solidFill>
                <a:schemeClr val="tx1">
                  <a:alpha val="30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FAD7390-BEBE-3EE4-E5C0-FBF3C5E0866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10707" y="3023076"/>
              <a:ext cx="412604" cy="791000"/>
            </a:xfrm>
            <a:prstGeom prst="line">
              <a:avLst/>
            </a:prstGeom>
            <a:ln>
              <a:solidFill>
                <a:schemeClr val="tx1">
                  <a:alpha val="30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9DEE37C-C941-C06F-FD20-AD8527FB452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17402" y="3006912"/>
              <a:ext cx="816215" cy="213305"/>
            </a:xfrm>
            <a:prstGeom prst="line">
              <a:avLst/>
            </a:prstGeom>
            <a:ln>
              <a:solidFill>
                <a:schemeClr val="tx1">
                  <a:alpha val="30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43E19CD7-F3D1-1FF8-5228-99083EBF444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839475" y="3236381"/>
              <a:ext cx="433166" cy="584390"/>
            </a:xfrm>
            <a:prstGeom prst="line">
              <a:avLst/>
            </a:prstGeom>
            <a:ln>
              <a:solidFill>
                <a:schemeClr val="tx1">
                  <a:alpha val="30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1FD3462B-25A1-F0C9-EF67-D6F50966B4BA}"/>
                </a:ext>
              </a:extLst>
            </p:cNvPr>
            <p:cNvCxnSpPr>
              <a:cxnSpLocks/>
            </p:cNvCxnSpPr>
            <p:nvPr/>
          </p:nvCxnSpPr>
          <p:spPr>
            <a:xfrm>
              <a:off x="7971356" y="3811654"/>
              <a:ext cx="829095" cy="25282"/>
            </a:xfrm>
            <a:prstGeom prst="line">
              <a:avLst/>
            </a:prstGeom>
            <a:ln>
              <a:solidFill>
                <a:schemeClr val="tx1">
                  <a:alpha val="30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B5B6CEA0-D921-83AF-4FF2-BE639BD98342}"/>
                </a:ext>
              </a:extLst>
            </p:cNvPr>
            <p:cNvCxnSpPr>
              <a:cxnSpLocks/>
            </p:cNvCxnSpPr>
            <p:nvPr/>
          </p:nvCxnSpPr>
          <p:spPr>
            <a:xfrm>
              <a:off x="7971356" y="3811654"/>
              <a:ext cx="214772" cy="736605"/>
            </a:xfrm>
            <a:prstGeom prst="line">
              <a:avLst/>
            </a:prstGeom>
            <a:ln>
              <a:solidFill>
                <a:schemeClr val="tx1">
                  <a:alpha val="30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E76376E7-54D7-A292-1676-D7D283C0DD0A}"/>
                </a:ext>
              </a:extLst>
            </p:cNvPr>
            <p:cNvCxnSpPr>
              <a:cxnSpLocks/>
            </p:cNvCxnSpPr>
            <p:nvPr/>
          </p:nvCxnSpPr>
          <p:spPr>
            <a:xfrm>
              <a:off x="8823311" y="3859795"/>
              <a:ext cx="1090980" cy="472044"/>
            </a:xfrm>
            <a:prstGeom prst="line">
              <a:avLst/>
            </a:prstGeom>
            <a:ln>
              <a:solidFill>
                <a:schemeClr val="tx1">
                  <a:alpha val="30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F4A933E0-D270-0AC2-CAB9-D44E42AA5F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16615" y="4331839"/>
              <a:ext cx="1065347" cy="417176"/>
            </a:xfrm>
            <a:prstGeom prst="line">
              <a:avLst/>
            </a:prstGeom>
            <a:ln>
              <a:solidFill>
                <a:schemeClr val="tx1">
                  <a:alpha val="30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4A8E5D7-258E-1B38-AA43-73A5A109D3C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70051" y="3853100"/>
              <a:ext cx="37095" cy="881985"/>
            </a:xfrm>
            <a:prstGeom prst="line">
              <a:avLst/>
            </a:prstGeom>
            <a:ln>
              <a:solidFill>
                <a:schemeClr val="tx1">
                  <a:alpha val="30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ABB956C8-4941-E4DB-1C6A-8ACA3E1D076E}"/>
                </a:ext>
              </a:extLst>
            </p:cNvPr>
            <p:cNvCxnSpPr>
              <a:cxnSpLocks/>
              <a:endCxn id="89" idx="0"/>
            </p:cNvCxnSpPr>
            <p:nvPr/>
          </p:nvCxnSpPr>
          <p:spPr>
            <a:xfrm flipH="1">
              <a:off x="8731950" y="4774109"/>
              <a:ext cx="54266" cy="73232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B7FA0359-D095-56C2-D6B1-EBD94AF38E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52186" y="4751250"/>
              <a:ext cx="911170" cy="7484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6F785801-E8DF-5579-2AB2-6872D90FD8C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54872" y="4767414"/>
              <a:ext cx="615179" cy="86604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9676DC88-29C6-AD3E-598D-E4176E47A113}"/>
                </a:ext>
              </a:extLst>
            </p:cNvPr>
            <p:cNvCxnSpPr>
              <a:cxnSpLocks/>
            </p:cNvCxnSpPr>
            <p:nvPr/>
          </p:nvCxnSpPr>
          <p:spPr>
            <a:xfrm>
              <a:off x="7839361" y="5507568"/>
              <a:ext cx="869729" cy="2172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ECD5A1D3-5D01-25D6-0A8E-660C49A2F671}"/>
                </a:ext>
              </a:extLst>
            </p:cNvPr>
            <p:cNvCxnSpPr>
              <a:cxnSpLocks/>
            </p:cNvCxnSpPr>
            <p:nvPr/>
          </p:nvCxnSpPr>
          <p:spPr>
            <a:xfrm>
              <a:off x="7839361" y="5507568"/>
              <a:ext cx="315511" cy="1716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C03B7AAF-62D6-EDCE-E31D-1F95A03D20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71036" y="5529297"/>
              <a:ext cx="538054" cy="14318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152F0C51-A1B5-8FF1-E3EF-44F4C906B877}"/>
                </a:ext>
              </a:extLst>
            </p:cNvPr>
            <p:cNvSpPr/>
            <p:nvPr/>
          </p:nvSpPr>
          <p:spPr>
            <a:xfrm>
              <a:off x="7682156" y="2592291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7B946505-4A93-D0BA-F022-22D649EA9680}"/>
                </a:ext>
              </a:extLst>
            </p:cNvPr>
            <p:cNvSpPr/>
            <p:nvPr/>
          </p:nvSpPr>
          <p:spPr>
            <a:xfrm>
              <a:off x="9239136" y="3212334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F210737E-48F2-E15F-2CD7-6AB82A037DCA}"/>
                </a:ext>
              </a:extLst>
            </p:cNvPr>
            <p:cNvSpPr/>
            <p:nvPr/>
          </p:nvSpPr>
          <p:spPr>
            <a:xfrm>
              <a:off x="7179826" y="3887585"/>
              <a:ext cx="45719" cy="45719"/>
            </a:xfrm>
            <a:prstGeom prst="ellipse">
              <a:avLst/>
            </a:prstGeom>
            <a:solidFill>
              <a:srgbClr val="FF0000">
                <a:alpha val="18000"/>
              </a:srgbClr>
            </a:solidFill>
            <a:ln>
              <a:solidFill>
                <a:schemeClr val="accent1">
                  <a:alpha val="24000"/>
                </a:schemeClr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A6D0F37E-E2AF-C344-CD61-4FD73C183C77}"/>
                </a:ext>
              </a:extLst>
            </p:cNvPr>
            <p:cNvSpPr/>
            <p:nvPr/>
          </p:nvSpPr>
          <p:spPr>
            <a:xfrm>
              <a:off x="7800337" y="5468544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60469100-DDAC-743E-C26F-F7437076137F}"/>
                </a:ext>
              </a:extLst>
            </p:cNvPr>
            <p:cNvSpPr/>
            <p:nvPr/>
          </p:nvSpPr>
          <p:spPr>
            <a:xfrm>
              <a:off x="8709090" y="550643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8BCF8BC1-7FC1-73FC-A7EF-8CAA02BBA447}"/>
                </a:ext>
              </a:extLst>
            </p:cNvPr>
            <p:cNvSpPr/>
            <p:nvPr/>
          </p:nvSpPr>
          <p:spPr>
            <a:xfrm>
              <a:off x="8132012" y="563345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312ABDB2-4E99-CC8A-0D54-44DE2B085E1E}"/>
                </a:ext>
              </a:extLst>
            </p:cNvPr>
            <p:cNvSpPr/>
            <p:nvPr/>
          </p:nvSpPr>
          <p:spPr>
            <a:xfrm>
              <a:off x="8163268" y="4548259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618AD8A7-0BE4-BD4B-D8B3-B6D866A9BAC4}"/>
                </a:ext>
              </a:extLst>
            </p:cNvPr>
            <p:cNvSpPr/>
            <p:nvPr/>
          </p:nvSpPr>
          <p:spPr>
            <a:xfrm>
              <a:off x="9875267" y="430410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367CA5AC-9A7E-992C-BE42-0C050C614C28}"/>
                </a:ext>
              </a:extLst>
            </p:cNvPr>
            <p:cNvSpPr/>
            <p:nvPr/>
          </p:nvSpPr>
          <p:spPr>
            <a:xfrm>
              <a:off x="8763356" y="4728390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C109A60C-268B-0880-2DF4-3949EA065E58}"/>
                </a:ext>
              </a:extLst>
            </p:cNvPr>
            <p:cNvSpPr/>
            <p:nvPr/>
          </p:nvSpPr>
          <p:spPr>
            <a:xfrm>
              <a:off x="7932332" y="3768392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47635BA3-5508-B164-FF57-4283563A2FA9}"/>
                </a:ext>
              </a:extLst>
            </p:cNvPr>
            <p:cNvSpPr/>
            <p:nvPr/>
          </p:nvSpPr>
          <p:spPr>
            <a:xfrm>
              <a:off x="8800451" y="3814076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800A80E7-0011-4FBD-A5F1-48272CABB8BA}"/>
                </a:ext>
              </a:extLst>
            </p:cNvPr>
            <p:cNvSpPr/>
            <p:nvPr/>
          </p:nvSpPr>
          <p:spPr>
            <a:xfrm>
              <a:off x="8371683" y="2984052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1125664035"/>
      </p:ext>
    </p:extLst>
  </p:cSld>
  <p:clrMapOvr>
    <a:masterClrMapping/>
  </p:clrMapOvr>
  <p:transition spd="slow"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52B7A3-D6DF-898E-2082-17F5F68B9C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57">
            <a:extLst>
              <a:ext uri="{FF2B5EF4-FFF2-40B4-BE49-F238E27FC236}">
                <a16:creationId xmlns:a16="http://schemas.microsoft.com/office/drawing/2014/main" id="{76CA1502-E479-E80A-3689-466D99EF4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rPr>
              <a:t>The 41st International Symposium on Computational Geometry (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rPr>
              <a:t>SoCG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rPr>
              <a:t> 2025), Kanazawa, Japan, June 23–27, 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D3FE77-3040-EBB7-9373-3B78D6C5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43A852-0206-46AC-B0EB-64561293312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D9CE06B-3593-EE44-C12D-5A76A8D250E9}"/>
              </a:ext>
            </a:extLst>
          </p:cNvPr>
          <p:cNvSpPr txBox="1">
            <a:spLocks/>
          </p:cNvSpPr>
          <p:nvPr/>
        </p:nvSpPr>
        <p:spPr>
          <a:xfrm>
            <a:off x="385206" y="310871"/>
            <a:ext cx="11195557" cy="3276269"/>
          </a:xfrm>
          <a:prstGeom prst="rect">
            <a:avLst/>
          </a:prstGeom>
        </p:spPr>
        <p:txBody>
          <a:bodyPr vert="horz" lIns="91440" tIns="45720" rIns="91440" bIns="45720" rtlCol="0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srgbClr val="9CA2AB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 Nova Cond"/>
                <a:ea typeface="+mj-ea"/>
                <a:cs typeface="+mj-cs"/>
              </a:rPr>
              <a:t>Our Contributions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0B049A6-C817-7714-03FE-D65F5919F8EC}"/>
              </a:ext>
            </a:extLst>
          </p:cNvPr>
          <p:cNvSpPr txBox="1">
            <a:spLocks/>
          </p:cNvSpPr>
          <p:nvPr/>
        </p:nvSpPr>
        <p:spPr>
          <a:xfrm>
            <a:off x="385205" y="1131616"/>
            <a:ext cx="7977959" cy="5726374"/>
          </a:xfrm>
          <a:prstGeom prst="rect">
            <a:avLst/>
          </a:prstGeom>
        </p:spPr>
        <p:txBody>
          <a:bodyPr vert="horz" lIns="91440" tIns="45720" rIns="91440" bIns="45720" rtlCol="0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O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∗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n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2k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)-time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algorithm for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disk graphs with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different sizes of radii,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O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∗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hides a polynomial factor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O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∗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n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2rk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)-time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algorithm for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ball graphs with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different sizes of radii,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where the centers lie on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planes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that are perpendicular to a given plane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O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∗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n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2k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)-time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algorithm for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L-visible convex polygons with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different shapes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Fast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rectangular range query for unit disks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, where a maximum clique needs to be reported over disks with centers in the query rectangle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478B2F2-FD81-9BE1-32D7-A04020721BFD}"/>
              </a:ext>
            </a:extLst>
          </p:cNvPr>
          <p:cNvGrpSpPr>
            <a:grpSpLocks noChangeAspect="1"/>
          </p:cNvGrpSpPr>
          <p:nvPr/>
        </p:nvGrpSpPr>
        <p:grpSpPr>
          <a:xfrm>
            <a:off x="8872485" y="1856534"/>
            <a:ext cx="2011916" cy="1409247"/>
            <a:chOff x="8522413" y="2065336"/>
            <a:chExt cx="2892154" cy="2025804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29DA080E-17DB-9FFE-DB7B-87E1516B6F54}"/>
                </a:ext>
              </a:extLst>
            </p:cNvPr>
            <p:cNvSpPr/>
            <p:nvPr/>
          </p:nvSpPr>
          <p:spPr>
            <a:xfrm>
              <a:off x="8630292" y="2085154"/>
              <a:ext cx="914400" cy="9144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1115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05500E6-03CC-B21A-9321-9F178DCFF4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979613" y="2496121"/>
              <a:ext cx="1224000" cy="1224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41275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A2D4117-9BDD-D70E-4E4A-1375E62270F8}"/>
                </a:ext>
              </a:extLst>
            </p:cNvPr>
            <p:cNvSpPr/>
            <p:nvPr/>
          </p:nvSpPr>
          <p:spPr>
            <a:xfrm>
              <a:off x="9292975" y="2065336"/>
              <a:ext cx="914400" cy="9144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302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0475B92-9EA0-E90C-C008-FB067C0043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47433" y="2907088"/>
              <a:ext cx="1152000" cy="1152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937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0D76DE2-C1A8-A9DD-89BD-499FAC48CF7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22413" y="3083140"/>
              <a:ext cx="1008000" cy="1008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302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531A4D9A-C292-6A07-E82F-788D534FFC0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262567" y="2618039"/>
              <a:ext cx="1152000" cy="1152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937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23BBBFF-E44A-8591-51F0-1442B107E892}"/>
              </a:ext>
            </a:extLst>
          </p:cNvPr>
          <p:cNvGrpSpPr>
            <a:grpSpLocks noChangeAspect="1"/>
          </p:cNvGrpSpPr>
          <p:nvPr/>
        </p:nvGrpSpPr>
        <p:grpSpPr>
          <a:xfrm>
            <a:off x="8735594" y="259916"/>
            <a:ext cx="1548000" cy="1435405"/>
            <a:chOff x="8534945" y="58125"/>
            <a:chExt cx="2209680" cy="2048961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66712966-3176-4A25-CE70-AA72026C040F}"/>
                </a:ext>
              </a:extLst>
            </p:cNvPr>
            <p:cNvSpPr/>
            <p:nvPr/>
          </p:nvSpPr>
          <p:spPr>
            <a:xfrm>
              <a:off x="9443431" y="251757"/>
              <a:ext cx="360000" cy="36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1BAB739D-C595-A481-1631-8FB57F8DA681}"/>
                </a:ext>
              </a:extLst>
            </p:cNvPr>
            <p:cNvSpPr/>
            <p:nvPr/>
          </p:nvSpPr>
          <p:spPr>
            <a:xfrm>
              <a:off x="9664625" y="58125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757E76E0-0F66-5B83-3160-E8CA116133D6}"/>
                </a:ext>
              </a:extLst>
            </p:cNvPr>
            <p:cNvSpPr/>
            <p:nvPr/>
          </p:nvSpPr>
          <p:spPr>
            <a:xfrm>
              <a:off x="8534945" y="611757"/>
              <a:ext cx="1440000" cy="144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D40BF4BD-3BF6-A077-DC94-7733EC161613}"/>
                </a:ext>
              </a:extLst>
            </p:cNvPr>
            <p:cNvSpPr/>
            <p:nvPr/>
          </p:nvSpPr>
          <p:spPr>
            <a:xfrm>
              <a:off x="8970147" y="893944"/>
              <a:ext cx="1232946" cy="1213142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3E5D8585-ABB3-ED6D-A541-3F69F19D0A56}"/>
                </a:ext>
              </a:extLst>
            </p:cNvPr>
            <p:cNvSpPr/>
            <p:nvPr/>
          </p:nvSpPr>
          <p:spPr>
            <a:xfrm>
              <a:off x="9714062" y="923904"/>
              <a:ext cx="901580" cy="913331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CA29CFD2-D88D-8B36-3926-FE92A9D56CB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640735" y="450247"/>
              <a:ext cx="561064" cy="1639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2B75370-BE74-6C22-4574-2E47D1D4BD5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54945" y="473106"/>
              <a:ext cx="362931" cy="8745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59BEF25-80F3-2826-BED7-B17CD7FE4F5D}"/>
                </a:ext>
              </a:extLst>
            </p:cNvPr>
            <p:cNvCxnSpPr>
              <a:cxnSpLocks/>
              <a:endCxn id="51" idx="0"/>
            </p:cNvCxnSpPr>
            <p:nvPr/>
          </p:nvCxnSpPr>
          <p:spPr>
            <a:xfrm flipH="1">
              <a:off x="10163698" y="653237"/>
              <a:ext cx="54266" cy="7323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0E588500-C49C-F659-B6FF-59627DD161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3934" y="630378"/>
              <a:ext cx="911170" cy="7484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54F129A8-2083-5493-83C4-B508A1CBC9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86620" y="646542"/>
              <a:ext cx="615179" cy="8660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07E69EB7-44BD-A0DA-17C5-D6E3A5551329}"/>
                </a:ext>
              </a:extLst>
            </p:cNvPr>
            <p:cNvCxnSpPr>
              <a:cxnSpLocks/>
            </p:cNvCxnSpPr>
            <p:nvPr/>
          </p:nvCxnSpPr>
          <p:spPr>
            <a:xfrm>
              <a:off x="9271109" y="1386696"/>
              <a:ext cx="869729" cy="217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933D1EB-F705-80C9-4A50-972DBDAAFFBD}"/>
                </a:ext>
              </a:extLst>
            </p:cNvPr>
            <p:cNvCxnSpPr>
              <a:cxnSpLocks/>
            </p:cNvCxnSpPr>
            <p:nvPr/>
          </p:nvCxnSpPr>
          <p:spPr>
            <a:xfrm>
              <a:off x="9271109" y="1386696"/>
              <a:ext cx="315511" cy="1716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BEAF69FB-4559-9A20-34FB-1C6F49E69FF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02784" y="1408425"/>
              <a:ext cx="538054" cy="1431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F4F3BB9C-B62F-0645-BE04-26EEC1235BEF}"/>
                </a:ext>
              </a:extLst>
            </p:cNvPr>
            <p:cNvSpPr/>
            <p:nvPr/>
          </p:nvSpPr>
          <p:spPr>
            <a:xfrm>
              <a:off x="9232085" y="1347672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95F4D5EC-115F-35B7-00E5-45494C269023}"/>
                </a:ext>
              </a:extLst>
            </p:cNvPr>
            <p:cNvSpPr/>
            <p:nvPr/>
          </p:nvSpPr>
          <p:spPr>
            <a:xfrm>
              <a:off x="10140838" y="1385565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C3052554-AF8F-E1AF-FD6E-79CA27E425DC}"/>
                </a:ext>
              </a:extLst>
            </p:cNvPr>
            <p:cNvSpPr/>
            <p:nvPr/>
          </p:nvSpPr>
          <p:spPr>
            <a:xfrm>
              <a:off x="9563760" y="1512585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B69503E9-2B8C-F56D-F04E-5F2E371AC8F1}"/>
                </a:ext>
              </a:extLst>
            </p:cNvPr>
            <p:cNvSpPr/>
            <p:nvPr/>
          </p:nvSpPr>
          <p:spPr>
            <a:xfrm>
              <a:off x="9595016" y="42738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764062DA-67D4-3D9D-C470-AD42BCFD4FCD}"/>
                </a:ext>
              </a:extLst>
            </p:cNvPr>
            <p:cNvSpPr/>
            <p:nvPr/>
          </p:nvSpPr>
          <p:spPr>
            <a:xfrm>
              <a:off x="10195104" y="607518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</p:grpSp>
      <p:sp>
        <p:nvSpPr>
          <p:cNvPr id="61" name="Oval 60">
            <a:extLst>
              <a:ext uri="{FF2B5EF4-FFF2-40B4-BE49-F238E27FC236}">
                <a16:creationId xmlns:a16="http://schemas.microsoft.com/office/drawing/2014/main" id="{C3E889A5-D514-8AE4-CA94-4A4E1FED1CD1}"/>
              </a:ext>
            </a:extLst>
          </p:cNvPr>
          <p:cNvSpPr>
            <a:spLocks noChangeAspect="1"/>
          </p:cNvSpPr>
          <p:nvPr/>
        </p:nvSpPr>
        <p:spPr>
          <a:xfrm>
            <a:off x="8806146" y="3526358"/>
            <a:ext cx="684000" cy="683998"/>
          </a:xfrm>
          <a:prstGeom prst="ellipse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6C3486F-6CBB-6663-1F6A-E12C9163D94E}"/>
              </a:ext>
            </a:extLst>
          </p:cNvPr>
          <p:cNvSpPr>
            <a:spLocks noChangeAspect="1"/>
          </p:cNvSpPr>
          <p:nvPr/>
        </p:nvSpPr>
        <p:spPr>
          <a:xfrm>
            <a:off x="9242362" y="3761009"/>
            <a:ext cx="745136" cy="756000"/>
          </a:xfrm>
          <a:prstGeom prst="rect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E4DCEA1C-87D8-5BFB-E397-3D4A9A452ECE}"/>
              </a:ext>
            </a:extLst>
          </p:cNvPr>
          <p:cNvSpPr/>
          <p:nvPr/>
        </p:nvSpPr>
        <p:spPr>
          <a:xfrm>
            <a:off x="9430795" y="3950416"/>
            <a:ext cx="999717" cy="468701"/>
          </a:xfrm>
          <a:prstGeom prst="ellipse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sp>
        <p:nvSpPr>
          <p:cNvPr id="64" name="Teardrop 63">
            <a:extLst>
              <a:ext uri="{FF2B5EF4-FFF2-40B4-BE49-F238E27FC236}">
                <a16:creationId xmlns:a16="http://schemas.microsoft.com/office/drawing/2014/main" id="{25E884D4-52C8-ACE9-4AD8-4613199C7A83}"/>
              </a:ext>
            </a:extLst>
          </p:cNvPr>
          <p:cNvSpPr>
            <a:spLocks noChangeAspect="1"/>
          </p:cNvSpPr>
          <p:nvPr/>
        </p:nvSpPr>
        <p:spPr>
          <a:xfrm>
            <a:off x="10095335" y="3626651"/>
            <a:ext cx="720000" cy="720000"/>
          </a:xfrm>
          <a:prstGeom prst="teardrop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F4492797-2536-86C5-2247-9664178DFEDB}"/>
              </a:ext>
            </a:extLst>
          </p:cNvPr>
          <p:cNvSpPr>
            <a:spLocks noChangeAspect="1"/>
          </p:cNvSpPr>
          <p:nvPr/>
        </p:nvSpPr>
        <p:spPr>
          <a:xfrm>
            <a:off x="10147385" y="4072969"/>
            <a:ext cx="684000" cy="683998"/>
          </a:xfrm>
          <a:prstGeom prst="ellipse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7E987CA3-847A-DEE3-3EA7-146BD35B0E49}"/>
              </a:ext>
            </a:extLst>
          </p:cNvPr>
          <p:cNvGrpSpPr>
            <a:grpSpLocks noChangeAspect="1"/>
          </p:cNvGrpSpPr>
          <p:nvPr/>
        </p:nvGrpSpPr>
        <p:grpSpPr>
          <a:xfrm>
            <a:off x="8872485" y="5180067"/>
            <a:ext cx="900000" cy="944121"/>
            <a:chOff x="5084711" y="2046001"/>
            <a:chExt cx="1817220" cy="190631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4326274D-68D9-0327-5202-6B86BCAEA4E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47570" y="204600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53A7EB48-48F4-4BCC-15B5-F0C696298D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80870" y="278994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DA018B55-9A2D-C623-F4AB-AC00EE7C32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64711" y="292329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D7231143-EACC-17C6-38D8-DAF83665FE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4270" y="230889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33A0145-A984-59E9-C7D1-B6686E485A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98061" y="227837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CCD6CBAB-D5A4-9D35-2D6C-023DD7DA1D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29931" y="262702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4F695971-92D6-C26A-425A-A93A40484E4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40992" y="3562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A39087F9-FA74-19BF-26A8-9025DF2158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7766" y="362126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F39346AB-BA81-022D-6FF4-B28FE82CB7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84711" y="3880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5FCB94FF-2812-B989-0AE8-0E9DCF26205B}"/>
              </a:ext>
            </a:extLst>
          </p:cNvPr>
          <p:cNvGrpSpPr>
            <a:grpSpLocks noChangeAspect="1"/>
          </p:cNvGrpSpPr>
          <p:nvPr/>
        </p:nvGrpSpPr>
        <p:grpSpPr>
          <a:xfrm>
            <a:off x="9555335" y="4950509"/>
            <a:ext cx="900000" cy="944121"/>
            <a:chOff x="5084711" y="2046001"/>
            <a:chExt cx="1817220" cy="1906310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6136D8C7-1A56-2EBF-93F7-13F817ABD89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47570" y="204600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AD823A56-09FD-1922-2FAA-453CCD98CA1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80870" y="278994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4BB1AC06-5C76-4495-F395-4EE420B6423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64711" y="292329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BC21F44E-8571-CB85-55CE-8D35A7E4F77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4270" y="230889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7589E624-7AB3-4F2E-8297-F78802BABF9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98061" y="227837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1BEECA1D-2079-2290-31E7-18807FB9494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29931" y="262702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7DF888ED-E08A-36ED-348B-E5AA015D7B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40992" y="3562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610BD8D0-AD83-3A72-4E8F-50EDE39394A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7766" y="362126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28318BEF-27B3-EEB1-9AD6-6A9CDB46DD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84711" y="3880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CCCFC318-DFA1-AB7B-997A-FF6DDD41B3A7}"/>
              </a:ext>
            </a:extLst>
          </p:cNvPr>
          <p:cNvGrpSpPr>
            <a:grpSpLocks noChangeAspect="1"/>
          </p:cNvGrpSpPr>
          <p:nvPr/>
        </p:nvGrpSpPr>
        <p:grpSpPr>
          <a:xfrm>
            <a:off x="10005335" y="5406664"/>
            <a:ext cx="900000" cy="944121"/>
            <a:chOff x="5084711" y="2046001"/>
            <a:chExt cx="1817220" cy="1906310"/>
          </a:xfrm>
        </p:grpSpPr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BC3DF68C-6705-37AD-67DF-8E615D5E21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47570" y="204600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7C1F720C-0A1C-B567-595D-19B399711E3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80870" y="278994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EF88855A-6AF8-4608-8067-EC1531EEE90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64711" y="292329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D732E831-5CAF-1955-E6A3-F806E2A67F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4270" y="230889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0195835A-47B5-24A9-62F2-B1E0EEC298D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98061" y="227837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2E76D1F6-E410-E311-02C4-1EA0666E27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29931" y="262702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21EE372D-239F-370C-50B9-249A367BC2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40992" y="3562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CBEE401D-53E6-4413-59DB-B3A2AE39391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7766" y="362126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23FAD2A0-DBFA-2CB8-7F5A-CC7092AE359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84711" y="3880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</p:grpSp>
      <p:sp>
        <p:nvSpPr>
          <p:cNvPr id="100" name="Rectangle 99">
            <a:extLst>
              <a:ext uri="{FF2B5EF4-FFF2-40B4-BE49-F238E27FC236}">
                <a16:creationId xmlns:a16="http://schemas.microsoft.com/office/drawing/2014/main" id="{9C56B763-5F5A-BA93-C64F-6FD1B6165F07}"/>
              </a:ext>
            </a:extLst>
          </p:cNvPr>
          <p:cNvSpPr/>
          <p:nvPr/>
        </p:nvSpPr>
        <p:spPr>
          <a:xfrm>
            <a:off x="9357869" y="5155562"/>
            <a:ext cx="685051" cy="101880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12BBBEB-F458-89A3-4221-A6BB6B0A27EC}"/>
              </a:ext>
            </a:extLst>
          </p:cNvPr>
          <p:cNvSpPr/>
          <p:nvPr/>
        </p:nvSpPr>
        <p:spPr>
          <a:xfrm>
            <a:off x="821841" y="3587140"/>
            <a:ext cx="7549348" cy="92986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6164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8A699D-A37A-337C-788E-4571B0F00E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E4403D47-BFF1-5950-0F20-684C5E31F71C}"/>
              </a:ext>
            </a:extLst>
          </p:cNvPr>
          <p:cNvSpPr txBox="1">
            <a:spLocks/>
          </p:cNvSpPr>
          <p:nvPr/>
        </p:nvSpPr>
        <p:spPr>
          <a:xfrm>
            <a:off x="0" y="60375"/>
            <a:ext cx="12191999" cy="2305453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L-Visible Convex Polygons of </a:t>
            </a:r>
            <a:r>
              <a:rPr lang="en-US" sz="3800" b="1" i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k</a:t>
            </a:r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 Types</a:t>
            </a:r>
            <a:endParaRPr lang="en-CA" sz="3800" b="1" baseline="30000" dirty="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Arial Nova Cond"/>
              <a:ea typeface="+mj-ea"/>
              <a:cs typeface="+mj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7D8B13C-7780-69CE-7D92-C96E98771431}"/>
              </a:ext>
            </a:extLst>
          </p:cNvPr>
          <p:cNvSpPr/>
          <p:nvPr/>
        </p:nvSpPr>
        <p:spPr>
          <a:xfrm>
            <a:off x="683581" y="896645"/>
            <a:ext cx="10813002" cy="5610687"/>
          </a:xfrm>
          <a:prstGeom prst="rect">
            <a:avLst/>
          </a:prstGeom>
          <a:noFill/>
          <a:ln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0969166D-EA4F-A782-6656-9DA23DC80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200" dirty="0"/>
              <a:t>The 41st International Symposium on Computational Geometry (</a:t>
            </a:r>
            <a:r>
              <a:rPr lang="en-US" sz="1200" dirty="0" err="1"/>
              <a:t>SoCG</a:t>
            </a:r>
            <a:r>
              <a:rPr lang="en-US" sz="1200" dirty="0"/>
              <a:t> 2025), Kanazawa, Japan, June 23–27, 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BA3169-AEEB-C269-78BB-6C8603BE2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21</a:t>
            </a:fld>
            <a:endParaRPr lang="en-US" dirty="0"/>
          </a:p>
        </p:txBody>
      </p:sp>
      <p:sp>
        <p:nvSpPr>
          <p:cNvPr id="3" name="Flowchart: Card 2">
            <a:extLst>
              <a:ext uri="{FF2B5EF4-FFF2-40B4-BE49-F238E27FC236}">
                <a16:creationId xmlns:a16="http://schemas.microsoft.com/office/drawing/2014/main" id="{B86B4CF3-AB2C-E79A-3E9C-8111AA21769C}"/>
              </a:ext>
            </a:extLst>
          </p:cNvPr>
          <p:cNvSpPr/>
          <p:nvPr/>
        </p:nvSpPr>
        <p:spPr>
          <a:xfrm>
            <a:off x="1857855" y="2162629"/>
            <a:ext cx="3164088" cy="276410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5272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6148 h 10000"/>
              <a:gd name="connsiteX1" fmla="*/ 5272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6148 h 10000"/>
              <a:gd name="connsiteX0" fmla="*/ 0 w 10000"/>
              <a:gd name="connsiteY0" fmla="*/ 5570 h 10000"/>
              <a:gd name="connsiteX1" fmla="*/ 5272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5570 h 10000"/>
              <a:gd name="connsiteX0" fmla="*/ 0 w 10046"/>
              <a:gd name="connsiteY0" fmla="*/ 5150 h 10000"/>
              <a:gd name="connsiteX1" fmla="*/ 5318 w 10046"/>
              <a:gd name="connsiteY1" fmla="*/ 0 h 10000"/>
              <a:gd name="connsiteX2" fmla="*/ 10046 w 10046"/>
              <a:gd name="connsiteY2" fmla="*/ 0 h 10000"/>
              <a:gd name="connsiteX3" fmla="*/ 10046 w 10046"/>
              <a:gd name="connsiteY3" fmla="*/ 10000 h 10000"/>
              <a:gd name="connsiteX4" fmla="*/ 46 w 10046"/>
              <a:gd name="connsiteY4" fmla="*/ 10000 h 10000"/>
              <a:gd name="connsiteX5" fmla="*/ 0 w 10046"/>
              <a:gd name="connsiteY5" fmla="*/ 515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46" h="10000">
                <a:moveTo>
                  <a:pt x="0" y="5150"/>
                </a:moveTo>
                <a:lnTo>
                  <a:pt x="5318" y="0"/>
                </a:lnTo>
                <a:lnTo>
                  <a:pt x="10046" y="0"/>
                </a:lnTo>
                <a:lnTo>
                  <a:pt x="10046" y="10000"/>
                </a:lnTo>
                <a:lnTo>
                  <a:pt x="46" y="10000"/>
                </a:lnTo>
                <a:cubicBezTo>
                  <a:pt x="31" y="8383"/>
                  <a:pt x="15" y="6767"/>
                  <a:pt x="0" y="5150"/>
                </a:cubicBezTo>
                <a:close/>
              </a:path>
            </a:pathLst>
          </a:cu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91F495C9-63FC-463E-1357-4949579CC467}"/>
              </a:ext>
            </a:extLst>
          </p:cNvPr>
          <p:cNvCxnSpPr>
            <a:cxnSpLocks/>
          </p:cNvCxnSpPr>
          <p:nvPr/>
        </p:nvCxnSpPr>
        <p:spPr>
          <a:xfrm rot="10800000">
            <a:off x="2542163" y="3227579"/>
            <a:ext cx="1144467" cy="488082"/>
          </a:xfrm>
          <a:prstGeom prst="bentConnector3">
            <a:avLst>
              <a:gd name="adj1" fmla="val 100809"/>
            </a:avLst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277D053A-72D5-160C-1E64-10DF9A626FEE}"/>
              </a:ext>
            </a:extLst>
          </p:cNvPr>
          <p:cNvCxnSpPr>
            <a:cxnSpLocks/>
          </p:cNvCxnSpPr>
          <p:nvPr/>
        </p:nvCxnSpPr>
        <p:spPr>
          <a:xfrm>
            <a:off x="3701147" y="3715659"/>
            <a:ext cx="1067953" cy="979947"/>
          </a:xfrm>
          <a:prstGeom prst="bentConnector3">
            <a:avLst>
              <a:gd name="adj1" fmla="val 54"/>
            </a:avLst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45DCE8F6-1F7B-48EA-2241-E390F1597752}"/>
              </a:ext>
            </a:extLst>
          </p:cNvPr>
          <p:cNvSpPr>
            <a:spLocks/>
          </p:cNvSpPr>
          <p:nvPr/>
        </p:nvSpPr>
        <p:spPr>
          <a:xfrm>
            <a:off x="3624632" y="3667784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Cross 22">
            <a:extLst>
              <a:ext uri="{FF2B5EF4-FFF2-40B4-BE49-F238E27FC236}">
                <a16:creationId xmlns:a16="http://schemas.microsoft.com/office/drawing/2014/main" id="{A4E56084-F1F2-D9F6-534D-EDEB1A9626A7}"/>
              </a:ext>
            </a:extLst>
          </p:cNvPr>
          <p:cNvSpPr>
            <a:spLocks noChangeAspect="1"/>
          </p:cNvSpPr>
          <p:nvPr/>
        </p:nvSpPr>
        <p:spPr>
          <a:xfrm rot="18742640">
            <a:off x="2398162" y="3083579"/>
            <a:ext cx="288000" cy="288000"/>
          </a:xfrm>
          <a:prstGeom prst="plus">
            <a:avLst>
              <a:gd name="adj" fmla="val 4722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Cross 24">
            <a:extLst>
              <a:ext uri="{FF2B5EF4-FFF2-40B4-BE49-F238E27FC236}">
                <a16:creationId xmlns:a16="http://schemas.microsoft.com/office/drawing/2014/main" id="{899303A5-FD7A-BC0D-90CF-1AC68273AB93}"/>
              </a:ext>
            </a:extLst>
          </p:cNvPr>
          <p:cNvSpPr>
            <a:spLocks noChangeAspect="1"/>
          </p:cNvSpPr>
          <p:nvPr/>
        </p:nvSpPr>
        <p:spPr>
          <a:xfrm rot="18742640">
            <a:off x="4659150" y="4551606"/>
            <a:ext cx="288000" cy="288000"/>
          </a:xfrm>
          <a:prstGeom prst="plus">
            <a:avLst>
              <a:gd name="adj" fmla="val 4722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2939C1BE-BA3D-A6CF-FE9A-937F54CD4E36}"/>
              </a:ext>
            </a:extLst>
          </p:cNvPr>
          <p:cNvCxnSpPr>
            <a:cxnSpLocks/>
            <a:stCxn id="17" idx="0"/>
          </p:cNvCxnSpPr>
          <p:nvPr/>
        </p:nvCxnSpPr>
        <p:spPr>
          <a:xfrm rot="16200000" flipV="1">
            <a:off x="2905355" y="2876506"/>
            <a:ext cx="440205" cy="1142351"/>
          </a:xfrm>
          <a:prstGeom prst="bentConnector2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AA31F112-3A97-7958-D7CB-99F3D8BB0D09}"/>
              </a:ext>
            </a:extLst>
          </p:cNvPr>
          <p:cNvCxnSpPr>
            <a:cxnSpLocks/>
            <a:stCxn id="17" idx="6"/>
          </p:cNvCxnSpPr>
          <p:nvPr/>
        </p:nvCxnSpPr>
        <p:spPr>
          <a:xfrm>
            <a:off x="3768632" y="3739784"/>
            <a:ext cx="1014985" cy="945177"/>
          </a:xfrm>
          <a:prstGeom prst="bentConnector3">
            <a:avLst>
              <a:gd name="adj1" fmla="val 101614"/>
            </a:avLst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3E09E4F1-12AD-7238-9F42-279C5C3122C7}"/>
              </a:ext>
            </a:extLst>
          </p:cNvPr>
          <p:cNvSpPr>
            <a:spLocks noChangeAspect="1"/>
          </p:cNvSpPr>
          <p:nvPr/>
        </p:nvSpPr>
        <p:spPr>
          <a:xfrm>
            <a:off x="7161510" y="2738719"/>
            <a:ext cx="1569461" cy="1592343"/>
          </a:xfrm>
          <a:prstGeom prst="rect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1" name="Teardrop 40">
            <a:extLst>
              <a:ext uri="{FF2B5EF4-FFF2-40B4-BE49-F238E27FC236}">
                <a16:creationId xmlns:a16="http://schemas.microsoft.com/office/drawing/2014/main" id="{F3602ECD-637C-E5E4-4184-D71555B57324}"/>
              </a:ext>
            </a:extLst>
          </p:cNvPr>
          <p:cNvSpPr>
            <a:spLocks noChangeAspect="1"/>
          </p:cNvSpPr>
          <p:nvPr/>
        </p:nvSpPr>
        <p:spPr>
          <a:xfrm>
            <a:off x="8958105" y="2455725"/>
            <a:ext cx="1516518" cy="1516517"/>
          </a:xfrm>
          <a:prstGeom prst="teardrop">
            <a:avLst/>
          </a:prstGeom>
          <a:solidFill>
            <a:schemeClr val="accent2">
              <a:lumMod val="75000"/>
              <a:alpha val="54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5A421DC-61F2-AAC7-DAFE-40ABE466977F}"/>
              </a:ext>
            </a:extLst>
          </p:cNvPr>
          <p:cNvSpPr txBox="1"/>
          <p:nvPr/>
        </p:nvSpPr>
        <p:spPr>
          <a:xfrm>
            <a:off x="656999" y="5175582"/>
            <a:ext cx="58183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E</a:t>
            </a:r>
            <a:r>
              <a:rPr lang="en-CA" sz="2400" dirty="0"/>
              <a:t>very point </a:t>
            </a:r>
            <a:r>
              <a:rPr lang="en-CA" sz="2400" i="1" dirty="0"/>
              <a:t>p</a:t>
            </a:r>
            <a:r>
              <a:rPr lang="en-CA" sz="2400" dirty="0"/>
              <a:t> is </a:t>
            </a:r>
            <a:r>
              <a:rPr lang="en-CA" sz="2400" i="1" dirty="0"/>
              <a:t>L</a:t>
            </a:r>
            <a:r>
              <a:rPr lang="en-CA" sz="2400" dirty="0"/>
              <a:t>-visible from a center point </a:t>
            </a:r>
            <a:r>
              <a:rPr lang="en-CA" sz="2400" i="1" dirty="0"/>
              <a:t>c</a:t>
            </a:r>
            <a:r>
              <a:rPr lang="en-CA" sz="2400" dirty="0"/>
              <a:t> </a:t>
            </a:r>
          </a:p>
          <a:p>
            <a:pPr algn="ctr"/>
            <a:r>
              <a:rPr lang="en-CA" sz="2400" dirty="0"/>
              <a:t>(the rectangle</a:t>
            </a:r>
            <a:r>
              <a:rPr lang="en-CA" sz="2400" i="1" dirty="0"/>
              <a:t> pc </a:t>
            </a:r>
            <a:r>
              <a:rPr lang="en-CA" sz="2400" dirty="0"/>
              <a:t>is inside the shape)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0B5B262-558A-1249-6405-9FAF649AFBF3}"/>
              </a:ext>
            </a:extLst>
          </p:cNvPr>
          <p:cNvSpPr>
            <a:spLocks noChangeAspect="1"/>
          </p:cNvSpPr>
          <p:nvPr/>
        </p:nvSpPr>
        <p:spPr>
          <a:xfrm>
            <a:off x="6687733" y="3484081"/>
            <a:ext cx="1569461" cy="1592343"/>
          </a:xfrm>
          <a:prstGeom prst="rect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7" name="Teardrop 46">
            <a:extLst>
              <a:ext uri="{FF2B5EF4-FFF2-40B4-BE49-F238E27FC236}">
                <a16:creationId xmlns:a16="http://schemas.microsoft.com/office/drawing/2014/main" id="{D9E24548-6B11-2C6C-303E-11CE3A05BA96}"/>
              </a:ext>
            </a:extLst>
          </p:cNvPr>
          <p:cNvSpPr>
            <a:spLocks noChangeAspect="1"/>
          </p:cNvSpPr>
          <p:nvPr/>
        </p:nvSpPr>
        <p:spPr>
          <a:xfrm>
            <a:off x="8366992" y="1586001"/>
            <a:ext cx="1516518" cy="1516517"/>
          </a:xfrm>
          <a:prstGeom prst="teardrop">
            <a:avLst/>
          </a:prstGeom>
          <a:solidFill>
            <a:schemeClr val="accent2">
              <a:lumMod val="75000"/>
              <a:alpha val="54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2BAB1A62-F59F-DE0E-1453-7C713E41E699}"/>
              </a:ext>
            </a:extLst>
          </p:cNvPr>
          <p:cNvSpPr/>
          <p:nvPr/>
        </p:nvSpPr>
        <p:spPr>
          <a:xfrm>
            <a:off x="7558401" y="3137662"/>
            <a:ext cx="2105679" cy="987213"/>
          </a:xfrm>
          <a:prstGeom prst="ellipse">
            <a:avLst/>
          </a:prstGeom>
          <a:solidFill>
            <a:srgbClr val="FFC000">
              <a:alpha val="54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1B1CE3C-A427-A7E2-48AD-51DC8E135347}"/>
              </a:ext>
            </a:extLst>
          </p:cNvPr>
          <p:cNvSpPr>
            <a:spLocks noChangeAspect="1"/>
          </p:cNvSpPr>
          <p:nvPr/>
        </p:nvSpPr>
        <p:spPr>
          <a:xfrm>
            <a:off x="6242719" y="2244480"/>
            <a:ext cx="1440692" cy="1440687"/>
          </a:xfrm>
          <a:prstGeom prst="ellipse">
            <a:avLst/>
          </a:prstGeom>
          <a:solidFill>
            <a:schemeClr val="accent3">
              <a:lumMod val="75000"/>
              <a:alpha val="89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D30E5397-57D5-D585-F00B-3FDB27C4105C}"/>
              </a:ext>
            </a:extLst>
          </p:cNvPr>
          <p:cNvSpPr>
            <a:spLocks noChangeAspect="1"/>
          </p:cNvSpPr>
          <p:nvPr/>
        </p:nvSpPr>
        <p:spPr>
          <a:xfrm>
            <a:off x="9067737" y="3395793"/>
            <a:ext cx="1440692" cy="1440687"/>
          </a:xfrm>
          <a:prstGeom prst="ellipse">
            <a:avLst/>
          </a:prstGeom>
          <a:solidFill>
            <a:schemeClr val="accent3">
              <a:lumMod val="75000"/>
              <a:alpha val="89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0069422-D596-06B0-4ACD-9C6EBA4016A2}"/>
              </a:ext>
            </a:extLst>
          </p:cNvPr>
          <p:cNvSpPr txBox="1"/>
          <p:nvPr/>
        </p:nvSpPr>
        <p:spPr>
          <a:xfrm>
            <a:off x="6594813" y="5278409"/>
            <a:ext cx="3328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i="1" dirty="0"/>
              <a:t>k </a:t>
            </a:r>
            <a:r>
              <a:rPr lang="en-US" sz="2400" dirty="0"/>
              <a:t>= 4</a:t>
            </a:r>
            <a:endParaRPr lang="en-CA" sz="2400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CB3189FD-7D07-116E-7912-E734748FE75E}"/>
              </a:ext>
            </a:extLst>
          </p:cNvPr>
          <p:cNvSpPr/>
          <p:nvPr/>
        </p:nvSpPr>
        <p:spPr>
          <a:xfrm>
            <a:off x="6419623" y="1683977"/>
            <a:ext cx="2105679" cy="987213"/>
          </a:xfrm>
          <a:prstGeom prst="ellipse">
            <a:avLst/>
          </a:prstGeom>
          <a:solidFill>
            <a:srgbClr val="FFC000">
              <a:alpha val="54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3FC4800-942C-375D-211F-EEBC0C6B5A5C}"/>
              </a:ext>
            </a:extLst>
          </p:cNvPr>
          <p:cNvSpPr txBox="1"/>
          <p:nvPr/>
        </p:nvSpPr>
        <p:spPr>
          <a:xfrm>
            <a:off x="3424956" y="3691586"/>
            <a:ext cx="6100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800" i="1" dirty="0">
                <a:solidFill>
                  <a:schemeClr val="bg1"/>
                </a:solidFill>
              </a:rPr>
              <a:t>c</a:t>
            </a:r>
            <a:endParaRPr lang="en-CA" i="1" dirty="0">
              <a:solidFill>
                <a:schemeClr val="bg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2123DFD-E3CF-9787-440F-4182984A4EC2}"/>
              </a:ext>
            </a:extLst>
          </p:cNvPr>
          <p:cNvSpPr txBox="1"/>
          <p:nvPr/>
        </p:nvSpPr>
        <p:spPr>
          <a:xfrm>
            <a:off x="2593621" y="2900943"/>
            <a:ext cx="6100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800" i="1" dirty="0">
                <a:solidFill>
                  <a:schemeClr val="bg1"/>
                </a:solidFill>
              </a:rPr>
              <a:t>p</a:t>
            </a:r>
            <a:endParaRPr lang="en-CA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74836"/>
      </p:ext>
    </p:extLst>
  </p:cSld>
  <p:clrMapOvr>
    <a:masterClrMapping/>
  </p:clrMapOvr>
  <p:transition spd="slow">
    <p:randomBar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53278D-F469-583F-7D58-5DF1A1CAA1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>
            <a:extLst>
              <a:ext uri="{FF2B5EF4-FFF2-40B4-BE49-F238E27FC236}">
                <a16:creationId xmlns:a16="http://schemas.microsoft.com/office/drawing/2014/main" id="{05E0E449-8B15-4798-D23C-219E316802B6}"/>
              </a:ext>
            </a:extLst>
          </p:cNvPr>
          <p:cNvSpPr/>
          <p:nvPr/>
        </p:nvSpPr>
        <p:spPr>
          <a:xfrm>
            <a:off x="7109795" y="4055191"/>
            <a:ext cx="765836" cy="855838"/>
          </a:xfrm>
          <a:prstGeom prst="rect">
            <a:avLst/>
          </a:prstGeom>
          <a:solidFill>
            <a:schemeClr val="accent2">
              <a:lumMod val="75000"/>
              <a:alpha val="47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8E16D3C-7641-B801-4F60-7341CB3FA0C7}"/>
              </a:ext>
            </a:extLst>
          </p:cNvPr>
          <p:cNvSpPr txBox="1">
            <a:spLocks/>
          </p:cNvSpPr>
          <p:nvPr/>
        </p:nvSpPr>
        <p:spPr>
          <a:xfrm>
            <a:off x="0" y="60375"/>
            <a:ext cx="12125325" cy="2305453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L-Visible Convex Polygons of </a:t>
            </a:r>
            <a:r>
              <a:rPr lang="en-US" sz="3800" b="1" i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k</a:t>
            </a:r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 Types</a:t>
            </a:r>
            <a:endParaRPr lang="en-CA" sz="3800" b="1" baseline="30000" dirty="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Arial Nova Cond"/>
              <a:ea typeface="+mj-ea"/>
              <a:cs typeface="+mj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CE489AA-0690-44F6-1657-F6E04C080AF0}"/>
              </a:ext>
            </a:extLst>
          </p:cNvPr>
          <p:cNvSpPr/>
          <p:nvPr/>
        </p:nvSpPr>
        <p:spPr>
          <a:xfrm>
            <a:off x="683581" y="896645"/>
            <a:ext cx="10813002" cy="5610687"/>
          </a:xfrm>
          <a:prstGeom prst="rect">
            <a:avLst/>
          </a:prstGeom>
          <a:noFill/>
          <a:ln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BE19AFBF-B306-EF18-A61F-A0DA8C1B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200" dirty="0"/>
              <a:t>The 41st International Symposium on Computational Geometry (</a:t>
            </a:r>
            <a:r>
              <a:rPr lang="en-US" sz="1200" dirty="0" err="1"/>
              <a:t>SoCG</a:t>
            </a:r>
            <a:r>
              <a:rPr lang="en-US" sz="1200" dirty="0"/>
              <a:t> 2025), Kanazawa, Japan, June 23–27, 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50F1B1-6C4D-91E9-3717-B12A48410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22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D15804A9-DB60-E677-B9E9-7B280DEB5392}"/>
              </a:ext>
            </a:extLst>
          </p:cNvPr>
          <p:cNvSpPr/>
          <p:nvPr/>
        </p:nvSpPr>
        <p:spPr>
          <a:xfrm>
            <a:off x="1405240" y="1751567"/>
            <a:ext cx="1317272" cy="1562100"/>
          </a:xfrm>
          <a:custGeom>
            <a:avLst/>
            <a:gdLst>
              <a:gd name="connsiteX0" fmla="*/ 0 w 1333500"/>
              <a:gd name="connsiteY0" fmla="*/ 0 h 1562100"/>
              <a:gd name="connsiteX1" fmla="*/ 9525 w 1333500"/>
              <a:gd name="connsiteY1" fmla="*/ 1562100 h 1562100"/>
              <a:gd name="connsiteX2" fmla="*/ 1314450 w 1333500"/>
              <a:gd name="connsiteY2" fmla="*/ 1076325 h 1562100"/>
              <a:gd name="connsiteX3" fmla="*/ 1333500 w 1333500"/>
              <a:gd name="connsiteY3" fmla="*/ 9525 h 1562100"/>
              <a:gd name="connsiteX0" fmla="*/ 0 w 1315603"/>
              <a:gd name="connsiteY0" fmla="*/ 0 h 1562100"/>
              <a:gd name="connsiteX1" fmla="*/ 9525 w 1315603"/>
              <a:gd name="connsiteY1" fmla="*/ 1562100 h 1562100"/>
              <a:gd name="connsiteX2" fmla="*/ 1314450 w 1315603"/>
              <a:gd name="connsiteY2" fmla="*/ 1076325 h 1562100"/>
              <a:gd name="connsiteX3" fmla="*/ 1304925 w 1315603"/>
              <a:gd name="connsiteY3" fmla="*/ 9525 h 1562100"/>
              <a:gd name="connsiteX0" fmla="*/ 0 w 1316283"/>
              <a:gd name="connsiteY0" fmla="*/ 0 h 1562100"/>
              <a:gd name="connsiteX1" fmla="*/ 9525 w 1316283"/>
              <a:gd name="connsiteY1" fmla="*/ 1562100 h 1562100"/>
              <a:gd name="connsiteX2" fmla="*/ 1314450 w 1316283"/>
              <a:gd name="connsiteY2" fmla="*/ 1076325 h 1562100"/>
              <a:gd name="connsiteX3" fmla="*/ 1314450 w 1316283"/>
              <a:gd name="connsiteY3" fmla="*/ 9525 h 1562100"/>
              <a:gd name="connsiteX0" fmla="*/ 0 w 1317272"/>
              <a:gd name="connsiteY0" fmla="*/ 0 h 1562100"/>
              <a:gd name="connsiteX1" fmla="*/ 9525 w 1317272"/>
              <a:gd name="connsiteY1" fmla="*/ 1562100 h 1562100"/>
              <a:gd name="connsiteX2" fmla="*/ 1314450 w 1317272"/>
              <a:gd name="connsiteY2" fmla="*/ 1076325 h 1562100"/>
              <a:gd name="connsiteX3" fmla="*/ 1314450 w 1317272"/>
              <a:gd name="connsiteY3" fmla="*/ 95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272" h="1562100">
                <a:moveTo>
                  <a:pt x="0" y="0"/>
                </a:moveTo>
                <a:lnTo>
                  <a:pt x="9525" y="1562100"/>
                </a:lnTo>
                <a:lnTo>
                  <a:pt x="1314450" y="1076325"/>
                </a:lnTo>
                <a:cubicBezTo>
                  <a:pt x="1320800" y="720725"/>
                  <a:pt x="1314450" y="12700"/>
                  <a:pt x="1314450" y="9525"/>
                </a:cubicBezTo>
              </a:path>
            </a:pathLst>
          </a:custGeom>
          <a:solidFill>
            <a:srgbClr val="FF0000">
              <a:alpha val="0"/>
            </a:srgbClr>
          </a:solidFill>
          <a:ln w="53975">
            <a:solidFill>
              <a:srgbClr val="FF0000">
                <a:alpha val="52000"/>
              </a:srgb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40C9E7B-9307-FCF6-FFF9-3FBA959A4AFE}"/>
              </a:ext>
            </a:extLst>
          </p:cNvPr>
          <p:cNvSpPr>
            <a:spLocks/>
          </p:cNvSpPr>
          <p:nvPr/>
        </p:nvSpPr>
        <p:spPr>
          <a:xfrm>
            <a:off x="1806728" y="2448725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2923D1D-6472-8A23-D9C9-ADCA1733C010}"/>
              </a:ext>
            </a:extLst>
          </p:cNvPr>
          <p:cNvSpPr>
            <a:spLocks/>
          </p:cNvSpPr>
          <p:nvPr/>
        </p:nvSpPr>
        <p:spPr>
          <a:xfrm>
            <a:off x="1341160" y="3230186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40835A-2C62-ADC9-2CD6-BC3A1F76D9C7}"/>
              </a:ext>
            </a:extLst>
          </p:cNvPr>
          <p:cNvSpPr txBox="1"/>
          <p:nvPr/>
        </p:nvSpPr>
        <p:spPr>
          <a:xfrm>
            <a:off x="1046552" y="29673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1657CC-D649-A5E5-88A1-D916A7C9FF55}"/>
              </a:ext>
            </a:extLst>
          </p:cNvPr>
          <p:cNvSpPr txBox="1"/>
          <p:nvPr/>
        </p:nvSpPr>
        <p:spPr>
          <a:xfrm>
            <a:off x="2833030" y="118735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2111928-0EBD-6A2A-B863-D70839759359}"/>
              </a:ext>
            </a:extLst>
          </p:cNvPr>
          <p:cNvCxnSpPr>
            <a:cxnSpLocks/>
            <a:endCxn id="5" idx="7"/>
          </p:cNvCxnSpPr>
          <p:nvPr/>
        </p:nvCxnSpPr>
        <p:spPr>
          <a:xfrm flipH="1">
            <a:off x="1929640" y="1822108"/>
            <a:ext cx="934670" cy="6477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8E75F0AA-F1D8-E468-BCAA-D2B0CDC4BD7B}"/>
              </a:ext>
            </a:extLst>
          </p:cNvPr>
          <p:cNvSpPr/>
          <p:nvPr/>
        </p:nvSpPr>
        <p:spPr>
          <a:xfrm>
            <a:off x="2864310" y="1711222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BF4C432-53A0-41A1-984D-7AE4D1F65373}"/>
              </a:ext>
            </a:extLst>
          </p:cNvPr>
          <p:cNvSpPr txBox="1"/>
          <p:nvPr/>
        </p:nvSpPr>
        <p:spPr>
          <a:xfrm>
            <a:off x="2864310" y="5908434"/>
            <a:ext cx="6231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The distance argument works also for </a:t>
            </a:r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L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-visibility</a:t>
            </a:r>
            <a:endParaRPr lang="en-CA" sz="2400" dirty="0">
              <a:solidFill>
                <a:srgbClr val="FFC000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79B41E44-E964-FB77-41E4-600858F23D57}"/>
              </a:ext>
            </a:extLst>
          </p:cNvPr>
          <p:cNvSpPr>
            <a:spLocks/>
          </p:cNvSpPr>
          <p:nvPr/>
        </p:nvSpPr>
        <p:spPr>
          <a:xfrm>
            <a:off x="2635276" y="2753121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0BCC4F0-BFD4-C079-D0D1-17A32B373A94}"/>
              </a:ext>
            </a:extLst>
          </p:cNvPr>
          <p:cNvSpPr txBox="1"/>
          <p:nvPr/>
        </p:nvSpPr>
        <p:spPr>
          <a:xfrm>
            <a:off x="2734566" y="248639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49DA591-8F05-CDAB-ECAF-8337AC33A535}"/>
              </a:ext>
            </a:extLst>
          </p:cNvPr>
          <p:cNvSpPr txBox="1"/>
          <p:nvPr/>
        </p:nvSpPr>
        <p:spPr>
          <a:xfrm>
            <a:off x="1785655" y="248639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1952B9E-841C-8307-791C-2243E02003EA}"/>
              </a:ext>
            </a:extLst>
          </p:cNvPr>
          <p:cNvSpPr/>
          <p:nvPr/>
        </p:nvSpPr>
        <p:spPr>
          <a:xfrm>
            <a:off x="3633153" y="1823044"/>
            <a:ext cx="1317272" cy="1562100"/>
          </a:xfrm>
          <a:custGeom>
            <a:avLst/>
            <a:gdLst>
              <a:gd name="connsiteX0" fmla="*/ 0 w 1333500"/>
              <a:gd name="connsiteY0" fmla="*/ 0 h 1562100"/>
              <a:gd name="connsiteX1" fmla="*/ 9525 w 1333500"/>
              <a:gd name="connsiteY1" fmla="*/ 1562100 h 1562100"/>
              <a:gd name="connsiteX2" fmla="*/ 1314450 w 1333500"/>
              <a:gd name="connsiteY2" fmla="*/ 1076325 h 1562100"/>
              <a:gd name="connsiteX3" fmla="*/ 1333500 w 1333500"/>
              <a:gd name="connsiteY3" fmla="*/ 9525 h 1562100"/>
              <a:gd name="connsiteX0" fmla="*/ 0 w 1315603"/>
              <a:gd name="connsiteY0" fmla="*/ 0 h 1562100"/>
              <a:gd name="connsiteX1" fmla="*/ 9525 w 1315603"/>
              <a:gd name="connsiteY1" fmla="*/ 1562100 h 1562100"/>
              <a:gd name="connsiteX2" fmla="*/ 1314450 w 1315603"/>
              <a:gd name="connsiteY2" fmla="*/ 1076325 h 1562100"/>
              <a:gd name="connsiteX3" fmla="*/ 1304925 w 1315603"/>
              <a:gd name="connsiteY3" fmla="*/ 9525 h 1562100"/>
              <a:gd name="connsiteX0" fmla="*/ 0 w 1316283"/>
              <a:gd name="connsiteY0" fmla="*/ 0 h 1562100"/>
              <a:gd name="connsiteX1" fmla="*/ 9525 w 1316283"/>
              <a:gd name="connsiteY1" fmla="*/ 1562100 h 1562100"/>
              <a:gd name="connsiteX2" fmla="*/ 1314450 w 1316283"/>
              <a:gd name="connsiteY2" fmla="*/ 1076325 h 1562100"/>
              <a:gd name="connsiteX3" fmla="*/ 1314450 w 1316283"/>
              <a:gd name="connsiteY3" fmla="*/ 9525 h 1562100"/>
              <a:gd name="connsiteX0" fmla="*/ 0 w 1317272"/>
              <a:gd name="connsiteY0" fmla="*/ 0 h 1562100"/>
              <a:gd name="connsiteX1" fmla="*/ 9525 w 1317272"/>
              <a:gd name="connsiteY1" fmla="*/ 1562100 h 1562100"/>
              <a:gd name="connsiteX2" fmla="*/ 1314450 w 1317272"/>
              <a:gd name="connsiteY2" fmla="*/ 1076325 h 1562100"/>
              <a:gd name="connsiteX3" fmla="*/ 1314450 w 1317272"/>
              <a:gd name="connsiteY3" fmla="*/ 95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272" h="1562100">
                <a:moveTo>
                  <a:pt x="0" y="0"/>
                </a:moveTo>
                <a:lnTo>
                  <a:pt x="9525" y="1562100"/>
                </a:lnTo>
                <a:lnTo>
                  <a:pt x="1314450" y="1076325"/>
                </a:lnTo>
                <a:cubicBezTo>
                  <a:pt x="1320800" y="720725"/>
                  <a:pt x="1314450" y="12700"/>
                  <a:pt x="1314450" y="9525"/>
                </a:cubicBezTo>
              </a:path>
            </a:pathLst>
          </a:custGeom>
          <a:solidFill>
            <a:srgbClr val="FF0000">
              <a:alpha val="0"/>
            </a:srgbClr>
          </a:solidFill>
          <a:ln w="53975">
            <a:solidFill>
              <a:srgbClr val="FF0000">
                <a:alpha val="52000"/>
              </a:srgb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8E2E95B-79EA-8825-460E-E0C116A9F4CE}"/>
              </a:ext>
            </a:extLst>
          </p:cNvPr>
          <p:cNvSpPr>
            <a:spLocks/>
          </p:cNvSpPr>
          <p:nvPr/>
        </p:nvSpPr>
        <p:spPr>
          <a:xfrm>
            <a:off x="4034641" y="2520202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422D5F3-FD28-64ED-F8CB-601C2C72DB75}"/>
              </a:ext>
            </a:extLst>
          </p:cNvPr>
          <p:cNvSpPr>
            <a:spLocks/>
          </p:cNvSpPr>
          <p:nvPr/>
        </p:nvSpPr>
        <p:spPr>
          <a:xfrm>
            <a:off x="3569073" y="3301663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FC5D024-B04A-C72B-3BD4-4CF8722BCFB3}"/>
              </a:ext>
            </a:extLst>
          </p:cNvPr>
          <p:cNvSpPr txBox="1"/>
          <p:nvPr/>
        </p:nvSpPr>
        <p:spPr>
          <a:xfrm>
            <a:off x="3274465" y="303881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8575DA8-8ED8-00F6-7501-BE654FA2245E}"/>
              </a:ext>
            </a:extLst>
          </p:cNvPr>
          <p:cNvSpPr txBox="1"/>
          <p:nvPr/>
        </p:nvSpPr>
        <p:spPr>
          <a:xfrm>
            <a:off x="5060943" y="125883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E0EE555-4C17-7F80-0A55-3A84A068C38A}"/>
              </a:ext>
            </a:extLst>
          </p:cNvPr>
          <p:cNvCxnSpPr>
            <a:cxnSpLocks/>
            <a:endCxn id="33" idx="7"/>
          </p:cNvCxnSpPr>
          <p:nvPr/>
        </p:nvCxnSpPr>
        <p:spPr>
          <a:xfrm flipH="1">
            <a:off x="4157553" y="1893585"/>
            <a:ext cx="934670" cy="6477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E69FE13B-87A9-90DC-F348-7734289670D3}"/>
              </a:ext>
            </a:extLst>
          </p:cNvPr>
          <p:cNvSpPr/>
          <p:nvPr/>
        </p:nvSpPr>
        <p:spPr>
          <a:xfrm>
            <a:off x="5092223" y="1782699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19894FB-B759-BD66-033C-E990D2D2D7B6}"/>
              </a:ext>
            </a:extLst>
          </p:cNvPr>
          <p:cNvSpPr/>
          <p:nvPr/>
        </p:nvSpPr>
        <p:spPr>
          <a:xfrm>
            <a:off x="3630818" y="3019537"/>
            <a:ext cx="338554" cy="354126"/>
          </a:xfrm>
          <a:prstGeom prst="rect">
            <a:avLst/>
          </a:prstGeom>
          <a:solidFill>
            <a:srgbClr val="FF0000">
              <a:alpha val="4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C46DAA6-9402-7838-5088-08FAE944793C}"/>
              </a:ext>
            </a:extLst>
          </p:cNvPr>
          <p:cNvSpPr/>
          <p:nvPr/>
        </p:nvSpPr>
        <p:spPr>
          <a:xfrm>
            <a:off x="3981426" y="1858638"/>
            <a:ext cx="1207434" cy="1180173"/>
          </a:xfrm>
          <a:prstGeom prst="rect">
            <a:avLst/>
          </a:prstGeom>
          <a:solidFill>
            <a:schemeClr val="accent2">
              <a:lumMod val="75000"/>
              <a:alpha val="47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DEE7995-CC1E-A2E7-9A7C-BB84ED322A57}"/>
              </a:ext>
            </a:extLst>
          </p:cNvPr>
          <p:cNvSpPr>
            <a:spLocks/>
          </p:cNvSpPr>
          <p:nvPr/>
        </p:nvSpPr>
        <p:spPr>
          <a:xfrm>
            <a:off x="4863189" y="2824598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73F154D-8E79-B073-610B-767CD6113679}"/>
              </a:ext>
            </a:extLst>
          </p:cNvPr>
          <p:cNvSpPr txBox="1"/>
          <p:nvPr/>
        </p:nvSpPr>
        <p:spPr>
          <a:xfrm>
            <a:off x="4962479" y="255787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92A6363-A1AB-58D9-1917-D10AB74C4516}"/>
              </a:ext>
            </a:extLst>
          </p:cNvPr>
          <p:cNvSpPr txBox="1"/>
          <p:nvPr/>
        </p:nvSpPr>
        <p:spPr>
          <a:xfrm>
            <a:off x="4013568" y="255787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111C9D8F-91CA-6C1A-00B9-D82F06AC20D4}"/>
              </a:ext>
            </a:extLst>
          </p:cNvPr>
          <p:cNvSpPr/>
          <p:nvPr/>
        </p:nvSpPr>
        <p:spPr>
          <a:xfrm>
            <a:off x="5855630" y="1857991"/>
            <a:ext cx="1317272" cy="1562100"/>
          </a:xfrm>
          <a:custGeom>
            <a:avLst/>
            <a:gdLst>
              <a:gd name="connsiteX0" fmla="*/ 0 w 1333500"/>
              <a:gd name="connsiteY0" fmla="*/ 0 h 1562100"/>
              <a:gd name="connsiteX1" fmla="*/ 9525 w 1333500"/>
              <a:gd name="connsiteY1" fmla="*/ 1562100 h 1562100"/>
              <a:gd name="connsiteX2" fmla="*/ 1314450 w 1333500"/>
              <a:gd name="connsiteY2" fmla="*/ 1076325 h 1562100"/>
              <a:gd name="connsiteX3" fmla="*/ 1333500 w 1333500"/>
              <a:gd name="connsiteY3" fmla="*/ 9525 h 1562100"/>
              <a:gd name="connsiteX0" fmla="*/ 0 w 1315603"/>
              <a:gd name="connsiteY0" fmla="*/ 0 h 1562100"/>
              <a:gd name="connsiteX1" fmla="*/ 9525 w 1315603"/>
              <a:gd name="connsiteY1" fmla="*/ 1562100 h 1562100"/>
              <a:gd name="connsiteX2" fmla="*/ 1314450 w 1315603"/>
              <a:gd name="connsiteY2" fmla="*/ 1076325 h 1562100"/>
              <a:gd name="connsiteX3" fmla="*/ 1304925 w 1315603"/>
              <a:gd name="connsiteY3" fmla="*/ 9525 h 1562100"/>
              <a:gd name="connsiteX0" fmla="*/ 0 w 1316283"/>
              <a:gd name="connsiteY0" fmla="*/ 0 h 1562100"/>
              <a:gd name="connsiteX1" fmla="*/ 9525 w 1316283"/>
              <a:gd name="connsiteY1" fmla="*/ 1562100 h 1562100"/>
              <a:gd name="connsiteX2" fmla="*/ 1314450 w 1316283"/>
              <a:gd name="connsiteY2" fmla="*/ 1076325 h 1562100"/>
              <a:gd name="connsiteX3" fmla="*/ 1314450 w 1316283"/>
              <a:gd name="connsiteY3" fmla="*/ 9525 h 1562100"/>
              <a:gd name="connsiteX0" fmla="*/ 0 w 1317272"/>
              <a:gd name="connsiteY0" fmla="*/ 0 h 1562100"/>
              <a:gd name="connsiteX1" fmla="*/ 9525 w 1317272"/>
              <a:gd name="connsiteY1" fmla="*/ 1562100 h 1562100"/>
              <a:gd name="connsiteX2" fmla="*/ 1314450 w 1317272"/>
              <a:gd name="connsiteY2" fmla="*/ 1076325 h 1562100"/>
              <a:gd name="connsiteX3" fmla="*/ 1314450 w 1317272"/>
              <a:gd name="connsiteY3" fmla="*/ 95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272" h="1562100">
                <a:moveTo>
                  <a:pt x="0" y="0"/>
                </a:moveTo>
                <a:lnTo>
                  <a:pt x="9525" y="1562100"/>
                </a:lnTo>
                <a:lnTo>
                  <a:pt x="1314450" y="1076325"/>
                </a:lnTo>
                <a:cubicBezTo>
                  <a:pt x="1320800" y="720725"/>
                  <a:pt x="1314450" y="12700"/>
                  <a:pt x="1314450" y="9525"/>
                </a:cubicBezTo>
              </a:path>
            </a:pathLst>
          </a:custGeom>
          <a:solidFill>
            <a:srgbClr val="FF0000">
              <a:alpha val="0"/>
            </a:srgbClr>
          </a:solidFill>
          <a:ln w="53975">
            <a:solidFill>
              <a:srgbClr val="FF0000">
                <a:alpha val="52000"/>
              </a:srgb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A7EBBF0A-BB11-BC3D-7BA6-B1316DBEF19D}"/>
              </a:ext>
            </a:extLst>
          </p:cNvPr>
          <p:cNvSpPr>
            <a:spLocks/>
          </p:cNvSpPr>
          <p:nvPr/>
        </p:nvSpPr>
        <p:spPr>
          <a:xfrm>
            <a:off x="6257118" y="2555149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EC87308B-8465-2373-A94C-21737C6C4EE2}"/>
              </a:ext>
            </a:extLst>
          </p:cNvPr>
          <p:cNvSpPr>
            <a:spLocks/>
          </p:cNvSpPr>
          <p:nvPr/>
        </p:nvSpPr>
        <p:spPr>
          <a:xfrm>
            <a:off x="5791550" y="3336610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B0CD20E-3FE7-C7F5-B4C9-6CA704D18D4B}"/>
              </a:ext>
            </a:extLst>
          </p:cNvPr>
          <p:cNvSpPr txBox="1"/>
          <p:nvPr/>
        </p:nvSpPr>
        <p:spPr>
          <a:xfrm>
            <a:off x="5496942" y="30737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935239B-F192-9A6C-5880-44FEFB1D53F9}"/>
              </a:ext>
            </a:extLst>
          </p:cNvPr>
          <p:cNvSpPr txBox="1"/>
          <p:nvPr/>
        </p:nvSpPr>
        <p:spPr>
          <a:xfrm>
            <a:off x="7283420" y="129377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9EB1F590-20BD-A7BB-0DDD-DF0DBF608C62}"/>
              </a:ext>
            </a:extLst>
          </p:cNvPr>
          <p:cNvCxnSpPr>
            <a:cxnSpLocks/>
            <a:endCxn id="56" idx="7"/>
          </p:cNvCxnSpPr>
          <p:nvPr/>
        </p:nvCxnSpPr>
        <p:spPr>
          <a:xfrm flipH="1">
            <a:off x="6380030" y="1928532"/>
            <a:ext cx="934670" cy="6477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C3D10129-E07F-DE2F-0652-CEA1882409DC}"/>
              </a:ext>
            </a:extLst>
          </p:cNvPr>
          <p:cNvSpPr/>
          <p:nvPr/>
        </p:nvSpPr>
        <p:spPr>
          <a:xfrm>
            <a:off x="7314700" y="1817646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5BFB6FC-CD0E-8B8E-0F09-C39C28CF3D0D}"/>
              </a:ext>
            </a:extLst>
          </p:cNvPr>
          <p:cNvSpPr/>
          <p:nvPr/>
        </p:nvSpPr>
        <p:spPr>
          <a:xfrm>
            <a:off x="5853294" y="2756281"/>
            <a:ext cx="789693" cy="652330"/>
          </a:xfrm>
          <a:prstGeom prst="rect">
            <a:avLst/>
          </a:prstGeom>
          <a:solidFill>
            <a:srgbClr val="FF0000">
              <a:alpha val="4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45C5A5F-1366-CC71-5661-E9BCD2321A02}"/>
              </a:ext>
            </a:extLst>
          </p:cNvPr>
          <p:cNvSpPr/>
          <p:nvPr/>
        </p:nvSpPr>
        <p:spPr>
          <a:xfrm>
            <a:off x="6645501" y="1893586"/>
            <a:ext cx="765836" cy="855838"/>
          </a:xfrm>
          <a:prstGeom prst="rect">
            <a:avLst/>
          </a:prstGeom>
          <a:solidFill>
            <a:schemeClr val="accent2">
              <a:lumMod val="75000"/>
              <a:alpha val="47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A072D150-E409-CEB8-6222-060EE1A33179}"/>
              </a:ext>
            </a:extLst>
          </p:cNvPr>
          <p:cNvSpPr>
            <a:spLocks/>
          </p:cNvSpPr>
          <p:nvPr/>
        </p:nvSpPr>
        <p:spPr>
          <a:xfrm>
            <a:off x="7085666" y="2859545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3B73848-4FFF-8E92-C1B8-C01F48BDFE1D}"/>
              </a:ext>
            </a:extLst>
          </p:cNvPr>
          <p:cNvSpPr txBox="1"/>
          <p:nvPr/>
        </p:nvSpPr>
        <p:spPr>
          <a:xfrm>
            <a:off x="7013388" y="295528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CF1F5DA-CCD1-E8AE-4A29-9B4059179D9A}"/>
              </a:ext>
            </a:extLst>
          </p:cNvPr>
          <p:cNvSpPr txBox="1"/>
          <p:nvPr/>
        </p:nvSpPr>
        <p:spPr>
          <a:xfrm>
            <a:off x="6166421" y="208662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BAC6C11D-6B84-2E37-342D-FB74170E9D80}"/>
              </a:ext>
            </a:extLst>
          </p:cNvPr>
          <p:cNvSpPr/>
          <p:nvPr/>
        </p:nvSpPr>
        <p:spPr>
          <a:xfrm>
            <a:off x="8383935" y="1882164"/>
            <a:ext cx="1317272" cy="1562100"/>
          </a:xfrm>
          <a:custGeom>
            <a:avLst/>
            <a:gdLst>
              <a:gd name="connsiteX0" fmla="*/ 0 w 1333500"/>
              <a:gd name="connsiteY0" fmla="*/ 0 h 1562100"/>
              <a:gd name="connsiteX1" fmla="*/ 9525 w 1333500"/>
              <a:gd name="connsiteY1" fmla="*/ 1562100 h 1562100"/>
              <a:gd name="connsiteX2" fmla="*/ 1314450 w 1333500"/>
              <a:gd name="connsiteY2" fmla="*/ 1076325 h 1562100"/>
              <a:gd name="connsiteX3" fmla="*/ 1333500 w 1333500"/>
              <a:gd name="connsiteY3" fmla="*/ 9525 h 1562100"/>
              <a:gd name="connsiteX0" fmla="*/ 0 w 1315603"/>
              <a:gd name="connsiteY0" fmla="*/ 0 h 1562100"/>
              <a:gd name="connsiteX1" fmla="*/ 9525 w 1315603"/>
              <a:gd name="connsiteY1" fmla="*/ 1562100 h 1562100"/>
              <a:gd name="connsiteX2" fmla="*/ 1314450 w 1315603"/>
              <a:gd name="connsiteY2" fmla="*/ 1076325 h 1562100"/>
              <a:gd name="connsiteX3" fmla="*/ 1304925 w 1315603"/>
              <a:gd name="connsiteY3" fmla="*/ 9525 h 1562100"/>
              <a:gd name="connsiteX0" fmla="*/ 0 w 1316283"/>
              <a:gd name="connsiteY0" fmla="*/ 0 h 1562100"/>
              <a:gd name="connsiteX1" fmla="*/ 9525 w 1316283"/>
              <a:gd name="connsiteY1" fmla="*/ 1562100 h 1562100"/>
              <a:gd name="connsiteX2" fmla="*/ 1314450 w 1316283"/>
              <a:gd name="connsiteY2" fmla="*/ 1076325 h 1562100"/>
              <a:gd name="connsiteX3" fmla="*/ 1314450 w 1316283"/>
              <a:gd name="connsiteY3" fmla="*/ 9525 h 1562100"/>
              <a:gd name="connsiteX0" fmla="*/ 0 w 1317272"/>
              <a:gd name="connsiteY0" fmla="*/ 0 h 1562100"/>
              <a:gd name="connsiteX1" fmla="*/ 9525 w 1317272"/>
              <a:gd name="connsiteY1" fmla="*/ 1562100 h 1562100"/>
              <a:gd name="connsiteX2" fmla="*/ 1314450 w 1317272"/>
              <a:gd name="connsiteY2" fmla="*/ 1076325 h 1562100"/>
              <a:gd name="connsiteX3" fmla="*/ 1314450 w 1317272"/>
              <a:gd name="connsiteY3" fmla="*/ 95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272" h="1562100">
                <a:moveTo>
                  <a:pt x="0" y="0"/>
                </a:moveTo>
                <a:lnTo>
                  <a:pt x="9525" y="1562100"/>
                </a:lnTo>
                <a:lnTo>
                  <a:pt x="1314450" y="1076325"/>
                </a:lnTo>
                <a:cubicBezTo>
                  <a:pt x="1320800" y="720725"/>
                  <a:pt x="1314450" y="12700"/>
                  <a:pt x="1314450" y="9525"/>
                </a:cubicBezTo>
              </a:path>
            </a:pathLst>
          </a:custGeom>
          <a:solidFill>
            <a:srgbClr val="FF0000">
              <a:alpha val="0"/>
            </a:srgbClr>
          </a:solidFill>
          <a:ln w="53975">
            <a:solidFill>
              <a:srgbClr val="FF0000">
                <a:alpha val="52000"/>
              </a:srgb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172259D8-1933-9F78-67E8-33BC4B372984}"/>
              </a:ext>
            </a:extLst>
          </p:cNvPr>
          <p:cNvSpPr>
            <a:spLocks/>
          </p:cNvSpPr>
          <p:nvPr/>
        </p:nvSpPr>
        <p:spPr>
          <a:xfrm>
            <a:off x="8319855" y="3360783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6CE3C3E-A1A1-107B-D686-72031BB25D91}"/>
              </a:ext>
            </a:extLst>
          </p:cNvPr>
          <p:cNvSpPr txBox="1"/>
          <p:nvPr/>
        </p:nvSpPr>
        <p:spPr>
          <a:xfrm>
            <a:off x="8025247" y="30979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D9988D2-CA68-E126-4984-14627EF85D7F}"/>
              </a:ext>
            </a:extLst>
          </p:cNvPr>
          <p:cNvSpPr txBox="1"/>
          <p:nvPr/>
        </p:nvSpPr>
        <p:spPr>
          <a:xfrm>
            <a:off x="9811725" y="131795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424A6212-F226-B86B-A836-711035D28806}"/>
              </a:ext>
            </a:extLst>
          </p:cNvPr>
          <p:cNvSpPr/>
          <p:nvPr/>
        </p:nvSpPr>
        <p:spPr>
          <a:xfrm>
            <a:off x="9843005" y="1841819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6C8C4F5-A06A-BDF4-4D4C-4A4EEA33439D}"/>
              </a:ext>
            </a:extLst>
          </p:cNvPr>
          <p:cNvSpPr/>
          <p:nvPr/>
        </p:nvSpPr>
        <p:spPr>
          <a:xfrm>
            <a:off x="8402008" y="2771767"/>
            <a:ext cx="783883" cy="652330"/>
          </a:xfrm>
          <a:prstGeom prst="rect">
            <a:avLst/>
          </a:prstGeom>
          <a:solidFill>
            <a:srgbClr val="FF0000">
              <a:alpha val="4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FA23E7C-4423-3BF2-58BD-9C67DEE1FB92}"/>
              </a:ext>
            </a:extLst>
          </p:cNvPr>
          <p:cNvSpPr/>
          <p:nvPr/>
        </p:nvSpPr>
        <p:spPr>
          <a:xfrm>
            <a:off x="9173806" y="1917759"/>
            <a:ext cx="765836" cy="855838"/>
          </a:xfrm>
          <a:prstGeom prst="rect">
            <a:avLst/>
          </a:prstGeom>
          <a:solidFill>
            <a:schemeClr val="accent2">
              <a:lumMod val="75000"/>
              <a:alpha val="47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323D844-112A-9D98-D58F-5152B9B06032}"/>
              </a:ext>
            </a:extLst>
          </p:cNvPr>
          <p:cNvSpPr txBox="1"/>
          <p:nvPr/>
        </p:nvSpPr>
        <p:spPr>
          <a:xfrm>
            <a:off x="9541693" y="297945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58635E9-5AE2-7331-78AA-4CFA8DD9F299}"/>
              </a:ext>
            </a:extLst>
          </p:cNvPr>
          <p:cNvSpPr/>
          <p:nvPr/>
        </p:nvSpPr>
        <p:spPr>
          <a:xfrm>
            <a:off x="8831449" y="2009536"/>
            <a:ext cx="783883" cy="652330"/>
          </a:xfrm>
          <a:prstGeom prst="rect">
            <a:avLst/>
          </a:prstGeom>
          <a:solidFill>
            <a:srgbClr val="FF0000">
              <a:alpha val="4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A9542F8B-337B-3D2D-70EE-83573A34E2C1}"/>
              </a:ext>
            </a:extLst>
          </p:cNvPr>
          <p:cNvSpPr/>
          <p:nvPr/>
        </p:nvSpPr>
        <p:spPr>
          <a:xfrm>
            <a:off x="8526613" y="2513582"/>
            <a:ext cx="783883" cy="652330"/>
          </a:xfrm>
          <a:prstGeom prst="rect">
            <a:avLst/>
          </a:prstGeom>
          <a:solidFill>
            <a:srgbClr val="FF0000">
              <a:alpha val="4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0D5C97C9-B23B-741B-311D-AA01284C4E35}"/>
              </a:ext>
            </a:extLst>
          </p:cNvPr>
          <p:cNvSpPr>
            <a:spLocks/>
          </p:cNvSpPr>
          <p:nvPr/>
        </p:nvSpPr>
        <p:spPr>
          <a:xfrm>
            <a:off x="8785423" y="2579322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0DA9B8C0-C0EA-7F12-7AF5-F3DCACCC71E9}"/>
              </a:ext>
            </a:extLst>
          </p:cNvPr>
          <p:cNvSpPr>
            <a:spLocks/>
          </p:cNvSpPr>
          <p:nvPr/>
        </p:nvSpPr>
        <p:spPr>
          <a:xfrm>
            <a:off x="9613971" y="2883718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8293498-E407-4636-1790-709595FDDBBD}"/>
              </a:ext>
            </a:extLst>
          </p:cNvPr>
          <p:cNvSpPr/>
          <p:nvPr/>
        </p:nvSpPr>
        <p:spPr>
          <a:xfrm>
            <a:off x="8659673" y="2331778"/>
            <a:ext cx="783883" cy="652330"/>
          </a:xfrm>
          <a:prstGeom prst="rect">
            <a:avLst/>
          </a:prstGeom>
          <a:solidFill>
            <a:srgbClr val="FF0000">
              <a:alpha val="4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8E900028-17F6-CCA4-77ED-DD465A95DD47}"/>
              </a:ext>
            </a:extLst>
          </p:cNvPr>
          <p:cNvCxnSpPr>
            <a:cxnSpLocks/>
          </p:cNvCxnSpPr>
          <p:nvPr/>
        </p:nvCxnSpPr>
        <p:spPr>
          <a:xfrm flipH="1">
            <a:off x="8908335" y="1952705"/>
            <a:ext cx="934670" cy="6477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0CE72315-21E6-F039-1EFA-8740BF0F45EB}"/>
              </a:ext>
            </a:extLst>
          </p:cNvPr>
          <p:cNvSpPr txBox="1"/>
          <p:nvPr/>
        </p:nvSpPr>
        <p:spPr>
          <a:xfrm>
            <a:off x="8694726" y="211080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C737E73A-9B81-5957-9F2C-2A9216EE0C61}"/>
              </a:ext>
            </a:extLst>
          </p:cNvPr>
          <p:cNvSpPr>
            <a:spLocks/>
          </p:cNvSpPr>
          <p:nvPr/>
        </p:nvSpPr>
        <p:spPr>
          <a:xfrm>
            <a:off x="8622726" y="2894085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A3E12130-1FBA-DCE9-2D18-F3A0A919CB2C}"/>
              </a:ext>
            </a:extLst>
          </p:cNvPr>
          <p:cNvSpPr>
            <a:spLocks/>
          </p:cNvSpPr>
          <p:nvPr/>
        </p:nvSpPr>
        <p:spPr>
          <a:xfrm>
            <a:off x="8488406" y="3097932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984695FD-F3C5-DBC9-FBCF-B465B1D0EDD1}"/>
              </a:ext>
            </a:extLst>
          </p:cNvPr>
          <p:cNvSpPr/>
          <p:nvPr/>
        </p:nvSpPr>
        <p:spPr>
          <a:xfrm>
            <a:off x="3317769" y="3980727"/>
            <a:ext cx="1317272" cy="1562100"/>
          </a:xfrm>
          <a:custGeom>
            <a:avLst/>
            <a:gdLst>
              <a:gd name="connsiteX0" fmla="*/ 0 w 1333500"/>
              <a:gd name="connsiteY0" fmla="*/ 0 h 1562100"/>
              <a:gd name="connsiteX1" fmla="*/ 9525 w 1333500"/>
              <a:gd name="connsiteY1" fmla="*/ 1562100 h 1562100"/>
              <a:gd name="connsiteX2" fmla="*/ 1314450 w 1333500"/>
              <a:gd name="connsiteY2" fmla="*/ 1076325 h 1562100"/>
              <a:gd name="connsiteX3" fmla="*/ 1333500 w 1333500"/>
              <a:gd name="connsiteY3" fmla="*/ 9525 h 1562100"/>
              <a:gd name="connsiteX0" fmla="*/ 0 w 1315603"/>
              <a:gd name="connsiteY0" fmla="*/ 0 h 1562100"/>
              <a:gd name="connsiteX1" fmla="*/ 9525 w 1315603"/>
              <a:gd name="connsiteY1" fmla="*/ 1562100 h 1562100"/>
              <a:gd name="connsiteX2" fmla="*/ 1314450 w 1315603"/>
              <a:gd name="connsiteY2" fmla="*/ 1076325 h 1562100"/>
              <a:gd name="connsiteX3" fmla="*/ 1304925 w 1315603"/>
              <a:gd name="connsiteY3" fmla="*/ 9525 h 1562100"/>
              <a:gd name="connsiteX0" fmla="*/ 0 w 1316283"/>
              <a:gd name="connsiteY0" fmla="*/ 0 h 1562100"/>
              <a:gd name="connsiteX1" fmla="*/ 9525 w 1316283"/>
              <a:gd name="connsiteY1" fmla="*/ 1562100 h 1562100"/>
              <a:gd name="connsiteX2" fmla="*/ 1314450 w 1316283"/>
              <a:gd name="connsiteY2" fmla="*/ 1076325 h 1562100"/>
              <a:gd name="connsiteX3" fmla="*/ 1314450 w 1316283"/>
              <a:gd name="connsiteY3" fmla="*/ 9525 h 1562100"/>
              <a:gd name="connsiteX0" fmla="*/ 0 w 1317272"/>
              <a:gd name="connsiteY0" fmla="*/ 0 h 1562100"/>
              <a:gd name="connsiteX1" fmla="*/ 9525 w 1317272"/>
              <a:gd name="connsiteY1" fmla="*/ 1562100 h 1562100"/>
              <a:gd name="connsiteX2" fmla="*/ 1314450 w 1317272"/>
              <a:gd name="connsiteY2" fmla="*/ 1076325 h 1562100"/>
              <a:gd name="connsiteX3" fmla="*/ 1314450 w 1317272"/>
              <a:gd name="connsiteY3" fmla="*/ 95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272" h="1562100">
                <a:moveTo>
                  <a:pt x="0" y="0"/>
                </a:moveTo>
                <a:lnTo>
                  <a:pt x="9525" y="1562100"/>
                </a:lnTo>
                <a:lnTo>
                  <a:pt x="1314450" y="1076325"/>
                </a:lnTo>
                <a:cubicBezTo>
                  <a:pt x="1320800" y="720725"/>
                  <a:pt x="1314450" y="12700"/>
                  <a:pt x="1314450" y="9525"/>
                </a:cubicBezTo>
              </a:path>
            </a:pathLst>
          </a:custGeom>
          <a:solidFill>
            <a:srgbClr val="FF0000">
              <a:alpha val="0"/>
            </a:srgbClr>
          </a:solidFill>
          <a:ln w="53975">
            <a:solidFill>
              <a:srgbClr val="FF0000">
                <a:alpha val="52000"/>
              </a:srgb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4F9D36DE-4CD1-2B6F-E672-0CD463600049}"/>
              </a:ext>
            </a:extLst>
          </p:cNvPr>
          <p:cNvSpPr>
            <a:spLocks/>
          </p:cNvSpPr>
          <p:nvPr/>
        </p:nvSpPr>
        <p:spPr>
          <a:xfrm>
            <a:off x="3253689" y="5459346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444AD1FE-DB10-D337-ED26-434243BA82F0}"/>
              </a:ext>
            </a:extLst>
          </p:cNvPr>
          <p:cNvSpPr txBox="1"/>
          <p:nvPr/>
        </p:nvSpPr>
        <p:spPr>
          <a:xfrm>
            <a:off x="2959081" y="519649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E65985A-E9CE-E356-9FC3-7FDF55C4ADD8}"/>
              </a:ext>
            </a:extLst>
          </p:cNvPr>
          <p:cNvSpPr txBox="1"/>
          <p:nvPr/>
        </p:nvSpPr>
        <p:spPr>
          <a:xfrm>
            <a:off x="4878781" y="374408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C7CF1F3D-0466-C1B9-6ED9-D61CE13CBCFD}"/>
              </a:ext>
            </a:extLst>
          </p:cNvPr>
          <p:cNvCxnSpPr>
            <a:cxnSpLocks/>
          </p:cNvCxnSpPr>
          <p:nvPr/>
        </p:nvCxnSpPr>
        <p:spPr>
          <a:xfrm flipH="1">
            <a:off x="4157553" y="4051268"/>
            <a:ext cx="619286" cy="9310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7CD2138C-D5A2-A0D4-5DC9-0DAE11A4E3FF}"/>
              </a:ext>
            </a:extLst>
          </p:cNvPr>
          <p:cNvSpPr/>
          <p:nvPr/>
        </p:nvSpPr>
        <p:spPr>
          <a:xfrm>
            <a:off x="4776839" y="3940382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59A81868-0F06-1D7C-3035-4A063C0D8C39}"/>
              </a:ext>
            </a:extLst>
          </p:cNvPr>
          <p:cNvSpPr>
            <a:spLocks/>
          </p:cNvSpPr>
          <p:nvPr/>
        </p:nvSpPr>
        <p:spPr>
          <a:xfrm>
            <a:off x="4547805" y="4982281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CAFEC3A5-C016-1BF5-FE00-728D231CFA1D}"/>
              </a:ext>
            </a:extLst>
          </p:cNvPr>
          <p:cNvSpPr txBox="1"/>
          <p:nvPr/>
        </p:nvSpPr>
        <p:spPr>
          <a:xfrm>
            <a:off x="4647095" y="471555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AC0BDD72-523F-5957-D78A-A2BA52EFFF82}"/>
              </a:ext>
            </a:extLst>
          </p:cNvPr>
          <p:cNvSpPr txBox="1"/>
          <p:nvPr/>
        </p:nvSpPr>
        <p:spPr>
          <a:xfrm>
            <a:off x="3948743" y="442817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6FDA125C-2BFA-D843-9827-4CF53279ECDA}"/>
              </a:ext>
            </a:extLst>
          </p:cNvPr>
          <p:cNvSpPr>
            <a:spLocks/>
          </p:cNvSpPr>
          <p:nvPr/>
        </p:nvSpPr>
        <p:spPr>
          <a:xfrm>
            <a:off x="4109961" y="4871368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2D028C50-EEC8-CD0F-C571-6E592D9FA572}"/>
              </a:ext>
            </a:extLst>
          </p:cNvPr>
          <p:cNvSpPr/>
          <p:nvPr/>
        </p:nvSpPr>
        <p:spPr>
          <a:xfrm>
            <a:off x="6341912" y="3999576"/>
            <a:ext cx="1317272" cy="1562100"/>
          </a:xfrm>
          <a:custGeom>
            <a:avLst/>
            <a:gdLst>
              <a:gd name="connsiteX0" fmla="*/ 0 w 1333500"/>
              <a:gd name="connsiteY0" fmla="*/ 0 h 1562100"/>
              <a:gd name="connsiteX1" fmla="*/ 9525 w 1333500"/>
              <a:gd name="connsiteY1" fmla="*/ 1562100 h 1562100"/>
              <a:gd name="connsiteX2" fmla="*/ 1314450 w 1333500"/>
              <a:gd name="connsiteY2" fmla="*/ 1076325 h 1562100"/>
              <a:gd name="connsiteX3" fmla="*/ 1333500 w 1333500"/>
              <a:gd name="connsiteY3" fmla="*/ 9525 h 1562100"/>
              <a:gd name="connsiteX0" fmla="*/ 0 w 1315603"/>
              <a:gd name="connsiteY0" fmla="*/ 0 h 1562100"/>
              <a:gd name="connsiteX1" fmla="*/ 9525 w 1315603"/>
              <a:gd name="connsiteY1" fmla="*/ 1562100 h 1562100"/>
              <a:gd name="connsiteX2" fmla="*/ 1314450 w 1315603"/>
              <a:gd name="connsiteY2" fmla="*/ 1076325 h 1562100"/>
              <a:gd name="connsiteX3" fmla="*/ 1304925 w 1315603"/>
              <a:gd name="connsiteY3" fmla="*/ 9525 h 1562100"/>
              <a:gd name="connsiteX0" fmla="*/ 0 w 1316283"/>
              <a:gd name="connsiteY0" fmla="*/ 0 h 1562100"/>
              <a:gd name="connsiteX1" fmla="*/ 9525 w 1316283"/>
              <a:gd name="connsiteY1" fmla="*/ 1562100 h 1562100"/>
              <a:gd name="connsiteX2" fmla="*/ 1314450 w 1316283"/>
              <a:gd name="connsiteY2" fmla="*/ 1076325 h 1562100"/>
              <a:gd name="connsiteX3" fmla="*/ 1314450 w 1316283"/>
              <a:gd name="connsiteY3" fmla="*/ 9525 h 1562100"/>
              <a:gd name="connsiteX0" fmla="*/ 0 w 1317272"/>
              <a:gd name="connsiteY0" fmla="*/ 0 h 1562100"/>
              <a:gd name="connsiteX1" fmla="*/ 9525 w 1317272"/>
              <a:gd name="connsiteY1" fmla="*/ 1562100 h 1562100"/>
              <a:gd name="connsiteX2" fmla="*/ 1314450 w 1317272"/>
              <a:gd name="connsiteY2" fmla="*/ 1076325 h 1562100"/>
              <a:gd name="connsiteX3" fmla="*/ 1314450 w 1317272"/>
              <a:gd name="connsiteY3" fmla="*/ 95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272" h="1562100">
                <a:moveTo>
                  <a:pt x="0" y="0"/>
                </a:moveTo>
                <a:lnTo>
                  <a:pt x="9525" y="1562100"/>
                </a:lnTo>
                <a:lnTo>
                  <a:pt x="1314450" y="1076325"/>
                </a:lnTo>
                <a:cubicBezTo>
                  <a:pt x="1320800" y="720725"/>
                  <a:pt x="1314450" y="12700"/>
                  <a:pt x="1314450" y="9525"/>
                </a:cubicBezTo>
              </a:path>
            </a:pathLst>
          </a:custGeom>
          <a:solidFill>
            <a:srgbClr val="FF0000">
              <a:alpha val="0"/>
            </a:srgbClr>
          </a:solidFill>
          <a:ln w="53975">
            <a:solidFill>
              <a:srgbClr val="FF0000">
                <a:alpha val="52000"/>
              </a:srgb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9FC2C19F-1255-90BC-802D-6B4EB5AFBC7A}"/>
              </a:ext>
            </a:extLst>
          </p:cNvPr>
          <p:cNvSpPr>
            <a:spLocks/>
          </p:cNvSpPr>
          <p:nvPr/>
        </p:nvSpPr>
        <p:spPr>
          <a:xfrm>
            <a:off x="6277832" y="5478195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8E4B0DB-0638-1297-CEED-9EEF31FBD527}"/>
              </a:ext>
            </a:extLst>
          </p:cNvPr>
          <p:cNvSpPr txBox="1"/>
          <p:nvPr/>
        </p:nvSpPr>
        <p:spPr>
          <a:xfrm>
            <a:off x="5983224" y="521534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0EBE7A0D-9C50-BA61-AEF1-0F5B28EEDDB4}"/>
              </a:ext>
            </a:extLst>
          </p:cNvPr>
          <p:cNvCxnSpPr>
            <a:cxnSpLocks/>
          </p:cNvCxnSpPr>
          <p:nvPr/>
        </p:nvCxnSpPr>
        <p:spPr>
          <a:xfrm flipH="1">
            <a:off x="7181696" y="4070117"/>
            <a:ext cx="619286" cy="9310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>
            <a:extLst>
              <a:ext uri="{FF2B5EF4-FFF2-40B4-BE49-F238E27FC236}">
                <a16:creationId xmlns:a16="http://schemas.microsoft.com/office/drawing/2014/main" id="{55DE33D1-D376-A100-5D4D-897D508C74A0}"/>
              </a:ext>
            </a:extLst>
          </p:cNvPr>
          <p:cNvSpPr/>
          <p:nvPr/>
        </p:nvSpPr>
        <p:spPr>
          <a:xfrm>
            <a:off x="7800982" y="3959231"/>
            <a:ext cx="125112" cy="126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7EC10814-3DF8-AB44-8317-04970FCEEF52}"/>
              </a:ext>
            </a:extLst>
          </p:cNvPr>
          <p:cNvSpPr>
            <a:spLocks/>
          </p:cNvSpPr>
          <p:nvPr/>
        </p:nvSpPr>
        <p:spPr>
          <a:xfrm>
            <a:off x="7571948" y="5001130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43C0CEE3-A1C2-4493-08D4-55EBAE481FFB}"/>
              </a:ext>
            </a:extLst>
          </p:cNvPr>
          <p:cNvSpPr txBox="1"/>
          <p:nvPr/>
        </p:nvSpPr>
        <p:spPr>
          <a:xfrm>
            <a:off x="7671238" y="473440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3D8431D-46C2-1418-52ED-5CACF0C72B74}"/>
              </a:ext>
            </a:extLst>
          </p:cNvPr>
          <p:cNvSpPr txBox="1"/>
          <p:nvPr/>
        </p:nvSpPr>
        <p:spPr>
          <a:xfrm>
            <a:off x="6972886" y="444702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1C5EE4C1-29A4-2562-1B9E-CA905BE96CCB}"/>
              </a:ext>
            </a:extLst>
          </p:cNvPr>
          <p:cNvSpPr>
            <a:spLocks/>
          </p:cNvSpPr>
          <p:nvPr/>
        </p:nvSpPr>
        <p:spPr>
          <a:xfrm>
            <a:off x="7134104" y="4890217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2B4C1F3E-7243-58E6-7604-782FD6E84BDD}"/>
              </a:ext>
            </a:extLst>
          </p:cNvPr>
          <p:cNvSpPr/>
          <p:nvPr/>
        </p:nvSpPr>
        <p:spPr>
          <a:xfrm>
            <a:off x="5826138" y="4271490"/>
            <a:ext cx="2886182" cy="1560179"/>
          </a:xfrm>
          <a:custGeom>
            <a:avLst/>
            <a:gdLst>
              <a:gd name="connsiteX0" fmla="*/ 50515 w 2886182"/>
              <a:gd name="connsiteY0" fmla="*/ 0 h 1560179"/>
              <a:gd name="connsiteX1" fmla="*/ 245724 w 2886182"/>
              <a:gd name="connsiteY1" fmla="*/ 1428108 h 1560179"/>
              <a:gd name="connsiteX2" fmla="*/ 1971782 w 2886182"/>
              <a:gd name="connsiteY2" fmla="*/ 1356189 h 1560179"/>
              <a:gd name="connsiteX3" fmla="*/ 2886182 w 2886182"/>
              <a:gd name="connsiteY3" fmla="*/ 184935 h 1560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6182" h="1560179">
                <a:moveTo>
                  <a:pt x="50515" y="0"/>
                </a:moveTo>
                <a:cubicBezTo>
                  <a:pt x="-11986" y="601038"/>
                  <a:pt x="-74487" y="1202077"/>
                  <a:pt x="245724" y="1428108"/>
                </a:cubicBezTo>
                <a:cubicBezTo>
                  <a:pt x="565935" y="1654139"/>
                  <a:pt x="1531706" y="1563385"/>
                  <a:pt x="1971782" y="1356189"/>
                </a:cubicBezTo>
                <a:cubicBezTo>
                  <a:pt x="2411858" y="1148994"/>
                  <a:pt x="2649020" y="666964"/>
                  <a:pt x="2886182" y="184935"/>
                </a:cubicBezTo>
              </a:path>
            </a:pathLst>
          </a:custGeom>
          <a:noFill/>
          <a:ln w="22225"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8A1FBAD6-BDC0-4599-5BD6-9706569A963F}"/>
              </a:ext>
            </a:extLst>
          </p:cNvPr>
          <p:cNvSpPr/>
          <p:nvPr/>
        </p:nvSpPr>
        <p:spPr>
          <a:xfrm>
            <a:off x="6802321" y="4534841"/>
            <a:ext cx="783883" cy="652330"/>
          </a:xfrm>
          <a:prstGeom prst="rect">
            <a:avLst/>
          </a:prstGeom>
          <a:solidFill>
            <a:srgbClr val="FF0000">
              <a:alpha val="4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1DA6DCC6-ABC4-9F58-8106-940E22196354}"/>
              </a:ext>
            </a:extLst>
          </p:cNvPr>
          <p:cNvSpPr>
            <a:spLocks/>
          </p:cNvSpPr>
          <p:nvPr/>
        </p:nvSpPr>
        <p:spPr>
          <a:xfrm>
            <a:off x="6764114" y="5119191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4101B948-5D1B-D111-D6F9-6BFFD4A8BC66}"/>
              </a:ext>
            </a:extLst>
          </p:cNvPr>
          <p:cNvSpPr/>
          <p:nvPr/>
        </p:nvSpPr>
        <p:spPr>
          <a:xfrm>
            <a:off x="6587194" y="4679399"/>
            <a:ext cx="783883" cy="652330"/>
          </a:xfrm>
          <a:prstGeom prst="rect">
            <a:avLst/>
          </a:prstGeom>
          <a:solidFill>
            <a:srgbClr val="FF0000">
              <a:alpha val="4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4E4D4D41-860C-D36B-7D0F-D4FBF709EE78}"/>
              </a:ext>
            </a:extLst>
          </p:cNvPr>
          <p:cNvSpPr>
            <a:spLocks/>
          </p:cNvSpPr>
          <p:nvPr/>
        </p:nvSpPr>
        <p:spPr>
          <a:xfrm>
            <a:off x="6548987" y="5263749"/>
            <a:ext cx="144000" cy="14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13CCEFC4-1169-8A2D-712A-553973102EDB}"/>
              </a:ext>
            </a:extLst>
          </p:cNvPr>
          <p:cNvSpPr/>
          <p:nvPr/>
        </p:nvSpPr>
        <p:spPr>
          <a:xfrm>
            <a:off x="6370719" y="4889752"/>
            <a:ext cx="783883" cy="652330"/>
          </a:xfrm>
          <a:prstGeom prst="rect">
            <a:avLst/>
          </a:prstGeom>
          <a:solidFill>
            <a:srgbClr val="FF0000">
              <a:alpha val="4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E744248F-F6C4-0800-CC87-4B0A9889C9F3}"/>
              </a:ext>
            </a:extLst>
          </p:cNvPr>
          <p:cNvSpPr txBox="1"/>
          <p:nvPr/>
        </p:nvSpPr>
        <p:spPr>
          <a:xfrm>
            <a:off x="7926094" y="376383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C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08813"/>
      </p:ext>
    </p:extLst>
  </p:cSld>
  <p:clrMapOvr>
    <a:masterClrMapping/>
  </p:clrMapOvr>
  <p:transition spd="slow">
    <p:randomBar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0E0111-7D96-0EF2-D505-D76A6DEAC1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57">
            <a:extLst>
              <a:ext uri="{FF2B5EF4-FFF2-40B4-BE49-F238E27FC236}">
                <a16:creationId xmlns:a16="http://schemas.microsoft.com/office/drawing/2014/main" id="{B484176E-A9E2-A291-264F-6380D7F14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rPr>
              <a:t>The 41st International Symposium on Computational Geometry (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rPr>
              <a:t>SoCG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rPr>
              <a:t> 2025), Kanazawa, Japan, June 23–27, 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28FC67-2FCA-6136-655A-550ED0FE3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43A852-0206-46AC-B0EB-64561293312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8B3E77C-E234-F979-7857-E2B82106B9CF}"/>
              </a:ext>
            </a:extLst>
          </p:cNvPr>
          <p:cNvSpPr txBox="1">
            <a:spLocks/>
          </p:cNvSpPr>
          <p:nvPr/>
        </p:nvSpPr>
        <p:spPr>
          <a:xfrm>
            <a:off x="385207" y="310871"/>
            <a:ext cx="8376190" cy="5911620"/>
          </a:xfrm>
          <a:prstGeom prst="rect">
            <a:avLst/>
          </a:prstGeom>
        </p:spPr>
        <p:txBody>
          <a:bodyPr vert="horz" lIns="91440" tIns="45720" rIns="91440" bIns="45720" rtlCol="0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srgbClr val="9CA2AB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 Nova Cond"/>
                <a:ea typeface="+mj-ea"/>
                <a:cs typeface="+mj-cs"/>
              </a:rPr>
              <a:t>Summary and Open Questions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24A0B3-698D-B2F9-E09A-CE3828CB82BA}"/>
              </a:ext>
            </a:extLst>
          </p:cNvPr>
          <p:cNvSpPr txBox="1">
            <a:spLocks/>
          </p:cNvSpPr>
          <p:nvPr/>
        </p:nvSpPr>
        <p:spPr>
          <a:xfrm>
            <a:off x="385205" y="1131616"/>
            <a:ext cx="7977959" cy="5726374"/>
          </a:xfrm>
          <a:prstGeom prst="rect">
            <a:avLst/>
          </a:prstGeom>
        </p:spPr>
        <p:txBody>
          <a:bodyPr vert="horz" lIns="91440" tIns="45720" rIns="91440" bIns="45720" rtlCol="0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O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∗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n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2k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)-time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algorithm for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disk graphs with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different sizes of radii,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O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∗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hides a polynomial factor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	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O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∗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n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2rk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)-time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algorithm for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ball graphs with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different sizes of radii,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where the centers lie on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planes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that are perpendicular to a given plane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  <a:p>
            <a:pPr marL="457200" lvl="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O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∗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n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2k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)-time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algorithm for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L-visible </a:t>
            </a:r>
            <a:r>
              <a:rPr lang="en-US" sz="2400" dirty="0">
                <a:solidFill>
                  <a:srgbClr val="D1971A">
                    <a:lumMod val="40000"/>
                    <a:lumOff val="60000"/>
                  </a:srgbClr>
                </a:solidFill>
                <a:latin typeface="Arial Nova Cond (Body)"/>
              </a:rPr>
              <a:t>convex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polygons with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different shapes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Fast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rectangular range query for unit disks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, where a maximum clique needs to be reported over disks with centers in the query rectangle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4BE956B-6E6F-D475-9943-035D1471698E}"/>
              </a:ext>
            </a:extLst>
          </p:cNvPr>
          <p:cNvGrpSpPr>
            <a:grpSpLocks noChangeAspect="1"/>
          </p:cNvGrpSpPr>
          <p:nvPr/>
        </p:nvGrpSpPr>
        <p:grpSpPr>
          <a:xfrm>
            <a:off x="8872485" y="1856534"/>
            <a:ext cx="2011916" cy="1409247"/>
            <a:chOff x="8522413" y="2065336"/>
            <a:chExt cx="2892154" cy="2025804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14C8406-AF05-6E61-999A-ACAA33417108}"/>
                </a:ext>
              </a:extLst>
            </p:cNvPr>
            <p:cNvSpPr/>
            <p:nvPr/>
          </p:nvSpPr>
          <p:spPr>
            <a:xfrm>
              <a:off x="8630292" y="2085154"/>
              <a:ext cx="914400" cy="9144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1115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F7CC642-C375-B6BA-7795-C69B5C6F44D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979613" y="2496121"/>
              <a:ext cx="1224000" cy="1224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41275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E447AE1-37CC-238C-2ACE-FBE21601B234}"/>
                </a:ext>
              </a:extLst>
            </p:cNvPr>
            <p:cNvSpPr/>
            <p:nvPr/>
          </p:nvSpPr>
          <p:spPr>
            <a:xfrm>
              <a:off x="9292975" y="2065336"/>
              <a:ext cx="914400" cy="9144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302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68EC9CA-40B0-6024-616E-25210BF2B2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47433" y="2907088"/>
              <a:ext cx="1152000" cy="1152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937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90737A1-2C85-C509-DA5C-37A83633E3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22413" y="3083140"/>
              <a:ext cx="1008000" cy="1008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302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D562FE69-4A97-ED05-FF6B-EC4E239D46D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262567" y="2618039"/>
              <a:ext cx="1152000" cy="1152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937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117F822-EE6F-ABC7-5699-38A38D8C2B69}"/>
              </a:ext>
            </a:extLst>
          </p:cNvPr>
          <p:cNvGrpSpPr>
            <a:grpSpLocks noChangeAspect="1"/>
          </p:cNvGrpSpPr>
          <p:nvPr/>
        </p:nvGrpSpPr>
        <p:grpSpPr>
          <a:xfrm>
            <a:off x="8735594" y="259916"/>
            <a:ext cx="1548000" cy="1435405"/>
            <a:chOff x="8534945" y="58125"/>
            <a:chExt cx="2209680" cy="2048961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F99EEF6F-CBFA-AFC8-0C59-931EFC21CE33}"/>
                </a:ext>
              </a:extLst>
            </p:cNvPr>
            <p:cNvSpPr/>
            <p:nvPr/>
          </p:nvSpPr>
          <p:spPr>
            <a:xfrm>
              <a:off x="9443431" y="251757"/>
              <a:ext cx="360000" cy="36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E909BDC3-3A55-7E6E-E309-9723B128F28B}"/>
                </a:ext>
              </a:extLst>
            </p:cNvPr>
            <p:cNvSpPr/>
            <p:nvPr/>
          </p:nvSpPr>
          <p:spPr>
            <a:xfrm>
              <a:off x="9664625" y="58125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6F6E925-6BBB-94B7-5260-49795414C59D}"/>
                </a:ext>
              </a:extLst>
            </p:cNvPr>
            <p:cNvSpPr/>
            <p:nvPr/>
          </p:nvSpPr>
          <p:spPr>
            <a:xfrm>
              <a:off x="8534945" y="611757"/>
              <a:ext cx="1440000" cy="144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15FA8881-3FEA-7B21-D060-98263E469FED}"/>
                </a:ext>
              </a:extLst>
            </p:cNvPr>
            <p:cNvSpPr/>
            <p:nvPr/>
          </p:nvSpPr>
          <p:spPr>
            <a:xfrm>
              <a:off x="8970147" y="893944"/>
              <a:ext cx="1232946" cy="1213142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FFF5BF98-4072-FA23-CEBF-8E68248FB77C}"/>
                </a:ext>
              </a:extLst>
            </p:cNvPr>
            <p:cNvSpPr/>
            <p:nvPr/>
          </p:nvSpPr>
          <p:spPr>
            <a:xfrm>
              <a:off x="9714062" y="923904"/>
              <a:ext cx="901580" cy="913331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6F54397-8B19-7631-EAAF-50D493838DB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640735" y="450247"/>
              <a:ext cx="561064" cy="1639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978DFD8C-F6AE-F999-B4F6-B58B422405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54945" y="473106"/>
              <a:ext cx="362931" cy="8745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92AA5015-65C9-E640-04D4-E182774C452B}"/>
                </a:ext>
              </a:extLst>
            </p:cNvPr>
            <p:cNvCxnSpPr>
              <a:cxnSpLocks/>
              <a:endCxn id="51" idx="0"/>
            </p:cNvCxnSpPr>
            <p:nvPr/>
          </p:nvCxnSpPr>
          <p:spPr>
            <a:xfrm flipH="1">
              <a:off x="10163698" y="653237"/>
              <a:ext cx="54266" cy="7323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D0195F4-4312-8FA2-FA18-CA25C93BC1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3934" y="630378"/>
              <a:ext cx="911170" cy="7484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ADBDC384-3FCE-2BC7-C05A-FAFF9803EE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86620" y="646542"/>
              <a:ext cx="615179" cy="8660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AD116B2-313F-C19F-61EE-AB4C16AAC8A7}"/>
                </a:ext>
              </a:extLst>
            </p:cNvPr>
            <p:cNvCxnSpPr>
              <a:cxnSpLocks/>
            </p:cNvCxnSpPr>
            <p:nvPr/>
          </p:nvCxnSpPr>
          <p:spPr>
            <a:xfrm>
              <a:off x="9271109" y="1386696"/>
              <a:ext cx="869729" cy="217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39F4EB03-6759-4B01-52F4-34645C174391}"/>
                </a:ext>
              </a:extLst>
            </p:cNvPr>
            <p:cNvCxnSpPr>
              <a:cxnSpLocks/>
            </p:cNvCxnSpPr>
            <p:nvPr/>
          </p:nvCxnSpPr>
          <p:spPr>
            <a:xfrm>
              <a:off x="9271109" y="1386696"/>
              <a:ext cx="315511" cy="1716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5AED9484-9A1C-D55F-FF7A-EBC444AE52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02784" y="1408425"/>
              <a:ext cx="538054" cy="1431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C0344951-AE5F-DD95-E474-C2F11C5076A3}"/>
                </a:ext>
              </a:extLst>
            </p:cNvPr>
            <p:cNvSpPr/>
            <p:nvPr/>
          </p:nvSpPr>
          <p:spPr>
            <a:xfrm>
              <a:off x="9232085" y="1347672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51449D8-418B-6C01-5707-B9F3E1868952}"/>
                </a:ext>
              </a:extLst>
            </p:cNvPr>
            <p:cNvSpPr/>
            <p:nvPr/>
          </p:nvSpPr>
          <p:spPr>
            <a:xfrm>
              <a:off x="10140838" y="1385565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5D02F44-609C-4B0A-0957-E6407C9A1810}"/>
                </a:ext>
              </a:extLst>
            </p:cNvPr>
            <p:cNvSpPr/>
            <p:nvPr/>
          </p:nvSpPr>
          <p:spPr>
            <a:xfrm>
              <a:off x="9563760" y="1512585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92F2ECE-0A83-0444-5FAC-B31425866222}"/>
                </a:ext>
              </a:extLst>
            </p:cNvPr>
            <p:cNvSpPr/>
            <p:nvPr/>
          </p:nvSpPr>
          <p:spPr>
            <a:xfrm>
              <a:off x="9595016" y="42738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9C174443-8CD6-C00C-94FD-12E8823BE20C}"/>
                </a:ext>
              </a:extLst>
            </p:cNvPr>
            <p:cNvSpPr/>
            <p:nvPr/>
          </p:nvSpPr>
          <p:spPr>
            <a:xfrm>
              <a:off x="10195104" y="607518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</p:grpSp>
      <p:sp>
        <p:nvSpPr>
          <p:cNvPr id="61" name="Oval 60">
            <a:extLst>
              <a:ext uri="{FF2B5EF4-FFF2-40B4-BE49-F238E27FC236}">
                <a16:creationId xmlns:a16="http://schemas.microsoft.com/office/drawing/2014/main" id="{A659C3BF-1690-704C-02E5-5DCAD78A6AD0}"/>
              </a:ext>
            </a:extLst>
          </p:cNvPr>
          <p:cNvSpPr>
            <a:spLocks noChangeAspect="1"/>
          </p:cNvSpPr>
          <p:nvPr/>
        </p:nvSpPr>
        <p:spPr>
          <a:xfrm>
            <a:off x="8806146" y="3526358"/>
            <a:ext cx="684000" cy="683998"/>
          </a:xfrm>
          <a:prstGeom prst="ellipse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819EAAE-37B8-3CCE-24E4-BD8C9D4A7D2E}"/>
              </a:ext>
            </a:extLst>
          </p:cNvPr>
          <p:cNvSpPr>
            <a:spLocks noChangeAspect="1"/>
          </p:cNvSpPr>
          <p:nvPr/>
        </p:nvSpPr>
        <p:spPr>
          <a:xfrm>
            <a:off x="9242362" y="3761009"/>
            <a:ext cx="745136" cy="756000"/>
          </a:xfrm>
          <a:prstGeom prst="rect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AC513F51-C04F-5479-B875-047FBFD13C1E}"/>
              </a:ext>
            </a:extLst>
          </p:cNvPr>
          <p:cNvSpPr/>
          <p:nvPr/>
        </p:nvSpPr>
        <p:spPr>
          <a:xfrm>
            <a:off x="9430795" y="3950416"/>
            <a:ext cx="999717" cy="468701"/>
          </a:xfrm>
          <a:prstGeom prst="ellipse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sp>
        <p:nvSpPr>
          <p:cNvPr id="64" name="Teardrop 63">
            <a:extLst>
              <a:ext uri="{FF2B5EF4-FFF2-40B4-BE49-F238E27FC236}">
                <a16:creationId xmlns:a16="http://schemas.microsoft.com/office/drawing/2014/main" id="{0533BAA3-7476-4FD3-3FF9-C7D5F1BE3E2A}"/>
              </a:ext>
            </a:extLst>
          </p:cNvPr>
          <p:cNvSpPr>
            <a:spLocks noChangeAspect="1"/>
          </p:cNvSpPr>
          <p:nvPr/>
        </p:nvSpPr>
        <p:spPr>
          <a:xfrm>
            <a:off x="10095335" y="3626651"/>
            <a:ext cx="720000" cy="720000"/>
          </a:xfrm>
          <a:prstGeom prst="teardrop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0194DF0C-DC4A-E05F-A970-951A9663517E}"/>
              </a:ext>
            </a:extLst>
          </p:cNvPr>
          <p:cNvSpPr>
            <a:spLocks noChangeAspect="1"/>
          </p:cNvSpPr>
          <p:nvPr/>
        </p:nvSpPr>
        <p:spPr>
          <a:xfrm>
            <a:off x="10147385" y="4072969"/>
            <a:ext cx="684000" cy="683998"/>
          </a:xfrm>
          <a:prstGeom prst="ellipse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8EADACF8-DB3E-2CE5-22A0-B4387210713E}"/>
              </a:ext>
            </a:extLst>
          </p:cNvPr>
          <p:cNvGrpSpPr>
            <a:grpSpLocks noChangeAspect="1"/>
          </p:cNvGrpSpPr>
          <p:nvPr/>
        </p:nvGrpSpPr>
        <p:grpSpPr>
          <a:xfrm>
            <a:off x="8872485" y="5180067"/>
            <a:ext cx="900000" cy="944121"/>
            <a:chOff x="5084711" y="2046001"/>
            <a:chExt cx="1817220" cy="190631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22FA9B94-E932-93E1-C8D0-BAAD087201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47570" y="204600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340284D5-0FA8-F040-602A-4A37B33F837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80870" y="278994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88BBC8DC-248F-39F7-9A57-F6AC606F65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64711" y="292329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63BBE6B-AFB4-CA63-5E4E-C684F4F3CAF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4270" y="230889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DBF3C1C1-D9B4-A603-99BF-A754F3A073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98061" y="227837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F60BBB62-7FD1-F575-8B56-ACAB69A3D9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29931" y="262702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B38BE982-E077-CB8D-BA4B-357D0E65DE7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40992" y="3562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7E27F258-EC34-F1BC-10E5-E4A8B08F0F7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7766" y="362126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77D4D9D-5AF1-633F-0B82-32DD0E476CB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84711" y="3880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DF057E59-4B37-CDA9-037F-CC6C1005B140}"/>
              </a:ext>
            </a:extLst>
          </p:cNvPr>
          <p:cNvGrpSpPr>
            <a:grpSpLocks noChangeAspect="1"/>
          </p:cNvGrpSpPr>
          <p:nvPr/>
        </p:nvGrpSpPr>
        <p:grpSpPr>
          <a:xfrm>
            <a:off x="9555335" y="4950509"/>
            <a:ext cx="900000" cy="944121"/>
            <a:chOff x="5084711" y="2046001"/>
            <a:chExt cx="1817220" cy="1906310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873B013A-F445-CA32-77D4-F3D1D43900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47570" y="204600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5FB9368-47F4-04CB-7024-52F74B87871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80870" y="278994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DE5123B-D466-AC95-5C8C-6BB802E481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64711" y="292329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57BB28CC-1812-9444-7A5A-979BD34372F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4270" y="230889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68555F37-5605-C9AC-A108-B973111291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98061" y="227837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9C4D4835-493E-1EF4-A3E7-8539C381025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29931" y="262702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45014510-69BE-20BC-3D1F-7FAFCA012A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40992" y="3562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0FDE6584-E4C3-EB69-1254-0B3A0715F17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7766" y="362126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CFA97925-F7E2-80C2-958D-B58FEBEAD1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84711" y="3880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0E689AA7-9E28-4FC1-13F2-15482B42741E}"/>
              </a:ext>
            </a:extLst>
          </p:cNvPr>
          <p:cNvGrpSpPr>
            <a:grpSpLocks noChangeAspect="1"/>
          </p:cNvGrpSpPr>
          <p:nvPr/>
        </p:nvGrpSpPr>
        <p:grpSpPr>
          <a:xfrm>
            <a:off x="10005335" y="5406664"/>
            <a:ext cx="900000" cy="944121"/>
            <a:chOff x="5084711" y="2046001"/>
            <a:chExt cx="1817220" cy="1906310"/>
          </a:xfrm>
        </p:grpSpPr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085941CD-F50C-57C1-481A-331704F2F3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47570" y="204600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D459B19F-1928-422D-106D-E3F8F2570BA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80870" y="278994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48DBA963-3CCD-B14A-F3CA-DE8EFE9D68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64711" y="292329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CAB01F72-6925-D7E2-BA97-EC1963A5B42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4270" y="230889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D73F384B-EC25-5678-AA8F-2F94549D96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98061" y="227837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3A15C8D1-11BE-E613-23F6-7CB37B865A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29931" y="262702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F7C53760-D6AC-8701-8CD8-05B95B13F9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40992" y="3562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8BF05180-6E2A-B323-25C3-53E30A9B5BE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7766" y="362126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C5133E49-E1BE-B94A-266C-D6B5D0AEA27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84711" y="3880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</p:grpSp>
      <p:sp>
        <p:nvSpPr>
          <p:cNvPr id="100" name="Rectangle 99">
            <a:extLst>
              <a:ext uri="{FF2B5EF4-FFF2-40B4-BE49-F238E27FC236}">
                <a16:creationId xmlns:a16="http://schemas.microsoft.com/office/drawing/2014/main" id="{7D5B7E2B-AD06-CF22-9C04-1967566AAD0E}"/>
              </a:ext>
            </a:extLst>
          </p:cNvPr>
          <p:cNvSpPr/>
          <p:nvPr/>
        </p:nvSpPr>
        <p:spPr>
          <a:xfrm>
            <a:off x="9357869" y="5155562"/>
            <a:ext cx="685051" cy="101880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64B7A66-E652-BE45-D37D-E666732739F8}"/>
              </a:ext>
            </a:extLst>
          </p:cNvPr>
          <p:cNvSpPr/>
          <p:nvPr/>
        </p:nvSpPr>
        <p:spPr>
          <a:xfrm>
            <a:off x="833254" y="4836467"/>
            <a:ext cx="7549348" cy="115942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5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A1C261-3569-2B25-27C6-F255834A7D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57">
            <a:extLst>
              <a:ext uri="{FF2B5EF4-FFF2-40B4-BE49-F238E27FC236}">
                <a16:creationId xmlns:a16="http://schemas.microsoft.com/office/drawing/2014/main" id="{043BEACA-4C73-54BF-50DE-4FA551D5E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rPr>
              <a:t>The 41st International Symposium on Computational Geometry (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rPr>
              <a:t>SoCG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rPr>
              <a:t> 2025), Kanazawa, Japan, June 23–27, 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62C287-06B6-676C-3C2C-E8206ABCF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43A852-0206-46AC-B0EB-64561293312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E176A3D-FA3C-5CD0-AB53-31A45AFBB5BF}"/>
              </a:ext>
            </a:extLst>
          </p:cNvPr>
          <p:cNvSpPr txBox="1">
            <a:spLocks/>
          </p:cNvSpPr>
          <p:nvPr/>
        </p:nvSpPr>
        <p:spPr>
          <a:xfrm>
            <a:off x="385207" y="310871"/>
            <a:ext cx="8376190" cy="5911620"/>
          </a:xfrm>
          <a:prstGeom prst="rect">
            <a:avLst/>
          </a:prstGeom>
        </p:spPr>
        <p:txBody>
          <a:bodyPr vert="horz" lIns="91440" tIns="45720" rIns="91440" bIns="45720" rtlCol="0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srgbClr val="9CA2AB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 Nova Cond"/>
                <a:ea typeface="+mj-ea"/>
                <a:cs typeface="+mj-cs"/>
              </a:rPr>
              <a:t>Summary and Open Questions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DFB0E69-8020-43B8-9D81-9C82B7EED94B}"/>
              </a:ext>
            </a:extLst>
          </p:cNvPr>
          <p:cNvSpPr txBox="1">
            <a:spLocks/>
          </p:cNvSpPr>
          <p:nvPr/>
        </p:nvSpPr>
        <p:spPr>
          <a:xfrm>
            <a:off x="385205" y="1131616"/>
            <a:ext cx="7977959" cy="5726374"/>
          </a:xfrm>
          <a:prstGeom prst="rect">
            <a:avLst/>
          </a:prstGeom>
        </p:spPr>
        <p:txBody>
          <a:bodyPr vert="horz" lIns="91440" tIns="45720" rIns="91440" bIns="45720" rtlCol="0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O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∗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n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2k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)-time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algorithm for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disk graphs with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different sizes of radii,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O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∗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hides a polynomial factor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	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- Faster running time? FPT parameterized by radii types?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O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∗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n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2rk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)-time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algorithm for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ball graphs with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different sizes of radii,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where the centers lie on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planes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that are perpendicular to a given plane</a:t>
            </a:r>
          </a:p>
          <a:p>
            <a:pPr algn="just">
              <a:spcAft>
                <a:spcPts val="600"/>
              </a:spcAf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	</a:t>
            </a:r>
            <a:r>
              <a:rPr lang="en-US" sz="2400" dirty="0">
                <a:solidFill>
                  <a:srgbClr val="FF0000"/>
                </a:solidFill>
                <a:latin typeface="Arial Nova Cond (Body)"/>
              </a:rPr>
              <a:t>- Remove the dependency on </a:t>
            </a:r>
            <a:r>
              <a:rPr lang="en-US" sz="2400" i="1" dirty="0">
                <a:solidFill>
                  <a:srgbClr val="FF0000"/>
                </a:solidFill>
                <a:latin typeface="Arial Nova Cond (Body)"/>
              </a:rPr>
              <a:t>r</a:t>
            </a:r>
            <a:r>
              <a:rPr lang="en-US" sz="2400" dirty="0">
                <a:solidFill>
                  <a:srgbClr val="FF0000"/>
                </a:solidFill>
                <a:latin typeface="Arial Nova Cond (Body)"/>
              </a:rPr>
              <a:t> 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O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∗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n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2k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)-time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algorithm for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L-visible convex polygons with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different shapes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  <a:p>
            <a:pPr algn="just">
              <a:spcAft>
                <a:spcPts val="600"/>
              </a:spcAft>
              <a:defRPr/>
            </a:pPr>
            <a:r>
              <a:rPr lang="en-US" sz="2400" dirty="0">
                <a:solidFill>
                  <a:prstClr val="white">
                    <a:lumMod val="75000"/>
                  </a:prstClr>
                </a:solidFill>
                <a:latin typeface="Arial Nova Cond (Body)"/>
              </a:rPr>
              <a:t>	</a:t>
            </a:r>
            <a:r>
              <a:rPr lang="en-US" sz="2400" dirty="0">
                <a:solidFill>
                  <a:srgbClr val="FF0000"/>
                </a:solidFill>
                <a:latin typeface="Arial Nova Cond (Body)"/>
              </a:rPr>
              <a:t>- Replace convexity with something more general?</a:t>
            </a:r>
            <a:endParaRPr lang="en-US" sz="2400" dirty="0">
              <a:solidFill>
                <a:prstClr val="white">
                  <a:lumMod val="75000"/>
                </a:prstClr>
              </a:solidFill>
              <a:latin typeface="Arial Nova Cond (Body)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Fast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rectangular range query for unit disks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, where a maximum clique needs to be reported over disks with centers in the query rectangle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white">
                    <a:lumMod val="75000"/>
                  </a:prstClr>
                </a:solidFill>
                <a:latin typeface="Arial Nova Cond (Body)"/>
              </a:rPr>
              <a:t>	</a:t>
            </a:r>
            <a:r>
              <a:rPr lang="en-US" sz="2400" dirty="0">
                <a:solidFill>
                  <a:srgbClr val="FF0000"/>
                </a:solidFill>
                <a:latin typeface="Arial Nova Cond (Body)"/>
              </a:rPr>
              <a:t>- Less explored – scope for better data structures </a:t>
            </a:r>
            <a:endParaRPr lang="en-US" sz="2400" dirty="0">
              <a:solidFill>
                <a:prstClr val="white">
                  <a:lumMod val="75000"/>
                </a:prstClr>
              </a:solidFill>
              <a:latin typeface="Arial Nova Cond (Body)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DD1E310-DFBC-69AC-9722-F90E0C4203C8}"/>
              </a:ext>
            </a:extLst>
          </p:cNvPr>
          <p:cNvGrpSpPr>
            <a:grpSpLocks noChangeAspect="1"/>
          </p:cNvGrpSpPr>
          <p:nvPr/>
        </p:nvGrpSpPr>
        <p:grpSpPr>
          <a:xfrm>
            <a:off x="8872485" y="1856534"/>
            <a:ext cx="2011916" cy="1409247"/>
            <a:chOff x="8522413" y="2065336"/>
            <a:chExt cx="2892154" cy="2025804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1C79229-B682-EE22-6F0C-22CB368D8116}"/>
                </a:ext>
              </a:extLst>
            </p:cNvPr>
            <p:cNvSpPr/>
            <p:nvPr/>
          </p:nvSpPr>
          <p:spPr>
            <a:xfrm>
              <a:off x="8630292" y="2085154"/>
              <a:ext cx="914400" cy="9144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1115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76BA954-9A81-3C69-35CC-E848C75EF1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979613" y="2496121"/>
              <a:ext cx="1224000" cy="1224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41275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FEACA4B-2B9D-1A94-B913-67FBA7A3582B}"/>
                </a:ext>
              </a:extLst>
            </p:cNvPr>
            <p:cNvSpPr/>
            <p:nvPr/>
          </p:nvSpPr>
          <p:spPr>
            <a:xfrm>
              <a:off x="9292975" y="2065336"/>
              <a:ext cx="914400" cy="9144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302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D89EECC-654A-4B7A-0A4C-E28B0536B0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47433" y="2907088"/>
              <a:ext cx="1152000" cy="1152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937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6801F6A3-F9A7-EB11-1745-86DA9301CE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22413" y="3083140"/>
              <a:ext cx="1008000" cy="1008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302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6A9AE537-8D04-90F0-AF43-6A3068650B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262567" y="2618039"/>
              <a:ext cx="1152000" cy="1152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937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A9F42653-DAB9-20C4-FF52-73003BE39D86}"/>
              </a:ext>
            </a:extLst>
          </p:cNvPr>
          <p:cNvGrpSpPr>
            <a:grpSpLocks noChangeAspect="1"/>
          </p:cNvGrpSpPr>
          <p:nvPr/>
        </p:nvGrpSpPr>
        <p:grpSpPr>
          <a:xfrm>
            <a:off x="8735594" y="259916"/>
            <a:ext cx="1548000" cy="1435405"/>
            <a:chOff x="8534945" y="58125"/>
            <a:chExt cx="2209680" cy="2048961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00EBA7AC-0ED9-99E7-88C0-C935059B1C9A}"/>
                </a:ext>
              </a:extLst>
            </p:cNvPr>
            <p:cNvSpPr/>
            <p:nvPr/>
          </p:nvSpPr>
          <p:spPr>
            <a:xfrm>
              <a:off x="9443431" y="251757"/>
              <a:ext cx="360000" cy="36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B63C8CB9-B60B-3EDA-EF9D-EB1B12239BF2}"/>
                </a:ext>
              </a:extLst>
            </p:cNvPr>
            <p:cNvSpPr/>
            <p:nvPr/>
          </p:nvSpPr>
          <p:spPr>
            <a:xfrm>
              <a:off x="9664625" y="58125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CBD71A2-EBBC-A266-BAB6-05F9BFFABAB3}"/>
                </a:ext>
              </a:extLst>
            </p:cNvPr>
            <p:cNvSpPr/>
            <p:nvPr/>
          </p:nvSpPr>
          <p:spPr>
            <a:xfrm>
              <a:off x="8534945" y="611757"/>
              <a:ext cx="1440000" cy="144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174DFFCD-3043-FAE1-EA80-E29A017E5502}"/>
                </a:ext>
              </a:extLst>
            </p:cNvPr>
            <p:cNvSpPr/>
            <p:nvPr/>
          </p:nvSpPr>
          <p:spPr>
            <a:xfrm>
              <a:off x="8970147" y="893944"/>
              <a:ext cx="1232946" cy="1213142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AD2411BF-1E48-DF21-CD6F-6C8141A6AD29}"/>
                </a:ext>
              </a:extLst>
            </p:cNvPr>
            <p:cNvSpPr/>
            <p:nvPr/>
          </p:nvSpPr>
          <p:spPr>
            <a:xfrm>
              <a:off x="9714062" y="923904"/>
              <a:ext cx="901580" cy="913331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2E1F4BE-3268-88DA-8950-67186140DB9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640735" y="450247"/>
              <a:ext cx="561064" cy="1639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FF5772F-4E41-D4ED-C14B-76E5FE4C241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54945" y="473106"/>
              <a:ext cx="362931" cy="8745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4AFA80ED-1B11-0F03-7D50-E9D5EE9BD83E}"/>
                </a:ext>
              </a:extLst>
            </p:cNvPr>
            <p:cNvCxnSpPr>
              <a:cxnSpLocks/>
              <a:endCxn id="51" idx="0"/>
            </p:cNvCxnSpPr>
            <p:nvPr/>
          </p:nvCxnSpPr>
          <p:spPr>
            <a:xfrm flipH="1">
              <a:off x="10163698" y="653237"/>
              <a:ext cx="54266" cy="7323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5DFE946-FAAC-A57F-A678-7055E28FCF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3934" y="630378"/>
              <a:ext cx="911170" cy="7484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7F5592A2-7B02-78B8-89D0-07F57E989E2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86620" y="646542"/>
              <a:ext cx="615179" cy="8660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39D4EC24-F5F9-7F92-FC0F-7CB253C05064}"/>
                </a:ext>
              </a:extLst>
            </p:cNvPr>
            <p:cNvCxnSpPr>
              <a:cxnSpLocks/>
            </p:cNvCxnSpPr>
            <p:nvPr/>
          </p:nvCxnSpPr>
          <p:spPr>
            <a:xfrm>
              <a:off x="9271109" y="1386696"/>
              <a:ext cx="869729" cy="217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F3CE40B8-D6F5-1311-4607-0D0C1A18030E}"/>
                </a:ext>
              </a:extLst>
            </p:cNvPr>
            <p:cNvCxnSpPr>
              <a:cxnSpLocks/>
            </p:cNvCxnSpPr>
            <p:nvPr/>
          </p:nvCxnSpPr>
          <p:spPr>
            <a:xfrm>
              <a:off x="9271109" y="1386696"/>
              <a:ext cx="315511" cy="1716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8F5771F-36A3-C4F1-F71F-45B18E09B7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02784" y="1408425"/>
              <a:ext cx="538054" cy="1431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9336DDC5-6C48-E81D-9B2F-43567A93FAD6}"/>
                </a:ext>
              </a:extLst>
            </p:cNvPr>
            <p:cNvSpPr/>
            <p:nvPr/>
          </p:nvSpPr>
          <p:spPr>
            <a:xfrm>
              <a:off x="9232085" y="1347672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53FB3F0-4A7A-A1A6-9533-F6886F3C3181}"/>
                </a:ext>
              </a:extLst>
            </p:cNvPr>
            <p:cNvSpPr/>
            <p:nvPr/>
          </p:nvSpPr>
          <p:spPr>
            <a:xfrm>
              <a:off x="10140838" y="1385565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A2AEE69D-941B-32F5-DC6E-90E32A31D04F}"/>
                </a:ext>
              </a:extLst>
            </p:cNvPr>
            <p:cNvSpPr/>
            <p:nvPr/>
          </p:nvSpPr>
          <p:spPr>
            <a:xfrm>
              <a:off x="9563760" y="1512585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0C174378-D6E9-24E5-7FC5-B50FE24CF7D1}"/>
                </a:ext>
              </a:extLst>
            </p:cNvPr>
            <p:cNvSpPr/>
            <p:nvPr/>
          </p:nvSpPr>
          <p:spPr>
            <a:xfrm>
              <a:off x="9595016" y="42738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DB244ADA-8904-465E-7B18-C31B834B108F}"/>
                </a:ext>
              </a:extLst>
            </p:cNvPr>
            <p:cNvSpPr/>
            <p:nvPr/>
          </p:nvSpPr>
          <p:spPr>
            <a:xfrm>
              <a:off x="10195104" y="607518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</p:grpSp>
      <p:sp>
        <p:nvSpPr>
          <p:cNvPr id="61" name="Oval 60">
            <a:extLst>
              <a:ext uri="{FF2B5EF4-FFF2-40B4-BE49-F238E27FC236}">
                <a16:creationId xmlns:a16="http://schemas.microsoft.com/office/drawing/2014/main" id="{D7876EDC-FE54-B924-5727-DBBE4085BDCC}"/>
              </a:ext>
            </a:extLst>
          </p:cNvPr>
          <p:cNvSpPr>
            <a:spLocks noChangeAspect="1"/>
          </p:cNvSpPr>
          <p:nvPr/>
        </p:nvSpPr>
        <p:spPr>
          <a:xfrm>
            <a:off x="8806146" y="3526358"/>
            <a:ext cx="684000" cy="683998"/>
          </a:xfrm>
          <a:prstGeom prst="ellipse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44EA6DD-910B-47BF-1B4A-972289591F0A}"/>
              </a:ext>
            </a:extLst>
          </p:cNvPr>
          <p:cNvSpPr>
            <a:spLocks noChangeAspect="1"/>
          </p:cNvSpPr>
          <p:nvPr/>
        </p:nvSpPr>
        <p:spPr>
          <a:xfrm>
            <a:off x="9242362" y="3761009"/>
            <a:ext cx="745136" cy="756000"/>
          </a:xfrm>
          <a:prstGeom prst="rect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BF505B3-FABF-632E-D70D-D3BF03AB4BB0}"/>
              </a:ext>
            </a:extLst>
          </p:cNvPr>
          <p:cNvSpPr/>
          <p:nvPr/>
        </p:nvSpPr>
        <p:spPr>
          <a:xfrm>
            <a:off x="9430795" y="3950416"/>
            <a:ext cx="999717" cy="468701"/>
          </a:xfrm>
          <a:prstGeom prst="ellipse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sp>
        <p:nvSpPr>
          <p:cNvPr id="64" name="Teardrop 63">
            <a:extLst>
              <a:ext uri="{FF2B5EF4-FFF2-40B4-BE49-F238E27FC236}">
                <a16:creationId xmlns:a16="http://schemas.microsoft.com/office/drawing/2014/main" id="{53091379-4C4E-10FA-51F7-3634C4281270}"/>
              </a:ext>
            </a:extLst>
          </p:cNvPr>
          <p:cNvSpPr>
            <a:spLocks noChangeAspect="1"/>
          </p:cNvSpPr>
          <p:nvPr/>
        </p:nvSpPr>
        <p:spPr>
          <a:xfrm>
            <a:off x="10095335" y="3626651"/>
            <a:ext cx="720000" cy="720000"/>
          </a:xfrm>
          <a:prstGeom prst="teardrop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FC71046D-C064-9509-C0E4-2618BA007CE5}"/>
              </a:ext>
            </a:extLst>
          </p:cNvPr>
          <p:cNvSpPr>
            <a:spLocks noChangeAspect="1"/>
          </p:cNvSpPr>
          <p:nvPr/>
        </p:nvSpPr>
        <p:spPr>
          <a:xfrm>
            <a:off x="10147385" y="4072969"/>
            <a:ext cx="684000" cy="683998"/>
          </a:xfrm>
          <a:prstGeom prst="ellipse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F4BDC854-1163-24E5-8DE7-39E0EA436C6C}"/>
              </a:ext>
            </a:extLst>
          </p:cNvPr>
          <p:cNvGrpSpPr>
            <a:grpSpLocks noChangeAspect="1"/>
          </p:cNvGrpSpPr>
          <p:nvPr/>
        </p:nvGrpSpPr>
        <p:grpSpPr>
          <a:xfrm>
            <a:off x="8872485" y="5180067"/>
            <a:ext cx="900000" cy="944121"/>
            <a:chOff x="5084711" y="2046001"/>
            <a:chExt cx="1817220" cy="190631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F79F3EA8-7BBC-76F8-35E6-B7AD2AB3CA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47570" y="204600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6A95E65-D56F-A41E-A030-ABE0C31CA4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80870" y="278994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B705C24D-FD23-E824-2E79-803FC408F6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64711" y="292329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D9C9475-2834-71A3-E4C7-4A0B8D8D11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4270" y="230889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A40C7F1-886F-FF6E-EEDD-CE02F565DE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98061" y="227837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6BE0C72A-576C-3D5D-E465-10DA64D291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29931" y="262702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48E0F0AD-BAC3-C6C4-C19E-97CFBFEE3D5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40992" y="3562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466F8980-C654-4483-6065-DF31AFFFA6F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7766" y="362126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302BBD2D-B95B-617B-5B94-88A70C7E2B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84711" y="3880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CBDB9F82-99EC-2188-A7A9-73B4705384CD}"/>
              </a:ext>
            </a:extLst>
          </p:cNvPr>
          <p:cNvGrpSpPr>
            <a:grpSpLocks noChangeAspect="1"/>
          </p:cNvGrpSpPr>
          <p:nvPr/>
        </p:nvGrpSpPr>
        <p:grpSpPr>
          <a:xfrm>
            <a:off x="9555335" y="4950509"/>
            <a:ext cx="900000" cy="944121"/>
            <a:chOff x="5084711" y="2046001"/>
            <a:chExt cx="1817220" cy="1906310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6A9E74AD-FB3A-BDD5-F693-C036B3D6756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47570" y="204600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C05ADC8B-6571-1B5C-AA23-F5938ABE497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80870" y="278994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86403121-7E59-D276-82F5-96D647D8D6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64711" y="292329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D1D082C2-2571-3FA3-D577-863F36F1929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4270" y="230889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61089A19-38BD-B840-1497-FA1E15490F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98061" y="227837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B18BA452-B864-E5CB-9E78-6B6412D317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29931" y="262702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878D8483-651E-B80D-043A-10EDC81C977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40992" y="3562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954EE306-513D-98F2-963D-21F61E2EAA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7766" y="362126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002A89BE-11C5-82F1-4C86-2B5D8C8EFF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84711" y="3880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1C0BED63-C09F-A95F-0AF2-50214AAF4E7D}"/>
              </a:ext>
            </a:extLst>
          </p:cNvPr>
          <p:cNvGrpSpPr>
            <a:grpSpLocks noChangeAspect="1"/>
          </p:cNvGrpSpPr>
          <p:nvPr/>
        </p:nvGrpSpPr>
        <p:grpSpPr>
          <a:xfrm>
            <a:off x="10005335" y="5406664"/>
            <a:ext cx="900000" cy="944121"/>
            <a:chOff x="5084711" y="2046001"/>
            <a:chExt cx="1817220" cy="1906310"/>
          </a:xfrm>
        </p:grpSpPr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ADCAA21F-CB2B-554A-C8A0-810DC6B331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47570" y="204600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1094EE78-4F41-4D48-A54E-1B9313F15C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80870" y="278994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A61FA57D-160B-47B5-592F-78EA55CF55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64711" y="292329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FAECD63B-AFBA-AF8D-2853-8FE1BF84D6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4270" y="230889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070BB745-FA42-E8ED-0178-817B445BD6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98061" y="227837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6DF9D81C-FD37-BC20-28E8-E4D6217622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29931" y="262702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6D64BD4F-D9C0-0276-58B4-460FE0E5CC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40992" y="3562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0E0A3798-3D99-5CC0-F0DB-2B82A44013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7766" y="362126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12714BDA-B66F-FA34-2972-EA927805A0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84711" y="3880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endParaRPr>
            </a:p>
          </p:txBody>
        </p:sp>
      </p:grpSp>
      <p:sp>
        <p:nvSpPr>
          <p:cNvPr id="100" name="Rectangle 99">
            <a:extLst>
              <a:ext uri="{FF2B5EF4-FFF2-40B4-BE49-F238E27FC236}">
                <a16:creationId xmlns:a16="http://schemas.microsoft.com/office/drawing/2014/main" id="{99DAB289-CC8E-0EA6-2488-71DD34253C46}"/>
              </a:ext>
            </a:extLst>
          </p:cNvPr>
          <p:cNvSpPr/>
          <p:nvPr/>
        </p:nvSpPr>
        <p:spPr>
          <a:xfrm>
            <a:off x="9357869" y="5155562"/>
            <a:ext cx="685051" cy="101880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Con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591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65EEC6-9847-A756-E301-A6CD1F6085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21299B7D-E205-1868-4F64-181B244A905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235" b="3876"/>
          <a:stretch>
            <a:fillRect/>
          </a:stretch>
        </p:blipFill>
        <p:spPr>
          <a:xfrm>
            <a:off x="8209052" y="82192"/>
            <a:ext cx="950856" cy="6775798"/>
          </a:xfrm>
          <a:prstGeom prst="rect">
            <a:avLst/>
          </a:prstGeom>
        </p:spPr>
      </p:pic>
      <p:sp>
        <p:nvSpPr>
          <p:cNvPr id="20" name="Footer Placeholder 57">
            <a:extLst>
              <a:ext uri="{FF2B5EF4-FFF2-40B4-BE49-F238E27FC236}">
                <a16:creationId xmlns:a16="http://schemas.microsoft.com/office/drawing/2014/main" id="{DFCDFE8D-E5BE-70D0-AD03-FD2CB269C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837619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rPr>
              <a:t>The 41st International Symposium on Computational Geometry (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rPr>
              <a:t>SoCG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Cond"/>
                <a:ea typeface="+mn-ea"/>
                <a:cs typeface="+mn-cs"/>
              </a:rPr>
              <a:t> 2025), Kanazawa, Japan, June 23–27, 2025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07D17A7-B9A6-D4FD-C4B2-E88B5722A375}"/>
              </a:ext>
            </a:extLst>
          </p:cNvPr>
          <p:cNvSpPr txBox="1">
            <a:spLocks/>
          </p:cNvSpPr>
          <p:nvPr/>
        </p:nvSpPr>
        <p:spPr>
          <a:xfrm>
            <a:off x="385207" y="310871"/>
            <a:ext cx="8376190" cy="5911620"/>
          </a:xfrm>
          <a:prstGeom prst="rect">
            <a:avLst/>
          </a:prstGeom>
        </p:spPr>
        <p:txBody>
          <a:bodyPr vert="horz" lIns="91440" tIns="45720" rIns="91440" bIns="45720" rtlCol="0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srgbClr val="9CA2AB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 Nova Cond"/>
                <a:ea typeface="+mj-ea"/>
                <a:cs typeface="+mj-cs"/>
              </a:rPr>
              <a:t>Summary and Open Questions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B770C60-3943-FE72-0C26-C67A22D17F21}"/>
              </a:ext>
            </a:extLst>
          </p:cNvPr>
          <p:cNvSpPr txBox="1">
            <a:spLocks/>
          </p:cNvSpPr>
          <p:nvPr/>
        </p:nvSpPr>
        <p:spPr>
          <a:xfrm>
            <a:off x="385205" y="1131616"/>
            <a:ext cx="7977959" cy="5726374"/>
          </a:xfrm>
          <a:prstGeom prst="rect">
            <a:avLst/>
          </a:prstGeom>
        </p:spPr>
        <p:txBody>
          <a:bodyPr vert="horz" lIns="91440" tIns="45720" rIns="91440" bIns="45720" rtlCol="0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O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∗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n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2k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)-time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algorithm for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disk graphs with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different sizes of radii,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O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∗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hides a polynomial factor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	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- Faster running time? FPT parameterized by radii types?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O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∗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n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2rk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)-time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algorithm for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ball graphs with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different sizes of radii,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where the centers lie on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planes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that are perpendicular to a given plane</a:t>
            </a:r>
          </a:p>
          <a:p>
            <a:pPr algn="just">
              <a:spcAft>
                <a:spcPts val="600"/>
              </a:spcAf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	</a:t>
            </a:r>
            <a:r>
              <a:rPr lang="en-US" sz="2400" dirty="0">
                <a:solidFill>
                  <a:srgbClr val="FF0000"/>
                </a:solidFill>
                <a:latin typeface="Arial Nova Cond (Body)"/>
              </a:rPr>
              <a:t>- Remove the dependency on </a:t>
            </a:r>
            <a:r>
              <a:rPr lang="en-US" sz="2400" i="1" dirty="0">
                <a:solidFill>
                  <a:srgbClr val="FF0000"/>
                </a:solidFill>
                <a:latin typeface="Arial Nova Cond (Body)"/>
              </a:rPr>
              <a:t>r</a:t>
            </a:r>
            <a:r>
              <a:rPr lang="en-US" sz="2400" dirty="0">
                <a:solidFill>
                  <a:srgbClr val="FF0000"/>
                </a:solidFill>
                <a:latin typeface="Arial Nova Cond (Body)"/>
              </a:rPr>
              <a:t> 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O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∗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n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2k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)-time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algorithm for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L-visible convex polygons with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different shapes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  <a:p>
            <a:pPr algn="just">
              <a:spcAft>
                <a:spcPts val="600"/>
              </a:spcAf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	</a:t>
            </a:r>
            <a:r>
              <a:rPr lang="en-US" sz="2400" dirty="0">
                <a:solidFill>
                  <a:srgbClr val="FF0000"/>
                </a:solidFill>
                <a:latin typeface="Arial Nova Cond (Body)"/>
              </a:rPr>
              <a:t>- Replace convexity with something more general?</a:t>
            </a:r>
            <a:endParaRPr lang="en-US" sz="2400" dirty="0">
              <a:solidFill>
                <a:prstClr val="white">
                  <a:lumMod val="75000"/>
                </a:prstClr>
              </a:solidFill>
              <a:latin typeface="Arial Nova Cond (Body)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Fast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1971A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rectangular range query for unit disks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 Nova Cond (Body)"/>
                <a:ea typeface="+mj-ea"/>
                <a:cs typeface="+mj-cs"/>
              </a:rPr>
              <a:t>, where a maximum clique needs to be reported over disks with centers in the query rectangle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white">
                    <a:lumMod val="75000"/>
                  </a:prstClr>
                </a:solidFill>
                <a:latin typeface="Arial Nova Cond (Body)"/>
              </a:rPr>
              <a:t>	</a:t>
            </a:r>
            <a:r>
              <a:rPr lang="en-US" sz="2400" dirty="0">
                <a:solidFill>
                  <a:srgbClr val="FF0000"/>
                </a:solidFill>
                <a:latin typeface="Arial Nova Cond (Body)"/>
              </a:rPr>
              <a:t>- Less explored – scope for better data structures </a:t>
            </a:r>
            <a:endParaRPr lang="en-US" sz="2400" dirty="0">
              <a:solidFill>
                <a:prstClr val="white">
                  <a:lumMod val="75000"/>
                </a:prstClr>
              </a:solidFill>
              <a:latin typeface="Arial Nova Cond (Body)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Arial Nova Cond (Body)"/>
              <a:ea typeface="+mj-ea"/>
              <a:cs typeface="+mj-cs"/>
            </a:endParaRPr>
          </a:p>
        </p:txBody>
      </p:sp>
      <p:pic>
        <p:nvPicPr>
          <p:cNvPr id="8" name="Picture 4" descr="Sundial and University of Saskatchewan collaborate to advance cannabis  clinical research">
            <a:extLst>
              <a:ext uri="{FF2B5EF4-FFF2-40B4-BE49-F238E27FC236}">
                <a16:creationId xmlns:a16="http://schemas.microsoft.com/office/drawing/2014/main" id="{AF4C05FB-60F1-925B-8B76-D60BC6799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86824" y="4214509"/>
            <a:ext cx="2551043" cy="7334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6" descr="Update on NSERC&amp;#39;s New Research Partnerships Program – CS-Can|Info-Can">
            <a:extLst>
              <a:ext uri="{FF2B5EF4-FFF2-40B4-BE49-F238E27FC236}">
                <a16:creationId xmlns:a16="http://schemas.microsoft.com/office/drawing/2014/main" id="{FB663457-EAB6-A782-C98D-B0370F7DB7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27" b="28170"/>
          <a:stretch/>
        </p:blipFill>
        <p:spPr bwMode="auto">
          <a:xfrm>
            <a:off x="9064629" y="5046790"/>
            <a:ext cx="2559646" cy="9358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520700" stA="57000" endPos="43000" dist="5000" dir="5400000" sy="-100000" algn="bl" rotWithShape="0"/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C6281CC-0B1F-3C50-1C08-F66E46CD2EE4}"/>
              </a:ext>
            </a:extLst>
          </p:cNvPr>
          <p:cNvSpPr txBox="1"/>
          <p:nvPr/>
        </p:nvSpPr>
        <p:spPr>
          <a:xfrm>
            <a:off x="9034441" y="1741022"/>
            <a:ext cx="2569768" cy="168797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>
                <a:ln>
                  <a:solidFill>
                    <a:schemeClr val="bg1"/>
                  </a:solidFill>
                </a:ln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4644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241F2F96-4AB1-4739-8A2B-1FE24F534E3E}"/>
              </a:ext>
            </a:extLst>
          </p:cNvPr>
          <p:cNvSpPr txBox="1">
            <a:spLocks/>
          </p:cNvSpPr>
          <p:nvPr/>
        </p:nvSpPr>
        <p:spPr>
          <a:xfrm>
            <a:off x="0" y="60376"/>
            <a:ext cx="12191999" cy="77216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Known Results – Unit Disk Graphs – O(</a:t>
            </a:r>
            <a:r>
              <a:rPr lang="en-US" sz="3800" b="1" i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n</a:t>
            </a:r>
            <a:r>
              <a:rPr lang="en-US" sz="3800" b="1" baseline="30000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4.5</a:t>
            </a:r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) [CCJ 1990]</a:t>
            </a:r>
            <a:endParaRPr lang="en-CA" sz="3800" b="1" baseline="30000" dirty="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Arial Nova Cond"/>
              <a:ea typeface="+mj-ea"/>
              <a:cs typeface="+mj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8AA15A1-2924-4900-A7B5-B3CB825D269F}"/>
              </a:ext>
            </a:extLst>
          </p:cNvPr>
          <p:cNvSpPr/>
          <p:nvPr/>
        </p:nvSpPr>
        <p:spPr>
          <a:xfrm>
            <a:off x="683581" y="896645"/>
            <a:ext cx="10813002" cy="5610687"/>
          </a:xfrm>
          <a:prstGeom prst="rect">
            <a:avLst/>
          </a:prstGeom>
          <a:noFill/>
          <a:ln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200" dirty="0"/>
              <a:t>The 41st International Symposium on Computational Geometry (</a:t>
            </a:r>
            <a:r>
              <a:rPr lang="en-US" sz="1200" dirty="0" err="1"/>
              <a:t>SoCG</a:t>
            </a:r>
            <a:r>
              <a:rPr lang="en-US" sz="1200" dirty="0"/>
              <a:t> 2025), Kanazawa, Japan, June 23–27, 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64A7939-E30C-190E-BF1D-1F45EF6FDD63}"/>
              </a:ext>
            </a:extLst>
          </p:cNvPr>
          <p:cNvGrpSpPr/>
          <p:nvPr/>
        </p:nvGrpSpPr>
        <p:grpSpPr>
          <a:xfrm>
            <a:off x="1425205" y="1605061"/>
            <a:ext cx="1080000" cy="1080000"/>
            <a:chOff x="3530230" y="3329086"/>
            <a:chExt cx="1080000" cy="1080000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EDB11BC-F05D-ED1F-ADBB-614A2EAD1D70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A650317-663A-2E0E-53F4-7A9570649699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EE423C87-B7FD-DCA6-5DFF-CFB03EBC7DDB}"/>
              </a:ext>
            </a:extLst>
          </p:cNvPr>
          <p:cNvGrpSpPr/>
          <p:nvPr/>
        </p:nvGrpSpPr>
        <p:grpSpPr>
          <a:xfrm>
            <a:off x="1158505" y="2349000"/>
            <a:ext cx="1080000" cy="1080000"/>
            <a:chOff x="3530230" y="3329086"/>
            <a:chExt cx="1080000" cy="10800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7346C1B-5635-27FE-ECA3-C01E614713D1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61C4900-4E8F-44C3-2D22-B0E60DE95E5F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3C0E020-7AD1-A22B-CEDE-02B202E1AF0B}"/>
              </a:ext>
            </a:extLst>
          </p:cNvPr>
          <p:cNvGrpSpPr/>
          <p:nvPr/>
        </p:nvGrpSpPr>
        <p:grpSpPr>
          <a:xfrm>
            <a:off x="1942346" y="2482350"/>
            <a:ext cx="1080000" cy="1080000"/>
            <a:chOff x="3530230" y="3329086"/>
            <a:chExt cx="1080000" cy="108000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3BC23AC-2AF6-EE3F-0A23-79D2AA3B7A1B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8DD0A76-0641-7C63-5301-34BBEF08D2DF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C2BA878-CE42-910F-921E-B5205E989202}"/>
              </a:ext>
            </a:extLst>
          </p:cNvPr>
          <p:cNvGrpSpPr/>
          <p:nvPr/>
        </p:nvGrpSpPr>
        <p:grpSpPr>
          <a:xfrm>
            <a:off x="1691905" y="1867956"/>
            <a:ext cx="1080000" cy="1080000"/>
            <a:chOff x="3530230" y="3329086"/>
            <a:chExt cx="1080000" cy="1080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528BA2D-A7D4-F32B-A7F0-A36D760B2081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68E599A0-EF2D-B2E1-16DB-8E288BAD9525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C7AF1BF-134F-1D72-897F-4ECFFA55E79B}"/>
              </a:ext>
            </a:extLst>
          </p:cNvPr>
          <p:cNvGrpSpPr/>
          <p:nvPr/>
        </p:nvGrpSpPr>
        <p:grpSpPr>
          <a:xfrm>
            <a:off x="2075696" y="1837432"/>
            <a:ext cx="1080000" cy="1080000"/>
            <a:chOff x="3530230" y="3329086"/>
            <a:chExt cx="1080000" cy="108000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997A693-3EEE-56FF-C4E5-421EAE62C59A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DEBF3E9-6F02-B65B-D2DA-5C8CAECC0BB0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BE0D345-E7D0-4065-8F1B-7B7E05BAECEE}"/>
              </a:ext>
            </a:extLst>
          </p:cNvPr>
          <p:cNvGrpSpPr/>
          <p:nvPr/>
        </p:nvGrpSpPr>
        <p:grpSpPr>
          <a:xfrm>
            <a:off x="2607566" y="2186087"/>
            <a:ext cx="1080000" cy="1080000"/>
            <a:chOff x="3530230" y="3329086"/>
            <a:chExt cx="1080000" cy="1080000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18CB01C6-ABA5-14C7-E720-6D84F1CFECF4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21D1FC3F-E19F-202A-CB09-0873C9138C64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DB5A53D-0F1C-7276-78F4-786A0A9B304E}"/>
              </a:ext>
            </a:extLst>
          </p:cNvPr>
          <p:cNvGrpSpPr/>
          <p:nvPr/>
        </p:nvGrpSpPr>
        <p:grpSpPr>
          <a:xfrm>
            <a:off x="1618627" y="3121371"/>
            <a:ext cx="1080000" cy="1080000"/>
            <a:chOff x="3530230" y="3329086"/>
            <a:chExt cx="1080000" cy="1080000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18B2D772-2747-6EA5-F596-A25CE63CEE58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C566E2D6-BF82-16B4-37DB-F1E70DF3DF61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61359CF6-999A-09A9-1E5D-D3428879E950}"/>
              </a:ext>
            </a:extLst>
          </p:cNvPr>
          <p:cNvGrpSpPr/>
          <p:nvPr/>
        </p:nvGrpSpPr>
        <p:grpSpPr>
          <a:xfrm>
            <a:off x="2485401" y="3180327"/>
            <a:ext cx="1080000" cy="1080000"/>
            <a:chOff x="3530230" y="3329086"/>
            <a:chExt cx="1080000" cy="108000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E2862DD8-0F77-0FDA-9F21-397EC87F9378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41A1AC27-8278-A8AF-C524-D8F2876AA8B6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59CAF86E-B017-BA5D-80EA-811F31913437}"/>
              </a:ext>
            </a:extLst>
          </p:cNvPr>
          <p:cNvGrpSpPr/>
          <p:nvPr/>
        </p:nvGrpSpPr>
        <p:grpSpPr>
          <a:xfrm>
            <a:off x="862346" y="3439371"/>
            <a:ext cx="1080000" cy="1080000"/>
            <a:chOff x="3530230" y="3329086"/>
            <a:chExt cx="1080000" cy="1080000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4DB33386-1F2C-9D0F-906B-246B4B6901CF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3A19A51D-E573-241D-1C49-5E6459A52EB6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53" name="Oval 52">
            <a:extLst>
              <a:ext uri="{FF2B5EF4-FFF2-40B4-BE49-F238E27FC236}">
                <a16:creationId xmlns:a16="http://schemas.microsoft.com/office/drawing/2014/main" id="{62551F9F-DA33-5BEA-1F7A-60AA91AA6EB0}"/>
              </a:ext>
            </a:extLst>
          </p:cNvPr>
          <p:cNvSpPr>
            <a:spLocks noChangeAspect="1"/>
          </p:cNvSpPr>
          <p:nvPr/>
        </p:nvSpPr>
        <p:spPr>
          <a:xfrm>
            <a:off x="5647570" y="2046001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B656A36C-874C-DF8B-B63D-924B9C7630B8}"/>
              </a:ext>
            </a:extLst>
          </p:cNvPr>
          <p:cNvSpPr>
            <a:spLocks noChangeAspect="1"/>
          </p:cNvSpPr>
          <p:nvPr/>
        </p:nvSpPr>
        <p:spPr>
          <a:xfrm>
            <a:off x="5380870" y="278994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899795-7246-CBFD-A254-12FE6867AEFA}"/>
              </a:ext>
            </a:extLst>
          </p:cNvPr>
          <p:cNvSpPr>
            <a:spLocks noChangeAspect="1"/>
          </p:cNvSpPr>
          <p:nvPr/>
        </p:nvSpPr>
        <p:spPr>
          <a:xfrm>
            <a:off x="6164711" y="292329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A50E864E-D9CC-8EE7-27CF-985224225FF4}"/>
              </a:ext>
            </a:extLst>
          </p:cNvPr>
          <p:cNvSpPr>
            <a:spLocks noChangeAspect="1"/>
          </p:cNvSpPr>
          <p:nvPr/>
        </p:nvSpPr>
        <p:spPr>
          <a:xfrm>
            <a:off x="5914270" y="230889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8DA9DBC0-02B8-4576-AF6B-055FE1DE75D3}"/>
              </a:ext>
            </a:extLst>
          </p:cNvPr>
          <p:cNvSpPr>
            <a:spLocks noChangeAspect="1"/>
          </p:cNvSpPr>
          <p:nvPr/>
        </p:nvSpPr>
        <p:spPr>
          <a:xfrm>
            <a:off x="6298061" y="2278372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C99ECF47-DAC3-3F68-AF0E-8332903A2FAE}"/>
              </a:ext>
            </a:extLst>
          </p:cNvPr>
          <p:cNvSpPr>
            <a:spLocks noChangeAspect="1"/>
          </p:cNvSpPr>
          <p:nvPr/>
        </p:nvSpPr>
        <p:spPr>
          <a:xfrm>
            <a:off x="6829931" y="2627027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26A465CC-4778-D9D0-0623-5DEB3CCF204E}"/>
              </a:ext>
            </a:extLst>
          </p:cNvPr>
          <p:cNvSpPr>
            <a:spLocks noChangeAspect="1"/>
          </p:cNvSpPr>
          <p:nvPr/>
        </p:nvSpPr>
        <p:spPr>
          <a:xfrm>
            <a:off x="5840992" y="3562311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5205E619-9431-1374-4336-9108B70AE66D}"/>
              </a:ext>
            </a:extLst>
          </p:cNvPr>
          <p:cNvSpPr>
            <a:spLocks noChangeAspect="1"/>
          </p:cNvSpPr>
          <p:nvPr/>
        </p:nvSpPr>
        <p:spPr>
          <a:xfrm>
            <a:off x="6707766" y="3621267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C35CA850-D8AD-1433-E1DA-AE210ACE163F}"/>
              </a:ext>
            </a:extLst>
          </p:cNvPr>
          <p:cNvSpPr>
            <a:spLocks noChangeAspect="1"/>
          </p:cNvSpPr>
          <p:nvPr/>
        </p:nvSpPr>
        <p:spPr>
          <a:xfrm>
            <a:off x="5084711" y="3880311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425DE918-6447-1452-3280-BC32AA042638}"/>
              </a:ext>
            </a:extLst>
          </p:cNvPr>
          <p:cNvCxnSpPr>
            <a:cxnSpLocks/>
            <a:stCxn id="53" idx="5"/>
            <a:endCxn id="59" idx="1"/>
          </p:cNvCxnSpPr>
          <p:nvPr/>
        </p:nvCxnSpPr>
        <p:spPr>
          <a:xfrm>
            <a:off x="5709026" y="2107457"/>
            <a:ext cx="466229" cy="82637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>
            <a:extLst>
              <a:ext uri="{FF2B5EF4-FFF2-40B4-BE49-F238E27FC236}">
                <a16:creationId xmlns:a16="http://schemas.microsoft.com/office/drawing/2014/main" id="{267B81AD-AD62-799F-533F-7CEF6CAF406E}"/>
              </a:ext>
            </a:extLst>
          </p:cNvPr>
          <p:cNvSpPr/>
          <p:nvPr/>
        </p:nvSpPr>
        <p:spPr>
          <a:xfrm>
            <a:off x="4675570" y="1080943"/>
            <a:ext cx="2016000" cy="20160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AAC78A05-6F0E-A162-D576-D9ED39FAE447}"/>
              </a:ext>
            </a:extLst>
          </p:cNvPr>
          <p:cNvSpPr txBox="1"/>
          <p:nvPr/>
        </p:nvSpPr>
        <p:spPr>
          <a:xfrm>
            <a:off x="5408944" y="16984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08CCD72-E4F2-822D-01BA-3CA4ED1F24F3}"/>
              </a:ext>
            </a:extLst>
          </p:cNvPr>
          <p:cNvSpPr txBox="1"/>
          <p:nvPr/>
        </p:nvSpPr>
        <p:spPr>
          <a:xfrm>
            <a:off x="6211284" y="291186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BDC46C25-D270-6195-1B76-27191AE981F2}"/>
              </a:ext>
            </a:extLst>
          </p:cNvPr>
          <p:cNvSpPr/>
          <p:nvPr/>
        </p:nvSpPr>
        <p:spPr>
          <a:xfrm>
            <a:off x="5201716" y="2078830"/>
            <a:ext cx="999060" cy="1018735"/>
          </a:xfrm>
          <a:custGeom>
            <a:avLst/>
            <a:gdLst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85135 w 1085135"/>
              <a:gd name="connsiteY2" fmla="*/ 900113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999410 w 1085135"/>
              <a:gd name="connsiteY3" fmla="*/ 926306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72893"/>
              <a:gd name="connsiteX1" fmla="*/ 1085135 w 1085135"/>
              <a:gd name="connsiteY1" fmla="*/ 900113 h 1072893"/>
              <a:gd name="connsiteX2" fmla="*/ 1077991 w 1085135"/>
              <a:gd name="connsiteY2" fmla="*/ 883444 h 1072893"/>
              <a:gd name="connsiteX3" fmla="*/ 999410 w 1085135"/>
              <a:gd name="connsiteY3" fmla="*/ 926306 h 1072893"/>
              <a:gd name="connsiteX4" fmla="*/ 858917 w 1085135"/>
              <a:gd name="connsiteY4" fmla="*/ 978695 h 1072893"/>
              <a:gd name="connsiteX5" fmla="*/ 601741 w 1085135"/>
              <a:gd name="connsiteY5" fmla="*/ 1066800 h 1072893"/>
              <a:gd name="connsiteX6" fmla="*/ 442198 w 1085135"/>
              <a:gd name="connsiteY6" fmla="*/ 1062038 h 1072893"/>
              <a:gd name="connsiteX7" fmla="*/ 265985 w 1085135"/>
              <a:gd name="connsiteY7" fmla="*/ 1035844 h 1072893"/>
              <a:gd name="connsiteX8" fmla="*/ 151685 w 1085135"/>
              <a:gd name="connsiteY8" fmla="*/ 1000125 h 1072893"/>
              <a:gd name="connsiteX9" fmla="*/ 18335 w 1085135"/>
              <a:gd name="connsiteY9" fmla="*/ 931069 h 1072893"/>
              <a:gd name="connsiteX10" fmla="*/ 1666 w 1085135"/>
              <a:gd name="connsiteY10" fmla="*/ 923925 h 1072893"/>
              <a:gd name="connsiteX11" fmla="*/ 1666 w 1085135"/>
              <a:gd name="connsiteY11" fmla="*/ 919163 h 1072893"/>
              <a:gd name="connsiteX12" fmla="*/ 11191 w 1085135"/>
              <a:gd name="connsiteY12" fmla="*/ 802482 h 1072893"/>
              <a:gd name="connsiteX13" fmla="*/ 54054 w 1085135"/>
              <a:gd name="connsiteY13" fmla="*/ 604838 h 1072893"/>
              <a:gd name="connsiteX14" fmla="*/ 144541 w 1085135"/>
              <a:gd name="connsiteY14" fmla="*/ 400050 h 1072893"/>
              <a:gd name="connsiteX15" fmla="*/ 244554 w 1085135"/>
              <a:gd name="connsiteY15" fmla="*/ 257175 h 1072893"/>
              <a:gd name="connsiteX16" fmla="*/ 365998 w 1085135"/>
              <a:gd name="connsiteY16" fmla="*/ 145257 h 1072893"/>
              <a:gd name="connsiteX17" fmla="*/ 430291 w 1085135"/>
              <a:gd name="connsiteY17" fmla="*/ 88107 h 1072893"/>
              <a:gd name="connsiteX18" fmla="*/ 523160 w 1085135"/>
              <a:gd name="connsiteY18" fmla="*/ 26194 h 1072893"/>
              <a:gd name="connsiteX19" fmla="*/ 568404 w 1085135"/>
              <a:gd name="connsiteY19" fmla="*/ 0 h 1072893"/>
              <a:gd name="connsiteX0" fmla="*/ 568404 w 1085135"/>
              <a:gd name="connsiteY0" fmla="*/ 0 h 1062555"/>
              <a:gd name="connsiteX1" fmla="*/ 1085135 w 1085135"/>
              <a:gd name="connsiteY1" fmla="*/ 900113 h 1062555"/>
              <a:gd name="connsiteX2" fmla="*/ 1077991 w 1085135"/>
              <a:gd name="connsiteY2" fmla="*/ 883444 h 1062555"/>
              <a:gd name="connsiteX3" fmla="*/ 999410 w 1085135"/>
              <a:gd name="connsiteY3" fmla="*/ 926306 h 1062555"/>
              <a:gd name="connsiteX4" fmla="*/ 858917 w 1085135"/>
              <a:gd name="connsiteY4" fmla="*/ 978695 h 1062555"/>
              <a:gd name="connsiteX5" fmla="*/ 694609 w 1085135"/>
              <a:gd name="connsiteY5" fmla="*/ 1012031 h 1062555"/>
              <a:gd name="connsiteX6" fmla="*/ 442198 w 1085135"/>
              <a:gd name="connsiteY6" fmla="*/ 1062038 h 1062555"/>
              <a:gd name="connsiteX7" fmla="*/ 265985 w 1085135"/>
              <a:gd name="connsiteY7" fmla="*/ 1035844 h 1062555"/>
              <a:gd name="connsiteX8" fmla="*/ 151685 w 1085135"/>
              <a:gd name="connsiteY8" fmla="*/ 1000125 h 1062555"/>
              <a:gd name="connsiteX9" fmla="*/ 18335 w 1085135"/>
              <a:gd name="connsiteY9" fmla="*/ 931069 h 1062555"/>
              <a:gd name="connsiteX10" fmla="*/ 1666 w 1085135"/>
              <a:gd name="connsiteY10" fmla="*/ 923925 h 1062555"/>
              <a:gd name="connsiteX11" fmla="*/ 1666 w 1085135"/>
              <a:gd name="connsiteY11" fmla="*/ 919163 h 1062555"/>
              <a:gd name="connsiteX12" fmla="*/ 11191 w 1085135"/>
              <a:gd name="connsiteY12" fmla="*/ 802482 h 1062555"/>
              <a:gd name="connsiteX13" fmla="*/ 54054 w 1085135"/>
              <a:gd name="connsiteY13" fmla="*/ 604838 h 1062555"/>
              <a:gd name="connsiteX14" fmla="*/ 144541 w 1085135"/>
              <a:gd name="connsiteY14" fmla="*/ 400050 h 1062555"/>
              <a:gd name="connsiteX15" fmla="*/ 244554 w 1085135"/>
              <a:gd name="connsiteY15" fmla="*/ 257175 h 1062555"/>
              <a:gd name="connsiteX16" fmla="*/ 365998 w 1085135"/>
              <a:gd name="connsiteY16" fmla="*/ 145257 h 1062555"/>
              <a:gd name="connsiteX17" fmla="*/ 430291 w 1085135"/>
              <a:gd name="connsiteY17" fmla="*/ 88107 h 1062555"/>
              <a:gd name="connsiteX18" fmla="*/ 523160 w 1085135"/>
              <a:gd name="connsiteY18" fmla="*/ 26194 h 1062555"/>
              <a:gd name="connsiteX19" fmla="*/ 568404 w 1085135"/>
              <a:gd name="connsiteY19" fmla="*/ 0 h 1062555"/>
              <a:gd name="connsiteX0" fmla="*/ 568404 w 1085135"/>
              <a:gd name="connsiteY0" fmla="*/ 0 h 1036136"/>
              <a:gd name="connsiteX1" fmla="*/ 1085135 w 1085135"/>
              <a:gd name="connsiteY1" fmla="*/ 900113 h 1036136"/>
              <a:gd name="connsiteX2" fmla="*/ 1077991 w 1085135"/>
              <a:gd name="connsiteY2" fmla="*/ 883444 h 1036136"/>
              <a:gd name="connsiteX3" fmla="*/ 999410 w 1085135"/>
              <a:gd name="connsiteY3" fmla="*/ 926306 h 1036136"/>
              <a:gd name="connsiteX4" fmla="*/ 858917 w 1085135"/>
              <a:gd name="connsiteY4" fmla="*/ 978695 h 1036136"/>
              <a:gd name="connsiteX5" fmla="*/ 694609 w 1085135"/>
              <a:gd name="connsiteY5" fmla="*/ 1012031 h 1036136"/>
              <a:gd name="connsiteX6" fmla="*/ 487442 w 1085135"/>
              <a:gd name="connsiteY6" fmla="*/ 1016795 h 1036136"/>
              <a:gd name="connsiteX7" fmla="*/ 265985 w 1085135"/>
              <a:gd name="connsiteY7" fmla="*/ 1035844 h 1036136"/>
              <a:gd name="connsiteX8" fmla="*/ 151685 w 1085135"/>
              <a:gd name="connsiteY8" fmla="*/ 1000125 h 1036136"/>
              <a:gd name="connsiteX9" fmla="*/ 18335 w 1085135"/>
              <a:gd name="connsiteY9" fmla="*/ 931069 h 1036136"/>
              <a:gd name="connsiteX10" fmla="*/ 1666 w 1085135"/>
              <a:gd name="connsiteY10" fmla="*/ 923925 h 1036136"/>
              <a:gd name="connsiteX11" fmla="*/ 1666 w 1085135"/>
              <a:gd name="connsiteY11" fmla="*/ 919163 h 1036136"/>
              <a:gd name="connsiteX12" fmla="*/ 11191 w 1085135"/>
              <a:gd name="connsiteY12" fmla="*/ 802482 h 1036136"/>
              <a:gd name="connsiteX13" fmla="*/ 54054 w 1085135"/>
              <a:gd name="connsiteY13" fmla="*/ 604838 h 1036136"/>
              <a:gd name="connsiteX14" fmla="*/ 144541 w 1085135"/>
              <a:gd name="connsiteY14" fmla="*/ 400050 h 1036136"/>
              <a:gd name="connsiteX15" fmla="*/ 244554 w 1085135"/>
              <a:gd name="connsiteY15" fmla="*/ 257175 h 1036136"/>
              <a:gd name="connsiteX16" fmla="*/ 365998 w 1085135"/>
              <a:gd name="connsiteY16" fmla="*/ 145257 h 1036136"/>
              <a:gd name="connsiteX17" fmla="*/ 430291 w 1085135"/>
              <a:gd name="connsiteY17" fmla="*/ 88107 h 1036136"/>
              <a:gd name="connsiteX18" fmla="*/ 523160 w 1085135"/>
              <a:gd name="connsiteY18" fmla="*/ 26194 h 1036136"/>
              <a:gd name="connsiteX19" fmla="*/ 568404 w 1085135"/>
              <a:gd name="connsiteY19" fmla="*/ 0 h 1036136"/>
              <a:gd name="connsiteX0" fmla="*/ 568404 w 1085135"/>
              <a:gd name="connsiteY0" fmla="*/ 0 h 1018735"/>
              <a:gd name="connsiteX1" fmla="*/ 1085135 w 1085135"/>
              <a:gd name="connsiteY1" fmla="*/ 900113 h 1018735"/>
              <a:gd name="connsiteX2" fmla="*/ 1077991 w 1085135"/>
              <a:gd name="connsiteY2" fmla="*/ 883444 h 1018735"/>
              <a:gd name="connsiteX3" fmla="*/ 999410 w 1085135"/>
              <a:gd name="connsiteY3" fmla="*/ 926306 h 1018735"/>
              <a:gd name="connsiteX4" fmla="*/ 858917 w 1085135"/>
              <a:gd name="connsiteY4" fmla="*/ 978695 h 1018735"/>
              <a:gd name="connsiteX5" fmla="*/ 694609 w 1085135"/>
              <a:gd name="connsiteY5" fmla="*/ 1012031 h 1018735"/>
              <a:gd name="connsiteX6" fmla="*/ 487442 w 1085135"/>
              <a:gd name="connsiteY6" fmla="*/ 1016795 h 1018735"/>
              <a:gd name="connsiteX7" fmla="*/ 304085 w 1085135"/>
              <a:gd name="connsiteY7" fmla="*/ 988219 h 1018735"/>
              <a:gd name="connsiteX8" fmla="*/ 151685 w 1085135"/>
              <a:gd name="connsiteY8" fmla="*/ 1000125 h 1018735"/>
              <a:gd name="connsiteX9" fmla="*/ 18335 w 1085135"/>
              <a:gd name="connsiteY9" fmla="*/ 931069 h 1018735"/>
              <a:gd name="connsiteX10" fmla="*/ 1666 w 1085135"/>
              <a:gd name="connsiteY10" fmla="*/ 923925 h 1018735"/>
              <a:gd name="connsiteX11" fmla="*/ 1666 w 1085135"/>
              <a:gd name="connsiteY11" fmla="*/ 919163 h 1018735"/>
              <a:gd name="connsiteX12" fmla="*/ 11191 w 1085135"/>
              <a:gd name="connsiteY12" fmla="*/ 802482 h 1018735"/>
              <a:gd name="connsiteX13" fmla="*/ 54054 w 1085135"/>
              <a:gd name="connsiteY13" fmla="*/ 604838 h 1018735"/>
              <a:gd name="connsiteX14" fmla="*/ 144541 w 1085135"/>
              <a:gd name="connsiteY14" fmla="*/ 400050 h 1018735"/>
              <a:gd name="connsiteX15" fmla="*/ 244554 w 1085135"/>
              <a:gd name="connsiteY15" fmla="*/ 257175 h 1018735"/>
              <a:gd name="connsiteX16" fmla="*/ 365998 w 1085135"/>
              <a:gd name="connsiteY16" fmla="*/ 145257 h 1018735"/>
              <a:gd name="connsiteX17" fmla="*/ 430291 w 1085135"/>
              <a:gd name="connsiteY17" fmla="*/ 88107 h 1018735"/>
              <a:gd name="connsiteX18" fmla="*/ 523160 w 1085135"/>
              <a:gd name="connsiteY18" fmla="*/ 26194 h 1018735"/>
              <a:gd name="connsiteX19" fmla="*/ 568404 w 1085135"/>
              <a:gd name="connsiteY19" fmla="*/ 0 h 1018735"/>
              <a:gd name="connsiteX0" fmla="*/ 572121 w 1088852"/>
              <a:gd name="connsiteY0" fmla="*/ 0 h 1018735"/>
              <a:gd name="connsiteX1" fmla="*/ 1088852 w 1088852"/>
              <a:gd name="connsiteY1" fmla="*/ 900113 h 1018735"/>
              <a:gd name="connsiteX2" fmla="*/ 1081708 w 1088852"/>
              <a:gd name="connsiteY2" fmla="*/ 883444 h 1018735"/>
              <a:gd name="connsiteX3" fmla="*/ 1003127 w 1088852"/>
              <a:gd name="connsiteY3" fmla="*/ 926306 h 1018735"/>
              <a:gd name="connsiteX4" fmla="*/ 862634 w 1088852"/>
              <a:gd name="connsiteY4" fmla="*/ 978695 h 1018735"/>
              <a:gd name="connsiteX5" fmla="*/ 698326 w 1088852"/>
              <a:gd name="connsiteY5" fmla="*/ 1012031 h 1018735"/>
              <a:gd name="connsiteX6" fmla="*/ 491159 w 1088852"/>
              <a:gd name="connsiteY6" fmla="*/ 1016795 h 1018735"/>
              <a:gd name="connsiteX7" fmla="*/ 307802 w 1088852"/>
              <a:gd name="connsiteY7" fmla="*/ 988219 h 1018735"/>
              <a:gd name="connsiteX8" fmla="*/ 224458 w 1088852"/>
              <a:gd name="connsiteY8" fmla="*/ 952500 h 1018735"/>
              <a:gd name="connsiteX9" fmla="*/ 22052 w 1088852"/>
              <a:gd name="connsiteY9" fmla="*/ 931069 h 1018735"/>
              <a:gd name="connsiteX10" fmla="*/ 5383 w 1088852"/>
              <a:gd name="connsiteY10" fmla="*/ 923925 h 1018735"/>
              <a:gd name="connsiteX11" fmla="*/ 5383 w 1088852"/>
              <a:gd name="connsiteY11" fmla="*/ 919163 h 1018735"/>
              <a:gd name="connsiteX12" fmla="*/ 14908 w 1088852"/>
              <a:gd name="connsiteY12" fmla="*/ 802482 h 1018735"/>
              <a:gd name="connsiteX13" fmla="*/ 57771 w 1088852"/>
              <a:gd name="connsiteY13" fmla="*/ 604838 h 1018735"/>
              <a:gd name="connsiteX14" fmla="*/ 148258 w 1088852"/>
              <a:gd name="connsiteY14" fmla="*/ 400050 h 1018735"/>
              <a:gd name="connsiteX15" fmla="*/ 248271 w 1088852"/>
              <a:gd name="connsiteY15" fmla="*/ 257175 h 1018735"/>
              <a:gd name="connsiteX16" fmla="*/ 369715 w 1088852"/>
              <a:gd name="connsiteY16" fmla="*/ 145257 h 1018735"/>
              <a:gd name="connsiteX17" fmla="*/ 434008 w 1088852"/>
              <a:gd name="connsiteY17" fmla="*/ 88107 h 1018735"/>
              <a:gd name="connsiteX18" fmla="*/ 526877 w 1088852"/>
              <a:gd name="connsiteY18" fmla="*/ 26194 h 1018735"/>
              <a:gd name="connsiteX19" fmla="*/ 572121 w 1088852"/>
              <a:gd name="connsiteY19" fmla="*/ 0 h 1018735"/>
              <a:gd name="connsiteX0" fmla="*/ 575039 w 1091770"/>
              <a:gd name="connsiteY0" fmla="*/ 0 h 1018735"/>
              <a:gd name="connsiteX1" fmla="*/ 1091770 w 1091770"/>
              <a:gd name="connsiteY1" fmla="*/ 900113 h 1018735"/>
              <a:gd name="connsiteX2" fmla="*/ 1084626 w 1091770"/>
              <a:gd name="connsiteY2" fmla="*/ 883444 h 1018735"/>
              <a:gd name="connsiteX3" fmla="*/ 1006045 w 1091770"/>
              <a:gd name="connsiteY3" fmla="*/ 926306 h 1018735"/>
              <a:gd name="connsiteX4" fmla="*/ 865552 w 1091770"/>
              <a:gd name="connsiteY4" fmla="*/ 978695 h 1018735"/>
              <a:gd name="connsiteX5" fmla="*/ 701244 w 1091770"/>
              <a:gd name="connsiteY5" fmla="*/ 1012031 h 1018735"/>
              <a:gd name="connsiteX6" fmla="*/ 494077 w 1091770"/>
              <a:gd name="connsiteY6" fmla="*/ 1016795 h 1018735"/>
              <a:gd name="connsiteX7" fmla="*/ 310720 w 1091770"/>
              <a:gd name="connsiteY7" fmla="*/ 988219 h 1018735"/>
              <a:gd name="connsiteX8" fmla="*/ 227376 w 1091770"/>
              <a:gd name="connsiteY8" fmla="*/ 952500 h 1018735"/>
              <a:gd name="connsiteX9" fmla="*/ 115458 w 1091770"/>
              <a:gd name="connsiteY9" fmla="*/ 912019 h 1018735"/>
              <a:gd name="connsiteX10" fmla="*/ 8301 w 1091770"/>
              <a:gd name="connsiteY10" fmla="*/ 923925 h 1018735"/>
              <a:gd name="connsiteX11" fmla="*/ 8301 w 1091770"/>
              <a:gd name="connsiteY11" fmla="*/ 919163 h 1018735"/>
              <a:gd name="connsiteX12" fmla="*/ 17826 w 1091770"/>
              <a:gd name="connsiteY12" fmla="*/ 802482 h 1018735"/>
              <a:gd name="connsiteX13" fmla="*/ 60689 w 1091770"/>
              <a:gd name="connsiteY13" fmla="*/ 604838 h 1018735"/>
              <a:gd name="connsiteX14" fmla="*/ 151176 w 1091770"/>
              <a:gd name="connsiteY14" fmla="*/ 400050 h 1018735"/>
              <a:gd name="connsiteX15" fmla="*/ 251189 w 1091770"/>
              <a:gd name="connsiteY15" fmla="*/ 257175 h 1018735"/>
              <a:gd name="connsiteX16" fmla="*/ 372633 w 1091770"/>
              <a:gd name="connsiteY16" fmla="*/ 145257 h 1018735"/>
              <a:gd name="connsiteX17" fmla="*/ 436926 w 1091770"/>
              <a:gd name="connsiteY17" fmla="*/ 88107 h 1018735"/>
              <a:gd name="connsiteX18" fmla="*/ 529795 w 1091770"/>
              <a:gd name="connsiteY18" fmla="*/ 26194 h 1018735"/>
              <a:gd name="connsiteX19" fmla="*/ 575039 w 1091770"/>
              <a:gd name="connsiteY19" fmla="*/ 0 h 1018735"/>
              <a:gd name="connsiteX0" fmla="*/ 566783 w 1083514"/>
              <a:gd name="connsiteY0" fmla="*/ 0 h 1018735"/>
              <a:gd name="connsiteX1" fmla="*/ 1083514 w 1083514"/>
              <a:gd name="connsiteY1" fmla="*/ 900113 h 1018735"/>
              <a:gd name="connsiteX2" fmla="*/ 1076370 w 1083514"/>
              <a:gd name="connsiteY2" fmla="*/ 883444 h 1018735"/>
              <a:gd name="connsiteX3" fmla="*/ 997789 w 1083514"/>
              <a:gd name="connsiteY3" fmla="*/ 926306 h 1018735"/>
              <a:gd name="connsiteX4" fmla="*/ 857296 w 1083514"/>
              <a:gd name="connsiteY4" fmla="*/ 978695 h 1018735"/>
              <a:gd name="connsiteX5" fmla="*/ 692988 w 1083514"/>
              <a:gd name="connsiteY5" fmla="*/ 1012031 h 1018735"/>
              <a:gd name="connsiteX6" fmla="*/ 485821 w 1083514"/>
              <a:gd name="connsiteY6" fmla="*/ 1016795 h 1018735"/>
              <a:gd name="connsiteX7" fmla="*/ 302464 w 1083514"/>
              <a:gd name="connsiteY7" fmla="*/ 988219 h 1018735"/>
              <a:gd name="connsiteX8" fmla="*/ 219120 w 1083514"/>
              <a:gd name="connsiteY8" fmla="*/ 952500 h 1018735"/>
              <a:gd name="connsiteX9" fmla="*/ 107202 w 1083514"/>
              <a:gd name="connsiteY9" fmla="*/ 912019 h 1018735"/>
              <a:gd name="connsiteX10" fmla="*/ 45 w 1083514"/>
              <a:gd name="connsiteY10" fmla="*/ 923925 h 1018735"/>
              <a:gd name="connsiteX11" fmla="*/ 92914 w 1083514"/>
              <a:gd name="connsiteY11" fmla="*/ 900113 h 1018735"/>
              <a:gd name="connsiteX12" fmla="*/ 9570 w 1083514"/>
              <a:gd name="connsiteY12" fmla="*/ 802482 h 1018735"/>
              <a:gd name="connsiteX13" fmla="*/ 52433 w 1083514"/>
              <a:gd name="connsiteY13" fmla="*/ 604838 h 1018735"/>
              <a:gd name="connsiteX14" fmla="*/ 142920 w 1083514"/>
              <a:gd name="connsiteY14" fmla="*/ 400050 h 1018735"/>
              <a:gd name="connsiteX15" fmla="*/ 242933 w 1083514"/>
              <a:gd name="connsiteY15" fmla="*/ 257175 h 1018735"/>
              <a:gd name="connsiteX16" fmla="*/ 364377 w 1083514"/>
              <a:gd name="connsiteY16" fmla="*/ 145257 h 1018735"/>
              <a:gd name="connsiteX17" fmla="*/ 428670 w 1083514"/>
              <a:gd name="connsiteY17" fmla="*/ 88107 h 1018735"/>
              <a:gd name="connsiteX18" fmla="*/ 521539 w 1083514"/>
              <a:gd name="connsiteY18" fmla="*/ 26194 h 1018735"/>
              <a:gd name="connsiteX19" fmla="*/ 566783 w 1083514"/>
              <a:gd name="connsiteY19" fmla="*/ 0 h 1018735"/>
              <a:gd name="connsiteX0" fmla="*/ 558255 w 1074986"/>
              <a:gd name="connsiteY0" fmla="*/ 0 h 1018735"/>
              <a:gd name="connsiteX1" fmla="*/ 1074986 w 1074986"/>
              <a:gd name="connsiteY1" fmla="*/ 900113 h 1018735"/>
              <a:gd name="connsiteX2" fmla="*/ 1067842 w 1074986"/>
              <a:gd name="connsiteY2" fmla="*/ 883444 h 1018735"/>
              <a:gd name="connsiteX3" fmla="*/ 989261 w 1074986"/>
              <a:gd name="connsiteY3" fmla="*/ 926306 h 1018735"/>
              <a:gd name="connsiteX4" fmla="*/ 848768 w 1074986"/>
              <a:gd name="connsiteY4" fmla="*/ 978695 h 1018735"/>
              <a:gd name="connsiteX5" fmla="*/ 684460 w 1074986"/>
              <a:gd name="connsiteY5" fmla="*/ 1012031 h 1018735"/>
              <a:gd name="connsiteX6" fmla="*/ 477293 w 1074986"/>
              <a:gd name="connsiteY6" fmla="*/ 1016795 h 1018735"/>
              <a:gd name="connsiteX7" fmla="*/ 293936 w 1074986"/>
              <a:gd name="connsiteY7" fmla="*/ 988219 h 1018735"/>
              <a:gd name="connsiteX8" fmla="*/ 210592 w 1074986"/>
              <a:gd name="connsiteY8" fmla="*/ 952500 h 1018735"/>
              <a:gd name="connsiteX9" fmla="*/ 98674 w 1074986"/>
              <a:gd name="connsiteY9" fmla="*/ 912019 h 1018735"/>
              <a:gd name="connsiteX10" fmla="*/ 91530 w 1074986"/>
              <a:gd name="connsiteY10" fmla="*/ 904875 h 1018735"/>
              <a:gd name="connsiteX11" fmla="*/ 84386 w 1074986"/>
              <a:gd name="connsiteY11" fmla="*/ 900113 h 1018735"/>
              <a:gd name="connsiteX12" fmla="*/ 1042 w 1074986"/>
              <a:gd name="connsiteY12" fmla="*/ 802482 h 1018735"/>
              <a:gd name="connsiteX13" fmla="*/ 43905 w 1074986"/>
              <a:gd name="connsiteY13" fmla="*/ 604838 h 1018735"/>
              <a:gd name="connsiteX14" fmla="*/ 134392 w 1074986"/>
              <a:gd name="connsiteY14" fmla="*/ 400050 h 1018735"/>
              <a:gd name="connsiteX15" fmla="*/ 234405 w 1074986"/>
              <a:gd name="connsiteY15" fmla="*/ 257175 h 1018735"/>
              <a:gd name="connsiteX16" fmla="*/ 355849 w 1074986"/>
              <a:gd name="connsiteY16" fmla="*/ 145257 h 1018735"/>
              <a:gd name="connsiteX17" fmla="*/ 420142 w 1074986"/>
              <a:gd name="connsiteY17" fmla="*/ 88107 h 1018735"/>
              <a:gd name="connsiteX18" fmla="*/ 513011 w 1074986"/>
              <a:gd name="connsiteY18" fmla="*/ 26194 h 1018735"/>
              <a:gd name="connsiteX19" fmla="*/ 558255 w 1074986"/>
              <a:gd name="connsiteY19" fmla="*/ 0 h 1018735"/>
              <a:gd name="connsiteX0" fmla="*/ 515940 w 1032671"/>
              <a:gd name="connsiteY0" fmla="*/ 0 h 1018735"/>
              <a:gd name="connsiteX1" fmla="*/ 1032671 w 1032671"/>
              <a:gd name="connsiteY1" fmla="*/ 900113 h 1018735"/>
              <a:gd name="connsiteX2" fmla="*/ 1025527 w 1032671"/>
              <a:gd name="connsiteY2" fmla="*/ 883444 h 1018735"/>
              <a:gd name="connsiteX3" fmla="*/ 946946 w 1032671"/>
              <a:gd name="connsiteY3" fmla="*/ 926306 h 1018735"/>
              <a:gd name="connsiteX4" fmla="*/ 806453 w 1032671"/>
              <a:gd name="connsiteY4" fmla="*/ 978695 h 1018735"/>
              <a:gd name="connsiteX5" fmla="*/ 642145 w 1032671"/>
              <a:gd name="connsiteY5" fmla="*/ 1012031 h 1018735"/>
              <a:gd name="connsiteX6" fmla="*/ 434978 w 1032671"/>
              <a:gd name="connsiteY6" fmla="*/ 1016795 h 1018735"/>
              <a:gd name="connsiteX7" fmla="*/ 251621 w 1032671"/>
              <a:gd name="connsiteY7" fmla="*/ 988219 h 1018735"/>
              <a:gd name="connsiteX8" fmla="*/ 168277 w 1032671"/>
              <a:gd name="connsiteY8" fmla="*/ 952500 h 1018735"/>
              <a:gd name="connsiteX9" fmla="*/ 56359 w 1032671"/>
              <a:gd name="connsiteY9" fmla="*/ 912019 h 1018735"/>
              <a:gd name="connsiteX10" fmla="*/ 49215 w 1032671"/>
              <a:gd name="connsiteY10" fmla="*/ 904875 h 1018735"/>
              <a:gd name="connsiteX11" fmla="*/ 42071 w 1032671"/>
              <a:gd name="connsiteY11" fmla="*/ 900113 h 1018735"/>
              <a:gd name="connsiteX12" fmla="*/ 34927 w 1032671"/>
              <a:gd name="connsiteY12" fmla="*/ 776288 h 1018735"/>
              <a:gd name="connsiteX13" fmla="*/ 1590 w 1032671"/>
              <a:gd name="connsiteY13" fmla="*/ 604838 h 1018735"/>
              <a:gd name="connsiteX14" fmla="*/ 92077 w 1032671"/>
              <a:gd name="connsiteY14" fmla="*/ 400050 h 1018735"/>
              <a:gd name="connsiteX15" fmla="*/ 192090 w 1032671"/>
              <a:gd name="connsiteY15" fmla="*/ 257175 h 1018735"/>
              <a:gd name="connsiteX16" fmla="*/ 313534 w 1032671"/>
              <a:gd name="connsiteY16" fmla="*/ 145257 h 1018735"/>
              <a:gd name="connsiteX17" fmla="*/ 377827 w 1032671"/>
              <a:gd name="connsiteY17" fmla="*/ 88107 h 1018735"/>
              <a:gd name="connsiteX18" fmla="*/ 470696 w 1032671"/>
              <a:gd name="connsiteY18" fmla="*/ 26194 h 1018735"/>
              <a:gd name="connsiteX19" fmla="*/ 515940 w 1032671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58466 w 999060"/>
              <a:gd name="connsiteY14" fmla="*/ 400050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79934 w 999060"/>
              <a:gd name="connsiteY17" fmla="*/ 76201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99060" h="1018735">
                <a:moveTo>
                  <a:pt x="482329" y="0"/>
                </a:moveTo>
                <a:lnTo>
                  <a:pt x="999060" y="900113"/>
                </a:lnTo>
                <a:lnTo>
                  <a:pt x="991916" y="883444"/>
                </a:lnTo>
                <a:cubicBezTo>
                  <a:pt x="980407" y="892175"/>
                  <a:pt x="949847" y="910431"/>
                  <a:pt x="913335" y="926306"/>
                </a:cubicBezTo>
                <a:cubicBezTo>
                  <a:pt x="876823" y="942181"/>
                  <a:pt x="823642" y="964408"/>
                  <a:pt x="772842" y="978695"/>
                </a:cubicBezTo>
                <a:cubicBezTo>
                  <a:pt x="722042" y="992982"/>
                  <a:pt x="670447" y="1005681"/>
                  <a:pt x="608534" y="1012031"/>
                </a:cubicBezTo>
                <a:cubicBezTo>
                  <a:pt x="546622" y="1018381"/>
                  <a:pt x="466454" y="1020764"/>
                  <a:pt x="401367" y="1016795"/>
                </a:cubicBezTo>
                <a:cubicBezTo>
                  <a:pt x="336280" y="1012826"/>
                  <a:pt x="262460" y="998935"/>
                  <a:pt x="218010" y="988219"/>
                </a:cubicBezTo>
                <a:cubicBezTo>
                  <a:pt x="173560" y="977503"/>
                  <a:pt x="167210" y="965200"/>
                  <a:pt x="134666" y="952500"/>
                </a:cubicBezTo>
                <a:cubicBezTo>
                  <a:pt x="102122" y="939800"/>
                  <a:pt x="42592" y="919956"/>
                  <a:pt x="22748" y="912019"/>
                </a:cubicBezTo>
                <a:cubicBezTo>
                  <a:pt x="2904" y="904082"/>
                  <a:pt x="17985" y="906859"/>
                  <a:pt x="15604" y="904875"/>
                </a:cubicBezTo>
                <a:cubicBezTo>
                  <a:pt x="13223" y="902891"/>
                  <a:pt x="10841" y="921544"/>
                  <a:pt x="8460" y="900113"/>
                </a:cubicBezTo>
                <a:cubicBezTo>
                  <a:pt x="6079" y="878682"/>
                  <a:pt x="-3447" y="831057"/>
                  <a:pt x="1316" y="776288"/>
                </a:cubicBezTo>
                <a:cubicBezTo>
                  <a:pt x="6079" y="721519"/>
                  <a:pt x="18383" y="633413"/>
                  <a:pt x="37036" y="571501"/>
                </a:cubicBezTo>
                <a:cubicBezTo>
                  <a:pt x="55689" y="509589"/>
                  <a:pt x="84660" y="458788"/>
                  <a:pt x="113235" y="404813"/>
                </a:cubicBezTo>
                <a:cubicBezTo>
                  <a:pt x="141810" y="350838"/>
                  <a:pt x="174751" y="294481"/>
                  <a:pt x="208485" y="247650"/>
                </a:cubicBezTo>
                <a:cubicBezTo>
                  <a:pt x="242219" y="200819"/>
                  <a:pt x="287067" y="152401"/>
                  <a:pt x="315642" y="123826"/>
                </a:cubicBezTo>
                <a:cubicBezTo>
                  <a:pt x="344217" y="95251"/>
                  <a:pt x="353740" y="96045"/>
                  <a:pt x="379934" y="76201"/>
                </a:cubicBezTo>
                <a:cubicBezTo>
                  <a:pt x="406128" y="56357"/>
                  <a:pt x="420019" y="38894"/>
                  <a:pt x="437085" y="26194"/>
                </a:cubicBezTo>
                <a:cubicBezTo>
                  <a:pt x="454151" y="13494"/>
                  <a:pt x="467049" y="5755"/>
                  <a:pt x="482329" y="0"/>
                </a:cubicBezTo>
                <a:close/>
              </a:path>
            </a:pathLst>
          </a:custGeom>
          <a:solidFill>
            <a:schemeClr val="accent1"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7F75E31B-6D2B-ABB4-A3F0-F7F4A32576FE}"/>
              </a:ext>
            </a:extLst>
          </p:cNvPr>
          <p:cNvSpPr/>
          <p:nvPr/>
        </p:nvSpPr>
        <p:spPr>
          <a:xfrm>
            <a:off x="5203284" y="1936311"/>
            <a:ext cx="2016000" cy="20160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0A2FF456-8A7C-3733-C164-A44E4B505373}"/>
              </a:ext>
            </a:extLst>
          </p:cNvPr>
          <p:cNvSpPr/>
          <p:nvPr/>
        </p:nvSpPr>
        <p:spPr>
          <a:xfrm rot="10800000">
            <a:off x="5686714" y="1936310"/>
            <a:ext cx="1004856" cy="1024050"/>
          </a:xfrm>
          <a:custGeom>
            <a:avLst/>
            <a:gdLst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85135 w 1085135"/>
              <a:gd name="connsiteY2" fmla="*/ 900113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999410 w 1085135"/>
              <a:gd name="connsiteY3" fmla="*/ 926306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72893"/>
              <a:gd name="connsiteX1" fmla="*/ 1085135 w 1085135"/>
              <a:gd name="connsiteY1" fmla="*/ 900113 h 1072893"/>
              <a:gd name="connsiteX2" fmla="*/ 1077991 w 1085135"/>
              <a:gd name="connsiteY2" fmla="*/ 883444 h 1072893"/>
              <a:gd name="connsiteX3" fmla="*/ 999410 w 1085135"/>
              <a:gd name="connsiteY3" fmla="*/ 926306 h 1072893"/>
              <a:gd name="connsiteX4" fmla="*/ 858917 w 1085135"/>
              <a:gd name="connsiteY4" fmla="*/ 978695 h 1072893"/>
              <a:gd name="connsiteX5" fmla="*/ 601741 w 1085135"/>
              <a:gd name="connsiteY5" fmla="*/ 1066800 h 1072893"/>
              <a:gd name="connsiteX6" fmla="*/ 442198 w 1085135"/>
              <a:gd name="connsiteY6" fmla="*/ 1062038 h 1072893"/>
              <a:gd name="connsiteX7" fmla="*/ 265985 w 1085135"/>
              <a:gd name="connsiteY7" fmla="*/ 1035844 h 1072893"/>
              <a:gd name="connsiteX8" fmla="*/ 151685 w 1085135"/>
              <a:gd name="connsiteY8" fmla="*/ 1000125 h 1072893"/>
              <a:gd name="connsiteX9" fmla="*/ 18335 w 1085135"/>
              <a:gd name="connsiteY9" fmla="*/ 931069 h 1072893"/>
              <a:gd name="connsiteX10" fmla="*/ 1666 w 1085135"/>
              <a:gd name="connsiteY10" fmla="*/ 923925 h 1072893"/>
              <a:gd name="connsiteX11" fmla="*/ 1666 w 1085135"/>
              <a:gd name="connsiteY11" fmla="*/ 919163 h 1072893"/>
              <a:gd name="connsiteX12" fmla="*/ 11191 w 1085135"/>
              <a:gd name="connsiteY12" fmla="*/ 802482 h 1072893"/>
              <a:gd name="connsiteX13" fmla="*/ 54054 w 1085135"/>
              <a:gd name="connsiteY13" fmla="*/ 604838 h 1072893"/>
              <a:gd name="connsiteX14" fmla="*/ 144541 w 1085135"/>
              <a:gd name="connsiteY14" fmla="*/ 400050 h 1072893"/>
              <a:gd name="connsiteX15" fmla="*/ 244554 w 1085135"/>
              <a:gd name="connsiteY15" fmla="*/ 257175 h 1072893"/>
              <a:gd name="connsiteX16" fmla="*/ 365998 w 1085135"/>
              <a:gd name="connsiteY16" fmla="*/ 145257 h 1072893"/>
              <a:gd name="connsiteX17" fmla="*/ 430291 w 1085135"/>
              <a:gd name="connsiteY17" fmla="*/ 88107 h 1072893"/>
              <a:gd name="connsiteX18" fmla="*/ 523160 w 1085135"/>
              <a:gd name="connsiteY18" fmla="*/ 26194 h 1072893"/>
              <a:gd name="connsiteX19" fmla="*/ 568404 w 1085135"/>
              <a:gd name="connsiteY19" fmla="*/ 0 h 1072893"/>
              <a:gd name="connsiteX0" fmla="*/ 568404 w 1085135"/>
              <a:gd name="connsiteY0" fmla="*/ 0 h 1062555"/>
              <a:gd name="connsiteX1" fmla="*/ 1085135 w 1085135"/>
              <a:gd name="connsiteY1" fmla="*/ 900113 h 1062555"/>
              <a:gd name="connsiteX2" fmla="*/ 1077991 w 1085135"/>
              <a:gd name="connsiteY2" fmla="*/ 883444 h 1062555"/>
              <a:gd name="connsiteX3" fmla="*/ 999410 w 1085135"/>
              <a:gd name="connsiteY3" fmla="*/ 926306 h 1062555"/>
              <a:gd name="connsiteX4" fmla="*/ 858917 w 1085135"/>
              <a:gd name="connsiteY4" fmla="*/ 978695 h 1062555"/>
              <a:gd name="connsiteX5" fmla="*/ 694609 w 1085135"/>
              <a:gd name="connsiteY5" fmla="*/ 1012031 h 1062555"/>
              <a:gd name="connsiteX6" fmla="*/ 442198 w 1085135"/>
              <a:gd name="connsiteY6" fmla="*/ 1062038 h 1062555"/>
              <a:gd name="connsiteX7" fmla="*/ 265985 w 1085135"/>
              <a:gd name="connsiteY7" fmla="*/ 1035844 h 1062555"/>
              <a:gd name="connsiteX8" fmla="*/ 151685 w 1085135"/>
              <a:gd name="connsiteY8" fmla="*/ 1000125 h 1062555"/>
              <a:gd name="connsiteX9" fmla="*/ 18335 w 1085135"/>
              <a:gd name="connsiteY9" fmla="*/ 931069 h 1062555"/>
              <a:gd name="connsiteX10" fmla="*/ 1666 w 1085135"/>
              <a:gd name="connsiteY10" fmla="*/ 923925 h 1062555"/>
              <a:gd name="connsiteX11" fmla="*/ 1666 w 1085135"/>
              <a:gd name="connsiteY11" fmla="*/ 919163 h 1062555"/>
              <a:gd name="connsiteX12" fmla="*/ 11191 w 1085135"/>
              <a:gd name="connsiteY12" fmla="*/ 802482 h 1062555"/>
              <a:gd name="connsiteX13" fmla="*/ 54054 w 1085135"/>
              <a:gd name="connsiteY13" fmla="*/ 604838 h 1062555"/>
              <a:gd name="connsiteX14" fmla="*/ 144541 w 1085135"/>
              <a:gd name="connsiteY14" fmla="*/ 400050 h 1062555"/>
              <a:gd name="connsiteX15" fmla="*/ 244554 w 1085135"/>
              <a:gd name="connsiteY15" fmla="*/ 257175 h 1062555"/>
              <a:gd name="connsiteX16" fmla="*/ 365998 w 1085135"/>
              <a:gd name="connsiteY16" fmla="*/ 145257 h 1062555"/>
              <a:gd name="connsiteX17" fmla="*/ 430291 w 1085135"/>
              <a:gd name="connsiteY17" fmla="*/ 88107 h 1062555"/>
              <a:gd name="connsiteX18" fmla="*/ 523160 w 1085135"/>
              <a:gd name="connsiteY18" fmla="*/ 26194 h 1062555"/>
              <a:gd name="connsiteX19" fmla="*/ 568404 w 1085135"/>
              <a:gd name="connsiteY19" fmla="*/ 0 h 1062555"/>
              <a:gd name="connsiteX0" fmla="*/ 568404 w 1085135"/>
              <a:gd name="connsiteY0" fmla="*/ 0 h 1036136"/>
              <a:gd name="connsiteX1" fmla="*/ 1085135 w 1085135"/>
              <a:gd name="connsiteY1" fmla="*/ 900113 h 1036136"/>
              <a:gd name="connsiteX2" fmla="*/ 1077991 w 1085135"/>
              <a:gd name="connsiteY2" fmla="*/ 883444 h 1036136"/>
              <a:gd name="connsiteX3" fmla="*/ 999410 w 1085135"/>
              <a:gd name="connsiteY3" fmla="*/ 926306 h 1036136"/>
              <a:gd name="connsiteX4" fmla="*/ 858917 w 1085135"/>
              <a:gd name="connsiteY4" fmla="*/ 978695 h 1036136"/>
              <a:gd name="connsiteX5" fmla="*/ 694609 w 1085135"/>
              <a:gd name="connsiteY5" fmla="*/ 1012031 h 1036136"/>
              <a:gd name="connsiteX6" fmla="*/ 487442 w 1085135"/>
              <a:gd name="connsiteY6" fmla="*/ 1016795 h 1036136"/>
              <a:gd name="connsiteX7" fmla="*/ 265985 w 1085135"/>
              <a:gd name="connsiteY7" fmla="*/ 1035844 h 1036136"/>
              <a:gd name="connsiteX8" fmla="*/ 151685 w 1085135"/>
              <a:gd name="connsiteY8" fmla="*/ 1000125 h 1036136"/>
              <a:gd name="connsiteX9" fmla="*/ 18335 w 1085135"/>
              <a:gd name="connsiteY9" fmla="*/ 931069 h 1036136"/>
              <a:gd name="connsiteX10" fmla="*/ 1666 w 1085135"/>
              <a:gd name="connsiteY10" fmla="*/ 923925 h 1036136"/>
              <a:gd name="connsiteX11" fmla="*/ 1666 w 1085135"/>
              <a:gd name="connsiteY11" fmla="*/ 919163 h 1036136"/>
              <a:gd name="connsiteX12" fmla="*/ 11191 w 1085135"/>
              <a:gd name="connsiteY12" fmla="*/ 802482 h 1036136"/>
              <a:gd name="connsiteX13" fmla="*/ 54054 w 1085135"/>
              <a:gd name="connsiteY13" fmla="*/ 604838 h 1036136"/>
              <a:gd name="connsiteX14" fmla="*/ 144541 w 1085135"/>
              <a:gd name="connsiteY14" fmla="*/ 400050 h 1036136"/>
              <a:gd name="connsiteX15" fmla="*/ 244554 w 1085135"/>
              <a:gd name="connsiteY15" fmla="*/ 257175 h 1036136"/>
              <a:gd name="connsiteX16" fmla="*/ 365998 w 1085135"/>
              <a:gd name="connsiteY16" fmla="*/ 145257 h 1036136"/>
              <a:gd name="connsiteX17" fmla="*/ 430291 w 1085135"/>
              <a:gd name="connsiteY17" fmla="*/ 88107 h 1036136"/>
              <a:gd name="connsiteX18" fmla="*/ 523160 w 1085135"/>
              <a:gd name="connsiteY18" fmla="*/ 26194 h 1036136"/>
              <a:gd name="connsiteX19" fmla="*/ 568404 w 1085135"/>
              <a:gd name="connsiteY19" fmla="*/ 0 h 1036136"/>
              <a:gd name="connsiteX0" fmla="*/ 568404 w 1085135"/>
              <a:gd name="connsiteY0" fmla="*/ 0 h 1018735"/>
              <a:gd name="connsiteX1" fmla="*/ 1085135 w 1085135"/>
              <a:gd name="connsiteY1" fmla="*/ 900113 h 1018735"/>
              <a:gd name="connsiteX2" fmla="*/ 1077991 w 1085135"/>
              <a:gd name="connsiteY2" fmla="*/ 883444 h 1018735"/>
              <a:gd name="connsiteX3" fmla="*/ 999410 w 1085135"/>
              <a:gd name="connsiteY3" fmla="*/ 926306 h 1018735"/>
              <a:gd name="connsiteX4" fmla="*/ 858917 w 1085135"/>
              <a:gd name="connsiteY4" fmla="*/ 978695 h 1018735"/>
              <a:gd name="connsiteX5" fmla="*/ 694609 w 1085135"/>
              <a:gd name="connsiteY5" fmla="*/ 1012031 h 1018735"/>
              <a:gd name="connsiteX6" fmla="*/ 487442 w 1085135"/>
              <a:gd name="connsiteY6" fmla="*/ 1016795 h 1018735"/>
              <a:gd name="connsiteX7" fmla="*/ 304085 w 1085135"/>
              <a:gd name="connsiteY7" fmla="*/ 988219 h 1018735"/>
              <a:gd name="connsiteX8" fmla="*/ 151685 w 1085135"/>
              <a:gd name="connsiteY8" fmla="*/ 1000125 h 1018735"/>
              <a:gd name="connsiteX9" fmla="*/ 18335 w 1085135"/>
              <a:gd name="connsiteY9" fmla="*/ 931069 h 1018735"/>
              <a:gd name="connsiteX10" fmla="*/ 1666 w 1085135"/>
              <a:gd name="connsiteY10" fmla="*/ 923925 h 1018735"/>
              <a:gd name="connsiteX11" fmla="*/ 1666 w 1085135"/>
              <a:gd name="connsiteY11" fmla="*/ 919163 h 1018735"/>
              <a:gd name="connsiteX12" fmla="*/ 11191 w 1085135"/>
              <a:gd name="connsiteY12" fmla="*/ 802482 h 1018735"/>
              <a:gd name="connsiteX13" fmla="*/ 54054 w 1085135"/>
              <a:gd name="connsiteY13" fmla="*/ 604838 h 1018735"/>
              <a:gd name="connsiteX14" fmla="*/ 144541 w 1085135"/>
              <a:gd name="connsiteY14" fmla="*/ 400050 h 1018735"/>
              <a:gd name="connsiteX15" fmla="*/ 244554 w 1085135"/>
              <a:gd name="connsiteY15" fmla="*/ 257175 h 1018735"/>
              <a:gd name="connsiteX16" fmla="*/ 365998 w 1085135"/>
              <a:gd name="connsiteY16" fmla="*/ 145257 h 1018735"/>
              <a:gd name="connsiteX17" fmla="*/ 430291 w 1085135"/>
              <a:gd name="connsiteY17" fmla="*/ 88107 h 1018735"/>
              <a:gd name="connsiteX18" fmla="*/ 523160 w 1085135"/>
              <a:gd name="connsiteY18" fmla="*/ 26194 h 1018735"/>
              <a:gd name="connsiteX19" fmla="*/ 568404 w 1085135"/>
              <a:gd name="connsiteY19" fmla="*/ 0 h 1018735"/>
              <a:gd name="connsiteX0" fmla="*/ 572121 w 1088852"/>
              <a:gd name="connsiteY0" fmla="*/ 0 h 1018735"/>
              <a:gd name="connsiteX1" fmla="*/ 1088852 w 1088852"/>
              <a:gd name="connsiteY1" fmla="*/ 900113 h 1018735"/>
              <a:gd name="connsiteX2" fmla="*/ 1081708 w 1088852"/>
              <a:gd name="connsiteY2" fmla="*/ 883444 h 1018735"/>
              <a:gd name="connsiteX3" fmla="*/ 1003127 w 1088852"/>
              <a:gd name="connsiteY3" fmla="*/ 926306 h 1018735"/>
              <a:gd name="connsiteX4" fmla="*/ 862634 w 1088852"/>
              <a:gd name="connsiteY4" fmla="*/ 978695 h 1018735"/>
              <a:gd name="connsiteX5" fmla="*/ 698326 w 1088852"/>
              <a:gd name="connsiteY5" fmla="*/ 1012031 h 1018735"/>
              <a:gd name="connsiteX6" fmla="*/ 491159 w 1088852"/>
              <a:gd name="connsiteY6" fmla="*/ 1016795 h 1018735"/>
              <a:gd name="connsiteX7" fmla="*/ 307802 w 1088852"/>
              <a:gd name="connsiteY7" fmla="*/ 988219 h 1018735"/>
              <a:gd name="connsiteX8" fmla="*/ 224458 w 1088852"/>
              <a:gd name="connsiteY8" fmla="*/ 952500 h 1018735"/>
              <a:gd name="connsiteX9" fmla="*/ 22052 w 1088852"/>
              <a:gd name="connsiteY9" fmla="*/ 931069 h 1018735"/>
              <a:gd name="connsiteX10" fmla="*/ 5383 w 1088852"/>
              <a:gd name="connsiteY10" fmla="*/ 923925 h 1018735"/>
              <a:gd name="connsiteX11" fmla="*/ 5383 w 1088852"/>
              <a:gd name="connsiteY11" fmla="*/ 919163 h 1018735"/>
              <a:gd name="connsiteX12" fmla="*/ 14908 w 1088852"/>
              <a:gd name="connsiteY12" fmla="*/ 802482 h 1018735"/>
              <a:gd name="connsiteX13" fmla="*/ 57771 w 1088852"/>
              <a:gd name="connsiteY13" fmla="*/ 604838 h 1018735"/>
              <a:gd name="connsiteX14" fmla="*/ 148258 w 1088852"/>
              <a:gd name="connsiteY14" fmla="*/ 400050 h 1018735"/>
              <a:gd name="connsiteX15" fmla="*/ 248271 w 1088852"/>
              <a:gd name="connsiteY15" fmla="*/ 257175 h 1018735"/>
              <a:gd name="connsiteX16" fmla="*/ 369715 w 1088852"/>
              <a:gd name="connsiteY16" fmla="*/ 145257 h 1018735"/>
              <a:gd name="connsiteX17" fmla="*/ 434008 w 1088852"/>
              <a:gd name="connsiteY17" fmla="*/ 88107 h 1018735"/>
              <a:gd name="connsiteX18" fmla="*/ 526877 w 1088852"/>
              <a:gd name="connsiteY18" fmla="*/ 26194 h 1018735"/>
              <a:gd name="connsiteX19" fmla="*/ 572121 w 1088852"/>
              <a:gd name="connsiteY19" fmla="*/ 0 h 1018735"/>
              <a:gd name="connsiteX0" fmla="*/ 575039 w 1091770"/>
              <a:gd name="connsiteY0" fmla="*/ 0 h 1018735"/>
              <a:gd name="connsiteX1" fmla="*/ 1091770 w 1091770"/>
              <a:gd name="connsiteY1" fmla="*/ 900113 h 1018735"/>
              <a:gd name="connsiteX2" fmla="*/ 1084626 w 1091770"/>
              <a:gd name="connsiteY2" fmla="*/ 883444 h 1018735"/>
              <a:gd name="connsiteX3" fmla="*/ 1006045 w 1091770"/>
              <a:gd name="connsiteY3" fmla="*/ 926306 h 1018735"/>
              <a:gd name="connsiteX4" fmla="*/ 865552 w 1091770"/>
              <a:gd name="connsiteY4" fmla="*/ 978695 h 1018735"/>
              <a:gd name="connsiteX5" fmla="*/ 701244 w 1091770"/>
              <a:gd name="connsiteY5" fmla="*/ 1012031 h 1018735"/>
              <a:gd name="connsiteX6" fmla="*/ 494077 w 1091770"/>
              <a:gd name="connsiteY6" fmla="*/ 1016795 h 1018735"/>
              <a:gd name="connsiteX7" fmla="*/ 310720 w 1091770"/>
              <a:gd name="connsiteY7" fmla="*/ 988219 h 1018735"/>
              <a:gd name="connsiteX8" fmla="*/ 227376 w 1091770"/>
              <a:gd name="connsiteY8" fmla="*/ 952500 h 1018735"/>
              <a:gd name="connsiteX9" fmla="*/ 115458 w 1091770"/>
              <a:gd name="connsiteY9" fmla="*/ 912019 h 1018735"/>
              <a:gd name="connsiteX10" fmla="*/ 8301 w 1091770"/>
              <a:gd name="connsiteY10" fmla="*/ 923925 h 1018735"/>
              <a:gd name="connsiteX11" fmla="*/ 8301 w 1091770"/>
              <a:gd name="connsiteY11" fmla="*/ 919163 h 1018735"/>
              <a:gd name="connsiteX12" fmla="*/ 17826 w 1091770"/>
              <a:gd name="connsiteY12" fmla="*/ 802482 h 1018735"/>
              <a:gd name="connsiteX13" fmla="*/ 60689 w 1091770"/>
              <a:gd name="connsiteY13" fmla="*/ 604838 h 1018735"/>
              <a:gd name="connsiteX14" fmla="*/ 151176 w 1091770"/>
              <a:gd name="connsiteY14" fmla="*/ 400050 h 1018735"/>
              <a:gd name="connsiteX15" fmla="*/ 251189 w 1091770"/>
              <a:gd name="connsiteY15" fmla="*/ 257175 h 1018735"/>
              <a:gd name="connsiteX16" fmla="*/ 372633 w 1091770"/>
              <a:gd name="connsiteY16" fmla="*/ 145257 h 1018735"/>
              <a:gd name="connsiteX17" fmla="*/ 436926 w 1091770"/>
              <a:gd name="connsiteY17" fmla="*/ 88107 h 1018735"/>
              <a:gd name="connsiteX18" fmla="*/ 529795 w 1091770"/>
              <a:gd name="connsiteY18" fmla="*/ 26194 h 1018735"/>
              <a:gd name="connsiteX19" fmla="*/ 575039 w 1091770"/>
              <a:gd name="connsiteY19" fmla="*/ 0 h 1018735"/>
              <a:gd name="connsiteX0" fmla="*/ 566783 w 1083514"/>
              <a:gd name="connsiteY0" fmla="*/ 0 h 1018735"/>
              <a:gd name="connsiteX1" fmla="*/ 1083514 w 1083514"/>
              <a:gd name="connsiteY1" fmla="*/ 900113 h 1018735"/>
              <a:gd name="connsiteX2" fmla="*/ 1076370 w 1083514"/>
              <a:gd name="connsiteY2" fmla="*/ 883444 h 1018735"/>
              <a:gd name="connsiteX3" fmla="*/ 997789 w 1083514"/>
              <a:gd name="connsiteY3" fmla="*/ 926306 h 1018735"/>
              <a:gd name="connsiteX4" fmla="*/ 857296 w 1083514"/>
              <a:gd name="connsiteY4" fmla="*/ 978695 h 1018735"/>
              <a:gd name="connsiteX5" fmla="*/ 692988 w 1083514"/>
              <a:gd name="connsiteY5" fmla="*/ 1012031 h 1018735"/>
              <a:gd name="connsiteX6" fmla="*/ 485821 w 1083514"/>
              <a:gd name="connsiteY6" fmla="*/ 1016795 h 1018735"/>
              <a:gd name="connsiteX7" fmla="*/ 302464 w 1083514"/>
              <a:gd name="connsiteY7" fmla="*/ 988219 h 1018735"/>
              <a:gd name="connsiteX8" fmla="*/ 219120 w 1083514"/>
              <a:gd name="connsiteY8" fmla="*/ 952500 h 1018735"/>
              <a:gd name="connsiteX9" fmla="*/ 107202 w 1083514"/>
              <a:gd name="connsiteY9" fmla="*/ 912019 h 1018735"/>
              <a:gd name="connsiteX10" fmla="*/ 45 w 1083514"/>
              <a:gd name="connsiteY10" fmla="*/ 923925 h 1018735"/>
              <a:gd name="connsiteX11" fmla="*/ 92914 w 1083514"/>
              <a:gd name="connsiteY11" fmla="*/ 900113 h 1018735"/>
              <a:gd name="connsiteX12" fmla="*/ 9570 w 1083514"/>
              <a:gd name="connsiteY12" fmla="*/ 802482 h 1018735"/>
              <a:gd name="connsiteX13" fmla="*/ 52433 w 1083514"/>
              <a:gd name="connsiteY13" fmla="*/ 604838 h 1018735"/>
              <a:gd name="connsiteX14" fmla="*/ 142920 w 1083514"/>
              <a:gd name="connsiteY14" fmla="*/ 400050 h 1018735"/>
              <a:gd name="connsiteX15" fmla="*/ 242933 w 1083514"/>
              <a:gd name="connsiteY15" fmla="*/ 257175 h 1018735"/>
              <a:gd name="connsiteX16" fmla="*/ 364377 w 1083514"/>
              <a:gd name="connsiteY16" fmla="*/ 145257 h 1018735"/>
              <a:gd name="connsiteX17" fmla="*/ 428670 w 1083514"/>
              <a:gd name="connsiteY17" fmla="*/ 88107 h 1018735"/>
              <a:gd name="connsiteX18" fmla="*/ 521539 w 1083514"/>
              <a:gd name="connsiteY18" fmla="*/ 26194 h 1018735"/>
              <a:gd name="connsiteX19" fmla="*/ 566783 w 1083514"/>
              <a:gd name="connsiteY19" fmla="*/ 0 h 1018735"/>
              <a:gd name="connsiteX0" fmla="*/ 558255 w 1074986"/>
              <a:gd name="connsiteY0" fmla="*/ 0 h 1018735"/>
              <a:gd name="connsiteX1" fmla="*/ 1074986 w 1074986"/>
              <a:gd name="connsiteY1" fmla="*/ 900113 h 1018735"/>
              <a:gd name="connsiteX2" fmla="*/ 1067842 w 1074986"/>
              <a:gd name="connsiteY2" fmla="*/ 883444 h 1018735"/>
              <a:gd name="connsiteX3" fmla="*/ 989261 w 1074986"/>
              <a:gd name="connsiteY3" fmla="*/ 926306 h 1018735"/>
              <a:gd name="connsiteX4" fmla="*/ 848768 w 1074986"/>
              <a:gd name="connsiteY4" fmla="*/ 978695 h 1018735"/>
              <a:gd name="connsiteX5" fmla="*/ 684460 w 1074986"/>
              <a:gd name="connsiteY5" fmla="*/ 1012031 h 1018735"/>
              <a:gd name="connsiteX6" fmla="*/ 477293 w 1074986"/>
              <a:gd name="connsiteY6" fmla="*/ 1016795 h 1018735"/>
              <a:gd name="connsiteX7" fmla="*/ 293936 w 1074986"/>
              <a:gd name="connsiteY7" fmla="*/ 988219 h 1018735"/>
              <a:gd name="connsiteX8" fmla="*/ 210592 w 1074986"/>
              <a:gd name="connsiteY8" fmla="*/ 952500 h 1018735"/>
              <a:gd name="connsiteX9" fmla="*/ 98674 w 1074986"/>
              <a:gd name="connsiteY9" fmla="*/ 912019 h 1018735"/>
              <a:gd name="connsiteX10" fmla="*/ 91530 w 1074986"/>
              <a:gd name="connsiteY10" fmla="*/ 904875 h 1018735"/>
              <a:gd name="connsiteX11" fmla="*/ 84386 w 1074986"/>
              <a:gd name="connsiteY11" fmla="*/ 900113 h 1018735"/>
              <a:gd name="connsiteX12" fmla="*/ 1042 w 1074986"/>
              <a:gd name="connsiteY12" fmla="*/ 802482 h 1018735"/>
              <a:gd name="connsiteX13" fmla="*/ 43905 w 1074986"/>
              <a:gd name="connsiteY13" fmla="*/ 604838 h 1018735"/>
              <a:gd name="connsiteX14" fmla="*/ 134392 w 1074986"/>
              <a:gd name="connsiteY14" fmla="*/ 400050 h 1018735"/>
              <a:gd name="connsiteX15" fmla="*/ 234405 w 1074986"/>
              <a:gd name="connsiteY15" fmla="*/ 257175 h 1018735"/>
              <a:gd name="connsiteX16" fmla="*/ 355849 w 1074986"/>
              <a:gd name="connsiteY16" fmla="*/ 145257 h 1018735"/>
              <a:gd name="connsiteX17" fmla="*/ 420142 w 1074986"/>
              <a:gd name="connsiteY17" fmla="*/ 88107 h 1018735"/>
              <a:gd name="connsiteX18" fmla="*/ 513011 w 1074986"/>
              <a:gd name="connsiteY18" fmla="*/ 26194 h 1018735"/>
              <a:gd name="connsiteX19" fmla="*/ 558255 w 1074986"/>
              <a:gd name="connsiteY19" fmla="*/ 0 h 1018735"/>
              <a:gd name="connsiteX0" fmla="*/ 515940 w 1032671"/>
              <a:gd name="connsiteY0" fmla="*/ 0 h 1018735"/>
              <a:gd name="connsiteX1" fmla="*/ 1032671 w 1032671"/>
              <a:gd name="connsiteY1" fmla="*/ 900113 h 1018735"/>
              <a:gd name="connsiteX2" fmla="*/ 1025527 w 1032671"/>
              <a:gd name="connsiteY2" fmla="*/ 883444 h 1018735"/>
              <a:gd name="connsiteX3" fmla="*/ 946946 w 1032671"/>
              <a:gd name="connsiteY3" fmla="*/ 926306 h 1018735"/>
              <a:gd name="connsiteX4" fmla="*/ 806453 w 1032671"/>
              <a:gd name="connsiteY4" fmla="*/ 978695 h 1018735"/>
              <a:gd name="connsiteX5" fmla="*/ 642145 w 1032671"/>
              <a:gd name="connsiteY5" fmla="*/ 1012031 h 1018735"/>
              <a:gd name="connsiteX6" fmla="*/ 434978 w 1032671"/>
              <a:gd name="connsiteY6" fmla="*/ 1016795 h 1018735"/>
              <a:gd name="connsiteX7" fmla="*/ 251621 w 1032671"/>
              <a:gd name="connsiteY7" fmla="*/ 988219 h 1018735"/>
              <a:gd name="connsiteX8" fmla="*/ 168277 w 1032671"/>
              <a:gd name="connsiteY8" fmla="*/ 952500 h 1018735"/>
              <a:gd name="connsiteX9" fmla="*/ 56359 w 1032671"/>
              <a:gd name="connsiteY9" fmla="*/ 912019 h 1018735"/>
              <a:gd name="connsiteX10" fmla="*/ 49215 w 1032671"/>
              <a:gd name="connsiteY10" fmla="*/ 904875 h 1018735"/>
              <a:gd name="connsiteX11" fmla="*/ 42071 w 1032671"/>
              <a:gd name="connsiteY11" fmla="*/ 900113 h 1018735"/>
              <a:gd name="connsiteX12" fmla="*/ 34927 w 1032671"/>
              <a:gd name="connsiteY12" fmla="*/ 776288 h 1018735"/>
              <a:gd name="connsiteX13" fmla="*/ 1590 w 1032671"/>
              <a:gd name="connsiteY13" fmla="*/ 604838 h 1018735"/>
              <a:gd name="connsiteX14" fmla="*/ 92077 w 1032671"/>
              <a:gd name="connsiteY14" fmla="*/ 400050 h 1018735"/>
              <a:gd name="connsiteX15" fmla="*/ 192090 w 1032671"/>
              <a:gd name="connsiteY15" fmla="*/ 257175 h 1018735"/>
              <a:gd name="connsiteX16" fmla="*/ 313534 w 1032671"/>
              <a:gd name="connsiteY16" fmla="*/ 145257 h 1018735"/>
              <a:gd name="connsiteX17" fmla="*/ 377827 w 1032671"/>
              <a:gd name="connsiteY17" fmla="*/ 88107 h 1018735"/>
              <a:gd name="connsiteX18" fmla="*/ 470696 w 1032671"/>
              <a:gd name="connsiteY18" fmla="*/ 26194 h 1018735"/>
              <a:gd name="connsiteX19" fmla="*/ 515940 w 1032671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58466 w 999060"/>
              <a:gd name="connsiteY14" fmla="*/ 400050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79934 w 999060"/>
              <a:gd name="connsiteY17" fmla="*/ 76201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99060" h="1018735">
                <a:moveTo>
                  <a:pt x="482329" y="0"/>
                </a:moveTo>
                <a:lnTo>
                  <a:pt x="999060" y="900113"/>
                </a:lnTo>
                <a:lnTo>
                  <a:pt x="991916" y="883444"/>
                </a:lnTo>
                <a:cubicBezTo>
                  <a:pt x="980407" y="892175"/>
                  <a:pt x="949847" y="910431"/>
                  <a:pt x="913335" y="926306"/>
                </a:cubicBezTo>
                <a:cubicBezTo>
                  <a:pt x="876823" y="942181"/>
                  <a:pt x="823642" y="964408"/>
                  <a:pt x="772842" y="978695"/>
                </a:cubicBezTo>
                <a:cubicBezTo>
                  <a:pt x="722042" y="992982"/>
                  <a:pt x="670447" y="1005681"/>
                  <a:pt x="608534" y="1012031"/>
                </a:cubicBezTo>
                <a:cubicBezTo>
                  <a:pt x="546622" y="1018381"/>
                  <a:pt x="466454" y="1020764"/>
                  <a:pt x="401367" y="1016795"/>
                </a:cubicBezTo>
                <a:cubicBezTo>
                  <a:pt x="336280" y="1012826"/>
                  <a:pt x="262460" y="998935"/>
                  <a:pt x="218010" y="988219"/>
                </a:cubicBezTo>
                <a:cubicBezTo>
                  <a:pt x="173560" y="977503"/>
                  <a:pt x="167210" y="965200"/>
                  <a:pt x="134666" y="952500"/>
                </a:cubicBezTo>
                <a:cubicBezTo>
                  <a:pt x="102122" y="939800"/>
                  <a:pt x="42592" y="919956"/>
                  <a:pt x="22748" y="912019"/>
                </a:cubicBezTo>
                <a:cubicBezTo>
                  <a:pt x="2904" y="904082"/>
                  <a:pt x="17985" y="906859"/>
                  <a:pt x="15604" y="904875"/>
                </a:cubicBezTo>
                <a:cubicBezTo>
                  <a:pt x="13223" y="902891"/>
                  <a:pt x="10841" y="921544"/>
                  <a:pt x="8460" y="900113"/>
                </a:cubicBezTo>
                <a:cubicBezTo>
                  <a:pt x="6079" y="878682"/>
                  <a:pt x="-3447" y="831057"/>
                  <a:pt x="1316" y="776288"/>
                </a:cubicBezTo>
                <a:cubicBezTo>
                  <a:pt x="6079" y="721519"/>
                  <a:pt x="18383" y="633413"/>
                  <a:pt x="37036" y="571501"/>
                </a:cubicBezTo>
                <a:cubicBezTo>
                  <a:pt x="55689" y="509589"/>
                  <a:pt x="84660" y="458788"/>
                  <a:pt x="113235" y="404813"/>
                </a:cubicBezTo>
                <a:cubicBezTo>
                  <a:pt x="141810" y="350838"/>
                  <a:pt x="174751" y="294481"/>
                  <a:pt x="208485" y="247650"/>
                </a:cubicBezTo>
                <a:cubicBezTo>
                  <a:pt x="242219" y="200819"/>
                  <a:pt x="287067" y="152401"/>
                  <a:pt x="315642" y="123826"/>
                </a:cubicBezTo>
                <a:cubicBezTo>
                  <a:pt x="344217" y="95251"/>
                  <a:pt x="353740" y="96045"/>
                  <a:pt x="379934" y="76201"/>
                </a:cubicBezTo>
                <a:cubicBezTo>
                  <a:pt x="406128" y="56357"/>
                  <a:pt x="420019" y="38894"/>
                  <a:pt x="437085" y="26194"/>
                </a:cubicBezTo>
                <a:cubicBezTo>
                  <a:pt x="454151" y="13494"/>
                  <a:pt x="467049" y="5755"/>
                  <a:pt x="482329" y="0"/>
                </a:cubicBezTo>
                <a:close/>
              </a:path>
            </a:pathLst>
          </a:cu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C5A71689-B271-547C-31D0-3795A6E95362}"/>
              </a:ext>
            </a:extLst>
          </p:cNvPr>
          <p:cNvCxnSpPr>
            <a:cxnSpLocks/>
          </p:cNvCxnSpPr>
          <p:nvPr/>
        </p:nvCxnSpPr>
        <p:spPr>
          <a:xfrm>
            <a:off x="9242312" y="1754673"/>
            <a:ext cx="466229" cy="82637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DAEB6786-179B-44D1-B854-8C7CBC874BDF}"/>
              </a:ext>
            </a:extLst>
          </p:cNvPr>
          <p:cNvSpPr txBox="1"/>
          <p:nvPr/>
        </p:nvSpPr>
        <p:spPr>
          <a:xfrm>
            <a:off x="8942230" y="1345651"/>
            <a:ext cx="30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5CDD746D-6E96-1FD0-80C5-03FD9E622AF7}"/>
              </a:ext>
            </a:extLst>
          </p:cNvPr>
          <p:cNvSpPr/>
          <p:nvPr/>
        </p:nvSpPr>
        <p:spPr>
          <a:xfrm>
            <a:off x="8735002" y="1726046"/>
            <a:ext cx="999060" cy="1018735"/>
          </a:xfrm>
          <a:custGeom>
            <a:avLst/>
            <a:gdLst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85135 w 1085135"/>
              <a:gd name="connsiteY2" fmla="*/ 900113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999410 w 1085135"/>
              <a:gd name="connsiteY3" fmla="*/ 926306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72893"/>
              <a:gd name="connsiteX1" fmla="*/ 1085135 w 1085135"/>
              <a:gd name="connsiteY1" fmla="*/ 900113 h 1072893"/>
              <a:gd name="connsiteX2" fmla="*/ 1077991 w 1085135"/>
              <a:gd name="connsiteY2" fmla="*/ 883444 h 1072893"/>
              <a:gd name="connsiteX3" fmla="*/ 999410 w 1085135"/>
              <a:gd name="connsiteY3" fmla="*/ 926306 h 1072893"/>
              <a:gd name="connsiteX4" fmla="*/ 858917 w 1085135"/>
              <a:gd name="connsiteY4" fmla="*/ 978695 h 1072893"/>
              <a:gd name="connsiteX5" fmla="*/ 601741 w 1085135"/>
              <a:gd name="connsiteY5" fmla="*/ 1066800 h 1072893"/>
              <a:gd name="connsiteX6" fmla="*/ 442198 w 1085135"/>
              <a:gd name="connsiteY6" fmla="*/ 1062038 h 1072893"/>
              <a:gd name="connsiteX7" fmla="*/ 265985 w 1085135"/>
              <a:gd name="connsiteY7" fmla="*/ 1035844 h 1072893"/>
              <a:gd name="connsiteX8" fmla="*/ 151685 w 1085135"/>
              <a:gd name="connsiteY8" fmla="*/ 1000125 h 1072893"/>
              <a:gd name="connsiteX9" fmla="*/ 18335 w 1085135"/>
              <a:gd name="connsiteY9" fmla="*/ 931069 h 1072893"/>
              <a:gd name="connsiteX10" fmla="*/ 1666 w 1085135"/>
              <a:gd name="connsiteY10" fmla="*/ 923925 h 1072893"/>
              <a:gd name="connsiteX11" fmla="*/ 1666 w 1085135"/>
              <a:gd name="connsiteY11" fmla="*/ 919163 h 1072893"/>
              <a:gd name="connsiteX12" fmla="*/ 11191 w 1085135"/>
              <a:gd name="connsiteY12" fmla="*/ 802482 h 1072893"/>
              <a:gd name="connsiteX13" fmla="*/ 54054 w 1085135"/>
              <a:gd name="connsiteY13" fmla="*/ 604838 h 1072893"/>
              <a:gd name="connsiteX14" fmla="*/ 144541 w 1085135"/>
              <a:gd name="connsiteY14" fmla="*/ 400050 h 1072893"/>
              <a:gd name="connsiteX15" fmla="*/ 244554 w 1085135"/>
              <a:gd name="connsiteY15" fmla="*/ 257175 h 1072893"/>
              <a:gd name="connsiteX16" fmla="*/ 365998 w 1085135"/>
              <a:gd name="connsiteY16" fmla="*/ 145257 h 1072893"/>
              <a:gd name="connsiteX17" fmla="*/ 430291 w 1085135"/>
              <a:gd name="connsiteY17" fmla="*/ 88107 h 1072893"/>
              <a:gd name="connsiteX18" fmla="*/ 523160 w 1085135"/>
              <a:gd name="connsiteY18" fmla="*/ 26194 h 1072893"/>
              <a:gd name="connsiteX19" fmla="*/ 568404 w 1085135"/>
              <a:gd name="connsiteY19" fmla="*/ 0 h 1072893"/>
              <a:gd name="connsiteX0" fmla="*/ 568404 w 1085135"/>
              <a:gd name="connsiteY0" fmla="*/ 0 h 1062555"/>
              <a:gd name="connsiteX1" fmla="*/ 1085135 w 1085135"/>
              <a:gd name="connsiteY1" fmla="*/ 900113 h 1062555"/>
              <a:gd name="connsiteX2" fmla="*/ 1077991 w 1085135"/>
              <a:gd name="connsiteY2" fmla="*/ 883444 h 1062555"/>
              <a:gd name="connsiteX3" fmla="*/ 999410 w 1085135"/>
              <a:gd name="connsiteY3" fmla="*/ 926306 h 1062555"/>
              <a:gd name="connsiteX4" fmla="*/ 858917 w 1085135"/>
              <a:gd name="connsiteY4" fmla="*/ 978695 h 1062555"/>
              <a:gd name="connsiteX5" fmla="*/ 694609 w 1085135"/>
              <a:gd name="connsiteY5" fmla="*/ 1012031 h 1062555"/>
              <a:gd name="connsiteX6" fmla="*/ 442198 w 1085135"/>
              <a:gd name="connsiteY6" fmla="*/ 1062038 h 1062555"/>
              <a:gd name="connsiteX7" fmla="*/ 265985 w 1085135"/>
              <a:gd name="connsiteY7" fmla="*/ 1035844 h 1062555"/>
              <a:gd name="connsiteX8" fmla="*/ 151685 w 1085135"/>
              <a:gd name="connsiteY8" fmla="*/ 1000125 h 1062555"/>
              <a:gd name="connsiteX9" fmla="*/ 18335 w 1085135"/>
              <a:gd name="connsiteY9" fmla="*/ 931069 h 1062555"/>
              <a:gd name="connsiteX10" fmla="*/ 1666 w 1085135"/>
              <a:gd name="connsiteY10" fmla="*/ 923925 h 1062555"/>
              <a:gd name="connsiteX11" fmla="*/ 1666 w 1085135"/>
              <a:gd name="connsiteY11" fmla="*/ 919163 h 1062555"/>
              <a:gd name="connsiteX12" fmla="*/ 11191 w 1085135"/>
              <a:gd name="connsiteY12" fmla="*/ 802482 h 1062555"/>
              <a:gd name="connsiteX13" fmla="*/ 54054 w 1085135"/>
              <a:gd name="connsiteY13" fmla="*/ 604838 h 1062555"/>
              <a:gd name="connsiteX14" fmla="*/ 144541 w 1085135"/>
              <a:gd name="connsiteY14" fmla="*/ 400050 h 1062555"/>
              <a:gd name="connsiteX15" fmla="*/ 244554 w 1085135"/>
              <a:gd name="connsiteY15" fmla="*/ 257175 h 1062555"/>
              <a:gd name="connsiteX16" fmla="*/ 365998 w 1085135"/>
              <a:gd name="connsiteY16" fmla="*/ 145257 h 1062555"/>
              <a:gd name="connsiteX17" fmla="*/ 430291 w 1085135"/>
              <a:gd name="connsiteY17" fmla="*/ 88107 h 1062555"/>
              <a:gd name="connsiteX18" fmla="*/ 523160 w 1085135"/>
              <a:gd name="connsiteY18" fmla="*/ 26194 h 1062555"/>
              <a:gd name="connsiteX19" fmla="*/ 568404 w 1085135"/>
              <a:gd name="connsiteY19" fmla="*/ 0 h 1062555"/>
              <a:gd name="connsiteX0" fmla="*/ 568404 w 1085135"/>
              <a:gd name="connsiteY0" fmla="*/ 0 h 1036136"/>
              <a:gd name="connsiteX1" fmla="*/ 1085135 w 1085135"/>
              <a:gd name="connsiteY1" fmla="*/ 900113 h 1036136"/>
              <a:gd name="connsiteX2" fmla="*/ 1077991 w 1085135"/>
              <a:gd name="connsiteY2" fmla="*/ 883444 h 1036136"/>
              <a:gd name="connsiteX3" fmla="*/ 999410 w 1085135"/>
              <a:gd name="connsiteY3" fmla="*/ 926306 h 1036136"/>
              <a:gd name="connsiteX4" fmla="*/ 858917 w 1085135"/>
              <a:gd name="connsiteY4" fmla="*/ 978695 h 1036136"/>
              <a:gd name="connsiteX5" fmla="*/ 694609 w 1085135"/>
              <a:gd name="connsiteY5" fmla="*/ 1012031 h 1036136"/>
              <a:gd name="connsiteX6" fmla="*/ 487442 w 1085135"/>
              <a:gd name="connsiteY6" fmla="*/ 1016795 h 1036136"/>
              <a:gd name="connsiteX7" fmla="*/ 265985 w 1085135"/>
              <a:gd name="connsiteY7" fmla="*/ 1035844 h 1036136"/>
              <a:gd name="connsiteX8" fmla="*/ 151685 w 1085135"/>
              <a:gd name="connsiteY8" fmla="*/ 1000125 h 1036136"/>
              <a:gd name="connsiteX9" fmla="*/ 18335 w 1085135"/>
              <a:gd name="connsiteY9" fmla="*/ 931069 h 1036136"/>
              <a:gd name="connsiteX10" fmla="*/ 1666 w 1085135"/>
              <a:gd name="connsiteY10" fmla="*/ 923925 h 1036136"/>
              <a:gd name="connsiteX11" fmla="*/ 1666 w 1085135"/>
              <a:gd name="connsiteY11" fmla="*/ 919163 h 1036136"/>
              <a:gd name="connsiteX12" fmla="*/ 11191 w 1085135"/>
              <a:gd name="connsiteY12" fmla="*/ 802482 h 1036136"/>
              <a:gd name="connsiteX13" fmla="*/ 54054 w 1085135"/>
              <a:gd name="connsiteY13" fmla="*/ 604838 h 1036136"/>
              <a:gd name="connsiteX14" fmla="*/ 144541 w 1085135"/>
              <a:gd name="connsiteY14" fmla="*/ 400050 h 1036136"/>
              <a:gd name="connsiteX15" fmla="*/ 244554 w 1085135"/>
              <a:gd name="connsiteY15" fmla="*/ 257175 h 1036136"/>
              <a:gd name="connsiteX16" fmla="*/ 365998 w 1085135"/>
              <a:gd name="connsiteY16" fmla="*/ 145257 h 1036136"/>
              <a:gd name="connsiteX17" fmla="*/ 430291 w 1085135"/>
              <a:gd name="connsiteY17" fmla="*/ 88107 h 1036136"/>
              <a:gd name="connsiteX18" fmla="*/ 523160 w 1085135"/>
              <a:gd name="connsiteY18" fmla="*/ 26194 h 1036136"/>
              <a:gd name="connsiteX19" fmla="*/ 568404 w 1085135"/>
              <a:gd name="connsiteY19" fmla="*/ 0 h 1036136"/>
              <a:gd name="connsiteX0" fmla="*/ 568404 w 1085135"/>
              <a:gd name="connsiteY0" fmla="*/ 0 h 1018735"/>
              <a:gd name="connsiteX1" fmla="*/ 1085135 w 1085135"/>
              <a:gd name="connsiteY1" fmla="*/ 900113 h 1018735"/>
              <a:gd name="connsiteX2" fmla="*/ 1077991 w 1085135"/>
              <a:gd name="connsiteY2" fmla="*/ 883444 h 1018735"/>
              <a:gd name="connsiteX3" fmla="*/ 999410 w 1085135"/>
              <a:gd name="connsiteY3" fmla="*/ 926306 h 1018735"/>
              <a:gd name="connsiteX4" fmla="*/ 858917 w 1085135"/>
              <a:gd name="connsiteY4" fmla="*/ 978695 h 1018735"/>
              <a:gd name="connsiteX5" fmla="*/ 694609 w 1085135"/>
              <a:gd name="connsiteY5" fmla="*/ 1012031 h 1018735"/>
              <a:gd name="connsiteX6" fmla="*/ 487442 w 1085135"/>
              <a:gd name="connsiteY6" fmla="*/ 1016795 h 1018735"/>
              <a:gd name="connsiteX7" fmla="*/ 304085 w 1085135"/>
              <a:gd name="connsiteY7" fmla="*/ 988219 h 1018735"/>
              <a:gd name="connsiteX8" fmla="*/ 151685 w 1085135"/>
              <a:gd name="connsiteY8" fmla="*/ 1000125 h 1018735"/>
              <a:gd name="connsiteX9" fmla="*/ 18335 w 1085135"/>
              <a:gd name="connsiteY9" fmla="*/ 931069 h 1018735"/>
              <a:gd name="connsiteX10" fmla="*/ 1666 w 1085135"/>
              <a:gd name="connsiteY10" fmla="*/ 923925 h 1018735"/>
              <a:gd name="connsiteX11" fmla="*/ 1666 w 1085135"/>
              <a:gd name="connsiteY11" fmla="*/ 919163 h 1018735"/>
              <a:gd name="connsiteX12" fmla="*/ 11191 w 1085135"/>
              <a:gd name="connsiteY12" fmla="*/ 802482 h 1018735"/>
              <a:gd name="connsiteX13" fmla="*/ 54054 w 1085135"/>
              <a:gd name="connsiteY13" fmla="*/ 604838 h 1018735"/>
              <a:gd name="connsiteX14" fmla="*/ 144541 w 1085135"/>
              <a:gd name="connsiteY14" fmla="*/ 400050 h 1018735"/>
              <a:gd name="connsiteX15" fmla="*/ 244554 w 1085135"/>
              <a:gd name="connsiteY15" fmla="*/ 257175 h 1018735"/>
              <a:gd name="connsiteX16" fmla="*/ 365998 w 1085135"/>
              <a:gd name="connsiteY16" fmla="*/ 145257 h 1018735"/>
              <a:gd name="connsiteX17" fmla="*/ 430291 w 1085135"/>
              <a:gd name="connsiteY17" fmla="*/ 88107 h 1018735"/>
              <a:gd name="connsiteX18" fmla="*/ 523160 w 1085135"/>
              <a:gd name="connsiteY18" fmla="*/ 26194 h 1018735"/>
              <a:gd name="connsiteX19" fmla="*/ 568404 w 1085135"/>
              <a:gd name="connsiteY19" fmla="*/ 0 h 1018735"/>
              <a:gd name="connsiteX0" fmla="*/ 572121 w 1088852"/>
              <a:gd name="connsiteY0" fmla="*/ 0 h 1018735"/>
              <a:gd name="connsiteX1" fmla="*/ 1088852 w 1088852"/>
              <a:gd name="connsiteY1" fmla="*/ 900113 h 1018735"/>
              <a:gd name="connsiteX2" fmla="*/ 1081708 w 1088852"/>
              <a:gd name="connsiteY2" fmla="*/ 883444 h 1018735"/>
              <a:gd name="connsiteX3" fmla="*/ 1003127 w 1088852"/>
              <a:gd name="connsiteY3" fmla="*/ 926306 h 1018735"/>
              <a:gd name="connsiteX4" fmla="*/ 862634 w 1088852"/>
              <a:gd name="connsiteY4" fmla="*/ 978695 h 1018735"/>
              <a:gd name="connsiteX5" fmla="*/ 698326 w 1088852"/>
              <a:gd name="connsiteY5" fmla="*/ 1012031 h 1018735"/>
              <a:gd name="connsiteX6" fmla="*/ 491159 w 1088852"/>
              <a:gd name="connsiteY6" fmla="*/ 1016795 h 1018735"/>
              <a:gd name="connsiteX7" fmla="*/ 307802 w 1088852"/>
              <a:gd name="connsiteY7" fmla="*/ 988219 h 1018735"/>
              <a:gd name="connsiteX8" fmla="*/ 224458 w 1088852"/>
              <a:gd name="connsiteY8" fmla="*/ 952500 h 1018735"/>
              <a:gd name="connsiteX9" fmla="*/ 22052 w 1088852"/>
              <a:gd name="connsiteY9" fmla="*/ 931069 h 1018735"/>
              <a:gd name="connsiteX10" fmla="*/ 5383 w 1088852"/>
              <a:gd name="connsiteY10" fmla="*/ 923925 h 1018735"/>
              <a:gd name="connsiteX11" fmla="*/ 5383 w 1088852"/>
              <a:gd name="connsiteY11" fmla="*/ 919163 h 1018735"/>
              <a:gd name="connsiteX12" fmla="*/ 14908 w 1088852"/>
              <a:gd name="connsiteY12" fmla="*/ 802482 h 1018735"/>
              <a:gd name="connsiteX13" fmla="*/ 57771 w 1088852"/>
              <a:gd name="connsiteY13" fmla="*/ 604838 h 1018735"/>
              <a:gd name="connsiteX14" fmla="*/ 148258 w 1088852"/>
              <a:gd name="connsiteY14" fmla="*/ 400050 h 1018735"/>
              <a:gd name="connsiteX15" fmla="*/ 248271 w 1088852"/>
              <a:gd name="connsiteY15" fmla="*/ 257175 h 1018735"/>
              <a:gd name="connsiteX16" fmla="*/ 369715 w 1088852"/>
              <a:gd name="connsiteY16" fmla="*/ 145257 h 1018735"/>
              <a:gd name="connsiteX17" fmla="*/ 434008 w 1088852"/>
              <a:gd name="connsiteY17" fmla="*/ 88107 h 1018735"/>
              <a:gd name="connsiteX18" fmla="*/ 526877 w 1088852"/>
              <a:gd name="connsiteY18" fmla="*/ 26194 h 1018735"/>
              <a:gd name="connsiteX19" fmla="*/ 572121 w 1088852"/>
              <a:gd name="connsiteY19" fmla="*/ 0 h 1018735"/>
              <a:gd name="connsiteX0" fmla="*/ 575039 w 1091770"/>
              <a:gd name="connsiteY0" fmla="*/ 0 h 1018735"/>
              <a:gd name="connsiteX1" fmla="*/ 1091770 w 1091770"/>
              <a:gd name="connsiteY1" fmla="*/ 900113 h 1018735"/>
              <a:gd name="connsiteX2" fmla="*/ 1084626 w 1091770"/>
              <a:gd name="connsiteY2" fmla="*/ 883444 h 1018735"/>
              <a:gd name="connsiteX3" fmla="*/ 1006045 w 1091770"/>
              <a:gd name="connsiteY3" fmla="*/ 926306 h 1018735"/>
              <a:gd name="connsiteX4" fmla="*/ 865552 w 1091770"/>
              <a:gd name="connsiteY4" fmla="*/ 978695 h 1018735"/>
              <a:gd name="connsiteX5" fmla="*/ 701244 w 1091770"/>
              <a:gd name="connsiteY5" fmla="*/ 1012031 h 1018735"/>
              <a:gd name="connsiteX6" fmla="*/ 494077 w 1091770"/>
              <a:gd name="connsiteY6" fmla="*/ 1016795 h 1018735"/>
              <a:gd name="connsiteX7" fmla="*/ 310720 w 1091770"/>
              <a:gd name="connsiteY7" fmla="*/ 988219 h 1018735"/>
              <a:gd name="connsiteX8" fmla="*/ 227376 w 1091770"/>
              <a:gd name="connsiteY8" fmla="*/ 952500 h 1018735"/>
              <a:gd name="connsiteX9" fmla="*/ 115458 w 1091770"/>
              <a:gd name="connsiteY9" fmla="*/ 912019 h 1018735"/>
              <a:gd name="connsiteX10" fmla="*/ 8301 w 1091770"/>
              <a:gd name="connsiteY10" fmla="*/ 923925 h 1018735"/>
              <a:gd name="connsiteX11" fmla="*/ 8301 w 1091770"/>
              <a:gd name="connsiteY11" fmla="*/ 919163 h 1018735"/>
              <a:gd name="connsiteX12" fmla="*/ 17826 w 1091770"/>
              <a:gd name="connsiteY12" fmla="*/ 802482 h 1018735"/>
              <a:gd name="connsiteX13" fmla="*/ 60689 w 1091770"/>
              <a:gd name="connsiteY13" fmla="*/ 604838 h 1018735"/>
              <a:gd name="connsiteX14" fmla="*/ 151176 w 1091770"/>
              <a:gd name="connsiteY14" fmla="*/ 400050 h 1018735"/>
              <a:gd name="connsiteX15" fmla="*/ 251189 w 1091770"/>
              <a:gd name="connsiteY15" fmla="*/ 257175 h 1018735"/>
              <a:gd name="connsiteX16" fmla="*/ 372633 w 1091770"/>
              <a:gd name="connsiteY16" fmla="*/ 145257 h 1018735"/>
              <a:gd name="connsiteX17" fmla="*/ 436926 w 1091770"/>
              <a:gd name="connsiteY17" fmla="*/ 88107 h 1018735"/>
              <a:gd name="connsiteX18" fmla="*/ 529795 w 1091770"/>
              <a:gd name="connsiteY18" fmla="*/ 26194 h 1018735"/>
              <a:gd name="connsiteX19" fmla="*/ 575039 w 1091770"/>
              <a:gd name="connsiteY19" fmla="*/ 0 h 1018735"/>
              <a:gd name="connsiteX0" fmla="*/ 566783 w 1083514"/>
              <a:gd name="connsiteY0" fmla="*/ 0 h 1018735"/>
              <a:gd name="connsiteX1" fmla="*/ 1083514 w 1083514"/>
              <a:gd name="connsiteY1" fmla="*/ 900113 h 1018735"/>
              <a:gd name="connsiteX2" fmla="*/ 1076370 w 1083514"/>
              <a:gd name="connsiteY2" fmla="*/ 883444 h 1018735"/>
              <a:gd name="connsiteX3" fmla="*/ 997789 w 1083514"/>
              <a:gd name="connsiteY3" fmla="*/ 926306 h 1018735"/>
              <a:gd name="connsiteX4" fmla="*/ 857296 w 1083514"/>
              <a:gd name="connsiteY4" fmla="*/ 978695 h 1018735"/>
              <a:gd name="connsiteX5" fmla="*/ 692988 w 1083514"/>
              <a:gd name="connsiteY5" fmla="*/ 1012031 h 1018735"/>
              <a:gd name="connsiteX6" fmla="*/ 485821 w 1083514"/>
              <a:gd name="connsiteY6" fmla="*/ 1016795 h 1018735"/>
              <a:gd name="connsiteX7" fmla="*/ 302464 w 1083514"/>
              <a:gd name="connsiteY7" fmla="*/ 988219 h 1018735"/>
              <a:gd name="connsiteX8" fmla="*/ 219120 w 1083514"/>
              <a:gd name="connsiteY8" fmla="*/ 952500 h 1018735"/>
              <a:gd name="connsiteX9" fmla="*/ 107202 w 1083514"/>
              <a:gd name="connsiteY9" fmla="*/ 912019 h 1018735"/>
              <a:gd name="connsiteX10" fmla="*/ 45 w 1083514"/>
              <a:gd name="connsiteY10" fmla="*/ 923925 h 1018735"/>
              <a:gd name="connsiteX11" fmla="*/ 92914 w 1083514"/>
              <a:gd name="connsiteY11" fmla="*/ 900113 h 1018735"/>
              <a:gd name="connsiteX12" fmla="*/ 9570 w 1083514"/>
              <a:gd name="connsiteY12" fmla="*/ 802482 h 1018735"/>
              <a:gd name="connsiteX13" fmla="*/ 52433 w 1083514"/>
              <a:gd name="connsiteY13" fmla="*/ 604838 h 1018735"/>
              <a:gd name="connsiteX14" fmla="*/ 142920 w 1083514"/>
              <a:gd name="connsiteY14" fmla="*/ 400050 h 1018735"/>
              <a:gd name="connsiteX15" fmla="*/ 242933 w 1083514"/>
              <a:gd name="connsiteY15" fmla="*/ 257175 h 1018735"/>
              <a:gd name="connsiteX16" fmla="*/ 364377 w 1083514"/>
              <a:gd name="connsiteY16" fmla="*/ 145257 h 1018735"/>
              <a:gd name="connsiteX17" fmla="*/ 428670 w 1083514"/>
              <a:gd name="connsiteY17" fmla="*/ 88107 h 1018735"/>
              <a:gd name="connsiteX18" fmla="*/ 521539 w 1083514"/>
              <a:gd name="connsiteY18" fmla="*/ 26194 h 1018735"/>
              <a:gd name="connsiteX19" fmla="*/ 566783 w 1083514"/>
              <a:gd name="connsiteY19" fmla="*/ 0 h 1018735"/>
              <a:gd name="connsiteX0" fmla="*/ 558255 w 1074986"/>
              <a:gd name="connsiteY0" fmla="*/ 0 h 1018735"/>
              <a:gd name="connsiteX1" fmla="*/ 1074986 w 1074986"/>
              <a:gd name="connsiteY1" fmla="*/ 900113 h 1018735"/>
              <a:gd name="connsiteX2" fmla="*/ 1067842 w 1074986"/>
              <a:gd name="connsiteY2" fmla="*/ 883444 h 1018735"/>
              <a:gd name="connsiteX3" fmla="*/ 989261 w 1074986"/>
              <a:gd name="connsiteY3" fmla="*/ 926306 h 1018735"/>
              <a:gd name="connsiteX4" fmla="*/ 848768 w 1074986"/>
              <a:gd name="connsiteY4" fmla="*/ 978695 h 1018735"/>
              <a:gd name="connsiteX5" fmla="*/ 684460 w 1074986"/>
              <a:gd name="connsiteY5" fmla="*/ 1012031 h 1018735"/>
              <a:gd name="connsiteX6" fmla="*/ 477293 w 1074986"/>
              <a:gd name="connsiteY6" fmla="*/ 1016795 h 1018735"/>
              <a:gd name="connsiteX7" fmla="*/ 293936 w 1074986"/>
              <a:gd name="connsiteY7" fmla="*/ 988219 h 1018735"/>
              <a:gd name="connsiteX8" fmla="*/ 210592 w 1074986"/>
              <a:gd name="connsiteY8" fmla="*/ 952500 h 1018735"/>
              <a:gd name="connsiteX9" fmla="*/ 98674 w 1074986"/>
              <a:gd name="connsiteY9" fmla="*/ 912019 h 1018735"/>
              <a:gd name="connsiteX10" fmla="*/ 91530 w 1074986"/>
              <a:gd name="connsiteY10" fmla="*/ 904875 h 1018735"/>
              <a:gd name="connsiteX11" fmla="*/ 84386 w 1074986"/>
              <a:gd name="connsiteY11" fmla="*/ 900113 h 1018735"/>
              <a:gd name="connsiteX12" fmla="*/ 1042 w 1074986"/>
              <a:gd name="connsiteY12" fmla="*/ 802482 h 1018735"/>
              <a:gd name="connsiteX13" fmla="*/ 43905 w 1074986"/>
              <a:gd name="connsiteY13" fmla="*/ 604838 h 1018735"/>
              <a:gd name="connsiteX14" fmla="*/ 134392 w 1074986"/>
              <a:gd name="connsiteY14" fmla="*/ 400050 h 1018735"/>
              <a:gd name="connsiteX15" fmla="*/ 234405 w 1074986"/>
              <a:gd name="connsiteY15" fmla="*/ 257175 h 1018735"/>
              <a:gd name="connsiteX16" fmla="*/ 355849 w 1074986"/>
              <a:gd name="connsiteY16" fmla="*/ 145257 h 1018735"/>
              <a:gd name="connsiteX17" fmla="*/ 420142 w 1074986"/>
              <a:gd name="connsiteY17" fmla="*/ 88107 h 1018735"/>
              <a:gd name="connsiteX18" fmla="*/ 513011 w 1074986"/>
              <a:gd name="connsiteY18" fmla="*/ 26194 h 1018735"/>
              <a:gd name="connsiteX19" fmla="*/ 558255 w 1074986"/>
              <a:gd name="connsiteY19" fmla="*/ 0 h 1018735"/>
              <a:gd name="connsiteX0" fmla="*/ 515940 w 1032671"/>
              <a:gd name="connsiteY0" fmla="*/ 0 h 1018735"/>
              <a:gd name="connsiteX1" fmla="*/ 1032671 w 1032671"/>
              <a:gd name="connsiteY1" fmla="*/ 900113 h 1018735"/>
              <a:gd name="connsiteX2" fmla="*/ 1025527 w 1032671"/>
              <a:gd name="connsiteY2" fmla="*/ 883444 h 1018735"/>
              <a:gd name="connsiteX3" fmla="*/ 946946 w 1032671"/>
              <a:gd name="connsiteY3" fmla="*/ 926306 h 1018735"/>
              <a:gd name="connsiteX4" fmla="*/ 806453 w 1032671"/>
              <a:gd name="connsiteY4" fmla="*/ 978695 h 1018735"/>
              <a:gd name="connsiteX5" fmla="*/ 642145 w 1032671"/>
              <a:gd name="connsiteY5" fmla="*/ 1012031 h 1018735"/>
              <a:gd name="connsiteX6" fmla="*/ 434978 w 1032671"/>
              <a:gd name="connsiteY6" fmla="*/ 1016795 h 1018735"/>
              <a:gd name="connsiteX7" fmla="*/ 251621 w 1032671"/>
              <a:gd name="connsiteY7" fmla="*/ 988219 h 1018735"/>
              <a:gd name="connsiteX8" fmla="*/ 168277 w 1032671"/>
              <a:gd name="connsiteY8" fmla="*/ 952500 h 1018735"/>
              <a:gd name="connsiteX9" fmla="*/ 56359 w 1032671"/>
              <a:gd name="connsiteY9" fmla="*/ 912019 h 1018735"/>
              <a:gd name="connsiteX10" fmla="*/ 49215 w 1032671"/>
              <a:gd name="connsiteY10" fmla="*/ 904875 h 1018735"/>
              <a:gd name="connsiteX11" fmla="*/ 42071 w 1032671"/>
              <a:gd name="connsiteY11" fmla="*/ 900113 h 1018735"/>
              <a:gd name="connsiteX12" fmla="*/ 34927 w 1032671"/>
              <a:gd name="connsiteY12" fmla="*/ 776288 h 1018735"/>
              <a:gd name="connsiteX13" fmla="*/ 1590 w 1032671"/>
              <a:gd name="connsiteY13" fmla="*/ 604838 h 1018735"/>
              <a:gd name="connsiteX14" fmla="*/ 92077 w 1032671"/>
              <a:gd name="connsiteY14" fmla="*/ 400050 h 1018735"/>
              <a:gd name="connsiteX15" fmla="*/ 192090 w 1032671"/>
              <a:gd name="connsiteY15" fmla="*/ 257175 h 1018735"/>
              <a:gd name="connsiteX16" fmla="*/ 313534 w 1032671"/>
              <a:gd name="connsiteY16" fmla="*/ 145257 h 1018735"/>
              <a:gd name="connsiteX17" fmla="*/ 377827 w 1032671"/>
              <a:gd name="connsiteY17" fmla="*/ 88107 h 1018735"/>
              <a:gd name="connsiteX18" fmla="*/ 470696 w 1032671"/>
              <a:gd name="connsiteY18" fmla="*/ 26194 h 1018735"/>
              <a:gd name="connsiteX19" fmla="*/ 515940 w 1032671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58466 w 999060"/>
              <a:gd name="connsiteY14" fmla="*/ 400050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79934 w 999060"/>
              <a:gd name="connsiteY17" fmla="*/ 76201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99060" h="1018735">
                <a:moveTo>
                  <a:pt x="482329" y="0"/>
                </a:moveTo>
                <a:lnTo>
                  <a:pt x="999060" y="900113"/>
                </a:lnTo>
                <a:lnTo>
                  <a:pt x="991916" y="883444"/>
                </a:lnTo>
                <a:cubicBezTo>
                  <a:pt x="980407" y="892175"/>
                  <a:pt x="949847" y="910431"/>
                  <a:pt x="913335" y="926306"/>
                </a:cubicBezTo>
                <a:cubicBezTo>
                  <a:pt x="876823" y="942181"/>
                  <a:pt x="823642" y="964408"/>
                  <a:pt x="772842" y="978695"/>
                </a:cubicBezTo>
                <a:cubicBezTo>
                  <a:pt x="722042" y="992982"/>
                  <a:pt x="670447" y="1005681"/>
                  <a:pt x="608534" y="1012031"/>
                </a:cubicBezTo>
                <a:cubicBezTo>
                  <a:pt x="546622" y="1018381"/>
                  <a:pt x="466454" y="1020764"/>
                  <a:pt x="401367" y="1016795"/>
                </a:cubicBezTo>
                <a:cubicBezTo>
                  <a:pt x="336280" y="1012826"/>
                  <a:pt x="262460" y="998935"/>
                  <a:pt x="218010" y="988219"/>
                </a:cubicBezTo>
                <a:cubicBezTo>
                  <a:pt x="173560" y="977503"/>
                  <a:pt x="167210" y="965200"/>
                  <a:pt x="134666" y="952500"/>
                </a:cubicBezTo>
                <a:cubicBezTo>
                  <a:pt x="102122" y="939800"/>
                  <a:pt x="42592" y="919956"/>
                  <a:pt x="22748" y="912019"/>
                </a:cubicBezTo>
                <a:cubicBezTo>
                  <a:pt x="2904" y="904082"/>
                  <a:pt x="17985" y="906859"/>
                  <a:pt x="15604" y="904875"/>
                </a:cubicBezTo>
                <a:cubicBezTo>
                  <a:pt x="13223" y="902891"/>
                  <a:pt x="10841" y="921544"/>
                  <a:pt x="8460" y="900113"/>
                </a:cubicBezTo>
                <a:cubicBezTo>
                  <a:pt x="6079" y="878682"/>
                  <a:pt x="-3447" y="831057"/>
                  <a:pt x="1316" y="776288"/>
                </a:cubicBezTo>
                <a:cubicBezTo>
                  <a:pt x="6079" y="721519"/>
                  <a:pt x="18383" y="633413"/>
                  <a:pt x="37036" y="571501"/>
                </a:cubicBezTo>
                <a:cubicBezTo>
                  <a:pt x="55689" y="509589"/>
                  <a:pt x="84660" y="458788"/>
                  <a:pt x="113235" y="404813"/>
                </a:cubicBezTo>
                <a:cubicBezTo>
                  <a:pt x="141810" y="350838"/>
                  <a:pt x="174751" y="294481"/>
                  <a:pt x="208485" y="247650"/>
                </a:cubicBezTo>
                <a:cubicBezTo>
                  <a:pt x="242219" y="200819"/>
                  <a:pt x="287067" y="152401"/>
                  <a:pt x="315642" y="123826"/>
                </a:cubicBezTo>
                <a:cubicBezTo>
                  <a:pt x="344217" y="95251"/>
                  <a:pt x="353740" y="96045"/>
                  <a:pt x="379934" y="76201"/>
                </a:cubicBezTo>
                <a:cubicBezTo>
                  <a:pt x="406128" y="56357"/>
                  <a:pt x="420019" y="38894"/>
                  <a:pt x="437085" y="26194"/>
                </a:cubicBezTo>
                <a:cubicBezTo>
                  <a:pt x="454151" y="13494"/>
                  <a:pt x="467049" y="5755"/>
                  <a:pt x="482329" y="0"/>
                </a:cubicBezTo>
                <a:close/>
              </a:path>
            </a:pathLst>
          </a:custGeom>
          <a:solidFill>
            <a:schemeClr val="accent1"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7" name="Freeform: Shape 106">
            <a:extLst>
              <a:ext uri="{FF2B5EF4-FFF2-40B4-BE49-F238E27FC236}">
                <a16:creationId xmlns:a16="http://schemas.microsoft.com/office/drawing/2014/main" id="{5411419A-E76F-5B9A-30DC-5A90C306DAC1}"/>
              </a:ext>
            </a:extLst>
          </p:cNvPr>
          <p:cNvSpPr/>
          <p:nvPr/>
        </p:nvSpPr>
        <p:spPr>
          <a:xfrm rot="10800000">
            <a:off x="9220000" y="1583526"/>
            <a:ext cx="1004856" cy="1024050"/>
          </a:xfrm>
          <a:custGeom>
            <a:avLst/>
            <a:gdLst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85135 w 1085135"/>
              <a:gd name="connsiteY2" fmla="*/ 900113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999410 w 1085135"/>
              <a:gd name="connsiteY3" fmla="*/ 926306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72893"/>
              <a:gd name="connsiteX1" fmla="*/ 1085135 w 1085135"/>
              <a:gd name="connsiteY1" fmla="*/ 900113 h 1072893"/>
              <a:gd name="connsiteX2" fmla="*/ 1077991 w 1085135"/>
              <a:gd name="connsiteY2" fmla="*/ 883444 h 1072893"/>
              <a:gd name="connsiteX3" fmla="*/ 999410 w 1085135"/>
              <a:gd name="connsiteY3" fmla="*/ 926306 h 1072893"/>
              <a:gd name="connsiteX4" fmla="*/ 858917 w 1085135"/>
              <a:gd name="connsiteY4" fmla="*/ 978695 h 1072893"/>
              <a:gd name="connsiteX5" fmla="*/ 601741 w 1085135"/>
              <a:gd name="connsiteY5" fmla="*/ 1066800 h 1072893"/>
              <a:gd name="connsiteX6" fmla="*/ 442198 w 1085135"/>
              <a:gd name="connsiteY6" fmla="*/ 1062038 h 1072893"/>
              <a:gd name="connsiteX7" fmla="*/ 265985 w 1085135"/>
              <a:gd name="connsiteY7" fmla="*/ 1035844 h 1072893"/>
              <a:gd name="connsiteX8" fmla="*/ 151685 w 1085135"/>
              <a:gd name="connsiteY8" fmla="*/ 1000125 h 1072893"/>
              <a:gd name="connsiteX9" fmla="*/ 18335 w 1085135"/>
              <a:gd name="connsiteY9" fmla="*/ 931069 h 1072893"/>
              <a:gd name="connsiteX10" fmla="*/ 1666 w 1085135"/>
              <a:gd name="connsiteY10" fmla="*/ 923925 h 1072893"/>
              <a:gd name="connsiteX11" fmla="*/ 1666 w 1085135"/>
              <a:gd name="connsiteY11" fmla="*/ 919163 h 1072893"/>
              <a:gd name="connsiteX12" fmla="*/ 11191 w 1085135"/>
              <a:gd name="connsiteY12" fmla="*/ 802482 h 1072893"/>
              <a:gd name="connsiteX13" fmla="*/ 54054 w 1085135"/>
              <a:gd name="connsiteY13" fmla="*/ 604838 h 1072893"/>
              <a:gd name="connsiteX14" fmla="*/ 144541 w 1085135"/>
              <a:gd name="connsiteY14" fmla="*/ 400050 h 1072893"/>
              <a:gd name="connsiteX15" fmla="*/ 244554 w 1085135"/>
              <a:gd name="connsiteY15" fmla="*/ 257175 h 1072893"/>
              <a:gd name="connsiteX16" fmla="*/ 365998 w 1085135"/>
              <a:gd name="connsiteY16" fmla="*/ 145257 h 1072893"/>
              <a:gd name="connsiteX17" fmla="*/ 430291 w 1085135"/>
              <a:gd name="connsiteY17" fmla="*/ 88107 h 1072893"/>
              <a:gd name="connsiteX18" fmla="*/ 523160 w 1085135"/>
              <a:gd name="connsiteY18" fmla="*/ 26194 h 1072893"/>
              <a:gd name="connsiteX19" fmla="*/ 568404 w 1085135"/>
              <a:gd name="connsiteY19" fmla="*/ 0 h 1072893"/>
              <a:gd name="connsiteX0" fmla="*/ 568404 w 1085135"/>
              <a:gd name="connsiteY0" fmla="*/ 0 h 1062555"/>
              <a:gd name="connsiteX1" fmla="*/ 1085135 w 1085135"/>
              <a:gd name="connsiteY1" fmla="*/ 900113 h 1062555"/>
              <a:gd name="connsiteX2" fmla="*/ 1077991 w 1085135"/>
              <a:gd name="connsiteY2" fmla="*/ 883444 h 1062555"/>
              <a:gd name="connsiteX3" fmla="*/ 999410 w 1085135"/>
              <a:gd name="connsiteY3" fmla="*/ 926306 h 1062555"/>
              <a:gd name="connsiteX4" fmla="*/ 858917 w 1085135"/>
              <a:gd name="connsiteY4" fmla="*/ 978695 h 1062555"/>
              <a:gd name="connsiteX5" fmla="*/ 694609 w 1085135"/>
              <a:gd name="connsiteY5" fmla="*/ 1012031 h 1062555"/>
              <a:gd name="connsiteX6" fmla="*/ 442198 w 1085135"/>
              <a:gd name="connsiteY6" fmla="*/ 1062038 h 1062555"/>
              <a:gd name="connsiteX7" fmla="*/ 265985 w 1085135"/>
              <a:gd name="connsiteY7" fmla="*/ 1035844 h 1062555"/>
              <a:gd name="connsiteX8" fmla="*/ 151685 w 1085135"/>
              <a:gd name="connsiteY8" fmla="*/ 1000125 h 1062555"/>
              <a:gd name="connsiteX9" fmla="*/ 18335 w 1085135"/>
              <a:gd name="connsiteY9" fmla="*/ 931069 h 1062555"/>
              <a:gd name="connsiteX10" fmla="*/ 1666 w 1085135"/>
              <a:gd name="connsiteY10" fmla="*/ 923925 h 1062555"/>
              <a:gd name="connsiteX11" fmla="*/ 1666 w 1085135"/>
              <a:gd name="connsiteY11" fmla="*/ 919163 h 1062555"/>
              <a:gd name="connsiteX12" fmla="*/ 11191 w 1085135"/>
              <a:gd name="connsiteY12" fmla="*/ 802482 h 1062555"/>
              <a:gd name="connsiteX13" fmla="*/ 54054 w 1085135"/>
              <a:gd name="connsiteY13" fmla="*/ 604838 h 1062555"/>
              <a:gd name="connsiteX14" fmla="*/ 144541 w 1085135"/>
              <a:gd name="connsiteY14" fmla="*/ 400050 h 1062555"/>
              <a:gd name="connsiteX15" fmla="*/ 244554 w 1085135"/>
              <a:gd name="connsiteY15" fmla="*/ 257175 h 1062555"/>
              <a:gd name="connsiteX16" fmla="*/ 365998 w 1085135"/>
              <a:gd name="connsiteY16" fmla="*/ 145257 h 1062555"/>
              <a:gd name="connsiteX17" fmla="*/ 430291 w 1085135"/>
              <a:gd name="connsiteY17" fmla="*/ 88107 h 1062555"/>
              <a:gd name="connsiteX18" fmla="*/ 523160 w 1085135"/>
              <a:gd name="connsiteY18" fmla="*/ 26194 h 1062555"/>
              <a:gd name="connsiteX19" fmla="*/ 568404 w 1085135"/>
              <a:gd name="connsiteY19" fmla="*/ 0 h 1062555"/>
              <a:gd name="connsiteX0" fmla="*/ 568404 w 1085135"/>
              <a:gd name="connsiteY0" fmla="*/ 0 h 1036136"/>
              <a:gd name="connsiteX1" fmla="*/ 1085135 w 1085135"/>
              <a:gd name="connsiteY1" fmla="*/ 900113 h 1036136"/>
              <a:gd name="connsiteX2" fmla="*/ 1077991 w 1085135"/>
              <a:gd name="connsiteY2" fmla="*/ 883444 h 1036136"/>
              <a:gd name="connsiteX3" fmla="*/ 999410 w 1085135"/>
              <a:gd name="connsiteY3" fmla="*/ 926306 h 1036136"/>
              <a:gd name="connsiteX4" fmla="*/ 858917 w 1085135"/>
              <a:gd name="connsiteY4" fmla="*/ 978695 h 1036136"/>
              <a:gd name="connsiteX5" fmla="*/ 694609 w 1085135"/>
              <a:gd name="connsiteY5" fmla="*/ 1012031 h 1036136"/>
              <a:gd name="connsiteX6" fmla="*/ 487442 w 1085135"/>
              <a:gd name="connsiteY6" fmla="*/ 1016795 h 1036136"/>
              <a:gd name="connsiteX7" fmla="*/ 265985 w 1085135"/>
              <a:gd name="connsiteY7" fmla="*/ 1035844 h 1036136"/>
              <a:gd name="connsiteX8" fmla="*/ 151685 w 1085135"/>
              <a:gd name="connsiteY8" fmla="*/ 1000125 h 1036136"/>
              <a:gd name="connsiteX9" fmla="*/ 18335 w 1085135"/>
              <a:gd name="connsiteY9" fmla="*/ 931069 h 1036136"/>
              <a:gd name="connsiteX10" fmla="*/ 1666 w 1085135"/>
              <a:gd name="connsiteY10" fmla="*/ 923925 h 1036136"/>
              <a:gd name="connsiteX11" fmla="*/ 1666 w 1085135"/>
              <a:gd name="connsiteY11" fmla="*/ 919163 h 1036136"/>
              <a:gd name="connsiteX12" fmla="*/ 11191 w 1085135"/>
              <a:gd name="connsiteY12" fmla="*/ 802482 h 1036136"/>
              <a:gd name="connsiteX13" fmla="*/ 54054 w 1085135"/>
              <a:gd name="connsiteY13" fmla="*/ 604838 h 1036136"/>
              <a:gd name="connsiteX14" fmla="*/ 144541 w 1085135"/>
              <a:gd name="connsiteY14" fmla="*/ 400050 h 1036136"/>
              <a:gd name="connsiteX15" fmla="*/ 244554 w 1085135"/>
              <a:gd name="connsiteY15" fmla="*/ 257175 h 1036136"/>
              <a:gd name="connsiteX16" fmla="*/ 365998 w 1085135"/>
              <a:gd name="connsiteY16" fmla="*/ 145257 h 1036136"/>
              <a:gd name="connsiteX17" fmla="*/ 430291 w 1085135"/>
              <a:gd name="connsiteY17" fmla="*/ 88107 h 1036136"/>
              <a:gd name="connsiteX18" fmla="*/ 523160 w 1085135"/>
              <a:gd name="connsiteY18" fmla="*/ 26194 h 1036136"/>
              <a:gd name="connsiteX19" fmla="*/ 568404 w 1085135"/>
              <a:gd name="connsiteY19" fmla="*/ 0 h 1036136"/>
              <a:gd name="connsiteX0" fmla="*/ 568404 w 1085135"/>
              <a:gd name="connsiteY0" fmla="*/ 0 h 1018735"/>
              <a:gd name="connsiteX1" fmla="*/ 1085135 w 1085135"/>
              <a:gd name="connsiteY1" fmla="*/ 900113 h 1018735"/>
              <a:gd name="connsiteX2" fmla="*/ 1077991 w 1085135"/>
              <a:gd name="connsiteY2" fmla="*/ 883444 h 1018735"/>
              <a:gd name="connsiteX3" fmla="*/ 999410 w 1085135"/>
              <a:gd name="connsiteY3" fmla="*/ 926306 h 1018735"/>
              <a:gd name="connsiteX4" fmla="*/ 858917 w 1085135"/>
              <a:gd name="connsiteY4" fmla="*/ 978695 h 1018735"/>
              <a:gd name="connsiteX5" fmla="*/ 694609 w 1085135"/>
              <a:gd name="connsiteY5" fmla="*/ 1012031 h 1018735"/>
              <a:gd name="connsiteX6" fmla="*/ 487442 w 1085135"/>
              <a:gd name="connsiteY6" fmla="*/ 1016795 h 1018735"/>
              <a:gd name="connsiteX7" fmla="*/ 304085 w 1085135"/>
              <a:gd name="connsiteY7" fmla="*/ 988219 h 1018735"/>
              <a:gd name="connsiteX8" fmla="*/ 151685 w 1085135"/>
              <a:gd name="connsiteY8" fmla="*/ 1000125 h 1018735"/>
              <a:gd name="connsiteX9" fmla="*/ 18335 w 1085135"/>
              <a:gd name="connsiteY9" fmla="*/ 931069 h 1018735"/>
              <a:gd name="connsiteX10" fmla="*/ 1666 w 1085135"/>
              <a:gd name="connsiteY10" fmla="*/ 923925 h 1018735"/>
              <a:gd name="connsiteX11" fmla="*/ 1666 w 1085135"/>
              <a:gd name="connsiteY11" fmla="*/ 919163 h 1018735"/>
              <a:gd name="connsiteX12" fmla="*/ 11191 w 1085135"/>
              <a:gd name="connsiteY12" fmla="*/ 802482 h 1018735"/>
              <a:gd name="connsiteX13" fmla="*/ 54054 w 1085135"/>
              <a:gd name="connsiteY13" fmla="*/ 604838 h 1018735"/>
              <a:gd name="connsiteX14" fmla="*/ 144541 w 1085135"/>
              <a:gd name="connsiteY14" fmla="*/ 400050 h 1018735"/>
              <a:gd name="connsiteX15" fmla="*/ 244554 w 1085135"/>
              <a:gd name="connsiteY15" fmla="*/ 257175 h 1018735"/>
              <a:gd name="connsiteX16" fmla="*/ 365998 w 1085135"/>
              <a:gd name="connsiteY16" fmla="*/ 145257 h 1018735"/>
              <a:gd name="connsiteX17" fmla="*/ 430291 w 1085135"/>
              <a:gd name="connsiteY17" fmla="*/ 88107 h 1018735"/>
              <a:gd name="connsiteX18" fmla="*/ 523160 w 1085135"/>
              <a:gd name="connsiteY18" fmla="*/ 26194 h 1018735"/>
              <a:gd name="connsiteX19" fmla="*/ 568404 w 1085135"/>
              <a:gd name="connsiteY19" fmla="*/ 0 h 1018735"/>
              <a:gd name="connsiteX0" fmla="*/ 572121 w 1088852"/>
              <a:gd name="connsiteY0" fmla="*/ 0 h 1018735"/>
              <a:gd name="connsiteX1" fmla="*/ 1088852 w 1088852"/>
              <a:gd name="connsiteY1" fmla="*/ 900113 h 1018735"/>
              <a:gd name="connsiteX2" fmla="*/ 1081708 w 1088852"/>
              <a:gd name="connsiteY2" fmla="*/ 883444 h 1018735"/>
              <a:gd name="connsiteX3" fmla="*/ 1003127 w 1088852"/>
              <a:gd name="connsiteY3" fmla="*/ 926306 h 1018735"/>
              <a:gd name="connsiteX4" fmla="*/ 862634 w 1088852"/>
              <a:gd name="connsiteY4" fmla="*/ 978695 h 1018735"/>
              <a:gd name="connsiteX5" fmla="*/ 698326 w 1088852"/>
              <a:gd name="connsiteY5" fmla="*/ 1012031 h 1018735"/>
              <a:gd name="connsiteX6" fmla="*/ 491159 w 1088852"/>
              <a:gd name="connsiteY6" fmla="*/ 1016795 h 1018735"/>
              <a:gd name="connsiteX7" fmla="*/ 307802 w 1088852"/>
              <a:gd name="connsiteY7" fmla="*/ 988219 h 1018735"/>
              <a:gd name="connsiteX8" fmla="*/ 224458 w 1088852"/>
              <a:gd name="connsiteY8" fmla="*/ 952500 h 1018735"/>
              <a:gd name="connsiteX9" fmla="*/ 22052 w 1088852"/>
              <a:gd name="connsiteY9" fmla="*/ 931069 h 1018735"/>
              <a:gd name="connsiteX10" fmla="*/ 5383 w 1088852"/>
              <a:gd name="connsiteY10" fmla="*/ 923925 h 1018735"/>
              <a:gd name="connsiteX11" fmla="*/ 5383 w 1088852"/>
              <a:gd name="connsiteY11" fmla="*/ 919163 h 1018735"/>
              <a:gd name="connsiteX12" fmla="*/ 14908 w 1088852"/>
              <a:gd name="connsiteY12" fmla="*/ 802482 h 1018735"/>
              <a:gd name="connsiteX13" fmla="*/ 57771 w 1088852"/>
              <a:gd name="connsiteY13" fmla="*/ 604838 h 1018735"/>
              <a:gd name="connsiteX14" fmla="*/ 148258 w 1088852"/>
              <a:gd name="connsiteY14" fmla="*/ 400050 h 1018735"/>
              <a:gd name="connsiteX15" fmla="*/ 248271 w 1088852"/>
              <a:gd name="connsiteY15" fmla="*/ 257175 h 1018735"/>
              <a:gd name="connsiteX16" fmla="*/ 369715 w 1088852"/>
              <a:gd name="connsiteY16" fmla="*/ 145257 h 1018735"/>
              <a:gd name="connsiteX17" fmla="*/ 434008 w 1088852"/>
              <a:gd name="connsiteY17" fmla="*/ 88107 h 1018735"/>
              <a:gd name="connsiteX18" fmla="*/ 526877 w 1088852"/>
              <a:gd name="connsiteY18" fmla="*/ 26194 h 1018735"/>
              <a:gd name="connsiteX19" fmla="*/ 572121 w 1088852"/>
              <a:gd name="connsiteY19" fmla="*/ 0 h 1018735"/>
              <a:gd name="connsiteX0" fmla="*/ 575039 w 1091770"/>
              <a:gd name="connsiteY0" fmla="*/ 0 h 1018735"/>
              <a:gd name="connsiteX1" fmla="*/ 1091770 w 1091770"/>
              <a:gd name="connsiteY1" fmla="*/ 900113 h 1018735"/>
              <a:gd name="connsiteX2" fmla="*/ 1084626 w 1091770"/>
              <a:gd name="connsiteY2" fmla="*/ 883444 h 1018735"/>
              <a:gd name="connsiteX3" fmla="*/ 1006045 w 1091770"/>
              <a:gd name="connsiteY3" fmla="*/ 926306 h 1018735"/>
              <a:gd name="connsiteX4" fmla="*/ 865552 w 1091770"/>
              <a:gd name="connsiteY4" fmla="*/ 978695 h 1018735"/>
              <a:gd name="connsiteX5" fmla="*/ 701244 w 1091770"/>
              <a:gd name="connsiteY5" fmla="*/ 1012031 h 1018735"/>
              <a:gd name="connsiteX6" fmla="*/ 494077 w 1091770"/>
              <a:gd name="connsiteY6" fmla="*/ 1016795 h 1018735"/>
              <a:gd name="connsiteX7" fmla="*/ 310720 w 1091770"/>
              <a:gd name="connsiteY7" fmla="*/ 988219 h 1018735"/>
              <a:gd name="connsiteX8" fmla="*/ 227376 w 1091770"/>
              <a:gd name="connsiteY8" fmla="*/ 952500 h 1018735"/>
              <a:gd name="connsiteX9" fmla="*/ 115458 w 1091770"/>
              <a:gd name="connsiteY9" fmla="*/ 912019 h 1018735"/>
              <a:gd name="connsiteX10" fmla="*/ 8301 w 1091770"/>
              <a:gd name="connsiteY10" fmla="*/ 923925 h 1018735"/>
              <a:gd name="connsiteX11" fmla="*/ 8301 w 1091770"/>
              <a:gd name="connsiteY11" fmla="*/ 919163 h 1018735"/>
              <a:gd name="connsiteX12" fmla="*/ 17826 w 1091770"/>
              <a:gd name="connsiteY12" fmla="*/ 802482 h 1018735"/>
              <a:gd name="connsiteX13" fmla="*/ 60689 w 1091770"/>
              <a:gd name="connsiteY13" fmla="*/ 604838 h 1018735"/>
              <a:gd name="connsiteX14" fmla="*/ 151176 w 1091770"/>
              <a:gd name="connsiteY14" fmla="*/ 400050 h 1018735"/>
              <a:gd name="connsiteX15" fmla="*/ 251189 w 1091770"/>
              <a:gd name="connsiteY15" fmla="*/ 257175 h 1018735"/>
              <a:gd name="connsiteX16" fmla="*/ 372633 w 1091770"/>
              <a:gd name="connsiteY16" fmla="*/ 145257 h 1018735"/>
              <a:gd name="connsiteX17" fmla="*/ 436926 w 1091770"/>
              <a:gd name="connsiteY17" fmla="*/ 88107 h 1018735"/>
              <a:gd name="connsiteX18" fmla="*/ 529795 w 1091770"/>
              <a:gd name="connsiteY18" fmla="*/ 26194 h 1018735"/>
              <a:gd name="connsiteX19" fmla="*/ 575039 w 1091770"/>
              <a:gd name="connsiteY19" fmla="*/ 0 h 1018735"/>
              <a:gd name="connsiteX0" fmla="*/ 566783 w 1083514"/>
              <a:gd name="connsiteY0" fmla="*/ 0 h 1018735"/>
              <a:gd name="connsiteX1" fmla="*/ 1083514 w 1083514"/>
              <a:gd name="connsiteY1" fmla="*/ 900113 h 1018735"/>
              <a:gd name="connsiteX2" fmla="*/ 1076370 w 1083514"/>
              <a:gd name="connsiteY2" fmla="*/ 883444 h 1018735"/>
              <a:gd name="connsiteX3" fmla="*/ 997789 w 1083514"/>
              <a:gd name="connsiteY3" fmla="*/ 926306 h 1018735"/>
              <a:gd name="connsiteX4" fmla="*/ 857296 w 1083514"/>
              <a:gd name="connsiteY4" fmla="*/ 978695 h 1018735"/>
              <a:gd name="connsiteX5" fmla="*/ 692988 w 1083514"/>
              <a:gd name="connsiteY5" fmla="*/ 1012031 h 1018735"/>
              <a:gd name="connsiteX6" fmla="*/ 485821 w 1083514"/>
              <a:gd name="connsiteY6" fmla="*/ 1016795 h 1018735"/>
              <a:gd name="connsiteX7" fmla="*/ 302464 w 1083514"/>
              <a:gd name="connsiteY7" fmla="*/ 988219 h 1018735"/>
              <a:gd name="connsiteX8" fmla="*/ 219120 w 1083514"/>
              <a:gd name="connsiteY8" fmla="*/ 952500 h 1018735"/>
              <a:gd name="connsiteX9" fmla="*/ 107202 w 1083514"/>
              <a:gd name="connsiteY9" fmla="*/ 912019 h 1018735"/>
              <a:gd name="connsiteX10" fmla="*/ 45 w 1083514"/>
              <a:gd name="connsiteY10" fmla="*/ 923925 h 1018735"/>
              <a:gd name="connsiteX11" fmla="*/ 92914 w 1083514"/>
              <a:gd name="connsiteY11" fmla="*/ 900113 h 1018735"/>
              <a:gd name="connsiteX12" fmla="*/ 9570 w 1083514"/>
              <a:gd name="connsiteY12" fmla="*/ 802482 h 1018735"/>
              <a:gd name="connsiteX13" fmla="*/ 52433 w 1083514"/>
              <a:gd name="connsiteY13" fmla="*/ 604838 h 1018735"/>
              <a:gd name="connsiteX14" fmla="*/ 142920 w 1083514"/>
              <a:gd name="connsiteY14" fmla="*/ 400050 h 1018735"/>
              <a:gd name="connsiteX15" fmla="*/ 242933 w 1083514"/>
              <a:gd name="connsiteY15" fmla="*/ 257175 h 1018735"/>
              <a:gd name="connsiteX16" fmla="*/ 364377 w 1083514"/>
              <a:gd name="connsiteY16" fmla="*/ 145257 h 1018735"/>
              <a:gd name="connsiteX17" fmla="*/ 428670 w 1083514"/>
              <a:gd name="connsiteY17" fmla="*/ 88107 h 1018735"/>
              <a:gd name="connsiteX18" fmla="*/ 521539 w 1083514"/>
              <a:gd name="connsiteY18" fmla="*/ 26194 h 1018735"/>
              <a:gd name="connsiteX19" fmla="*/ 566783 w 1083514"/>
              <a:gd name="connsiteY19" fmla="*/ 0 h 1018735"/>
              <a:gd name="connsiteX0" fmla="*/ 558255 w 1074986"/>
              <a:gd name="connsiteY0" fmla="*/ 0 h 1018735"/>
              <a:gd name="connsiteX1" fmla="*/ 1074986 w 1074986"/>
              <a:gd name="connsiteY1" fmla="*/ 900113 h 1018735"/>
              <a:gd name="connsiteX2" fmla="*/ 1067842 w 1074986"/>
              <a:gd name="connsiteY2" fmla="*/ 883444 h 1018735"/>
              <a:gd name="connsiteX3" fmla="*/ 989261 w 1074986"/>
              <a:gd name="connsiteY3" fmla="*/ 926306 h 1018735"/>
              <a:gd name="connsiteX4" fmla="*/ 848768 w 1074986"/>
              <a:gd name="connsiteY4" fmla="*/ 978695 h 1018735"/>
              <a:gd name="connsiteX5" fmla="*/ 684460 w 1074986"/>
              <a:gd name="connsiteY5" fmla="*/ 1012031 h 1018735"/>
              <a:gd name="connsiteX6" fmla="*/ 477293 w 1074986"/>
              <a:gd name="connsiteY6" fmla="*/ 1016795 h 1018735"/>
              <a:gd name="connsiteX7" fmla="*/ 293936 w 1074986"/>
              <a:gd name="connsiteY7" fmla="*/ 988219 h 1018735"/>
              <a:gd name="connsiteX8" fmla="*/ 210592 w 1074986"/>
              <a:gd name="connsiteY8" fmla="*/ 952500 h 1018735"/>
              <a:gd name="connsiteX9" fmla="*/ 98674 w 1074986"/>
              <a:gd name="connsiteY9" fmla="*/ 912019 h 1018735"/>
              <a:gd name="connsiteX10" fmla="*/ 91530 w 1074986"/>
              <a:gd name="connsiteY10" fmla="*/ 904875 h 1018735"/>
              <a:gd name="connsiteX11" fmla="*/ 84386 w 1074986"/>
              <a:gd name="connsiteY11" fmla="*/ 900113 h 1018735"/>
              <a:gd name="connsiteX12" fmla="*/ 1042 w 1074986"/>
              <a:gd name="connsiteY12" fmla="*/ 802482 h 1018735"/>
              <a:gd name="connsiteX13" fmla="*/ 43905 w 1074986"/>
              <a:gd name="connsiteY13" fmla="*/ 604838 h 1018735"/>
              <a:gd name="connsiteX14" fmla="*/ 134392 w 1074986"/>
              <a:gd name="connsiteY14" fmla="*/ 400050 h 1018735"/>
              <a:gd name="connsiteX15" fmla="*/ 234405 w 1074986"/>
              <a:gd name="connsiteY15" fmla="*/ 257175 h 1018735"/>
              <a:gd name="connsiteX16" fmla="*/ 355849 w 1074986"/>
              <a:gd name="connsiteY16" fmla="*/ 145257 h 1018735"/>
              <a:gd name="connsiteX17" fmla="*/ 420142 w 1074986"/>
              <a:gd name="connsiteY17" fmla="*/ 88107 h 1018735"/>
              <a:gd name="connsiteX18" fmla="*/ 513011 w 1074986"/>
              <a:gd name="connsiteY18" fmla="*/ 26194 h 1018735"/>
              <a:gd name="connsiteX19" fmla="*/ 558255 w 1074986"/>
              <a:gd name="connsiteY19" fmla="*/ 0 h 1018735"/>
              <a:gd name="connsiteX0" fmla="*/ 515940 w 1032671"/>
              <a:gd name="connsiteY0" fmla="*/ 0 h 1018735"/>
              <a:gd name="connsiteX1" fmla="*/ 1032671 w 1032671"/>
              <a:gd name="connsiteY1" fmla="*/ 900113 h 1018735"/>
              <a:gd name="connsiteX2" fmla="*/ 1025527 w 1032671"/>
              <a:gd name="connsiteY2" fmla="*/ 883444 h 1018735"/>
              <a:gd name="connsiteX3" fmla="*/ 946946 w 1032671"/>
              <a:gd name="connsiteY3" fmla="*/ 926306 h 1018735"/>
              <a:gd name="connsiteX4" fmla="*/ 806453 w 1032671"/>
              <a:gd name="connsiteY4" fmla="*/ 978695 h 1018735"/>
              <a:gd name="connsiteX5" fmla="*/ 642145 w 1032671"/>
              <a:gd name="connsiteY5" fmla="*/ 1012031 h 1018735"/>
              <a:gd name="connsiteX6" fmla="*/ 434978 w 1032671"/>
              <a:gd name="connsiteY6" fmla="*/ 1016795 h 1018735"/>
              <a:gd name="connsiteX7" fmla="*/ 251621 w 1032671"/>
              <a:gd name="connsiteY7" fmla="*/ 988219 h 1018735"/>
              <a:gd name="connsiteX8" fmla="*/ 168277 w 1032671"/>
              <a:gd name="connsiteY8" fmla="*/ 952500 h 1018735"/>
              <a:gd name="connsiteX9" fmla="*/ 56359 w 1032671"/>
              <a:gd name="connsiteY9" fmla="*/ 912019 h 1018735"/>
              <a:gd name="connsiteX10" fmla="*/ 49215 w 1032671"/>
              <a:gd name="connsiteY10" fmla="*/ 904875 h 1018735"/>
              <a:gd name="connsiteX11" fmla="*/ 42071 w 1032671"/>
              <a:gd name="connsiteY11" fmla="*/ 900113 h 1018735"/>
              <a:gd name="connsiteX12" fmla="*/ 34927 w 1032671"/>
              <a:gd name="connsiteY12" fmla="*/ 776288 h 1018735"/>
              <a:gd name="connsiteX13" fmla="*/ 1590 w 1032671"/>
              <a:gd name="connsiteY13" fmla="*/ 604838 h 1018735"/>
              <a:gd name="connsiteX14" fmla="*/ 92077 w 1032671"/>
              <a:gd name="connsiteY14" fmla="*/ 400050 h 1018735"/>
              <a:gd name="connsiteX15" fmla="*/ 192090 w 1032671"/>
              <a:gd name="connsiteY15" fmla="*/ 257175 h 1018735"/>
              <a:gd name="connsiteX16" fmla="*/ 313534 w 1032671"/>
              <a:gd name="connsiteY16" fmla="*/ 145257 h 1018735"/>
              <a:gd name="connsiteX17" fmla="*/ 377827 w 1032671"/>
              <a:gd name="connsiteY17" fmla="*/ 88107 h 1018735"/>
              <a:gd name="connsiteX18" fmla="*/ 470696 w 1032671"/>
              <a:gd name="connsiteY18" fmla="*/ 26194 h 1018735"/>
              <a:gd name="connsiteX19" fmla="*/ 515940 w 1032671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58466 w 999060"/>
              <a:gd name="connsiteY14" fmla="*/ 400050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79934 w 999060"/>
              <a:gd name="connsiteY17" fmla="*/ 76201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99060" h="1018735">
                <a:moveTo>
                  <a:pt x="482329" y="0"/>
                </a:moveTo>
                <a:lnTo>
                  <a:pt x="999060" y="900113"/>
                </a:lnTo>
                <a:lnTo>
                  <a:pt x="991916" y="883444"/>
                </a:lnTo>
                <a:cubicBezTo>
                  <a:pt x="980407" y="892175"/>
                  <a:pt x="949847" y="910431"/>
                  <a:pt x="913335" y="926306"/>
                </a:cubicBezTo>
                <a:cubicBezTo>
                  <a:pt x="876823" y="942181"/>
                  <a:pt x="823642" y="964408"/>
                  <a:pt x="772842" y="978695"/>
                </a:cubicBezTo>
                <a:cubicBezTo>
                  <a:pt x="722042" y="992982"/>
                  <a:pt x="670447" y="1005681"/>
                  <a:pt x="608534" y="1012031"/>
                </a:cubicBezTo>
                <a:cubicBezTo>
                  <a:pt x="546622" y="1018381"/>
                  <a:pt x="466454" y="1020764"/>
                  <a:pt x="401367" y="1016795"/>
                </a:cubicBezTo>
                <a:cubicBezTo>
                  <a:pt x="336280" y="1012826"/>
                  <a:pt x="262460" y="998935"/>
                  <a:pt x="218010" y="988219"/>
                </a:cubicBezTo>
                <a:cubicBezTo>
                  <a:pt x="173560" y="977503"/>
                  <a:pt x="167210" y="965200"/>
                  <a:pt x="134666" y="952500"/>
                </a:cubicBezTo>
                <a:cubicBezTo>
                  <a:pt x="102122" y="939800"/>
                  <a:pt x="42592" y="919956"/>
                  <a:pt x="22748" y="912019"/>
                </a:cubicBezTo>
                <a:cubicBezTo>
                  <a:pt x="2904" y="904082"/>
                  <a:pt x="17985" y="906859"/>
                  <a:pt x="15604" y="904875"/>
                </a:cubicBezTo>
                <a:cubicBezTo>
                  <a:pt x="13223" y="902891"/>
                  <a:pt x="10841" y="921544"/>
                  <a:pt x="8460" y="900113"/>
                </a:cubicBezTo>
                <a:cubicBezTo>
                  <a:pt x="6079" y="878682"/>
                  <a:pt x="-3447" y="831057"/>
                  <a:pt x="1316" y="776288"/>
                </a:cubicBezTo>
                <a:cubicBezTo>
                  <a:pt x="6079" y="721519"/>
                  <a:pt x="18383" y="633413"/>
                  <a:pt x="37036" y="571501"/>
                </a:cubicBezTo>
                <a:cubicBezTo>
                  <a:pt x="55689" y="509589"/>
                  <a:pt x="84660" y="458788"/>
                  <a:pt x="113235" y="404813"/>
                </a:cubicBezTo>
                <a:cubicBezTo>
                  <a:pt x="141810" y="350838"/>
                  <a:pt x="174751" y="294481"/>
                  <a:pt x="208485" y="247650"/>
                </a:cubicBezTo>
                <a:cubicBezTo>
                  <a:pt x="242219" y="200819"/>
                  <a:pt x="287067" y="152401"/>
                  <a:pt x="315642" y="123826"/>
                </a:cubicBezTo>
                <a:cubicBezTo>
                  <a:pt x="344217" y="95251"/>
                  <a:pt x="353740" y="96045"/>
                  <a:pt x="379934" y="76201"/>
                </a:cubicBezTo>
                <a:cubicBezTo>
                  <a:pt x="406128" y="56357"/>
                  <a:pt x="420019" y="38894"/>
                  <a:pt x="437085" y="26194"/>
                </a:cubicBezTo>
                <a:cubicBezTo>
                  <a:pt x="454151" y="13494"/>
                  <a:pt x="467049" y="5755"/>
                  <a:pt x="482329" y="0"/>
                </a:cubicBezTo>
                <a:close/>
              </a:path>
            </a:pathLst>
          </a:cu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A0F9B4EA-8915-FBCD-5CCE-F0D62A467A8F}"/>
              </a:ext>
            </a:extLst>
          </p:cNvPr>
          <p:cNvSpPr txBox="1"/>
          <p:nvPr/>
        </p:nvSpPr>
        <p:spPr>
          <a:xfrm>
            <a:off x="1196211" y="4718442"/>
            <a:ext cx="17491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75000"/>
                  </a:schemeClr>
                </a:solidFill>
              </a:rPr>
              <a:t>Input unit disks</a:t>
            </a:r>
            <a:endParaRPr lang="en-CA" sz="20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E99B18BF-B33A-6C42-B2FC-6ADA4AB49C37}"/>
              </a:ext>
            </a:extLst>
          </p:cNvPr>
          <p:cNvSpPr txBox="1"/>
          <p:nvPr/>
        </p:nvSpPr>
        <p:spPr>
          <a:xfrm>
            <a:off x="4795373" y="4274014"/>
            <a:ext cx="265489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75000"/>
                  </a:schemeClr>
                </a:solidFill>
              </a:rPr>
              <a:t>Guess the farthest pairs</a:t>
            </a:r>
          </a:p>
          <a:p>
            <a:r>
              <a:rPr lang="en-US" sz="2000" dirty="0">
                <a:solidFill>
                  <a:schemeClr val="tx1">
                    <a:lumMod val="75000"/>
                  </a:schemeClr>
                </a:solidFill>
              </a:rPr>
              <a:t>and consider the points </a:t>
            </a:r>
          </a:p>
          <a:p>
            <a:r>
              <a:rPr lang="en-US" sz="2000" dirty="0">
                <a:solidFill>
                  <a:schemeClr val="tx1">
                    <a:lumMod val="75000"/>
                  </a:schemeClr>
                </a:solidFill>
              </a:rPr>
              <a:t>Inside the lens 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65C2112A-624A-431A-2526-78EBADC2C5CB}"/>
              </a:ext>
            </a:extLst>
          </p:cNvPr>
          <p:cNvSpPr txBox="1"/>
          <p:nvPr/>
        </p:nvSpPr>
        <p:spPr>
          <a:xfrm>
            <a:off x="8203921" y="4324539"/>
            <a:ext cx="3185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75000"/>
                  </a:schemeClr>
                </a:solidFill>
              </a:rPr>
              <a:t>The complement of this</a:t>
            </a:r>
          </a:p>
          <a:p>
            <a:r>
              <a:rPr lang="en-US" sz="2000" dirty="0">
                <a:solidFill>
                  <a:schemeClr val="tx1">
                    <a:lumMod val="75000"/>
                  </a:schemeClr>
                </a:solidFill>
              </a:rPr>
              <a:t>subgraph is a bipartite graph </a:t>
            </a:r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1D02F997-ABAA-92FB-AB3B-2F2E3452512A}"/>
              </a:ext>
            </a:extLst>
          </p:cNvPr>
          <p:cNvGrpSpPr/>
          <p:nvPr/>
        </p:nvGrpSpPr>
        <p:grpSpPr>
          <a:xfrm>
            <a:off x="8189566" y="717211"/>
            <a:ext cx="2568188" cy="2874702"/>
            <a:chOff x="8189566" y="717211"/>
            <a:chExt cx="2568188" cy="2874702"/>
          </a:xfrm>
        </p:grpSpPr>
        <p:sp>
          <p:nvSpPr>
            <p:cNvPr id="113" name="Arc 112">
              <a:extLst>
                <a:ext uri="{FF2B5EF4-FFF2-40B4-BE49-F238E27FC236}">
                  <a16:creationId xmlns:a16="http://schemas.microsoft.com/office/drawing/2014/main" id="{D9189DB2-B9D1-2D9E-3B6C-1846C9B1ACC7}"/>
                </a:ext>
              </a:extLst>
            </p:cNvPr>
            <p:cNvSpPr/>
            <p:nvPr/>
          </p:nvSpPr>
          <p:spPr>
            <a:xfrm>
              <a:off x="8189566" y="717211"/>
              <a:ext cx="2021724" cy="2026531"/>
            </a:xfrm>
            <a:prstGeom prst="arc">
              <a:avLst>
                <a:gd name="adj1" fmla="val 3600532"/>
                <a:gd name="adj2" fmla="val 7069513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4" name="Arc 113">
              <a:extLst>
                <a:ext uri="{FF2B5EF4-FFF2-40B4-BE49-F238E27FC236}">
                  <a16:creationId xmlns:a16="http://schemas.microsoft.com/office/drawing/2014/main" id="{B3EA72DA-3604-DB1A-5CFB-543AEAE64AF5}"/>
                </a:ext>
              </a:extLst>
            </p:cNvPr>
            <p:cNvSpPr/>
            <p:nvPr/>
          </p:nvSpPr>
          <p:spPr>
            <a:xfrm rot="7169811">
              <a:off x="8733627" y="1567785"/>
              <a:ext cx="2021724" cy="2026531"/>
            </a:xfrm>
            <a:prstGeom prst="arc">
              <a:avLst>
                <a:gd name="adj1" fmla="val 3471190"/>
                <a:gd name="adj2" fmla="val 7019077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111E1BB3-5347-DF96-F293-9FAABA886A10}"/>
              </a:ext>
            </a:extLst>
          </p:cNvPr>
          <p:cNvGrpSpPr/>
          <p:nvPr/>
        </p:nvGrpSpPr>
        <p:grpSpPr>
          <a:xfrm rot="10800000">
            <a:off x="8182967" y="735728"/>
            <a:ext cx="2568188" cy="2874702"/>
            <a:chOff x="8189566" y="717211"/>
            <a:chExt cx="2568188" cy="2874702"/>
          </a:xfrm>
        </p:grpSpPr>
        <p:sp>
          <p:nvSpPr>
            <p:cNvPr id="117" name="Arc 116">
              <a:extLst>
                <a:ext uri="{FF2B5EF4-FFF2-40B4-BE49-F238E27FC236}">
                  <a16:creationId xmlns:a16="http://schemas.microsoft.com/office/drawing/2014/main" id="{9780A635-D295-5C1F-D738-96DF2E9C8FF8}"/>
                </a:ext>
              </a:extLst>
            </p:cNvPr>
            <p:cNvSpPr/>
            <p:nvPr/>
          </p:nvSpPr>
          <p:spPr>
            <a:xfrm>
              <a:off x="8189566" y="717211"/>
              <a:ext cx="2021724" cy="2026531"/>
            </a:xfrm>
            <a:prstGeom prst="arc">
              <a:avLst>
                <a:gd name="adj1" fmla="val 3600532"/>
                <a:gd name="adj2" fmla="val 7069513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8" name="Arc 117">
              <a:extLst>
                <a:ext uri="{FF2B5EF4-FFF2-40B4-BE49-F238E27FC236}">
                  <a16:creationId xmlns:a16="http://schemas.microsoft.com/office/drawing/2014/main" id="{C8AB6FF7-025D-D363-C226-5A334859CAEF}"/>
                </a:ext>
              </a:extLst>
            </p:cNvPr>
            <p:cNvSpPr/>
            <p:nvPr/>
          </p:nvSpPr>
          <p:spPr>
            <a:xfrm rot="7169811">
              <a:off x="8733627" y="1567785"/>
              <a:ext cx="2021724" cy="2026531"/>
            </a:xfrm>
            <a:prstGeom prst="arc">
              <a:avLst>
                <a:gd name="adj1" fmla="val 3471190"/>
                <a:gd name="adj2" fmla="val 7019077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19" name="Oval 118">
            <a:extLst>
              <a:ext uri="{FF2B5EF4-FFF2-40B4-BE49-F238E27FC236}">
                <a16:creationId xmlns:a16="http://schemas.microsoft.com/office/drawing/2014/main" id="{C439507B-93CB-922A-C524-3BE2F2A4E6CE}"/>
              </a:ext>
            </a:extLst>
          </p:cNvPr>
          <p:cNvSpPr>
            <a:spLocks noChangeAspect="1"/>
          </p:cNvSpPr>
          <p:nvPr/>
        </p:nvSpPr>
        <p:spPr>
          <a:xfrm>
            <a:off x="9180856" y="1693217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802F0736-D153-C4B2-2602-4AFD0718047F}"/>
              </a:ext>
            </a:extLst>
          </p:cNvPr>
          <p:cNvSpPr>
            <a:spLocks noChangeAspect="1"/>
          </p:cNvSpPr>
          <p:nvPr/>
        </p:nvSpPr>
        <p:spPr>
          <a:xfrm>
            <a:off x="9447556" y="1956112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9AE9B908-BCB7-6483-28CC-598ABE301C83}"/>
              </a:ext>
            </a:extLst>
          </p:cNvPr>
          <p:cNvSpPr>
            <a:spLocks noChangeAspect="1"/>
          </p:cNvSpPr>
          <p:nvPr/>
        </p:nvSpPr>
        <p:spPr>
          <a:xfrm>
            <a:off x="9831347" y="1925588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73B3F46D-4371-6A0C-2DA0-8B0679929844}"/>
              </a:ext>
            </a:extLst>
          </p:cNvPr>
          <p:cNvSpPr>
            <a:spLocks noChangeAspect="1"/>
          </p:cNvSpPr>
          <p:nvPr/>
        </p:nvSpPr>
        <p:spPr>
          <a:xfrm>
            <a:off x="8914156" y="243715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5E107CF8-A807-565C-B7AD-B5F3290C0B23}"/>
              </a:ext>
            </a:extLst>
          </p:cNvPr>
          <p:cNvSpPr>
            <a:spLocks noChangeAspect="1"/>
          </p:cNvSpPr>
          <p:nvPr/>
        </p:nvSpPr>
        <p:spPr>
          <a:xfrm>
            <a:off x="9697997" y="257050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4847921E-D668-2F8F-075E-471B25A09FEA}"/>
              </a:ext>
            </a:extLst>
          </p:cNvPr>
          <p:cNvSpPr txBox="1"/>
          <p:nvPr/>
        </p:nvSpPr>
        <p:spPr>
          <a:xfrm>
            <a:off x="9744570" y="2559076"/>
            <a:ext cx="30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Arrow: Right 126">
            <a:extLst>
              <a:ext uri="{FF2B5EF4-FFF2-40B4-BE49-F238E27FC236}">
                <a16:creationId xmlns:a16="http://schemas.microsoft.com/office/drawing/2014/main" id="{D17374D8-C910-875B-F72B-F297EC1DF8CD}"/>
              </a:ext>
            </a:extLst>
          </p:cNvPr>
          <p:cNvSpPr/>
          <p:nvPr/>
        </p:nvSpPr>
        <p:spPr>
          <a:xfrm>
            <a:off x="3999646" y="2976246"/>
            <a:ext cx="442270" cy="304946"/>
          </a:xfrm>
          <a:prstGeom prst="rightArrow">
            <a:avLst/>
          </a:prstGeom>
          <a:ln>
            <a:solidFill>
              <a:srgbClr val="FFC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8" name="Arrow: Right 127">
            <a:extLst>
              <a:ext uri="{FF2B5EF4-FFF2-40B4-BE49-F238E27FC236}">
                <a16:creationId xmlns:a16="http://schemas.microsoft.com/office/drawing/2014/main" id="{257DC98E-2CC3-17A8-09FC-5C86F31B9E5C}"/>
              </a:ext>
            </a:extLst>
          </p:cNvPr>
          <p:cNvSpPr/>
          <p:nvPr/>
        </p:nvSpPr>
        <p:spPr>
          <a:xfrm>
            <a:off x="7428906" y="2968898"/>
            <a:ext cx="442270" cy="304946"/>
          </a:xfrm>
          <a:prstGeom prst="rightArrow">
            <a:avLst/>
          </a:prstGeom>
          <a:ln>
            <a:solidFill>
              <a:srgbClr val="FFC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CE576F2-589A-7D47-0DEE-84A23F70AB1E}"/>
              </a:ext>
            </a:extLst>
          </p:cNvPr>
          <p:cNvSpPr txBox="1"/>
          <p:nvPr/>
        </p:nvSpPr>
        <p:spPr>
          <a:xfrm>
            <a:off x="8203921" y="4929752"/>
            <a:ext cx="33839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75000"/>
                  </a:schemeClr>
                </a:solidFill>
              </a:rPr>
              <a:t>Compute the clique by</a:t>
            </a:r>
          </a:p>
          <a:p>
            <a:r>
              <a:rPr lang="en-US" sz="2000" dirty="0">
                <a:solidFill>
                  <a:schemeClr val="tx1">
                    <a:lumMod val="75000"/>
                  </a:schemeClr>
                </a:solidFill>
              </a:rPr>
              <a:t>solving the maximum matching</a:t>
            </a: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876EC6AF-FB35-9AFA-69C2-E598B5878F78}"/>
              </a:ext>
            </a:extLst>
          </p:cNvPr>
          <p:cNvGrpSpPr/>
          <p:nvPr/>
        </p:nvGrpSpPr>
        <p:grpSpPr>
          <a:xfrm>
            <a:off x="7819816" y="2105214"/>
            <a:ext cx="2568188" cy="2874702"/>
            <a:chOff x="8217479" y="3068326"/>
            <a:chExt cx="2568188" cy="2874702"/>
          </a:xfrm>
        </p:grpSpPr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D85DB7EE-95AD-70C8-63B7-FB1C6F9067F2}"/>
                </a:ext>
              </a:extLst>
            </p:cNvPr>
            <p:cNvSpPr/>
            <p:nvPr/>
          </p:nvSpPr>
          <p:spPr>
            <a:xfrm>
              <a:off x="8762915" y="4077161"/>
              <a:ext cx="999060" cy="1018735"/>
            </a:xfrm>
            <a:custGeom>
              <a:avLst/>
              <a:gdLst>
                <a:gd name="connsiteX0" fmla="*/ 568404 w 1085135"/>
                <a:gd name="connsiteY0" fmla="*/ 0 h 1069022"/>
                <a:gd name="connsiteX1" fmla="*/ 1085135 w 1085135"/>
                <a:gd name="connsiteY1" fmla="*/ 900113 h 1069022"/>
                <a:gd name="connsiteX2" fmla="*/ 1085135 w 1085135"/>
                <a:gd name="connsiteY2" fmla="*/ 900113 h 1069022"/>
                <a:gd name="connsiteX3" fmla="*/ 1016079 w 1085135"/>
                <a:gd name="connsiteY3" fmla="*/ 952500 h 1069022"/>
                <a:gd name="connsiteX4" fmla="*/ 823198 w 1085135"/>
                <a:gd name="connsiteY4" fmla="*/ 1031082 h 1069022"/>
                <a:gd name="connsiteX5" fmla="*/ 601741 w 1085135"/>
                <a:gd name="connsiteY5" fmla="*/ 1066800 h 1069022"/>
                <a:gd name="connsiteX6" fmla="*/ 442198 w 1085135"/>
                <a:gd name="connsiteY6" fmla="*/ 1062038 h 1069022"/>
                <a:gd name="connsiteX7" fmla="*/ 265985 w 1085135"/>
                <a:gd name="connsiteY7" fmla="*/ 1035844 h 1069022"/>
                <a:gd name="connsiteX8" fmla="*/ 151685 w 1085135"/>
                <a:gd name="connsiteY8" fmla="*/ 1000125 h 1069022"/>
                <a:gd name="connsiteX9" fmla="*/ 18335 w 1085135"/>
                <a:gd name="connsiteY9" fmla="*/ 931069 h 1069022"/>
                <a:gd name="connsiteX10" fmla="*/ 1666 w 1085135"/>
                <a:gd name="connsiteY10" fmla="*/ 923925 h 1069022"/>
                <a:gd name="connsiteX11" fmla="*/ 1666 w 1085135"/>
                <a:gd name="connsiteY11" fmla="*/ 919163 h 1069022"/>
                <a:gd name="connsiteX12" fmla="*/ 11191 w 1085135"/>
                <a:gd name="connsiteY12" fmla="*/ 802482 h 1069022"/>
                <a:gd name="connsiteX13" fmla="*/ 54054 w 1085135"/>
                <a:gd name="connsiteY13" fmla="*/ 604838 h 1069022"/>
                <a:gd name="connsiteX14" fmla="*/ 144541 w 1085135"/>
                <a:gd name="connsiteY14" fmla="*/ 400050 h 1069022"/>
                <a:gd name="connsiteX15" fmla="*/ 244554 w 1085135"/>
                <a:gd name="connsiteY15" fmla="*/ 257175 h 1069022"/>
                <a:gd name="connsiteX16" fmla="*/ 365998 w 1085135"/>
                <a:gd name="connsiteY16" fmla="*/ 145257 h 1069022"/>
                <a:gd name="connsiteX17" fmla="*/ 430291 w 1085135"/>
                <a:gd name="connsiteY17" fmla="*/ 88107 h 1069022"/>
                <a:gd name="connsiteX18" fmla="*/ 523160 w 1085135"/>
                <a:gd name="connsiteY18" fmla="*/ 26194 h 1069022"/>
                <a:gd name="connsiteX19" fmla="*/ 568404 w 1085135"/>
                <a:gd name="connsiteY19" fmla="*/ 0 h 1069022"/>
                <a:gd name="connsiteX0" fmla="*/ 568404 w 1085135"/>
                <a:gd name="connsiteY0" fmla="*/ 0 h 1069022"/>
                <a:gd name="connsiteX1" fmla="*/ 1085135 w 1085135"/>
                <a:gd name="connsiteY1" fmla="*/ 900113 h 1069022"/>
                <a:gd name="connsiteX2" fmla="*/ 1077991 w 1085135"/>
                <a:gd name="connsiteY2" fmla="*/ 883444 h 1069022"/>
                <a:gd name="connsiteX3" fmla="*/ 1016079 w 1085135"/>
                <a:gd name="connsiteY3" fmla="*/ 952500 h 1069022"/>
                <a:gd name="connsiteX4" fmla="*/ 823198 w 1085135"/>
                <a:gd name="connsiteY4" fmla="*/ 1031082 h 1069022"/>
                <a:gd name="connsiteX5" fmla="*/ 601741 w 1085135"/>
                <a:gd name="connsiteY5" fmla="*/ 1066800 h 1069022"/>
                <a:gd name="connsiteX6" fmla="*/ 442198 w 1085135"/>
                <a:gd name="connsiteY6" fmla="*/ 1062038 h 1069022"/>
                <a:gd name="connsiteX7" fmla="*/ 265985 w 1085135"/>
                <a:gd name="connsiteY7" fmla="*/ 1035844 h 1069022"/>
                <a:gd name="connsiteX8" fmla="*/ 151685 w 1085135"/>
                <a:gd name="connsiteY8" fmla="*/ 1000125 h 1069022"/>
                <a:gd name="connsiteX9" fmla="*/ 18335 w 1085135"/>
                <a:gd name="connsiteY9" fmla="*/ 931069 h 1069022"/>
                <a:gd name="connsiteX10" fmla="*/ 1666 w 1085135"/>
                <a:gd name="connsiteY10" fmla="*/ 923925 h 1069022"/>
                <a:gd name="connsiteX11" fmla="*/ 1666 w 1085135"/>
                <a:gd name="connsiteY11" fmla="*/ 919163 h 1069022"/>
                <a:gd name="connsiteX12" fmla="*/ 11191 w 1085135"/>
                <a:gd name="connsiteY12" fmla="*/ 802482 h 1069022"/>
                <a:gd name="connsiteX13" fmla="*/ 54054 w 1085135"/>
                <a:gd name="connsiteY13" fmla="*/ 604838 h 1069022"/>
                <a:gd name="connsiteX14" fmla="*/ 144541 w 1085135"/>
                <a:gd name="connsiteY14" fmla="*/ 400050 h 1069022"/>
                <a:gd name="connsiteX15" fmla="*/ 244554 w 1085135"/>
                <a:gd name="connsiteY15" fmla="*/ 257175 h 1069022"/>
                <a:gd name="connsiteX16" fmla="*/ 365998 w 1085135"/>
                <a:gd name="connsiteY16" fmla="*/ 145257 h 1069022"/>
                <a:gd name="connsiteX17" fmla="*/ 430291 w 1085135"/>
                <a:gd name="connsiteY17" fmla="*/ 88107 h 1069022"/>
                <a:gd name="connsiteX18" fmla="*/ 523160 w 1085135"/>
                <a:gd name="connsiteY18" fmla="*/ 26194 h 1069022"/>
                <a:gd name="connsiteX19" fmla="*/ 568404 w 1085135"/>
                <a:gd name="connsiteY19" fmla="*/ 0 h 1069022"/>
                <a:gd name="connsiteX0" fmla="*/ 568404 w 1085135"/>
                <a:gd name="connsiteY0" fmla="*/ 0 h 1069022"/>
                <a:gd name="connsiteX1" fmla="*/ 1085135 w 1085135"/>
                <a:gd name="connsiteY1" fmla="*/ 900113 h 1069022"/>
                <a:gd name="connsiteX2" fmla="*/ 1077991 w 1085135"/>
                <a:gd name="connsiteY2" fmla="*/ 883444 h 1069022"/>
                <a:gd name="connsiteX3" fmla="*/ 999410 w 1085135"/>
                <a:gd name="connsiteY3" fmla="*/ 926306 h 1069022"/>
                <a:gd name="connsiteX4" fmla="*/ 823198 w 1085135"/>
                <a:gd name="connsiteY4" fmla="*/ 1031082 h 1069022"/>
                <a:gd name="connsiteX5" fmla="*/ 601741 w 1085135"/>
                <a:gd name="connsiteY5" fmla="*/ 1066800 h 1069022"/>
                <a:gd name="connsiteX6" fmla="*/ 442198 w 1085135"/>
                <a:gd name="connsiteY6" fmla="*/ 1062038 h 1069022"/>
                <a:gd name="connsiteX7" fmla="*/ 265985 w 1085135"/>
                <a:gd name="connsiteY7" fmla="*/ 1035844 h 1069022"/>
                <a:gd name="connsiteX8" fmla="*/ 151685 w 1085135"/>
                <a:gd name="connsiteY8" fmla="*/ 1000125 h 1069022"/>
                <a:gd name="connsiteX9" fmla="*/ 18335 w 1085135"/>
                <a:gd name="connsiteY9" fmla="*/ 931069 h 1069022"/>
                <a:gd name="connsiteX10" fmla="*/ 1666 w 1085135"/>
                <a:gd name="connsiteY10" fmla="*/ 923925 h 1069022"/>
                <a:gd name="connsiteX11" fmla="*/ 1666 w 1085135"/>
                <a:gd name="connsiteY11" fmla="*/ 919163 h 1069022"/>
                <a:gd name="connsiteX12" fmla="*/ 11191 w 1085135"/>
                <a:gd name="connsiteY12" fmla="*/ 802482 h 1069022"/>
                <a:gd name="connsiteX13" fmla="*/ 54054 w 1085135"/>
                <a:gd name="connsiteY13" fmla="*/ 604838 h 1069022"/>
                <a:gd name="connsiteX14" fmla="*/ 144541 w 1085135"/>
                <a:gd name="connsiteY14" fmla="*/ 400050 h 1069022"/>
                <a:gd name="connsiteX15" fmla="*/ 244554 w 1085135"/>
                <a:gd name="connsiteY15" fmla="*/ 257175 h 1069022"/>
                <a:gd name="connsiteX16" fmla="*/ 365998 w 1085135"/>
                <a:gd name="connsiteY16" fmla="*/ 145257 h 1069022"/>
                <a:gd name="connsiteX17" fmla="*/ 430291 w 1085135"/>
                <a:gd name="connsiteY17" fmla="*/ 88107 h 1069022"/>
                <a:gd name="connsiteX18" fmla="*/ 523160 w 1085135"/>
                <a:gd name="connsiteY18" fmla="*/ 26194 h 1069022"/>
                <a:gd name="connsiteX19" fmla="*/ 568404 w 1085135"/>
                <a:gd name="connsiteY19" fmla="*/ 0 h 1069022"/>
                <a:gd name="connsiteX0" fmla="*/ 568404 w 1085135"/>
                <a:gd name="connsiteY0" fmla="*/ 0 h 1072893"/>
                <a:gd name="connsiteX1" fmla="*/ 1085135 w 1085135"/>
                <a:gd name="connsiteY1" fmla="*/ 900113 h 1072893"/>
                <a:gd name="connsiteX2" fmla="*/ 1077991 w 1085135"/>
                <a:gd name="connsiteY2" fmla="*/ 883444 h 1072893"/>
                <a:gd name="connsiteX3" fmla="*/ 999410 w 1085135"/>
                <a:gd name="connsiteY3" fmla="*/ 926306 h 1072893"/>
                <a:gd name="connsiteX4" fmla="*/ 858917 w 1085135"/>
                <a:gd name="connsiteY4" fmla="*/ 978695 h 1072893"/>
                <a:gd name="connsiteX5" fmla="*/ 601741 w 1085135"/>
                <a:gd name="connsiteY5" fmla="*/ 1066800 h 1072893"/>
                <a:gd name="connsiteX6" fmla="*/ 442198 w 1085135"/>
                <a:gd name="connsiteY6" fmla="*/ 1062038 h 1072893"/>
                <a:gd name="connsiteX7" fmla="*/ 265985 w 1085135"/>
                <a:gd name="connsiteY7" fmla="*/ 1035844 h 1072893"/>
                <a:gd name="connsiteX8" fmla="*/ 151685 w 1085135"/>
                <a:gd name="connsiteY8" fmla="*/ 1000125 h 1072893"/>
                <a:gd name="connsiteX9" fmla="*/ 18335 w 1085135"/>
                <a:gd name="connsiteY9" fmla="*/ 931069 h 1072893"/>
                <a:gd name="connsiteX10" fmla="*/ 1666 w 1085135"/>
                <a:gd name="connsiteY10" fmla="*/ 923925 h 1072893"/>
                <a:gd name="connsiteX11" fmla="*/ 1666 w 1085135"/>
                <a:gd name="connsiteY11" fmla="*/ 919163 h 1072893"/>
                <a:gd name="connsiteX12" fmla="*/ 11191 w 1085135"/>
                <a:gd name="connsiteY12" fmla="*/ 802482 h 1072893"/>
                <a:gd name="connsiteX13" fmla="*/ 54054 w 1085135"/>
                <a:gd name="connsiteY13" fmla="*/ 604838 h 1072893"/>
                <a:gd name="connsiteX14" fmla="*/ 144541 w 1085135"/>
                <a:gd name="connsiteY14" fmla="*/ 400050 h 1072893"/>
                <a:gd name="connsiteX15" fmla="*/ 244554 w 1085135"/>
                <a:gd name="connsiteY15" fmla="*/ 257175 h 1072893"/>
                <a:gd name="connsiteX16" fmla="*/ 365998 w 1085135"/>
                <a:gd name="connsiteY16" fmla="*/ 145257 h 1072893"/>
                <a:gd name="connsiteX17" fmla="*/ 430291 w 1085135"/>
                <a:gd name="connsiteY17" fmla="*/ 88107 h 1072893"/>
                <a:gd name="connsiteX18" fmla="*/ 523160 w 1085135"/>
                <a:gd name="connsiteY18" fmla="*/ 26194 h 1072893"/>
                <a:gd name="connsiteX19" fmla="*/ 568404 w 1085135"/>
                <a:gd name="connsiteY19" fmla="*/ 0 h 1072893"/>
                <a:gd name="connsiteX0" fmla="*/ 568404 w 1085135"/>
                <a:gd name="connsiteY0" fmla="*/ 0 h 1062555"/>
                <a:gd name="connsiteX1" fmla="*/ 1085135 w 1085135"/>
                <a:gd name="connsiteY1" fmla="*/ 900113 h 1062555"/>
                <a:gd name="connsiteX2" fmla="*/ 1077991 w 1085135"/>
                <a:gd name="connsiteY2" fmla="*/ 883444 h 1062555"/>
                <a:gd name="connsiteX3" fmla="*/ 999410 w 1085135"/>
                <a:gd name="connsiteY3" fmla="*/ 926306 h 1062555"/>
                <a:gd name="connsiteX4" fmla="*/ 858917 w 1085135"/>
                <a:gd name="connsiteY4" fmla="*/ 978695 h 1062555"/>
                <a:gd name="connsiteX5" fmla="*/ 694609 w 1085135"/>
                <a:gd name="connsiteY5" fmla="*/ 1012031 h 1062555"/>
                <a:gd name="connsiteX6" fmla="*/ 442198 w 1085135"/>
                <a:gd name="connsiteY6" fmla="*/ 1062038 h 1062555"/>
                <a:gd name="connsiteX7" fmla="*/ 265985 w 1085135"/>
                <a:gd name="connsiteY7" fmla="*/ 1035844 h 1062555"/>
                <a:gd name="connsiteX8" fmla="*/ 151685 w 1085135"/>
                <a:gd name="connsiteY8" fmla="*/ 1000125 h 1062555"/>
                <a:gd name="connsiteX9" fmla="*/ 18335 w 1085135"/>
                <a:gd name="connsiteY9" fmla="*/ 931069 h 1062555"/>
                <a:gd name="connsiteX10" fmla="*/ 1666 w 1085135"/>
                <a:gd name="connsiteY10" fmla="*/ 923925 h 1062555"/>
                <a:gd name="connsiteX11" fmla="*/ 1666 w 1085135"/>
                <a:gd name="connsiteY11" fmla="*/ 919163 h 1062555"/>
                <a:gd name="connsiteX12" fmla="*/ 11191 w 1085135"/>
                <a:gd name="connsiteY12" fmla="*/ 802482 h 1062555"/>
                <a:gd name="connsiteX13" fmla="*/ 54054 w 1085135"/>
                <a:gd name="connsiteY13" fmla="*/ 604838 h 1062555"/>
                <a:gd name="connsiteX14" fmla="*/ 144541 w 1085135"/>
                <a:gd name="connsiteY14" fmla="*/ 400050 h 1062555"/>
                <a:gd name="connsiteX15" fmla="*/ 244554 w 1085135"/>
                <a:gd name="connsiteY15" fmla="*/ 257175 h 1062555"/>
                <a:gd name="connsiteX16" fmla="*/ 365998 w 1085135"/>
                <a:gd name="connsiteY16" fmla="*/ 145257 h 1062555"/>
                <a:gd name="connsiteX17" fmla="*/ 430291 w 1085135"/>
                <a:gd name="connsiteY17" fmla="*/ 88107 h 1062555"/>
                <a:gd name="connsiteX18" fmla="*/ 523160 w 1085135"/>
                <a:gd name="connsiteY18" fmla="*/ 26194 h 1062555"/>
                <a:gd name="connsiteX19" fmla="*/ 568404 w 1085135"/>
                <a:gd name="connsiteY19" fmla="*/ 0 h 1062555"/>
                <a:gd name="connsiteX0" fmla="*/ 568404 w 1085135"/>
                <a:gd name="connsiteY0" fmla="*/ 0 h 1036136"/>
                <a:gd name="connsiteX1" fmla="*/ 1085135 w 1085135"/>
                <a:gd name="connsiteY1" fmla="*/ 900113 h 1036136"/>
                <a:gd name="connsiteX2" fmla="*/ 1077991 w 1085135"/>
                <a:gd name="connsiteY2" fmla="*/ 883444 h 1036136"/>
                <a:gd name="connsiteX3" fmla="*/ 999410 w 1085135"/>
                <a:gd name="connsiteY3" fmla="*/ 926306 h 1036136"/>
                <a:gd name="connsiteX4" fmla="*/ 858917 w 1085135"/>
                <a:gd name="connsiteY4" fmla="*/ 978695 h 1036136"/>
                <a:gd name="connsiteX5" fmla="*/ 694609 w 1085135"/>
                <a:gd name="connsiteY5" fmla="*/ 1012031 h 1036136"/>
                <a:gd name="connsiteX6" fmla="*/ 487442 w 1085135"/>
                <a:gd name="connsiteY6" fmla="*/ 1016795 h 1036136"/>
                <a:gd name="connsiteX7" fmla="*/ 265985 w 1085135"/>
                <a:gd name="connsiteY7" fmla="*/ 1035844 h 1036136"/>
                <a:gd name="connsiteX8" fmla="*/ 151685 w 1085135"/>
                <a:gd name="connsiteY8" fmla="*/ 1000125 h 1036136"/>
                <a:gd name="connsiteX9" fmla="*/ 18335 w 1085135"/>
                <a:gd name="connsiteY9" fmla="*/ 931069 h 1036136"/>
                <a:gd name="connsiteX10" fmla="*/ 1666 w 1085135"/>
                <a:gd name="connsiteY10" fmla="*/ 923925 h 1036136"/>
                <a:gd name="connsiteX11" fmla="*/ 1666 w 1085135"/>
                <a:gd name="connsiteY11" fmla="*/ 919163 h 1036136"/>
                <a:gd name="connsiteX12" fmla="*/ 11191 w 1085135"/>
                <a:gd name="connsiteY12" fmla="*/ 802482 h 1036136"/>
                <a:gd name="connsiteX13" fmla="*/ 54054 w 1085135"/>
                <a:gd name="connsiteY13" fmla="*/ 604838 h 1036136"/>
                <a:gd name="connsiteX14" fmla="*/ 144541 w 1085135"/>
                <a:gd name="connsiteY14" fmla="*/ 400050 h 1036136"/>
                <a:gd name="connsiteX15" fmla="*/ 244554 w 1085135"/>
                <a:gd name="connsiteY15" fmla="*/ 257175 h 1036136"/>
                <a:gd name="connsiteX16" fmla="*/ 365998 w 1085135"/>
                <a:gd name="connsiteY16" fmla="*/ 145257 h 1036136"/>
                <a:gd name="connsiteX17" fmla="*/ 430291 w 1085135"/>
                <a:gd name="connsiteY17" fmla="*/ 88107 h 1036136"/>
                <a:gd name="connsiteX18" fmla="*/ 523160 w 1085135"/>
                <a:gd name="connsiteY18" fmla="*/ 26194 h 1036136"/>
                <a:gd name="connsiteX19" fmla="*/ 568404 w 1085135"/>
                <a:gd name="connsiteY19" fmla="*/ 0 h 1036136"/>
                <a:gd name="connsiteX0" fmla="*/ 568404 w 1085135"/>
                <a:gd name="connsiteY0" fmla="*/ 0 h 1018735"/>
                <a:gd name="connsiteX1" fmla="*/ 1085135 w 1085135"/>
                <a:gd name="connsiteY1" fmla="*/ 900113 h 1018735"/>
                <a:gd name="connsiteX2" fmla="*/ 1077991 w 1085135"/>
                <a:gd name="connsiteY2" fmla="*/ 883444 h 1018735"/>
                <a:gd name="connsiteX3" fmla="*/ 999410 w 1085135"/>
                <a:gd name="connsiteY3" fmla="*/ 926306 h 1018735"/>
                <a:gd name="connsiteX4" fmla="*/ 858917 w 1085135"/>
                <a:gd name="connsiteY4" fmla="*/ 978695 h 1018735"/>
                <a:gd name="connsiteX5" fmla="*/ 694609 w 1085135"/>
                <a:gd name="connsiteY5" fmla="*/ 1012031 h 1018735"/>
                <a:gd name="connsiteX6" fmla="*/ 487442 w 1085135"/>
                <a:gd name="connsiteY6" fmla="*/ 1016795 h 1018735"/>
                <a:gd name="connsiteX7" fmla="*/ 304085 w 1085135"/>
                <a:gd name="connsiteY7" fmla="*/ 988219 h 1018735"/>
                <a:gd name="connsiteX8" fmla="*/ 151685 w 1085135"/>
                <a:gd name="connsiteY8" fmla="*/ 1000125 h 1018735"/>
                <a:gd name="connsiteX9" fmla="*/ 18335 w 1085135"/>
                <a:gd name="connsiteY9" fmla="*/ 931069 h 1018735"/>
                <a:gd name="connsiteX10" fmla="*/ 1666 w 1085135"/>
                <a:gd name="connsiteY10" fmla="*/ 923925 h 1018735"/>
                <a:gd name="connsiteX11" fmla="*/ 1666 w 1085135"/>
                <a:gd name="connsiteY11" fmla="*/ 919163 h 1018735"/>
                <a:gd name="connsiteX12" fmla="*/ 11191 w 1085135"/>
                <a:gd name="connsiteY12" fmla="*/ 802482 h 1018735"/>
                <a:gd name="connsiteX13" fmla="*/ 54054 w 1085135"/>
                <a:gd name="connsiteY13" fmla="*/ 604838 h 1018735"/>
                <a:gd name="connsiteX14" fmla="*/ 144541 w 1085135"/>
                <a:gd name="connsiteY14" fmla="*/ 400050 h 1018735"/>
                <a:gd name="connsiteX15" fmla="*/ 244554 w 1085135"/>
                <a:gd name="connsiteY15" fmla="*/ 257175 h 1018735"/>
                <a:gd name="connsiteX16" fmla="*/ 365998 w 1085135"/>
                <a:gd name="connsiteY16" fmla="*/ 145257 h 1018735"/>
                <a:gd name="connsiteX17" fmla="*/ 430291 w 1085135"/>
                <a:gd name="connsiteY17" fmla="*/ 88107 h 1018735"/>
                <a:gd name="connsiteX18" fmla="*/ 523160 w 1085135"/>
                <a:gd name="connsiteY18" fmla="*/ 26194 h 1018735"/>
                <a:gd name="connsiteX19" fmla="*/ 568404 w 1085135"/>
                <a:gd name="connsiteY19" fmla="*/ 0 h 1018735"/>
                <a:gd name="connsiteX0" fmla="*/ 572121 w 1088852"/>
                <a:gd name="connsiteY0" fmla="*/ 0 h 1018735"/>
                <a:gd name="connsiteX1" fmla="*/ 1088852 w 1088852"/>
                <a:gd name="connsiteY1" fmla="*/ 900113 h 1018735"/>
                <a:gd name="connsiteX2" fmla="*/ 1081708 w 1088852"/>
                <a:gd name="connsiteY2" fmla="*/ 883444 h 1018735"/>
                <a:gd name="connsiteX3" fmla="*/ 1003127 w 1088852"/>
                <a:gd name="connsiteY3" fmla="*/ 926306 h 1018735"/>
                <a:gd name="connsiteX4" fmla="*/ 862634 w 1088852"/>
                <a:gd name="connsiteY4" fmla="*/ 978695 h 1018735"/>
                <a:gd name="connsiteX5" fmla="*/ 698326 w 1088852"/>
                <a:gd name="connsiteY5" fmla="*/ 1012031 h 1018735"/>
                <a:gd name="connsiteX6" fmla="*/ 491159 w 1088852"/>
                <a:gd name="connsiteY6" fmla="*/ 1016795 h 1018735"/>
                <a:gd name="connsiteX7" fmla="*/ 307802 w 1088852"/>
                <a:gd name="connsiteY7" fmla="*/ 988219 h 1018735"/>
                <a:gd name="connsiteX8" fmla="*/ 224458 w 1088852"/>
                <a:gd name="connsiteY8" fmla="*/ 952500 h 1018735"/>
                <a:gd name="connsiteX9" fmla="*/ 22052 w 1088852"/>
                <a:gd name="connsiteY9" fmla="*/ 931069 h 1018735"/>
                <a:gd name="connsiteX10" fmla="*/ 5383 w 1088852"/>
                <a:gd name="connsiteY10" fmla="*/ 923925 h 1018735"/>
                <a:gd name="connsiteX11" fmla="*/ 5383 w 1088852"/>
                <a:gd name="connsiteY11" fmla="*/ 919163 h 1018735"/>
                <a:gd name="connsiteX12" fmla="*/ 14908 w 1088852"/>
                <a:gd name="connsiteY12" fmla="*/ 802482 h 1018735"/>
                <a:gd name="connsiteX13" fmla="*/ 57771 w 1088852"/>
                <a:gd name="connsiteY13" fmla="*/ 604838 h 1018735"/>
                <a:gd name="connsiteX14" fmla="*/ 148258 w 1088852"/>
                <a:gd name="connsiteY14" fmla="*/ 400050 h 1018735"/>
                <a:gd name="connsiteX15" fmla="*/ 248271 w 1088852"/>
                <a:gd name="connsiteY15" fmla="*/ 257175 h 1018735"/>
                <a:gd name="connsiteX16" fmla="*/ 369715 w 1088852"/>
                <a:gd name="connsiteY16" fmla="*/ 145257 h 1018735"/>
                <a:gd name="connsiteX17" fmla="*/ 434008 w 1088852"/>
                <a:gd name="connsiteY17" fmla="*/ 88107 h 1018735"/>
                <a:gd name="connsiteX18" fmla="*/ 526877 w 1088852"/>
                <a:gd name="connsiteY18" fmla="*/ 26194 h 1018735"/>
                <a:gd name="connsiteX19" fmla="*/ 572121 w 1088852"/>
                <a:gd name="connsiteY19" fmla="*/ 0 h 1018735"/>
                <a:gd name="connsiteX0" fmla="*/ 575039 w 1091770"/>
                <a:gd name="connsiteY0" fmla="*/ 0 h 1018735"/>
                <a:gd name="connsiteX1" fmla="*/ 1091770 w 1091770"/>
                <a:gd name="connsiteY1" fmla="*/ 900113 h 1018735"/>
                <a:gd name="connsiteX2" fmla="*/ 1084626 w 1091770"/>
                <a:gd name="connsiteY2" fmla="*/ 883444 h 1018735"/>
                <a:gd name="connsiteX3" fmla="*/ 1006045 w 1091770"/>
                <a:gd name="connsiteY3" fmla="*/ 926306 h 1018735"/>
                <a:gd name="connsiteX4" fmla="*/ 865552 w 1091770"/>
                <a:gd name="connsiteY4" fmla="*/ 978695 h 1018735"/>
                <a:gd name="connsiteX5" fmla="*/ 701244 w 1091770"/>
                <a:gd name="connsiteY5" fmla="*/ 1012031 h 1018735"/>
                <a:gd name="connsiteX6" fmla="*/ 494077 w 1091770"/>
                <a:gd name="connsiteY6" fmla="*/ 1016795 h 1018735"/>
                <a:gd name="connsiteX7" fmla="*/ 310720 w 1091770"/>
                <a:gd name="connsiteY7" fmla="*/ 988219 h 1018735"/>
                <a:gd name="connsiteX8" fmla="*/ 227376 w 1091770"/>
                <a:gd name="connsiteY8" fmla="*/ 952500 h 1018735"/>
                <a:gd name="connsiteX9" fmla="*/ 115458 w 1091770"/>
                <a:gd name="connsiteY9" fmla="*/ 912019 h 1018735"/>
                <a:gd name="connsiteX10" fmla="*/ 8301 w 1091770"/>
                <a:gd name="connsiteY10" fmla="*/ 923925 h 1018735"/>
                <a:gd name="connsiteX11" fmla="*/ 8301 w 1091770"/>
                <a:gd name="connsiteY11" fmla="*/ 919163 h 1018735"/>
                <a:gd name="connsiteX12" fmla="*/ 17826 w 1091770"/>
                <a:gd name="connsiteY12" fmla="*/ 802482 h 1018735"/>
                <a:gd name="connsiteX13" fmla="*/ 60689 w 1091770"/>
                <a:gd name="connsiteY13" fmla="*/ 604838 h 1018735"/>
                <a:gd name="connsiteX14" fmla="*/ 151176 w 1091770"/>
                <a:gd name="connsiteY14" fmla="*/ 400050 h 1018735"/>
                <a:gd name="connsiteX15" fmla="*/ 251189 w 1091770"/>
                <a:gd name="connsiteY15" fmla="*/ 257175 h 1018735"/>
                <a:gd name="connsiteX16" fmla="*/ 372633 w 1091770"/>
                <a:gd name="connsiteY16" fmla="*/ 145257 h 1018735"/>
                <a:gd name="connsiteX17" fmla="*/ 436926 w 1091770"/>
                <a:gd name="connsiteY17" fmla="*/ 88107 h 1018735"/>
                <a:gd name="connsiteX18" fmla="*/ 529795 w 1091770"/>
                <a:gd name="connsiteY18" fmla="*/ 26194 h 1018735"/>
                <a:gd name="connsiteX19" fmla="*/ 575039 w 1091770"/>
                <a:gd name="connsiteY19" fmla="*/ 0 h 1018735"/>
                <a:gd name="connsiteX0" fmla="*/ 566783 w 1083514"/>
                <a:gd name="connsiteY0" fmla="*/ 0 h 1018735"/>
                <a:gd name="connsiteX1" fmla="*/ 1083514 w 1083514"/>
                <a:gd name="connsiteY1" fmla="*/ 900113 h 1018735"/>
                <a:gd name="connsiteX2" fmla="*/ 1076370 w 1083514"/>
                <a:gd name="connsiteY2" fmla="*/ 883444 h 1018735"/>
                <a:gd name="connsiteX3" fmla="*/ 997789 w 1083514"/>
                <a:gd name="connsiteY3" fmla="*/ 926306 h 1018735"/>
                <a:gd name="connsiteX4" fmla="*/ 857296 w 1083514"/>
                <a:gd name="connsiteY4" fmla="*/ 978695 h 1018735"/>
                <a:gd name="connsiteX5" fmla="*/ 692988 w 1083514"/>
                <a:gd name="connsiteY5" fmla="*/ 1012031 h 1018735"/>
                <a:gd name="connsiteX6" fmla="*/ 485821 w 1083514"/>
                <a:gd name="connsiteY6" fmla="*/ 1016795 h 1018735"/>
                <a:gd name="connsiteX7" fmla="*/ 302464 w 1083514"/>
                <a:gd name="connsiteY7" fmla="*/ 988219 h 1018735"/>
                <a:gd name="connsiteX8" fmla="*/ 219120 w 1083514"/>
                <a:gd name="connsiteY8" fmla="*/ 952500 h 1018735"/>
                <a:gd name="connsiteX9" fmla="*/ 107202 w 1083514"/>
                <a:gd name="connsiteY9" fmla="*/ 912019 h 1018735"/>
                <a:gd name="connsiteX10" fmla="*/ 45 w 1083514"/>
                <a:gd name="connsiteY10" fmla="*/ 923925 h 1018735"/>
                <a:gd name="connsiteX11" fmla="*/ 92914 w 1083514"/>
                <a:gd name="connsiteY11" fmla="*/ 900113 h 1018735"/>
                <a:gd name="connsiteX12" fmla="*/ 9570 w 1083514"/>
                <a:gd name="connsiteY12" fmla="*/ 802482 h 1018735"/>
                <a:gd name="connsiteX13" fmla="*/ 52433 w 1083514"/>
                <a:gd name="connsiteY13" fmla="*/ 604838 h 1018735"/>
                <a:gd name="connsiteX14" fmla="*/ 142920 w 1083514"/>
                <a:gd name="connsiteY14" fmla="*/ 400050 h 1018735"/>
                <a:gd name="connsiteX15" fmla="*/ 242933 w 1083514"/>
                <a:gd name="connsiteY15" fmla="*/ 257175 h 1018735"/>
                <a:gd name="connsiteX16" fmla="*/ 364377 w 1083514"/>
                <a:gd name="connsiteY16" fmla="*/ 145257 h 1018735"/>
                <a:gd name="connsiteX17" fmla="*/ 428670 w 1083514"/>
                <a:gd name="connsiteY17" fmla="*/ 88107 h 1018735"/>
                <a:gd name="connsiteX18" fmla="*/ 521539 w 1083514"/>
                <a:gd name="connsiteY18" fmla="*/ 26194 h 1018735"/>
                <a:gd name="connsiteX19" fmla="*/ 566783 w 1083514"/>
                <a:gd name="connsiteY19" fmla="*/ 0 h 1018735"/>
                <a:gd name="connsiteX0" fmla="*/ 558255 w 1074986"/>
                <a:gd name="connsiteY0" fmla="*/ 0 h 1018735"/>
                <a:gd name="connsiteX1" fmla="*/ 1074986 w 1074986"/>
                <a:gd name="connsiteY1" fmla="*/ 900113 h 1018735"/>
                <a:gd name="connsiteX2" fmla="*/ 1067842 w 1074986"/>
                <a:gd name="connsiteY2" fmla="*/ 883444 h 1018735"/>
                <a:gd name="connsiteX3" fmla="*/ 989261 w 1074986"/>
                <a:gd name="connsiteY3" fmla="*/ 926306 h 1018735"/>
                <a:gd name="connsiteX4" fmla="*/ 848768 w 1074986"/>
                <a:gd name="connsiteY4" fmla="*/ 978695 h 1018735"/>
                <a:gd name="connsiteX5" fmla="*/ 684460 w 1074986"/>
                <a:gd name="connsiteY5" fmla="*/ 1012031 h 1018735"/>
                <a:gd name="connsiteX6" fmla="*/ 477293 w 1074986"/>
                <a:gd name="connsiteY6" fmla="*/ 1016795 h 1018735"/>
                <a:gd name="connsiteX7" fmla="*/ 293936 w 1074986"/>
                <a:gd name="connsiteY7" fmla="*/ 988219 h 1018735"/>
                <a:gd name="connsiteX8" fmla="*/ 210592 w 1074986"/>
                <a:gd name="connsiteY8" fmla="*/ 952500 h 1018735"/>
                <a:gd name="connsiteX9" fmla="*/ 98674 w 1074986"/>
                <a:gd name="connsiteY9" fmla="*/ 912019 h 1018735"/>
                <a:gd name="connsiteX10" fmla="*/ 91530 w 1074986"/>
                <a:gd name="connsiteY10" fmla="*/ 904875 h 1018735"/>
                <a:gd name="connsiteX11" fmla="*/ 84386 w 1074986"/>
                <a:gd name="connsiteY11" fmla="*/ 900113 h 1018735"/>
                <a:gd name="connsiteX12" fmla="*/ 1042 w 1074986"/>
                <a:gd name="connsiteY12" fmla="*/ 802482 h 1018735"/>
                <a:gd name="connsiteX13" fmla="*/ 43905 w 1074986"/>
                <a:gd name="connsiteY13" fmla="*/ 604838 h 1018735"/>
                <a:gd name="connsiteX14" fmla="*/ 134392 w 1074986"/>
                <a:gd name="connsiteY14" fmla="*/ 400050 h 1018735"/>
                <a:gd name="connsiteX15" fmla="*/ 234405 w 1074986"/>
                <a:gd name="connsiteY15" fmla="*/ 257175 h 1018735"/>
                <a:gd name="connsiteX16" fmla="*/ 355849 w 1074986"/>
                <a:gd name="connsiteY16" fmla="*/ 145257 h 1018735"/>
                <a:gd name="connsiteX17" fmla="*/ 420142 w 1074986"/>
                <a:gd name="connsiteY17" fmla="*/ 88107 h 1018735"/>
                <a:gd name="connsiteX18" fmla="*/ 513011 w 1074986"/>
                <a:gd name="connsiteY18" fmla="*/ 26194 h 1018735"/>
                <a:gd name="connsiteX19" fmla="*/ 558255 w 1074986"/>
                <a:gd name="connsiteY19" fmla="*/ 0 h 1018735"/>
                <a:gd name="connsiteX0" fmla="*/ 515940 w 1032671"/>
                <a:gd name="connsiteY0" fmla="*/ 0 h 1018735"/>
                <a:gd name="connsiteX1" fmla="*/ 1032671 w 1032671"/>
                <a:gd name="connsiteY1" fmla="*/ 900113 h 1018735"/>
                <a:gd name="connsiteX2" fmla="*/ 1025527 w 1032671"/>
                <a:gd name="connsiteY2" fmla="*/ 883444 h 1018735"/>
                <a:gd name="connsiteX3" fmla="*/ 946946 w 1032671"/>
                <a:gd name="connsiteY3" fmla="*/ 926306 h 1018735"/>
                <a:gd name="connsiteX4" fmla="*/ 806453 w 1032671"/>
                <a:gd name="connsiteY4" fmla="*/ 978695 h 1018735"/>
                <a:gd name="connsiteX5" fmla="*/ 642145 w 1032671"/>
                <a:gd name="connsiteY5" fmla="*/ 1012031 h 1018735"/>
                <a:gd name="connsiteX6" fmla="*/ 434978 w 1032671"/>
                <a:gd name="connsiteY6" fmla="*/ 1016795 h 1018735"/>
                <a:gd name="connsiteX7" fmla="*/ 251621 w 1032671"/>
                <a:gd name="connsiteY7" fmla="*/ 988219 h 1018735"/>
                <a:gd name="connsiteX8" fmla="*/ 168277 w 1032671"/>
                <a:gd name="connsiteY8" fmla="*/ 952500 h 1018735"/>
                <a:gd name="connsiteX9" fmla="*/ 56359 w 1032671"/>
                <a:gd name="connsiteY9" fmla="*/ 912019 h 1018735"/>
                <a:gd name="connsiteX10" fmla="*/ 49215 w 1032671"/>
                <a:gd name="connsiteY10" fmla="*/ 904875 h 1018735"/>
                <a:gd name="connsiteX11" fmla="*/ 42071 w 1032671"/>
                <a:gd name="connsiteY11" fmla="*/ 900113 h 1018735"/>
                <a:gd name="connsiteX12" fmla="*/ 34927 w 1032671"/>
                <a:gd name="connsiteY12" fmla="*/ 776288 h 1018735"/>
                <a:gd name="connsiteX13" fmla="*/ 1590 w 1032671"/>
                <a:gd name="connsiteY13" fmla="*/ 604838 h 1018735"/>
                <a:gd name="connsiteX14" fmla="*/ 92077 w 1032671"/>
                <a:gd name="connsiteY14" fmla="*/ 400050 h 1018735"/>
                <a:gd name="connsiteX15" fmla="*/ 192090 w 1032671"/>
                <a:gd name="connsiteY15" fmla="*/ 257175 h 1018735"/>
                <a:gd name="connsiteX16" fmla="*/ 313534 w 1032671"/>
                <a:gd name="connsiteY16" fmla="*/ 145257 h 1018735"/>
                <a:gd name="connsiteX17" fmla="*/ 377827 w 1032671"/>
                <a:gd name="connsiteY17" fmla="*/ 88107 h 1018735"/>
                <a:gd name="connsiteX18" fmla="*/ 470696 w 1032671"/>
                <a:gd name="connsiteY18" fmla="*/ 26194 h 1018735"/>
                <a:gd name="connsiteX19" fmla="*/ 515940 w 1032671"/>
                <a:gd name="connsiteY19" fmla="*/ 0 h 1018735"/>
                <a:gd name="connsiteX0" fmla="*/ 482329 w 999060"/>
                <a:gd name="connsiteY0" fmla="*/ 0 h 1018735"/>
                <a:gd name="connsiteX1" fmla="*/ 999060 w 999060"/>
                <a:gd name="connsiteY1" fmla="*/ 900113 h 1018735"/>
                <a:gd name="connsiteX2" fmla="*/ 991916 w 999060"/>
                <a:gd name="connsiteY2" fmla="*/ 883444 h 1018735"/>
                <a:gd name="connsiteX3" fmla="*/ 913335 w 999060"/>
                <a:gd name="connsiteY3" fmla="*/ 926306 h 1018735"/>
                <a:gd name="connsiteX4" fmla="*/ 772842 w 999060"/>
                <a:gd name="connsiteY4" fmla="*/ 978695 h 1018735"/>
                <a:gd name="connsiteX5" fmla="*/ 608534 w 999060"/>
                <a:gd name="connsiteY5" fmla="*/ 1012031 h 1018735"/>
                <a:gd name="connsiteX6" fmla="*/ 401367 w 999060"/>
                <a:gd name="connsiteY6" fmla="*/ 1016795 h 1018735"/>
                <a:gd name="connsiteX7" fmla="*/ 218010 w 999060"/>
                <a:gd name="connsiteY7" fmla="*/ 988219 h 1018735"/>
                <a:gd name="connsiteX8" fmla="*/ 134666 w 999060"/>
                <a:gd name="connsiteY8" fmla="*/ 952500 h 1018735"/>
                <a:gd name="connsiteX9" fmla="*/ 22748 w 999060"/>
                <a:gd name="connsiteY9" fmla="*/ 912019 h 1018735"/>
                <a:gd name="connsiteX10" fmla="*/ 15604 w 999060"/>
                <a:gd name="connsiteY10" fmla="*/ 904875 h 1018735"/>
                <a:gd name="connsiteX11" fmla="*/ 8460 w 999060"/>
                <a:gd name="connsiteY11" fmla="*/ 900113 h 1018735"/>
                <a:gd name="connsiteX12" fmla="*/ 1316 w 999060"/>
                <a:gd name="connsiteY12" fmla="*/ 776288 h 1018735"/>
                <a:gd name="connsiteX13" fmla="*/ 37036 w 999060"/>
                <a:gd name="connsiteY13" fmla="*/ 571501 h 1018735"/>
                <a:gd name="connsiteX14" fmla="*/ 58466 w 999060"/>
                <a:gd name="connsiteY14" fmla="*/ 400050 h 1018735"/>
                <a:gd name="connsiteX15" fmla="*/ 158479 w 999060"/>
                <a:gd name="connsiteY15" fmla="*/ 257175 h 1018735"/>
                <a:gd name="connsiteX16" fmla="*/ 279923 w 999060"/>
                <a:gd name="connsiteY16" fmla="*/ 145257 h 1018735"/>
                <a:gd name="connsiteX17" fmla="*/ 344216 w 999060"/>
                <a:gd name="connsiteY17" fmla="*/ 88107 h 1018735"/>
                <a:gd name="connsiteX18" fmla="*/ 437085 w 999060"/>
                <a:gd name="connsiteY18" fmla="*/ 26194 h 1018735"/>
                <a:gd name="connsiteX19" fmla="*/ 482329 w 999060"/>
                <a:gd name="connsiteY19" fmla="*/ 0 h 1018735"/>
                <a:gd name="connsiteX0" fmla="*/ 482329 w 999060"/>
                <a:gd name="connsiteY0" fmla="*/ 0 h 1018735"/>
                <a:gd name="connsiteX1" fmla="*/ 999060 w 999060"/>
                <a:gd name="connsiteY1" fmla="*/ 900113 h 1018735"/>
                <a:gd name="connsiteX2" fmla="*/ 991916 w 999060"/>
                <a:gd name="connsiteY2" fmla="*/ 883444 h 1018735"/>
                <a:gd name="connsiteX3" fmla="*/ 913335 w 999060"/>
                <a:gd name="connsiteY3" fmla="*/ 926306 h 1018735"/>
                <a:gd name="connsiteX4" fmla="*/ 772842 w 999060"/>
                <a:gd name="connsiteY4" fmla="*/ 978695 h 1018735"/>
                <a:gd name="connsiteX5" fmla="*/ 608534 w 999060"/>
                <a:gd name="connsiteY5" fmla="*/ 1012031 h 1018735"/>
                <a:gd name="connsiteX6" fmla="*/ 401367 w 999060"/>
                <a:gd name="connsiteY6" fmla="*/ 1016795 h 1018735"/>
                <a:gd name="connsiteX7" fmla="*/ 218010 w 999060"/>
                <a:gd name="connsiteY7" fmla="*/ 988219 h 1018735"/>
                <a:gd name="connsiteX8" fmla="*/ 134666 w 999060"/>
                <a:gd name="connsiteY8" fmla="*/ 952500 h 1018735"/>
                <a:gd name="connsiteX9" fmla="*/ 22748 w 999060"/>
                <a:gd name="connsiteY9" fmla="*/ 912019 h 1018735"/>
                <a:gd name="connsiteX10" fmla="*/ 15604 w 999060"/>
                <a:gd name="connsiteY10" fmla="*/ 904875 h 1018735"/>
                <a:gd name="connsiteX11" fmla="*/ 8460 w 999060"/>
                <a:gd name="connsiteY11" fmla="*/ 900113 h 1018735"/>
                <a:gd name="connsiteX12" fmla="*/ 1316 w 999060"/>
                <a:gd name="connsiteY12" fmla="*/ 776288 h 1018735"/>
                <a:gd name="connsiteX13" fmla="*/ 37036 w 999060"/>
                <a:gd name="connsiteY13" fmla="*/ 571501 h 1018735"/>
                <a:gd name="connsiteX14" fmla="*/ 113235 w 999060"/>
                <a:gd name="connsiteY14" fmla="*/ 404813 h 1018735"/>
                <a:gd name="connsiteX15" fmla="*/ 158479 w 999060"/>
                <a:gd name="connsiteY15" fmla="*/ 257175 h 1018735"/>
                <a:gd name="connsiteX16" fmla="*/ 279923 w 999060"/>
                <a:gd name="connsiteY16" fmla="*/ 145257 h 1018735"/>
                <a:gd name="connsiteX17" fmla="*/ 344216 w 999060"/>
                <a:gd name="connsiteY17" fmla="*/ 88107 h 1018735"/>
                <a:gd name="connsiteX18" fmla="*/ 437085 w 999060"/>
                <a:gd name="connsiteY18" fmla="*/ 26194 h 1018735"/>
                <a:gd name="connsiteX19" fmla="*/ 482329 w 999060"/>
                <a:gd name="connsiteY19" fmla="*/ 0 h 1018735"/>
                <a:gd name="connsiteX0" fmla="*/ 482329 w 999060"/>
                <a:gd name="connsiteY0" fmla="*/ 0 h 1018735"/>
                <a:gd name="connsiteX1" fmla="*/ 999060 w 999060"/>
                <a:gd name="connsiteY1" fmla="*/ 900113 h 1018735"/>
                <a:gd name="connsiteX2" fmla="*/ 991916 w 999060"/>
                <a:gd name="connsiteY2" fmla="*/ 883444 h 1018735"/>
                <a:gd name="connsiteX3" fmla="*/ 913335 w 999060"/>
                <a:gd name="connsiteY3" fmla="*/ 926306 h 1018735"/>
                <a:gd name="connsiteX4" fmla="*/ 772842 w 999060"/>
                <a:gd name="connsiteY4" fmla="*/ 978695 h 1018735"/>
                <a:gd name="connsiteX5" fmla="*/ 608534 w 999060"/>
                <a:gd name="connsiteY5" fmla="*/ 1012031 h 1018735"/>
                <a:gd name="connsiteX6" fmla="*/ 401367 w 999060"/>
                <a:gd name="connsiteY6" fmla="*/ 1016795 h 1018735"/>
                <a:gd name="connsiteX7" fmla="*/ 218010 w 999060"/>
                <a:gd name="connsiteY7" fmla="*/ 988219 h 1018735"/>
                <a:gd name="connsiteX8" fmla="*/ 134666 w 999060"/>
                <a:gd name="connsiteY8" fmla="*/ 952500 h 1018735"/>
                <a:gd name="connsiteX9" fmla="*/ 22748 w 999060"/>
                <a:gd name="connsiteY9" fmla="*/ 912019 h 1018735"/>
                <a:gd name="connsiteX10" fmla="*/ 15604 w 999060"/>
                <a:gd name="connsiteY10" fmla="*/ 904875 h 1018735"/>
                <a:gd name="connsiteX11" fmla="*/ 8460 w 999060"/>
                <a:gd name="connsiteY11" fmla="*/ 900113 h 1018735"/>
                <a:gd name="connsiteX12" fmla="*/ 1316 w 999060"/>
                <a:gd name="connsiteY12" fmla="*/ 776288 h 1018735"/>
                <a:gd name="connsiteX13" fmla="*/ 37036 w 999060"/>
                <a:gd name="connsiteY13" fmla="*/ 571501 h 1018735"/>
                <a:gd name="connsiteX14" fmla="*/ 113235 w 999060"/>
                <a:gd name="connsiteY14" fmla="*/ 404813 h 1018735"/>
                <a:gd name="connsiteX15" fmla="*/ 208485 w 999060"/>
                <a:gd name="connsiteY15" fmla="*/ 247650 h 1018735"/>
                <a:gd name="connsiteX16" fmla="*/ 279923 w 999060"/>
                <a:gd name="connsiteY16" fmla="*/ 145257 h 1018735"/>
                <a:gd name="connsiteX17" fmla="*/ 344216 w 999060"/>
                <a:gd name="connsiteY17" fmla="*/ 88107 h 1018735"/>
                <a:gd name="connsiteX18" fmla="*/ 437085 w 999060"/>
                <a:gd name="connsiteY18" fmla="*/ 26194 h 1018735"/>
                <a:gd name="connsiteX19" fmla="*/ 482329 w 999060"/>
                <a:gd name="connsiteY19" fmla="*/ 0 h 1018735"/>
                <a:gd name="connsiteX0" fmla="*/ 482329 w 999060"/>
                <a:gd name="connsiteY0" fmla="*/ 0 h 1018735"/>
                <a:gd name="connsiteX1" fmla="*/ 999060 w 999060"/>
                <a:gd name="connsiteY1" fmla="*/ 900113 h 1018735"/>
                <a:gd name="connsiteX2" fmla="*/ 991916 w 999060"/>
                <a:gd name="connsiteY2" fmla="*/ 883444 h 1018735"/>
                <a:gd name="connsiteX3" fmla="*/ 913335 w 999060"/>
                <a:gd name="connsiteY3" fmla="*/ 926306 h 1018735"/>
                <a:gd name="connsiteX4" fmla="*/ 772842 w 999060"/>
                <a:gd name="connsiteY4" fmla="*/ 978695 h 1018735"/>
                <a:gd name="connsiteX5" fmla="*/ 608534 w 999060"/>
                <a:gd name="connsiteY5" fmla="*/ 1012031 h 1018735"/>
                <a:gd name="connsiteX6" fmla="*/ 401367 w 999060"/>
                <a:gd name="connsiteY6" fmla="*/ 1016795 h 1018735"/>
                <a:gd name="connsiteX7" fmla="*/ 218010 w 999060"/>
                <a:gd name="connsiteY7" fmla="*/ 988219 h 1018735"/>
                <a:gd name="connsiteX8" fmla="*/ 134666 w 999060"/>
                <a:gd name="connsiteY8" fmla="*/ 952500 h 1018735"/>
                <a:gd name="connsiteX9" fmla="*/ 22748 w 999060"/>
                <a:gd name="connsiteY9" fmla="*/ 912019 h 1018735"/>
                <a:gd name="connsiteX10" fmla="*/ 15604 w 999060"/>
                <a:gd name="connsiteY10" fmla="*/ 904875 h 1018735"/>
                <a:gd name="connsiteX11" fmla="*/ 8460 w 999060"/>
                <a:gd name="connsiteY11" fmla="*/ 900113 h 1018735"/>
                <a:gd name="connsiteX12" fmla="*/ 1316 w 999060"/>
                <a:gd name="connsiteY12" fmla="*/ 776288 h 1018735"/>
                <a:gd name="connsiteX13" fmla="*/ 37036 w 999060"/>
                <a:gd name="connsiteY13" fmla="*/ 571501 h 1018735"/>
                <a:gd name="connsiteX14" fmla="*/ 113235 w 999060"/>
                <a:gd name="connsiteY14" fmla="*/ 404813 h 1018735"/>
                <a:gd name="connsiteX15" fmla="*/ 208485 w 999060"/>
                <a:gd name="connsiteY15" fmla="*/ 247650 h 1018735"/>
                <a:gd name="connsiteX16" fmla="*/ 315642 w 999060"/>
                <a:gd name="connsiteY16" fmla="*/ 123826 h 1018735"/>
                <a:gd name="connsiteX17" fmla="*/ 344216 w 999060"/>
                <a:gd name="connsiteY17" fmla="*/ 88107 h 1018735"/>
                <a:gd name="connsiteX18" fmla="*/ 437085 w 999060"/>
                <a:gd name="connsiteY18" fmla="*/ 26194 h 1018735"/>
                <a:gd name="connsiteX19" fmla="*/ 482329 w 999060"/>
                <a:gd name="connsiteY19" fmla="*/ 0 h 1018735"/>
                <a:gd name="connsiteX0" fmla="*/ 482329 w 999060"/>
                <a:gd name="connsiteY0" fmla="*/ 0 h 1018735"/>
                <a:gd name="connsiteX1" fmla="*/ 999060 w 999060"/>
                <a:gd name="connsiteY1" fmla="*/ 900113 h 1018735"/>
                <a:gd name="connsiteX2" fmla="*/ 991916 w 999060"/>
                <a:gd name="connsiteY2" fmla="*/ 883444 h 1018735"/>
                <a:gd name="connsiteX3" fmla="*/ 913335 w 999060"/>
                <a:gd name="connsiteY3" fmla="*/ 926306 h 1018735"/>
                <a:gd name="connsiteX4" fmla="*/ 772842 w 999060"/>
                <a:gd name="connsiteY4" fmla="*/ 978695 h 1018735"/>
                <a:gd name="connsiteX5" fmla="*/ 608534 w 999060"/>
                <a:gd name="connsiteY5" fmla="*/ 1012031 h 1018735"/>
                <a:gd name="connsiteX6" fmla="*/ 401367 w 999060"/>
                <a:gd name="connsiteY6" fmla="*/ 1016795 h 1018735"/>
                <a:gd name="connsiteX7" fmla="*/ 218010 w 999060"/>
                <a:gd name="connsiteY7" fmla="*/ 988219 h 1018735"/>
                <a:gd name="connsiteX8" fmla="*/ 134666 w 999060"/>
                <a:gd name="connsiteY8" fmla="*/ 952500 h 1018735"/>
                <a:gd name="connsiteX9" fmla="*/ 22748 w 999060"/>
                <a:gd name="connsiteY9" fmla="*/ 912019 h 1018735"/>
                <a:gd name="connsiteX10" fmla="*/ 15604 w 999060"/>
                <a:gd name="connsiteY10" fmla="*/ 904875 h 1018735"/>
                <a:gd name="connsiteX11" fmla="*/ 8460 w 999060"/>
                <a:gd name="connsiteY11" fmla="*/ 900113 h 1018735"/>
                <a:gd name="connsiteX12" fmla="*/ 1316 w 999060"/>
                <a:gd name="connsiteY12" fmla="*/ 776288 h 1018735"/>
                <a:gd name="connsiteX13" fmla="*/ 37036 w 999060"/>
                <a:gd name="connsiteY13" fmla="*/ 571501 h 1018735"/>
                <a:gd name="connsiteX14" fmla="*/ 113235 w 999060"/>
                <a:gd name="connsiteY14" fmla="*/ 404813 h 1018735"/>
                <a:gd name="connsiteX15" fmla="*/ 208485 w 999060"/>
                <a:gd name="connsiteY15" fmla="*/ 247650 h 1018735"/>
                <a:gd name="connsiteX16" fmla="*/ 315642 w 999060"/>
                <a:gd name="connsiteY16" fmla="*/ 123826 h 1018735"/>
                <a:gd name="connsiteX17" fmla="*/ 379934 w 999060"/>
                <a:gd name="connsiteY17" fmla="*/ 76201 h 1018735"/>
                <a:gd name="connsiteX18" fmla="*/ 437085 w 999060"/>
                <a:gd name="connsiteY18" fmla="*/ 26194 h 1018735"/>
                <a:gd name="connsiteX19" fmla="*/ 482329 w 999060"/>
                <a:gd name="connsiteY19" fmla="*/ 0 h 10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999060" h="1018735">
                  <a:moveTo>
                    <a:pt x="482329" y="0"/>
                  </a:moveTo>
                  <a:lnTo>
                    <a:pt x="999060" y="900113"/>
                  </a:lnTo>
                  <a:lnTo>
                    <a:pt x="991916" y="883444"/>
                  </a:lnTo>
                  <a:cubicBezTo>
                    <a:pt x="980407" y="892175"/>
                    <a:pt x="949847" y="910431"/>
                    <a:pt x="913335" y="926306"/>
                  </a:cubicBezTo>
                  <a:cubicBezTo>
                    <a:pt x="876823" y="942181"/>
                    <a:pt x="823642" y="964408"/>
                    <a:pt x="772842" y="978695"/>
                  </a:cubicBezTo>
                  <a:cubicBezTo>
                    <a:pt x="722042" y="992982"/>
                    <a:pt x="670447" y="1005681"/>
                    <a:pt x="608534" y="1012031"/>
                  </a:cubicBezTo>
                  <a:cubicBezTo>
                    <a:pt x="546622" y="1018381"/>
                    <a:pt x="466454" y="1020764"/>
                    <a:pt x="401367" y="1016795"/>
                  </a:cubicBezTo>
                  <a:cubicBezTo>
                    <a:pt x="336280" y="1012826"/>
                    <a:pt x="262460" y="998935"/>
                    <a:pt x="218010" y="988219"/>
                  </a:cubicBezTo>
                  <a:cubicBezTo>
                    <a:pt x="173560" y="977503"/>
                    <a:pt x="167210" y="965200"/>
                    <a:pt x="134666" y="952500"/>
                  </a:cubicBezTo>
                  <a:cubicBezTo>
                    <a:pt x="102122" y="939800"/>
                    <a:pt x="42592" y="919956"/>
                    <a:pt x="22748" y="912019"/>
                  </a:cubicBezTo>
                  <a:cubicBezTo>
                    <a:pt x="2904" y="904082"/>
                    <a:pt x="17985" y="906859"/>
                    <a:pt x="15604" y="904875"/>
                  </a:cubicBezTo>
                  <a:cubicBezTo>
                    <a:pt x="13223" y="902891"/>
                    <a:pt x="10841" y="921544"/>
                    <a:pt x="8460" y="900113"/>
                  </a:cubicBezTo>
                  <a:cubicBezTo>
                    <a:pt x="6079" y="878682"/>
                    <a:pt x="-3447" y="831057"/>
                    <a:pt x="1316" y="776288"/>
                  </a:cubicBezTo>
                  <a:cubicBezTo>
                    <a:pt x="6079" y="721519"/>
                    <a:pt x="18383" y="633413"/>
                    <a:pt x="37036" y="571501"/>
                  </a:cubicBezTo>
                  <a:cubicBezTo>
                    <a:pt x="55689" y="509589"/>
                    <a:pt x="84660" y="458788"/>
                    <a:pt x="113235" y="404813"/>
                  </a:cubicBezTo>
                  <a:cubicBezTo>
                    <a:pt x="141810" y="350838"/>
                    <a:pt x="174751" y="294481"/>
                    <a:pt x="208485" y="247650"/>
                  </a:cubicBezTo>
                  <a:cubicBezTo>
                    <a:pt x="242219" y="200819"/>
                    <a:pt x="287067" y="152401"/>
                    <a:pt x="315642" y="123826"/>
                  </a:cubicBezTo>
                  <a:cubicBezTo>
                    <a:pt x="344217" y="95251"/>
                    <a:pt x="353740" y="96045"/>
                    <a:pt x="379934" y="76201"/>
                  </a:cubicBezTo>
                  <a:cubicBezTo>
                    <a:pt x="406128" y="56357"/>
                    <a:pt x="420019" y="38894"/>
                    <a:pt x="437085" y="26194"/>
                  </a:cubicBezTo>
                  <a:cubicBezTo>
                    <a:pt x="454151" y="13494"/>
                    <a:pt x="467049" y="5755"/>
                    <a:pt x="482329" y="0"/>
                  </a:cubicBezTo>
                  <a:close/>
                </a:path>
              </a:pathLst>
            </a:custGeom>
            <a:solidFill>
              <a:schemeClr val="accent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8F5537EA-A2F3-0062-16AA-FA1928066B79}"/>
                </a:ext>
              </a:extLst>
            </p:cNvPr>
            <p:cNvGrpSpPr/>
            <p:nvPr/>
          </p:nvGrpSpPr>
          <p:grpSpPr>
            <a:xfrm>
              <a:off x="8217479" y="3068326"/>
              <a:ext cx="2568188" cy="2874702"/>
              <a:chOff x="8189566" y="717211"/>
              <a:chExt cx="2568188" cy="2874702"/>
            </a:xfrm>
          </p:grpSpPr>
          <p:sp>
            <p:nvSpPr>
              <p:cNvPr id="136" name="Arc 135">
                <a:extLst>
                  <a:ext uri="{FF2B5EF4-FFF2-40B4-BE49-F238E27FC236}">
                    <a16:creationId xmlns:a16="http://schemas.microsoft.com/office/drawing/2014/main" id="{B0BF0B02-B36D-1796-5EAB-0A7FE59BDA1B}"/>
                  </a:ext>
                </a:extLst>
              </p:cNvPr>
              <p:cNvSpPr/>
              <p:nvPr/>
            </p:nvSpPr>
            <p:spPr>
              <a:xfrm>
                <a:off x="8189566" y="717211"/>
                <a:ext cx="2021724" cy="2026531"/>
              </a:xfrm>
              <a:prstGeom prst="arc">
                <a:avLst>
                  <a:gd name="adj1" fmla="val 3600532"/>
                  <a:gd name="adj2" fmla="val 7069513"/>
                </a:avLst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7" name="Arc 136">
                <a:extLst>
                  <a:ext uri="{FF2B5EF4-FFF2-40B4-BE49-F238E27FC236}">
                    <a16:creationId xmlns:a16="http://schemas.microsoft.com/office/drawing/2014/main" id="{5BF06378-A1D9-6F3A-E88A-B253C0B5D5F4}"/>
                  </a:ext>
                </a:extLst>
              </p:cNvPr>
              <p:cNvSpPr/>
              <p:nvPr/>
            </p:nvSpPr>
            <p:spPr>
              <a:xfrm rot="7169811">
                <a:off x="8733627" y="1567785"/>
                <a:ext cx="2021724" cy="2026531"/>
              </a:xfrm>
              <a:prstGeom prst="arc">
                <a:avLst>
                  <a:gd name="adj1" fmla="val 3471190"/>
                  <a:gd name="adj2" fmla="val 7019077"/>
                </a:avLst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14E4B5B7-8540-F1FC-4EEC-DB4D5D96C267}"/>
              </a:ext>
            </a:extLst>
          </p:cNvPr>
          <p:cNvGrpSpPr/>
          <p:nvPr/>
        </p:nvGrpSpPr>
        <p:grpSpPr>
          <a:xfrm>
            <a:off x="8890676" y="2231132"/>
            <a:ext cx="2568188" cy="2874702"/>
            <a:chOff x="8210880" y="3086843"/>
            <a:chExt cx="2568188" cy="2874702"/>
          </a:xfrm>
        </p:grpSpPr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D45E9AE6-D614-23C2-04BC-981A007BDA89}"/>
                </a:ext>
              </a:extLst>
            </p:cNvPr>
            <p:cNvSpPr/>
            <p:nvPr/>
          </p:nvSpPr>
          <p:spPr>
            <a:xfrm rot="10800000">
              <a:off x="9247913" y="3934641"/>
              <a:ext cx="1004856" cy="1024050"/>
            </a:xfrm>
            <a:custGeom>
              <a:avLst/>
              <a:gdLst>
                <a:gd name="connsiteX0" fmla="*/ 568404 w 1085135"/>
                <a:gd name="connsiteY0" fmla="*/ 0 h 1069022"/>
                <a:gd name="connsiteX1" fmla="*/ 1085135 w 1085135"/>
                <a:gd name="connsiteY1" fmla="*/ 900113 h 1069022"/>
                <a:gd name="connsiteX2" fmla="*/ 1085135 w 1085135"/>
                <a:gd name="connsiteY2" fmla="*/ 900113 h 1069022"/>
                <a:gd name="connsiteX3" fmla="*/ 1016079 w 1085135"/>
                <a:gd name="connsiteY3" fmla="*/ 952500 h 1069022"/>
                <a:gd name="connsiteX4" fmla="*/ 823198 w 1085135"/>
                <a:gd name="connsiteY4" fmla="*/ 1031082 h 1069022"/>
                <a:gd name="connsiteX5" fmla="*/ 601741 w 1085135"/>
                <a:gd name="connsiteY5" fmla="*/ 1066800 h 1069022"/>
                <a:gd name="connsiteX6" fmla="*/ 442198 w 1085135"/>
                <a:gd name="connsiteY6" fmla="*/ 1062038 h 1069022"/>
                <a:gd name="connsiteX7" fmla="*/ 265985 w 1085135"/>
                <a:gd name="connsiteY7" fmla="*/ 1035844 h 1069022"/>
                <a:gd name="connsiteX8" fmla="*/ 151685 w 1085135"/>
                <a:gd name="connsiteY8" fmla="*/ 1000125 h 1069022"/>
                <a:gd name="connsiteX9" fmla="*/ 18335 w 1085135"/>
                <a:gd name="connsiteY9" fmla="*/ 931069 h 1069022"/>
                <a:gd name="connsiteX10" fmla="*/ 1666 w 1085135"/>
                <a:gd name="connsiteY10" fmla="*/ 923925 h 1069022"/>
                <a:gd name="connsiteX11" fmla="*/ 1666 w 1085135"/>
                <a:gd name="connsiteY11" fmla="*/ 919163 h 1069022"/>
                <a:gd name="connsiteX12" fmla="*/ 11191 w 1085135"/>
                <a:gd name="connsiteY12" fmla="*/ 802482 h 1069022"/>
                <a:gd name="connsiteX13" fmla="*/ 54054 w 1085135"/>
                <a:gd name="connsiteY13" fmla="*/ 604838 h 1069022"/>
                <a:gd name="connsiteX14" fmla="*/ 144541 w 1085135"/>
                <a:gd name="connsiteY14" fmla="*/ 400050 h 1069022"/>
                <a:gd name="connsiteX15" fmla="*/ 244554 w 1085135"/>
                <a:gd name="connsiteY15" fmla="*/ 257175 h 1069022"/>
                <a:gd name="connsiteX16" fmla="*/ 365998 w 1085135"/>
                <a:gd name="connsiteY16" fmla="*/ 145257 h 1069022"/>
                <a:gd name="connsiteX17" fmla="*/ 430291 w 1085135"/>
                <a:gd name="connsiteY17" fmla="*/ 88107 h 1069022"/>
                <a:gd name="connsiteX18" fmla="*/ 523160 w 1085135"/>
                <a:gd name="connsiteY18" fmla="*/ 26194 h 1069022"/>
                <a:gd name="connsiteX19" fmla="*/ 568404 w 1085135"/>
                <a:gd name="connsiteY19" fmla="*/ 0 h 1069022"/>
                <a:gd name="connsiteX0" fmla="*/ 568404 w 1085135"/>
                <a:gd name="connsiteY0" fmla="*/ 0 h 1069022"/>
                <a:gd name="connsiteX1" fmla="*/ 1085135 w 1085135"/>
                <a:gd name="connsiteY1" fmla="*/ 900113 h 1069022"/>
                <a:gd name="connsiteX2" fmla="*/ 1077991 w 1085135"/>
                <a:gd name="connsiteY2" fmla="*/ 883444 h 1069022"/>
                <a:gd name="connsiteX3" fmla="*/ 1016079 w 1085135"/>
                <a:gd name="connsiteY3" fmla="*/ 952500 h 1069022"/>
                <a:gd name="connsiteX4" fmla="*/ 823198 w 1085135"/>
                <a:gd name="connsiteY4" fmla="*/ 1031082 h 1069022"/>
                <a:gd name="connsiteX5" fmla="*/ 601741 w 1085135"/>
                <a:gd name="connsiteY5" fmla="*/ 1066800 h 1069022"/>
                <a:gd name="connsiteX6" fmla="*/ 442198 w 1085135"/>
                <a:gd name="connsiteY6" fmla="*/ 1062038 h 1069022"/>
                <a:gd name="connsiteX7" fmla="*/ 265985 w 1085135"/>
                <a:gd name="connsiteY7" fmla="*/ 1035844 h 1069022"/>
                <a:gd name="connsiteX8" fmla="*/ 151685 w 1085135"/>
                <a:gd name="connsiteY8" fmla="*/ 1000125 h 1069022"/>
                <a:gd name="connsiteX9" fmla="*/ 18335 w 1085135"/>
                <a:gd name="connsiteY9" fmla="*/ 931069 h 1069022"/>
                <a:gd name="connsiteX10" fmla="*/ 1666 w 1085135"/>
                <a:gd name="connsiteY10" fmla="*/ 923925 h 1069022"/>
                <a:gd name="connsiteX11" fmla="*/ 1666 w 1085135"/>
                <a:gd name="connsiteY11" fmla="*/ 919163 h 1069022"/>
                <a:gd name="connsiteX12" fmla="*/ 11191 w 1085135"/>
                <a:gd name="connsiteY12" fmla="*/ 802482 h 1069022"/>
                <a:gd name="connsiteX13" fmla="*/ 54054 w 1085135"/>
                <a:gd name="connsiteY13" fmla="*/ 604838 h 1069022"/>
                <a:gd name="connsiteX14" fmla="*/ 144541 w 1085135"/>
                <a:gd name="connsiteY14" fmla="*/ 400050 h 1069022"/>
                <a:gd name="connsiteX15" fmla="*/ 244554 w 1085135"/>
                <a:gd name="connsiteY15" fmla="*/ 257175 h 1069022"/>
                <a:gd name="connsiteX16" fmla="*/ 365998 w 1085135"/>
                <a:gd name="connsiteY16" fmla="*/ 145257 h 1069022"/>
                <a:gd name="connsiteX17" fmla="*/ 430291 w 1085135"/>
                <a:gd name="connsiteY17" fmla="*/ 88107 h 1069022"/>
                <a:gd name="connsiteX18" fmla="*/ 523160 w 1085135"/>
                <a:gd name="connsiteY18" fmla="*/ 26194 h 1069022"/>
                <a:gd name="connsiteX19" fmla="*/ 568404 w 1085135"/>
                <a:gd name="connsiteY19" fmla="*/ 0 h 1069022"/>
                <a:gd name="connsiteX0" fmla="*/ 568404 w 1085135"/>
                <a:gd name="connsiteY0" fmla="*/ 0 h 1069022"/>
                <a:gd name="connsiteX1" fmla="*/ 1085135 w 1085135"/>
                <a:gd name="connsiteY1" fmla="*/ 900113 h 1069022"/>
                <a:gd name="connsiteX2" fmla="*/ 1077991 w 1085135"/>
                <a:gd name="connsiteY2" fmla="*/ 883444 h 1069022"/>
                <a:gd name="connsiteX3" fmla="*/ 999410 w 1085135"/>
                <a:gd name="connsiteY3" fmla="*/ 926306 h 1069022"/>
                <a:gd name="connsiteX4" fmla="*/ 823198 w 1085135"/>
                <a:gd name="connsiteY4" fmla="*/ 1031082 h 1069022"/>
                <a:gd name="connsiteX5" fmla="*/ 601741 w 1085135"/>
                <a:gd name="connsiteY5" fmla="*/ 1066800 h 1069022"/>
                <a:gd name="connsiteX6" fmla="*/ 442198 w 1085135"/>
                <a:gd name="connsiteY6" fmla="*/ 1062038 h 1069022"/>
                <a:gd name="connsiteX7" fmla="*/ 265985 w 1085135"/>
                <a:gd name="connsiteY7" fmla="*/ 1035844 h 1069022"/>
                <a:gd name="connsiteX8" fmla="*/ 151685 w 1085135"/>
                <a:gd name="connsiteY8" fmla="*/ 1000125 h 1069022"/>
                <a:gd name="connsiteX9" fmla="*/ 18335 w 1085135"/>
                <a:gd name="connsiteY9" fmla="*/ 931069 h 1069022"/>
                <a:gd name="connsiteX10" fmla="*/ 1666 w 1085135"/>
                <a:gd name="connsiteY10" fmla="*/ 923925 h 1069022"/>
                <a:gd name="connsiteX11" fmla="*/ 1666 w 1085135"/>
                <a:gd name="connsiteY11" fmla="*/ 919163 h 1069022"/>
                <a:gd name="connsiteX12" fmla="*/ 11191 w 1085135"/>
                <a:gd name="connsiteY12" fmla="*/ 802482 h 1069022"/>
                <a:gd name="connsiteX13" fmla="*/ 54054 w 1085135"/>
                <a:gd name="connsiteY13" fmla="*/ 604838 h 1069022"/>
                <a:gd name="connsiteX14" fmla="*/ 144541 w 1085135"/>
                <a:gd name="connsiteY14" fmla="*/ 400050 h 1069022"/>
                <a:gd name="connsiteX15" fmla="*/ 244554 w 1085135"/>
                <a:gd name="connsiteY15" fmla="*/ 257175 h 1069022"/>
                <a:gd name="connsiteX16" fmla="*/ 365998 w 1085135"/>
                <a:gd name="connsiteY16" fmla="*/ 145257 h 1069022"/>
                <a:gd name="connsiteX17" fmla="*/ 430291 w 1085135"/>
                <a:gd name="connsiteY17" fmla="*/ 88107 h 1069022"/>
                <a:gd name="connsiteX18" fmla="*/ 523160 w 1085135"/>
                <a:gd name="connsiteY18" fmla="*/ 26194 h 1069022"/>
                <a:gd name="connsiteX19" fmla="*/ 568404 w 1085135"/>
                <a:gd name="connsiteY19" fmla="*/ 0 h 1069022"/>
                <a:gd name="connsiteX0" fmla="*/ 568404 w 1085135"/>
                <a:gd name="connsiteY0" fmla="*/ 0 h 1072893"/>
                <a:gd name="connsiteX1" fmla="*/ 1085135 w 1085135"/>
                <a:gd name="connsiteY1" fmla="*/ 900113 h 1072893"/>
                <a:gd name="connsiteX2" fmla="*/ 1077991 w 1085135"/>
                <a:gd name="connsiteY2" fmla="*/ 883444 h 1072893"/>
                <a:gd name="connsiteX3" fmla="*/ 999410 w 1085135"/>
                <a:gd name="connsiteY3" fmla="*/ 926306 h 1072893"/>
                <a:gd name="connsiteX4" fmla="*/ 858917 w 1085135"/>
                <a:gd name="connsiteY4" fmla="*/ 978695 h 1072893"/>
                <a:gd name="connsiteX5" fmla="*/ 601741 w 1085135"/>
                <a:gd name="connsiteY5" fmla="*/ 1066800 h 1072893"/>
                <a:gd name="connsiteX6" fmla="*/ 442198 w 1085135"/>
                <a:gd name="connsiteY6" fmla="*/ 1062038 h 1072893"/>
                <a:gd name="connsiteX7" fmla="*/ 265985 w 1085135"/>
                <a:gd name="connsiteY7" fmla="*/ 1035844 h 1072893"/>
                <a:gd name="connsiteX8" fmla="*/ 151685 w 1085135"/>
                <a:gd name="connsiteY8" fmla="*/ 1000125 h 1072893"/>
                <a:gd name="connsiteX9" fmla="*/ 18335 w 1085135"/>
                <a:gd name="connsiteY9" fmla="*/ 931069 h 1072893"/>
                <a:gd name="connsiteX10" fmla="*/ 1666 w 1085135"/>
                <a:gd name="connsiteY10" fmla="*/ 923925 h 1072893"/>
                <a:gd name="connsiteX11" fmla="*/ 1666 w 1085135"/>
                <a:gd name="connsiteY11" fmla="*/ 919163 h 1072893"/>
                <a:gd name="connsiteX12" fmla="*/ 11191 w 1085135"/>
                <a:gd name="connsiteY12" fmla="*/ 802482 h 1072893"/>
                <a:gd name="connsiteX13" fmla="*/ 54054 w 1085135"/>
                <a:gd name="connsiteY13" fmla="*/ 604838 h 1072893"/>
                <a:gd name="connsiteX14" fmla="*/ 144541 w 1085135"/>
                <a:gd name="connsiteY14" fmla="*/ 400050 h 1072893"/>
                <a:gd name="connsiteX15" fmla="*/ 244554 w 1085135"/>
                <a:gd name="connsiteY15" fmla="*/ 257175 h 1072893"/>
                <a:gd name="connsiteX16" fmla="*/ 365998 w 1085135"/>
                <a:gd name="connsiteY16" fmla="*/ 145257 h 1072893"/>
                <a:gd name="connsiteX17" fmla="*/ 430291 w 1085135"/>
                <a:gd name="connsiteY17" fmla="*/ 88107 h 1072893"/>
                <a:gd name="connsiteX18" fmla="*/ 523160 w 1085135"/>
                <a:gd name="connsiteY18" fmla="*/ 26194 h 1072893"/>
                <a:gd name="connsiteX19" fmla="*/ 568404 w 1085135"/>
                <a:gd name="connsiteY19" fmla="*/ 0 h 1072893"/>
                <a:gd name="connsiteX0" fmla="*/ 568404 w 1085135"/>
                <a:gd name="connsiteY0" fmla="*/ 0 h 1062555"/>
                <a:gd name="connsiteX1" fmla="*/ 1085135 w 1085135"/>
                <a:gd name="connsiteY1" fmla="*/ 900113 h 1062555"/>
                <a:gd name="connsiteX2" fmla="*/ 1077991 w 1085135"/>
                <a:gd name="connsiteY2" fmla="*/ 883444 h 1062555"/>
                <a:gd name="connsiteX3" fmla="*/ 999410 w 1085135"/>
                <a:gd name="connsiteY3" fmla="*/ 926306 h 1062555"/>
                <a:gd name="connsiteX4" fmla="*/ 858917 w 1085135"/>
                <a:gd name="connsiteY4" fmla="*/ 978695 h 1062555"/>
                <a:gd name="connsiteX5" fmla="*/ 694609 w 1085135"/>
                <a:gd name="connsiteY5" fmla="*/ 1012031 h 1062555"/>
                <a:gd name="connsiteX6" fmla="*/ 442198 w 1085135"/>
                <a:gd name="connsiteY6" fmla="*/ 1062038 h 1062555"/>
                <a:gd name="connsiteX7" fmla="*/ 265985 w 1085135"/>
                <a:gd name="connsiteY7" fmla="*/ 1035844 h 1062555"/>
                <a:gd name="connsiteX8" fmla="*/ 151685 w 1085135"/>
                <a:gd name="connsiteY8" fmla="*/ 1000125 h 1062555"/>
                <a:gd name="connsiteX9" fmla="*/ 18335 w 1085135"/>
                <a:gd name="connsiteY9" fmla="*/ 931069 h 1062555"/>
                <a:gd name="connsiteX10" fmla="*/ 1666 w 1085135"/>
                <a:gd name="connsiteY10" fmla="*/ 923925 h 1062555"/>
                <a:gd name="connsiteX11" fmla="*/ 1666 w 1085135"/>
                <a:gd name="connsiteY11" fmla="*/ 919163 h 1062555"/>
                <a:gd name="connsiteX12" fmla="*/ 11191 w 1085135"/>
                <a:gd name="connsiteY12" fmla="*/ 802482 h 1062555"/>
                <a:gd name="connsiteX13" fmla="*/ 54054 w 1085135"/>
                <a:gd name="connsiteY13" fmla="*/ 604838 h 1062555"/>
                <a:gd name="connsiteX14" fmla="*/ 144541 w 1085135"/>
                <a:gd name="connsiteY14" fmla="*/ 400050 h 1062555"/>
                <a:gd name="connsiteX15" fmla="*/ 244554 w 1085135"/>
                <a:gd name="connsiteY15" fmla="*/ 257175 h 1062555"/>
                <a:gd name="connsiteX16" fmla="*/ 365998 w 1085135"/>
                <a:gd name="connsiteY16" fmla="*/ 145257 h 1062555"/>
                <a:gd name="connsiteX17" fmla="*/ 430291 w 1085135"/>
                <a:gd name="connsiteY17" fmla="*/ 88107 h 1062555"/>
                <a:gd name="connsiteX18" fmla="*/ 523160 w 1085135"/>
                <a:gd name="connsiteY18" fmla="*/ 26194 h 1062555"/>
                <a:gd name="connsiteX19" fmla="*/ 568404 w 1085135"/>
                <a:gd name="connsiteY19" fmla="*/ 0 h 1062555"/>
                <a:gd name="connsiteX0" fmla="*/ 568404 w 1085135"/>
                <a:gd name="connsiteY0" fmla="*/ 0 h 1036136"/>
                <a:gd name="connsiteX1" fmla="*/ 1085135 w 1085135"/>
                <a:gd name="connsiteY1" fmla="*/ 900113 h 1036136"/>
                <a:gd name="connsiteX2" fmla="*/ 1077991 w 1085135"/>
                <a:gd name="connsiteY2" fmla="*/ 883444 h 1036136"/>
                <a:gd name="connsiteX3" fmla="*/ 999410 w 1085135"/>
                <a:gd name="connsiteY3" fmla="*/ 926306 h 1036136"/>
                <a:gd name="connsiteX4" fmla="*/ 858917 w 1085135"/>
                <a:gd name="connsiteY4" fmla="*/ 978695 h 1036136"/>
                <a:gd name="connsiteX5" fmla="*/ 694609 w 1085135"/>
                <a:gd name="connsiteY5" fmla="*/ 1012031 h 1036136"/>
                <a:gd name="connsiteX6" fmla="*/ 487442 w 1085135"/>
                <a:gd name="connsiteY6" fmla="*/ 1016795 h 1036136"/>
                <a:gd name="connsiteX7" fmla="*/ 265985 w 1085135"/>
                <a:gd name="connsiteY7" fmla="*/ 1035844 h 1036136"/>
                <a:gd name="connsiteX8" fmla="*/ 151685 w 1085135"/>
                <a:gd name="connsiteY8" fmla="*/ 1000125 h 1036136"/>
                <a:gd name="connsiteX9" fmla="*/ 18335 w 1085135"/>
                <a:gd name="connsiteY9" fmla="*/ 931069 h 1036136"/>
                <a:gd name="connsiteX10" fmla="*/ 1666 w 1085135"/>
                <a:gd name="connsiteY10" fmla="*/ 923925 h 1036136"/>
                <a:gd name="connsiteX11" fmla="*/ 1666 w 1085135"/>
                <a:gd name="connsiteY11" fmla="*/ 919163 h 1036136"/>
                <a:gd name="connsiteX12" fmla="*/ 11191 w 1085135"/>
                <a:gd name="connsiteY12" fmla="*/ 802482 h 1036136"/>
                <a:gd name="connsiteX13" fmla="*/ 54054 w 1085135"/>
                <a:gd name="connsiteY13" fmla="*/ 604838 h 1036136"/>
                <a:gd name="connsiteX14" fmla="*/ 144541 w 1085135"/>
                <a:gd name="connsiteY14" fmla="*/ 400050 h 1036136"/>
                <a:gd name="connsiteX15" fmla="*/ 244554 w 1085135"/>
                <a:gd name="connsiteY15" fmla="*/ 257175 h 1036136"/>
                <a:gd name="connsiteX16" fmla="*/ 365998 w 1085135"/>
                <a:gd name="connsiteY16" fmla="*/ 145257 h 1036136"/>
                <a:gd name="connsiteX17" fmla="*/ 430291 w 1085135"/>
                <a:gd name="connsiteY17" fmla="*/ 88107 h 1036136"/>
                <a:gd name="connsiteX18" fmla="*/ 523160 w 1085135"/>
                <a:gd name="connsiteY18" fmla="*/ 26194 h 1036136"/>
                <a:gd name="connsiteX19" fmla="*/ 568404 w 1085135"/>
                <a:gd name="connsiteY19" fmla="*/ 0 h 1036136"/>
                <a:gd name="connsiteX0" fmla="*/ 568404 w 1085135"/>
                <a:gd name="connsiteY0" fmla="*/ 0 h 1018735"/>
                <a:gd name="connsiteX1" fmla="*/ 1085135 w 1085135"/>
                <a:gd name="connsiteY1" fmla="*/ 900113 h 1018735"/>
                <a:gd name="connsiteX2" fmla="*/ 1077991 w 1085135"/>
                <a:gd name="connsiteY2" fmla="*/ 883444 h 1018735"/>
                <a:gd name="connsiteX3" fmla="*/ 999410 w 1085135"/>
                <a:gd name="connsiteY3" fmla="*/ 926306 h 1018735"/>
                <a:gd name="connsiteX4" fmla="*/ 858917 w 1085135"/>
                <a:gd name="connsiteY4" fmla="*/ 978695 h 1018735"/>
                <a:gd name="connsiteX5" fmla="*/ 694609 w 1085135"/>
                <a:gd name="connsiteY5" fmla="*/ 1012031 h 1018735"/>
                <a:gd name="connsiteX6" fmla="*/ 487442 w 1085135"/>
                <a:gd name="connsiteY6" fmla="*/ 1016795 h 1018735"/>
                <a:gd name="connsiteX7" fmla="*/ 304085 w 1085135"/>
                <a:gd name="connsiteY7" fmla="*/ 988219 h 1018735"/>
                <a:gd name="connsiteX8" fmla="*/ 151685 w 1085135"/>
                <a:gd name="connsiteY8" fmla="*/ 1000125 h 1018735"/>
                <a:gd name="connsiteX9" fmla="*/ 18335 w 1085135"/>
                <a:gd name="connsiteY9" fmla="*/ 931069 h 1018735"/>
                <a:gd name="connsiteX10" fmla="*/ 1666 w 1085135"/>
                <a:gd name="connsiteY10" fmla="*/ 923925 h 1018735"/>
                <a:gd name="connsiteX11" fmla="*/ 1666 w 1085135"/>
                <a:gd name="connsiteY11" fmla="*/ 919163 h 1018735"/>
                <a:gd name="connsiteX12" fmla="*/ 11191 w 1085135"/>
                <a:gd name="connsiteY12" fmla="*/ 802482 h 1018735"/>
                <a:gd name="connsiteX13" fmla="*/ 54054 w 1085135"/>
                <a:gd name="connsiteY13" fmla="*/ 604838 h 1018735"/>
                <a:gd name="connsiteX14" fmla="*/ 144541 w 1085135"/>
                <a:gd name="connsiteY14" fmla="*/ 400050 h 1018735"/>
                <a:gd name="connsiteX15" fmla="*/ 244554 w 1085135"/>
                <a:gd name="connsiteY15" fmla="*/ 257175 h 1018735"/>
                <a:gd name="connsiteX16" fmla="*/ 365998 w 1085135"/>
                <a:gd name="connsiteY16" fmla="*/ 145257 h 1018735"/>
                <a:gd name="connsiteX17" fmla="*/ 430291 w 1085135"/>
                <a:gd name="connsiteY17" fmla="*/ 88107 h 1018735"/>
                <a:gd name="connsiteX18" fmla="*/ 523160 w 1085135"/>
                <a:gd name="connsiteY18" fmla="*/ 26194 h 1018735"/>
                <a:gd name="connsiteX19" fmla="*/ 568404 w 1085135"/>
                <a:gd name="connsiteY19" fmla="*/ 0 h 1018735"/>
                <a:gd name="connsiteX0" fmla="*/ 572121 w 1088852"/>
                <a:gd name="connsiteY0" fmla="*/ 0 h 1018735"/>
                <a:gd name="connsiteX1" fmla="*/ 1088852 w 1088852"/>
                <a:gd name="connsiteY1" fmla="*/ 900113 h 1018735"/>
                <a:gd name="connsiteX2" fmla="*/ 1081708 w 1088852"/>
                <a:gd name="connsiteY2" fmla="*/ 883444 h 1018735"/>
                <a:gd name="connsiteX3" fmla="*/ 1003127 w 1088852"/>
                <a:gd name="connsiteY3" fmla="*/ 926306 h 1018735"/>
                <a:gd name="connsiteX4" fmla="*/ 862634 w 1088852"/>
                <a:gd name="connsiteY4" fmla="*/ 978695 h 1018735"/>
                <a:gd name="connsiteX5" fmla="*/ 698326 w 1088852"/>
                <a:gd name="connsiteY5" fmla="*/ 1012031 h 1018735"/>
                <a:gd name="connsiteX6" fmla="*/ 491159 w 1088852"/>
                <a:gd name="connsiteY6" fmla="*/ 1016795 h 1018735"/>
                <a:gd name="connsiteX7" fmla="*/ 307802 w 1088852"/>
                <a:gd name="connsiteY7" fmla="*/ 988219 h 1018735"/>
                <a:gd name="connsiteX8" fmla="*/ 224458 w 1088852"/>
                <a:gd name="connsiteY8" fmla="*/ 952500 h 1018735"/>
                <a:gd name="connsiteX9" fmla="*/ 22052 w 1088852"/>
                <a:gd name="connsiteY9" fmla="*/ 931069 h 1018735"/>
                <a:gd name="connsiteX10" fmla="*/ 5383 w 1088852"/>
                <a:gd name="connsiteY10" fmla="*/ 923925 h 1018735"/>
                <a:gd name="connsiteX11" fmla="*/ 5383 w 1088852"/>
                <a:gd name="connsiteY11" fmla="*/ 919163 h 1018735"/>
                <a:gd name="connsiteX12" fmla="*/ 14908 w 1088852"/>
                <a:gd name="connsiteY12" fmla="*/ 802482 h 1018735"/>
                <a:gd name="connsiteX13" fmla="*/ 57771 w 1088852"/>
                <a:gd name="connsiteY13" fmla="*/ 604838 h 1018735"/>
                <a:gd name="connsiteX14" fmla="*/ 148258 w 1088852"/>
                <a:gd name="connsiteY14" fmla="*/ 400050 h 1018735"/>
                <a:gd name="connsiteX15" fmla="*/ 248271 w 1088852"/>
                <a:gd name="connsiteY15" fmla="*/ 257175 h 1018735"/>
                <a:gd name="connsiteX16" fmla="*/ 369715 w 1088852"/>
                <a:gd name="connsiteY16" fmla="*/ 145257 h 1018735"/>
                <a:gd name="connsiteX17" fmla="*/ 434008 w 1088852"/>
                <a:gd name="connsiteY17" fmla="*/ 88107 h 1018735"/>
                <a:gd name="connsiteX18" fmla="*/ 526877 w 1088852"/>
                <a:gd name="connsiteY18" fmla="*/ 26194 h 1018735"/>
                <a:gd name="connsiteX19" fmla="*/ 572121 w 1088852"/>
                <a:gd name="connsiteY19" fmla="*/ 0 h 1018735"/>
                <a:gd name="connsiteX0" fmla="*/ 575039 w 1091770"/>
                <a:gd name="connsiteY0" fmla="*/ 0 h 1018735"/>
                <a:gd name="connsiteX1" fmla="*/ 1091770 w 1091770"/>
                <a:gd name="connsiteY1" fmla="*/ 900113 h 1018735"/>
                <a:gd name="connsiteX2" fmla="*/ 1084626 w 1091770"/>
                <a:gd name="connsiteY2" fmla="*/ 883444 h 1018735"/>
                <a:gd name="connsiteX3" fmla="*/ 1006045 w 1091770"/>
                <a:gd name="connsiteY3" fmla="*/ 926306 h 1018735"/>
                <a:gd name="connsiteX4" fmla="*/ 865552 w 1091770"/>
                <a:gd name="connsiteY4" fmla="*/ 978695 h 1018735"/>
                <a:gd name="connsiteX5" fmla="*/ 701244 w 1091770"/>
                <a:gd name="connsiteY5" fmla="*/ 1012031 h 1018735"/>
                <a:gd name="connsiteX6" fmla="*/ 494077 w 1091770"/>
                <a:gd name="connsiteY6" fmla="*/ 1016795 h 1018735"/>
                <a:gd name="connsiteX7" fmla="*/ 310720 w 1091770"/>
                <a:gd name="connsiteY7" fmla="*/ 988219 h 1018735"/>
                <a:gd name="connsiteX8" fmla="*/ 227376 w 1091770"/>
                <a:gd name="connsiteY8" fmla="*/ 952500 h 1018735"/>
                <a:gd name="connsiteX9" fmla="*/ 115458 w 1091770"/>
                <a:gd name="connsiteY9" fmla="*/ 912019 h 1018735"/>
                <a:gd name="connsiteX10" fmla="*/ 8301 w 1091770"/>
                <a:gd name="connsiteY10" fmla="*/ 923925 h 1018735"/>
                <a:gd name="connsiteX11" fmla="*/ 8301 w 1091770"/>
                <a:gd name="connsiteY11" fmla="*/ 919163 h 1018735"/>
                <a:gd name="connsiteX12" fmla="*/ 17826 w 1091770"/>
                <a:gd name="connsiteY12" fmla="*/ 802482 h 1018735"/>
                <a:gd name="connsiteX13" fmla="*/ 60689 w 1091770"/>
                <a:gd name="connsiteY13" fmla="*/ 604838 h 1018735"/>
                <a:gd name="connsiteX14" fmla="*/ 151176 w 1091770"/>
                <a:gd name="connsiteY14" fmla="*/ 400050 h 1018735"/>
                <a:gd name="connsiteX15" fmla="*/ 251189 w 1091770"/>
                <a:gd name="connsiteY15" fmla="*/ 257175 h 1018735"/>
                <a:gd name="connsiteX16" fmla="*/ 372633 w 1091770"/>
                <a:gd name="connsiteY16" fmla="*/ 145257 h 1018735"/>
                <a:gd name="connsiteX17" fmla="*/ 436926 w 1091770"/>
                <a:gd name="connsiteY17" fmla="*/ 88107 h 1018735"/>
                <a:gd name="connsiteX18" fmla="*/ 529795 w 1091770"/>
                <a:gd name="connsiteY18" fmla="*/ 26194 h 1018735"/>
                <a:gd name="connsiteX19" fmla="*/ 575039 w 1091770"/>
                <a:gd name="connsiteY19" fmla="*/ 0 h 1018735"/>
                <a:gd name="connsiteX0" fmla="*/ 566783 w 1083514"/>
                <a:gd name="connsiteY0" fmla="*/ 0 h 1018735"/>
                <a:gd name="connsiteX1" fmla="*/ 1083514 w 1083514"/>
                <a:gd name="connsiteY1" fmla="*/ 900113 h 1018735"/>
                <a:gd name="connsiteX2" fmla="*/ 1076370 w 1083514"/>
                <a:gd name="connsiteY2" fmla="*/ 883444 h 1018735"/>
                <a:gd name="connsiteX3" fmla="*/ 997789 w 1083514"/>
                <a:gd name="connsiteY3" fmla="*/ 926306 h 1018735"/>
                <a:gd name="connsiteX4" fmla="*/ 857296 w 1083514"/>
                <a:gd name="connsiteY4" fmla="*/ 978695 h 1018735"/>
                <a:gd name="connsiteX5" fmla="*/ 692988 w 1083514"/>
                <a:gd name="connsiteY5" fmla="*/ 1012031 h 1018735"/>
                <a:gd name="connsiteX6" fmla="*/ 485821 w 1083514"/>
                <a:gd name="connsiteY6" fmla="*/ 1016795 h 1018735"/>
                <a:gd name="connsiteX7" fmla="*/ 302464 w 1083514"/>
                <a:gd name="connsiteY7" fmla="*/ 988219 h 1018735"/>
                <a:gd name="connsiteX8" fmla="*/ 219120 w 1083514"/>
                <a:gd name="connsiteY8" fmla="*/ 952500 h 1018735"/>
                <a:gd name="connsiteX9" fmla="*/ 107202 w 1083514"/>
                <a:gd name="connsiteY9" fmla="*/ 912019 h 1018735"/>
                <a:gd name="connsiteX10" fmla="*/ 45 w 1083514"/>
                <a:gd name="connsiteY10" fmla="*/ 923925 h 1018735"/>
                <a:gd name="connsiteX11" fmla="*/ 92914 w 1083514"/>
                <a:gd name="connsiteY11" fmla="*/ 900113 h 1018735"/>
                <a:gd name="connsiteX12" fmla="*/ 9570 w 1083514"/>
                <a:gd name="connsiteY12" fmla="*/ 802482 h 1018735"/>
                <a:gd name="connsiteX13" fmla="*/ 52433 w 1083514"/>
                <a:gd name="connsiteY13" fmla="*/ 604838 h 1018735"/>
                <a:gd name="connsiteX14" fmla="*/ 142920 w 1083514"/>
                <a:gd name="connsiteY14" fmla="*/ 400050 h 1018735"/>
                <a:gd name="connsiteX15" fmla="*/ 242933 w 1083514"/>
                <a:gd name="connsiteY15" fmla="*/ 257175 h 1018735"/>
                <a:gd name="connsiteX16" fmla="*/ 364377 w 1083514"/>
                <a:gd name="connsiteY16" fmla="*/ 145257 h 1018735"/>
                <a:gd name="connsiteX17" fmla="*/ 428670 w 1083514"/>
                <a:gd name="connsiteY17" fmla="*/ 88107 h 1018735"/>
                <a:gd name="connsiteX18" fmla="*/ 521539 w 1083514"/>
                <a:gd name="connsiteY18" fmla="*/ 26194 h 1018735"/>
                <a:gd name="connsiteX19" fmla="*/ 566783 w 1083514"/>
                <a:gd name="connsiteY19" fmla="*/ 0 h 1018735"/>
                <a:gd name="connsiteX0" fmla="*/ 558255 w 1074986"/>
                <a:gd name="connsiteY0" fmla="*/ 0 h 1018735"/>
                <a:gd name="connsiteX1" fmla="*/ 1074986 w 1074986"/>
                <a:gd name="connsiteY1" fmla="*/ 900113 h 1018735"/>
                <a:gd name="connsiteX2" fmla="*/ 1067842 w 1074986"/>
                <a:gd name="connsiteY2" fmla="*/ 883444 h 1018735"/>
                <a:gd name="connsiteX3" fmla="*/ 989261 w 1074986"/>
                <a:gd name="connsiteY3" fmla="*/ 926306 h 1018735"/>
                <a:gd name="connsiteX4" fmla="*/ 848768 w 1074986"/>
                <a:gd name="connsiteY4" fmla="*/ 978695 h 1018735"/>
                <a:gd name="connsiteX5" fmla="*/ 684460 w 1074986"/>
                <a:gd name="connsiteY5" fmla="*/ 1012031 h 1018735"/>
                <a:gd name="connsiteX6" fmla="*/ 477293 w 1074986"/>
                <a:gd name="connsiteY6" fmla="*/ 1016795 h 1018735"/>
                <a:gd name="connsiteX7" fmla="*/ 293936 w 1074986"/>
                <a:gd name="connsiteY7" fmla="*/ 988219 h 1018735"/>
                <a:gd name="connsiteX8" fmla="*/ 210592 w 1074986"/>
                <a:gd name="connsiteY8" fmla="*/ 952500 h 1018735"/>
                <a:gd name="connsiteX9" fmla="*/ 98674 w 1074986"/>
                <a:gd name="connsiteY9" fmla="*/ 912019 h 1018735"/>
                <a:gd name="connsiteX10" fmla="*/ 91530 w 1074986"/>
                <a:gd name="connsiteY10" fmla="*/ 904875 h 1018735"/>
                <a:gd name="connsiteX11" fmla="*/ 84386 w 1074986"/>
                <a:gd name="connsiteY11" fmla="*/ 900113 h 1018735"/>
                <a:gd name="connsiteX12" fmla="*/ 1042 w 1074986"/>
                <a:gd name="connsiteY12" fmla="*/ 802482 h 1018735"/>
                <a:gd name="connsiteX13" fmla="*/ 43905 w 1074986"/>
                <a:gd name="connsiteY13" fmla="*/ 604838 h 1018735"/>
                <a:gd name="connsiteX14" fmla="*/ 134392 w 1074986"/>
                <a:gd name="connsiteY14" fmla="*/ 400050 h 1018735"/>
                <a:gd name="connsiteX15" fmla="*/ 234405 w 1074986"/>
                <a:gd name="connsiteY15" fmla="*/ 257175 h 1018735"/>
                <a:gd name="connsiteX16" fmla="*/ 355849 w 1074986"/>
                <a:gd name="connsiteY16" fmla="*/ 145257 h 1018735"/>
                <a:gd name="connsiteX17" fmla="*/ 420142 w 1074986"/>
                <a:gd name="connsiteY17" fmla="*/ 88107 h 1018735"/>
                <a:gd name="connsiteX18" fmla="*/ 513011 w 1074986"/>
                <a:gd name="connsiteY18" fmla="*/ 26194 h 1018735"/>
                <a:gd name="connsiteX19" fmla="*/ 558255 w 1074986"/>
                <a:gd name="connsiteY19" fmla="*/ 0 h 1018735"/>
                <a:gd name="connsiteX0" fmla="*/ 515940 w 1032671"/>
                <a:gd name="connsiteY0" fmla="*/ 0 h 1018735"/>
                <a:gd name="connsiteX1" fmla="*/ 1032671 w 1032671"/>
                <a:gd name="connsiteY1" fmla="*/ 900113 h 1018735"/>
                <a:gd name="connsiteX2" fmla="*/ 1025527 w 1032671"/>
                <a:gd name="connsiteY2" fmla="*/ 883444 h 1018735"/>
                <a:gd name="connsiteX3" fmla="*/ 946946 w 1032671"/>
                <a:gd name="connsiteY3" fmla="*/ 926306 h 1018735"/>
                <a:gd name="connsiteX4" fmla="*/ 806453 w 1032671"/>
                <a:gd name="connsiteY4" fmla="*/ 978695 h 1018735"/>
                <a:gd name="connsiteX5" fmla="*/ 642145 w 1032671"/>
                <a:gd name="connsiteY5" fmla="*/ 1012031 h 1018735"/>
                <a:gd name="connsiteX6" fmla="*/ 434978 w 1032671"/>
                <a:gd name="connsiteY6" fmla="*/ 1016795 h 1018735"/>
                <a:gd name="connsiteX7" fmla="*/ 251621 w 1032671"/>
                <a:gd name="connsiteY7" fmla="*/ 988219 h 1018735"/>
                <a:gd name="connsiteX8" fmla="*/ 168277 w 1032671"/>
                <a:gd name="connsiteY8" fmla="*/ 952500 h 1018735"/>
                <a:gd name="connsiteX9" fmla="*/ 56359 w 1032671"/>
                <a:gd name="connsiteY9" fmla="*/ 912019 h 1018735"/>
                <a:gd name="connsiteX10" fmla="*/ 49215 w 1032671"/>
                <a:gd name="connsiteY10" fmla="*/ 904875 h 1018735"/>
                <a:gd name="connsiteX11" fmla="*/ 42071 w 1032671"/>
                <a:gd name="connsiteY11" fmla="*/ 900113 h 1018735"/>
                <a:gd name="connsiteX12" fmla="*/ 34927 w 1032671"/>
                <a:gd name="connsiteY12" fmla="*/ 776288 h 1018735"/>
                <a:gd name="connsiteX13" fmla="*/ 1590 w 1032671"/>
                <a:gd name="connsiteY13" fmla="*/ 604838 h 1018735"/>
                <a:gd name="connsiteX14" fmla="*/ 92077 w 1032671"/>
                <a:gd name="connsiteY14" fmla="*/ 400050 h 1018735"/>
                <a:gd name="connsiteX15" fmla="*/ 192090 w 1032671"/>
                <a:gd name="connsiteY15" fmla="*/ 257175 h 1018735"/>
                <a:gd name="connsiteX16" fmla="*/ 313534 w 1032671"/>
                <a:gd name="connsiteY16" fmla="*/ 145257 h 1018735"/>
                <a:gd name="connsiteX17" fmla="*/ 377827 w 1032671"/>
                <a:gd name="connsiteY17" fmla="*/ 88107 h 1018735"/>
                <a:gd name="connsiteX18" fmla="*/ 470696 w 1032671"/>
                <a:gd name="connsiteY18" fmla="*/ 26194 h 1018735"/>
                <a:gd name="connsiteX19" fmla="*/ 515940 w 1032671"/>
                <a:gd name="connsiteY19" fmla="*/ 0 h 1018735"/>
                <a:gd name="connsiteX0" fmla="*/ 482329 w 999060"/>
                <a:gd name="connsiteY0" fmla="*/ 0 h 1018735"/>
                <a:gd name="connsiteX1" fmla="*/ 999060 w 999060"/>
                <a:gd name="connsiteY1" fmla="*/ 900113 h 1018735"/>
                <a:gd name="connsiteX2" fmla="*/ 991916 w 999060"/>
                <a:gd name="connsiteY2" fmla="*/ 883444 h 1018735"/>
                <a:gd name="connsiteX3" fmla="*/ 913335 w 999060"/>
                <a:gd name="connsiteY3" fmla="*/ 926306 h 1018735"/>
                <a:gd name="connsiteX4" fmla="*/ 772842 w 999060"/>
                <a:gd name="connsiteY4" fmla="*/ 978695 h 1018735"/>
                <a:gd name="connsiteX5" fmla="*/ 608534 w 999060"/>
                <a:gd name="connsiteY5" fmla="*/ 1012031 h 1018735"/>
                <a:gd name="connsiteX6" fmla="*/ 401367 w 999060"/>
                <a:gd name="connsiteY6" fmla="*/ 1016795 h 1018735"/>
                <a:gd name="connsiteX7" fmla="*/ 218010 w 999060"/>
                <a:gd name="connsiteY7" fmla="*/ 988219 h 1018735"/>
                <a:gd name="connsiteX8" fmla="*/ 134666 w 999060"/>
                <a:gd name="connsiteY8" fmla="*/ 952500 h 1018735"/>
                <a:gd name="connsiteX9" fmla="*/ 22748 w 999060"/>
                <a:gd name="connsiteY9" fmla="*/ 912019 h 1018735"/>
                <a:gd name="connsiteX10" fmla="*/ 15604 w 999060"/>
                <a:gd name="connsiteY10" fmla="*/ 904875 h 1018735"/>
                <a:gd name="connsiteX11" fmla="*/ 8460 w 999060"/>
                <a:gd name="connsiteY11" fmla="*/ 900113 h 1018735"/>
                <a:gd name="connsiteX12" fmla="*/ 1316 w 999060"/>
                <a:gd name="connsiteY12" fmla="*/ 776288 h 1018735"/>
                <a:gd name="connsiteX13" fmla="*/ 37036 w 999060"/>
                <a:gd name="connsiteY13" fmla="*/ 571501 h 1018735"/>
                <a:gd name="connsiteX14" fmla="*/ 58466 w 999060"/>
                <a:gd name="connsiteY14" fmla="*/ 400050 h 1018735"/>
                <a:gd name="connsiteX15" fmla="*/ 158479 w 999060"/>
                <a:gd name="connsiteY15" fmla="*/ 257175 h 1018735"/>
                <a:gd name="connsiteX16" fmla="*/ 279923 w 999060"/>
                <a:gd name="connsiteY16" fmla="*/ 145257 h 1018735"/>
                <a:gd name="connsiteX17" fmla="*/ 344216 w 999060"/>
                <a:gd name="connsiteY17" fmla="*/ 88107 h 1018735"/>
                <a:gd name="connsiteX18" fmla="*/ 437085 w 999060"/>
                <a:gd name="connsiteY18" fmla="*/ 26194 h 1018735"/>
                <a:gd name="connsiteX19" fmla="*/ 482329 w 999060"/>
                <a:gd name="connsiteY19" fmla="*/ 0 h 1018735"/>
                <a:gd name="connsiteX0" fmla="*/ 482329 w 999060"/>
                <a:gd name="connsiteY0" fmla="*/ 0 h 1018735"/>
                <a:gd name="connsiteX1" fmla="*/ 999060 w 999060"/>
                <a:gd name="connsiteY1" fmla="*/ 900113 h 1018735"/>
                <a:gd name="connsiteX2" fmla="*/ 991916 w 999060"/>
                <a:gd name="connsiteY2" fmla="*/ 883444 h 1018735"/>
                <a:gd name="connsiteX3" fmla="*/ 913335 w 999060"/>
                <a:gd name="connsiteY3" fmla="*/ 926306 h 1018735"/>
                <a:gd name="connsiteX4" fmla="*/ 772842 w 999060"/>
                <a:gd name="connsiteY4" fmla="*/ 978695 h 1018735"/>
                <a:gd name="connsiteX5" fmla="*/ 608534 w 999060"/>
                <a:gd name="connsiteY5" fmla="*/ 1012031 h 1018735"/>
                <a:gd name="connsiteX6" fmla="*/ 401367 w 999060"/>
                <a:gd name="connsiteY6" fmla="*/ 1016795 h 1018735"/>
                <a:gd name="connsiteX7" fmla="*/ 218010 w 999060"/>
                <a:gd name="connsiteY7" fmla="*/ 988219 h 1018735"/>
                <a:gd name="connsiteX8" fmla="*/ 134666 w 999060"/>
                <a:gd name="connsiteY8" fmla="*/ 952500 h 1018735"/>
                <a:gd name="connsiteX9" fmla="*/ 22748 w 999060"/>
                <a:gd name="connsiteY9" fmla="*/ 912019 h 1018735"/>
                <a:gd name="connsiteX10" fmla="*/ 15604 w 999060"/>
                <a:gd name="connsiteY10" fmla="*/ 904875 h 1018735"/>
                <a:gd name="connsiteX11" fmla="*/ 8460 w 999060"/>
                <a:gd name="connsiteY11" fmla="*/ 900113 h 1018735"/>
                <a:gd name="connsiteX12" fmla="*/ 1316 w 999060"/>
                <a:gd name="connsiteY12" fmla="*/ 776288 h 1018735"/>
                <a:gd name="connsiteX13" fmla="*/ 37036 w 999060"/>
                <a:gd name="connsiteY13" fmla="*/ 571501 h 1018735"/>
                <a:gd name="connsiteX14" fmla="*/ 113235 w 999060"/>
                <a:gd name="connsiteY14" fmla="*/ 404813 h 1018735"/>
                <a:gd name="connsiteX15" fmla="*/ 158479 w 999060"/>
                <a:gd name="connsiteY15" fmla="*/ 257175 h 1018735"/>
                <a:gd name="connsiteX16" fmla="*/ 279923 w 999060"/>
                <a:gd name="connsiteY16" fmla="*/ 145257 h 1018735"/>
                <a:gd name="connsiteX17" fmla="*/ 344216 w 999060"/>
                <a:gd name="connsiteY17" fmla="*/ 88107 h 1018735"/>
                <a:gd name="connsiteX18" fmla="*/ 437085 w 999060"/>
                <a:gd name="connsiteY18" fmla="*/ 26194 h 1018735"/>
                <a:gd name="connsiteX19" fmla="*/ 482329 w 999060"/>
                <a:gd name="connsiteY19" fmla="*/ 0 h 1018735"/>
                <a:gd name="connsiteX0" fmla="*/ 482329 w 999060"/>
                <a:gd name="connsiteY0" fmla="*/ 0 h 1018735"/>
                <a:gd name="connsiteX1" fmla="*/ 999060 w 999060"/>
                <a:gd name="connsiteY1" fmla="*/ 900113 h 1018735"/>
                <a:gd name="connsiteX2" fmla="*/ 991916 w 999060"/>
                <a:gd name="connsiteY2" fmla="*/ 883444 h 1018735"/>
                <a:gd name="connsiteX3" fmla="*/ 913335 w 999060"/>
                <a:gd name="connsiteY3" fmla="*/ 926306 h 1018735"/>
                <a:gd name="connsiteX4" fmla="*/ 772842 w 999060"/>
                <a:gd name="connsiteY4" fmla="*/ 978695 h 1018735"/>
                <a:gd name="connsiteX5" fmla="*/ 608534 w 999060"/>
                <a:gd name="connsiteY5" fmla="*/ 1012031 h 1018735"/>
                <a:gd name="connsiteX6" fmla="*/ 401367 w 999060"/>
                <a:gd name="connsiteY6" fmla="*/ 1016795 h 1018735"/>
                <a:gd name="connsiteX7" fmla="*/ 218010 w 999060"/>
                <a:gd name="connsiteY7" fmla="*/ 988219 h 1018735"/>
                <a:gd name="connsiteX8" fmla="*/ 134666 w 999060"/>
                <a:gd name="connsiteY8" fmla="*/ 952500 h 1018735"/>
                <a:gd name="connsiteX9" fmla="*/ 22748 w 999060"/>
                <a:gd name="connsiteY9" fmla="*/ 912019 h 1018735"/>
                <a:gd name="connsiteX10" fmla="*/ 15604 w 999060"/>
                <a:gd name="connsiteY10" fmla="*/ 904875 h 1018735"/>
                <a:gd name="connsiteX11" fmla="*/ 8460 w 999060"/>
                <a:gd name="connsiteY11" fmla="*/ 900113 h 1018735"/>
                <a:gd name="connsiteX12" fmla="*/ 1316 w 999060"/>
                <a:gd name="connsiteY12" fmla="*/ 776288 h 1018735"/>
                <a:gd name="connsiteX13" fmla="*/ 37036 w 999060"/>
                <a:gd name="connsiteY13" fmla="*/ 571501 h 1018735"/>
                <a:gd name="connsiteX14" fmla="*/ 113235 w 999060"/>
                <a:gd name="connsiteY14" fmla="*/ 404813 h 1018735"/>
                <a:gd name="connsiteX15" fmla="*/ 208485 w 999060"/>
                <a:gd name="connsiteY15" fmla="*/ 247650 h 1018735"/>
                <a:gd name="connsiteX16" fmla="*/ 279923 w 999060"/>
                <a:gd name="connsiteY16" fmla="*/ 145257 h 1018735"/>
                <a:gd name="connsiteX17" fmla="*/ 344216 w 999060"/>
                <a:gd name="connsiteY17" fmla="*/ 88107 h 1018735"/>
                <a:gd name="connsiteX18" fmla="*/ 437085 w 999060"/>
                <a:gd name="connsiteY18" fmla="*/ 26194 h 1018735"/>
                <a:gd name="connsiteX19" fmla="*/ 482329 w 999060"/>
                <a:gd name="connsiteY19" fmla="*/ 0 h 1018735"/>
                <a:gd name="connsiteX0" fmla="*/ 482329 w 999060"/>
                <a:gd name="connsiteY0" fmla="*/ 0 h 1018735"/>
                <a:gd name="connsiteX1" fmla="*/ 999060 w 999060"/>
                <a:gd name="connsiteY1" fmla="*/ 900113 h 1018735"/>
                <a:gd name="connsiteX2" fmla="*/ 991916 w 999060"/>
                <a:gd name="connsiteY2" fmla="*/ 883444 h 1018735"/>
                <a:gd name="connsiteX3" fmla="*/ 913335 w 999060"/>
                <a:gd name="connsiteY3" fmla="*/ 926306 h 1018735"/>
                <a:gd name="connsiteX4" fmla="*/ 772842 w 999060"/>
                <a:gd name="connsiteY4" fmla="*/ 978695 h 1018735"/>
                <a:gd name="connsiteX5" fmla="*/ 608534 w 999060"/>
                <a:gd name="connsiteY5" fmla="*/ 1012031 h 1018735"/>
                <a:gd name="connsiteX6" fmla="*/ 401367 w 999060"/>
                <a:gd name="connsiteY6" fmla="*/ 1016795 h 1018735"/>
                <a:gd name="connsiteX7" fmla="*/ 218010 w 999060"/>
                <a:gd name="connsiteY7" fmla="*/ 988219 h 1018735"/>
                <a:gd name="connsiteX8" fmla="*/ 134666 w 999060"/>
                <a:gd name="connsiteY8" fmla="*/ 952500 h 1018735"/>
                <a:gd name="connsiteX9" fmla="*/ 22748 w 999060"/>
                <a:gd name="connsiteY9" fmla="*/ 912019 h 1018735"/>
                <a:gd name="connsiteX10" fmla="*/ 15604 w 999060"/>
                <a:gd name="connsiteY10" fmla="*/ 904875 h 1018735"/>
                <a:gd name="connsiteX11" fmla="*/ 8460 w 999060"/>
                <a:gd name="connsiteY11" fmla="*/ 900113 h 1018735"/>
                <a:gd name="connsiteX12" fmla="*/ 1316 w 999060"/>
                <a:gd name="connsiteY12" fmla="*/ 776288 h 1018735"/>
                <a:gd name="connsiteX13" fmla="*/ 37036 w 999060"/>
                <a:gd name="connsiteY13" fmla="*/ 571501 h 1018735"/>
                <a:gd name="connsiteX14" fmla="*/ 113235 w 999060"/>
                <a:gd name="connsiteY14" fmla="*/ 404813 h 1018735"/>
                <a:gd name="connsiteX15" fmla="*/ 208485 w 999060"/>
                <a:gd name="connsiteY15" fmla="*/ 247650 h 1018735"/>
                <a:gd name="connsiteX16" fmla="*/ 315642 w 999060"/>
                <a:gd name="connsiteY16" fmla="*/ 123826 h 1018735"/>
                <a:gd name="connsiteX17" fmla="*/ 344216 w 999060"/>
                <a:gd name="connsiteY17" fmla="*/ 88107 h 1018735"/>
                <a:gd name="connsiteX18" fmla="*/ 437085 w 999060"/>
                <a:gd name="connsiteY18" fmla="*/ 26194 h 1018735"/>
                <a:gd name="connsiteX19" fmla="*/ 482329 w 999060"/>
                <a:gd name="connsiteY19" fmla="*/ 0 h 1018735"/>
                <a:gd name="connsiteX0" fmla="*/ 482329 w 999060"/>
                <a:gd name="connsiteY0" fmla="*/ 0 h 1018735"/>
                <a:gd name="connsiteX1" fmla="*/ 999060 w 999060"/>
                <a:gd name="connsiteY1" fmla="*/ 900113 h 1018735"/>
                <a:gd name="connsiteX2" fmla="*/ 991916 w 999060"/>
                <a:gd name="connsiteY2" fmla="*/ 883444 h 1018735"/>
                <a:gd name="connsiteX3" fmla="*/ 913335 w 999060"/>
                <a:gd name="connsiteY3" fmla="*/ 926306 h 1018735"/>
                <a:gd name="connsiteX4" fmla="*/ 772842 w 999060"/>
                <a:gd name="connsiteY4" fmla="*/ 978695 h 1018735"/>
                <a:gd name="connsiteX5" fmla="*/ 608534 w 999060"/>
                <a:gd name="connsiteY5" fmla="*/ 1012031 h 1018735"/>
                <a:gd name="connsiteX6" fmla="*/ 401367 w 999060"/>
                <a:gd name="connsiteY6" fmla="*/ 1016795 h 1018735"/>
                <a:gd name="connsiteX7" fmla="*/ 218010 w 999060"/>
                <a:gd name="connsiteY7" fmla="*/ 988219 h 1018735"/>
                <a:gd name="connsiteX8" fmla="*/ 134666 w 999060"/>
                <a:gd name="connsiteY8" fmla="*/ 952500 h 1018735"/>
                <a:gd name="connsiteX9" fmla="*/ 22748 w 999060"/>
                <a:gd name="connsiteY9" fmla="*/ 912019 h 1018735"/>
                <a:gd name="connsiteX10" fmla="*/ 15604 w 999060"/>
                <a:gd name="connsiteY10" fmla="*/ 904875 h 1018735"/>
                <a:gd name="connsiteX11" fmla="*/ 8460 w 999060"/>
                <a:gd name="connsiteY11" fmla="*/ 900113 h 1018735"/>
                <a:gd name="connsiteX12" fmla="*/ 1316 w 999060"/>
                <a:gd name="connsiteY12" fmla="*/ 776288 h 1018735"/>
                <a:gd name="connsiteX13" fmla="*/ 37036 w 999060"/>
                <a:gd name="connsiteY13" fmla="*/ 571501 h 1018735"/>
                <a:gd name="connsiteX14" fmla="*/ 113235 w 999060"/>
                <a:gd name="connsiteY14" fmla="*/ 404813 h 1018735"/>
                <a:gd name="connsiteX15" fmla="*/ 208485 w 999060"/>
                <a:gd name="connsiteY15" fmla="*/ 247650 h 1018735"/>
                <a:gd name="connsiteX16" fmla="*/ 315642 w 999060"/>
                <a:gd name="connsiteY16" fmla="*/ 123826 h 1018735"/>
                <a:gd name="connsiteX17" fmla="*/ 379934 w 999060"/>
                <a:gd name="connsiteY17" fmla="*/ 76201 h 1018735"/>
                <a:gd name="connsiteX18" fmla="*/ 437085 w 999060"/>
                <a:gd name="connsiteY18" fmla="*/ 26194 h 1018735"/>
                <a:gd name="connsiteX19" fmla="*/ 482329 w 999060"/>
                <a:gd name="connsiteY19" fmla="*/ 0 h 10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999060" h="1018735">
                  <a:moveTo>
                    <a:pt x="482329" y="0"/>
                  </a:moveTo>
                  <a:lnTo>
                    <a:pt x="999060" y="900113"/>
                  </a:lnTo>
                  <a:lnTo>
                    <a:pt x="991916" y="883444"/>
                  </a:lnTo>
                  <a:cubicBezTo>
                    <a:pt x="980407" y="892175"/>
                    <a:pt x="949847" y="910431"/>
                    <a:pt x="913335" y="926306"/>
                  </a:cubicBezTo>
                  <a:cubicBezTo>
                    <a:pt x="876823" y="942181"/>
                    <a:pt x="823642" y="964408"/>
                    <a:pt x="772842" y="978695"/>
                  </a:cubicBezTo>
                  <a:cubicBezTo>
                    <a:pt x="722042" y="992982"/>
                    <a:pt x="670447" y="1005681"/>
                    <a:pt x="608534" y="1012031"/>
                  </a:cubicBezTo>
                  <a:cubicBezTo>
                    <a:pt x="546622" y="1018381"/>
                    <a:pt x="466454" y="1020764"/>
                    <a:pt x="401367" y="1016795"/>
                  </a:cubicBezTo>
                  <a:cubicBezTo>
                    <a:pt x="336280" y="1012826"/>
                    <a:pt x="262460" y="998935"/>
                    <a:pt x="218010" y="988219"/>
                  </a:cubicBezTo>
                  <a:cubicBezTo>
                    <a:pt x="173560" y="977503"/>
                    <a:pt x="167210" y="965200"/>
                    <a:pt x="134666" y="952500"/>
                  </a:cubicBezTo>
                  <a:cubicBezTo>
                    <a:pt x="102122" y="939800"/>
                    <a:pt x="42592" y="919956"/>
                    <a:pt x="22748" y="912019"/>
                  </a:cubicBezTo>
                  <a:cubicBezTo>
                    <a:pt x="2904" y="904082"/>
                    <a:pt x="17985" y="906859"/>
                    <a:pt x="15604" y="904875"/>
                  </a:cubicBezTo>
                  <a:cubicBezTo>
                    <a:pt x="13223" y="902891"/>
                    <a:pt x="10841" y="921544"/>
                    <a:pt x="8460" y="900113"/>
                  </a:cubicBezTo>
                  <a:cubicBezTo>
                    <a:pt x="6079" y="878682"/>
                    <a:pt x="-3447" y="831057"/>
                    <a:pt x="1316" y="776288"/>
                  </a:cubicBezTo>
                  <a:cubicBezTo>
                    <a:pt x="6079" y="721519"/>
                    <a:pt x="18383" y="633413"/>
                    <a:pt x="37036" y="571501"/>
                  </a:cubicBezTo>
                  <a:cubicBezTo>
                    <a:pt x="55689" y="509589"/>
                    <a:pt x="84660" y="458788"/>
                    <a:pt x="113235" y="404813"/>
                  </a:cubicBezTo>
                  <a:cubicBezTo>
                    <a:pt x="141810" y="350838"/>
                    <a:pt x="174751" y="294481"/>
                    <a:pt x="208485" y="247650"/>
                  </a:cubicBezTo>
                  <a:cubicBezTo>
                    <a:pt x="242219" y="200819"/>
                    <a:pt x="287067" y="152401"/>
                    <a:pt x="315642" y="123826"/>
                  </a:cubicBezTo>
                  <a:cubicBezTo>
                    <a:pt x="344217" y="95251"/>
                    <a:pt x="353740" y="96045"/>
                    <a:pt x="379934" y="76201"/>
                  </a:cubicBezTo>
                  <a:cubicBezTo>
                    <a:pt x="406128" y="56357"/>
                    <a:pt x="420019" y="38894"/>
                    <a:pt x="437085" y="26194"/>
                  </a:cubicBezTo>
                  <a:cubicBezTo>
                    <a:pt x="454151" y="13494"/>
                    <a:pt x="467049" y="5755"/>
                    <a:pt x="482329" y="0"/>
                  </a:cubicBezTo>
                  <a:close/>
                </a:path>
              </a:pathLst>
            </a:custGeom>
            <a:solidFill>
              <a:schemeClr val="accent2">
                <a:lumMod val="75000"/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9C5CD09E-967D-ADCD-8314-63DD64B1C598}"/>
                </a:ext>
              </a:extLst>
            </p:cNvPr>
            <p:cNvGrpSpPr/>
            <p:nvPr/>
          </p:nvGrpSpPr>
          <p:grpSpPr>
            <a:xfrm rot="10800000">
              <a:off x="8210880" y="3086843"/>
              <a:ext cx="2568188" cy="2874702"/>
              <a:chOff x="8189566" y="717211"/>
              <a:chExt cx="2568188" cy="2874702"/>
            </a:xfrm>
          </p:grpSpPr>
          <p:sp>
            <p:nvSpPr>
              <p:cNvPr id="139" name="Arc 138">
                <a:extLst>
                  <a:ext uri="{FF2B5EF4-FFF2-40B4-BE49-F238E27FC236}">
                    <a16:creationId xmlns:a16="http://schemas.microsoft.com/office/drawing/2014/main" id="{723C7558-71A1-56D2-7A29-E593DD2CE476}"/>
                  </a:ext>
                </a:extLst>
              </p:cNvPr>
              <p:cNvSpPr/>
              <p:nvPr/>
            </p:nvSpPr>
            <p:spPr>
              <a:xfrm>
                <a:off x="8189566" y="717211"/>
                <a:ext cx="2021724" cy="2026531"/>
              </a:xfrm>
              <a:prstGeom prst="arc">
                <a:avLst>
                  <a:gd name="adj1" fmla="val 3600532"/>
                  <a:gd name="adj2" fmla="val 7069513"/>
                </a:avLst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0" name="Arc 139">
                <a:extLst>
                  <a:ext uri="{FF2B5EF4-FFF2-40B4-BE49-F238E27FC236}">
                    <a16:creationId xmlns:a16="http://schemas.microsoft.com/office/drawing/2014/main" id="{57B02520-A2AC-1FAE-A15F-ECA1D7594AE1}"/>
                  </a:ext>
                </a:extLst>
              </p:cNvPr>
              <p:cNvSpPr/>
              <p:nvPr/>
            </p:nvSpPr>
            <p:spPr>
              <a:xfrm rot="7169811">
                <a:off x="8733627" y="1567785"/>
                <a:ext cx="2021724" cy="2026531"/>
              </a:xfrm>
              <a:prstGeom prst="arc">
                <a:avLst>
                  <a:gd name="adj1" fmla="val 3471190"/>
                  <a:gd name="adj2" fmla="val 7019077"/>
                </a:avLst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</p:grpSp>
      <p:sp>
        <p:nvSpPr>
          <p:cNvPr id="150" name="TextBox 149">
            <a:extLst>
              <a:ext uri="{FF2B5EF4-FFF2-40B4-BE49-F238E27FC236}">
                <a16:creationId xmlns:a16="http://schemas.microsoft.com/office/drawing/2014/main" id="{F93817C9-AF2A-A9EB-7FC4-4CF797F8A0D9}"/>
              </a:ext>
            </a:extLst>
          </p:cNvPr>
          <p:cNvSpPr txBox="1"/>
          <p:nvPr/>
        </p:nvSpPr>
        <p:spPr>
          <a:xfrm>
            <a:off x="5726345" y="3488102"/>
            <a:ext cx="61028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clique</a:t>
            </a:r>
            <a:endParaRPr lang="en-CA" dirty="0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EB9816D7-87EF-A8EB-853B-33D59721294C}"/>
              </a:ext>
            </a:extLst>
          </p:cNvPr>
          <p:cNvSpPr txBox="1"/>
          <p:nvPr/>
        </p:nvSpPr>
        <p:spPr>
          <a:xfrm>
            <a:off x="9483556" y="3241994"/>
            <a:ext cx="20246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clique</a:t>
            </a:r>
            <a:endParaRPr lang="en-CA" dirty="0"/>
          </a:p>
        </p:txBody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810E2C8C-381C-271D-F86A-F91713ABAAA8}"/>
              </a:ext>
            </a:extLst>
          </p:cNvPr>
          <p:cNvSpPr/>
          <p:nvPr/>
        </p:nvSpPr>
        <p:spPr>
          <a:xfrm>
            <a:off x="8917969" y="3308279"/>
            <a:ext cx="1469204" cy="503433"/>
          </a:xfrm>
          <a:custGeom>
            <a:avLst/>
            <a:gdLst>
              <a:gd name="connsiteX0" fmla="*/ 0 w 1469204"/>
              <a:gd name="connsiteY0" fmla="*/ 71919 h 503433"/>
              <a:gd name="connsiteX1" fmla="*/ 1469204 w 1469204"/>
              <a:gd name="connsiteY1" fmla="*/ 503433 h 503433"/>
              <a:gd name="connsiteX2" fmla="*/ 256853 w 1469204"/>
              <a:gd name="connsiteY2" fmla="*/ 503433 h 503433"/>
              <a:gd name="connsiteX3" fmla="*/ 1243173 w 1469204"/>
              <a:gd name="connsiteY3" fmla="*/ 0 h 503433"/>
              <a:gd name="connsiteX4" fmla="*/ 113015 w 1469204"/>
              <a:gd name="connsiteY4" fmla="*/ 287676 h 503433"/>
              <a:gd name="connsiteX5" fmla="*/ 1304818 w 1469204"/>
              <a:gd name="connsiteY5" fmla="*/ 267128 h 503433"/>
              <a:gd name="connsiteX6" fmla="*/ 1304818 w 1469204"/>
              <a:gd name="connsiteY6" fmla="*/ 267128 h 503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69204" h="503433">
                <a:moveTo>
                  <a:pt x="0" y="71919"/>
                </a:moveTo>
                <a:lnTo>
                  <a:pt x="1469204" y="503433"/>
                </a:lnTo>
                <a:lnTo>
                  <a:pt x="256853" y="503433"/>
                </a:lnTo>
                <a:lnTo>
                  <a:pt x="1243173" y="0"/>
                </a:lnTo>
                <a:lnTo>
                  <a:pt x="113015" y="287676"/>
                </a:lnTo>
                <a:lnTo>
                  <a:pt x="1304818" y="267128"/>
                </a:lnTo>
                <a:lnTo>
                  <a:pt x="1304818" y="267128"/>
                </a:lnTo>
              </a:path>
            </a:pathLst>
          </a:cu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00D5D500-E217-FA14-FE3D-8205F0252479}"/>
              </a:ext>
            </a:extLst>
          </p:cNvPr>
          <p:cNvSpPr txBox="1"/>
          <p:nvPr/>
        </p:nvSpPr>
        <p:spPr>
          <a:xfrm>
            <a:off x="4133850" y="5890777"/>
            <a:ext cx="5108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tx1">
                    <a:lumMod val="75000"/>
                  </a:schemeClr>
                </a:solidFill>
              </a:rPr>
              <a:t>n</a:t>
            </a:r>
            <a:r>
              <a:rPr lang="en-US" sz="2000" baseline="30000" dirty="0">
                <a:solidFill>
                  <a:schemeClr val="tx1">
                    <a:lumMod val="75000"/>
                  </a:schemeClr>
                </a:solidFill>
              </a:rPr>
              <a:t>2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</a:rPr>
              <a:t> pairs × Time to solve matching = O(</a:t>
            </a:r>
            <a:r>
              <a:rPr lang="en-US" sz="2000" i="1" dirty="0">
                <a:solidFill>
                  <a:schemeClr val="tx1">
                    <a:lumMod val="75000"/>
                  </a:schemeClr>
                </a:solidFill>
              </a:rPr>
              <a:t>n</a:t>
            </a:r>
            <a:r>
              <a:rPr lang="en-US" sz="2000" baseline="30000" dirty="0">
                <a:solidFill>
                  <a:schemeClr val="tx1">
                    <a:lumMod val="75000"/>
                  </a:schemeClr>
                </a:solidFill>
              </a:rPr>
              <a:t>4.5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77922696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E5684A-7149-81E2-0B2F-57894034FA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57">
            <a:extLst>
              <a:ext uri="{FF2B5EF4-FFF2-40B4-BE49-F238E27FC236}">
                <a16:creationId xmlns:a16="http://schemas.microsoft.com/office/drawing/2014/main" id="{B907CF3D-5FBF-40DF-07C5-09AA92A5F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200" dirty="0"/>
              <a:t>The 41st International Symposium on Computational Geometry (</a:t>
            </a:r>
            <a:r>
              <a:rPr lang="en-US" sz="1200" dirty="0" err="1"/>
              <a:t>SoCG</a:t>
            </a:r>
            <a:r>
              <a:rPr lang="en-US" sz="1200" dirty="0"/>
              <a:t> 2025), Kanazawa, Japan, June 23–27, 2025</a:t>
            </a: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71DB5576-E61D-D32A-F473-E50EC26F5560}"/>
              </a:ext>
            </a:extLst>
          </p:cNvPr>
          <p:cNvSpPr txBox="1">
            <a:spLocks/>
          </p:cNvSpPr>
          <p:nvPr/>
        </p:nvSpPr>
        <p:spPr>
          <a:xfrm>
            <a:off x="416434" y="1341933"/>
            <a:ext cx="11195557" cy="2572521"/>
          </a:xfrm>
          <a:prstGeom prst="rect">
            <a:avLst/>
          </a:prstGeom>
        </p:spPr>
        <p:txBody>
          <a:bodyPr vert="horz" lIns="91440" tIns="45720" rIns="91440" bIns="45720" rtlCol="0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O(</a:t>
            </a:r>
            <a:r>
              <a:rPr lang="en-US" sz="2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n</a:t>
            </a:r>
            <a:r>
              <a:rPr lang="en-US" sz="2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4.5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)-time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[Clark, Colbourn, Johnson. DM 1990] – find matching in each lens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O(</a:t>
            </a:r>
            <a:r>
              <a:rPr lang="en-US" sz="2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n</a:t>
            </a:r>
            <a:r>
              <a:rPr lang="en-US" sz="2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3.5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 log n)-time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[Aggarwal, Imai, Katoh, Suri. JA 1991] - faster matching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O(</a:t>
            </a:r>
            <a:r>
              <a:rPr lang="en-US" sz="2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n</a:t>
            </a:r>
            <a:r>
              <a:rPr lang="en-US" sz="2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3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 log n)-time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[Eppstein, Erickson. DCG 1994] – update instead of recompute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O(</a:t>
            </a:r>
            <a:r>
              <a:rPr lang="en-US" sz="2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n</a:t>
            </a:r>
            <a:r>
              <a:rPr lang="en-US" sz="2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2.5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)-time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[</a:t>
            </a:r>
            <a:r>
              <a:rPr lang="en-US" sz="2400" dirty="0" err="1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Espenant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, Keil, Mondal. </a:t>
            </a:r>
            <a:r>
              <a:rPr lang="en-US" sz="2400" dirty="0" err="1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SoCG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 2023] – many lenses can be ignored</a:t>
            </a: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This can be made faster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 O(n</a:t>
            </a:r>
            <a:r>
              <a:rPr lang="en-US" sz="2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2.33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)-time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 by combining small biclique cover and maximum flow - observed by Timothy Chan 2023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chemeClr val="tx1">
                  <a:lumMod val="75000"/>
                </a:schemeClr>
              </a:solidFill>
              <a:latin typeface="Arial Nova Cond (Body)"/>
              <a:ea typeface="+mn-ea"/>
              <a:cs typeface="+mn-cs"/>
            </a:endParaRP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chemeClr val="tx1">
                  <a:lumMod val="75000"/>
                </a:schemeClr>
              </a:solidFill>
              <a:latin typeface="Arial Nova Cond (Body)"/>
              <a:ea typeface="+mn-ea"/>
              <a:cs typeface="+mn-cs"/>
            </a:endParaRP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1DDE7253-F9B5-5E2B-EDB5-82E823518E91}"/>
              </a:ext>
            </a:extLst>
          </p:cNvPr>
          <p:cNvSpPr txBox="1">
            <a:spLocks/>
          </p:cNvSpPr>
          <p:nvPr/>
        </p:nvSpPr>
        <p:spPr>
          <a:xfrm>
            <a:off x="90235" y="136855"/>
            <a:ext cx="12036661" cy="3048001"/>
          </a:xfrm>
          <a:prstGeom prst="rect">
            <a:avLst/>
          </a:prstGeom>
        </p:spPr>
        <p:txBody>
          <a:bodyPr vert="horz" lIns="91440" tIns="45720" rIns="91440" bIns="45720" rtlCol="0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Known Results – Unit Disk Graphs</a:t>
            </a:r>
            <a:endParaRPr lang="en-CA" sz="4000" b="1" baseline="30000" dirty="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Arial Nova Cond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B50207-CA8B-2A3B-47C7-6C73BB4E3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384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831A46-E745-C9F9-0A4C-0A710A6AD2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57">
            <a:extLst>
              <a:ext uri="{FF2B5EF4-FFF2-40B4-BE49-F238E27FC236}">
                <a16:creationId xmlns:a16="http://schemas.microsoft.com/office/drawing/2014/main" id="{0A799B87-DD86-BB4C-2A81-D6E37DFA1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200" dirty="0"/>
              <a:t>The 41st International Symposium on Computational Geometry (</a:t>
            </a:r>
            <a:r>
              <a:rPr lang="en-US" sz="1200" dirty="0" err="1"/>
              <a:t>SoCG</a:t>
            </a:r>
            <a:r>
              <a:rPr lang="en-US" sz="1200" dirty="0"/>
              <a:t> 2025), Kanazawa, Japan, June 23–27, 2025</a:t>
            </a: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17ACA4A6-940E-D153-E127-C48F19AF521E}"/>
              </a:ext>
            </a:extLst>
          </p:cNvPr>
          <p:cNvSpPr txBox="1">
            <a:spLocks/>
          </p:cNvSpPr>
          <p:nvPr/>
        </p:nvSpPr>
        <p:spPr>
          <a:xfrm>
            <a:off x="416434" y="1341933"/>
            <a:ext cx="11195557" cy="2572521"/>
          </a:xfrm>
          <a:prstGeom prst="rect">
            <a:avLst/>
          </a:prstGeom>
        </p:spPr>
        <p:txBody>
          <a:bodyPr vert="horz" lIns="91440" tIns="45720" rIns="91440" bIns="45720" rtlCol="0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O(</a:t>
            </a:r>
            <a:r>
              <a:rPr lang="en-US" sz="1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n</a:t>
            </a:r>
            <a:r>
              <a:rPr lang="en-US" sz="1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4.5</a:t>
            </a:r>
            <a:r>
              <a: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)-time 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[Clark, Colbourn, Johnson. DM 1990] – find matching in each lens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O(</a:t>
            </a:r>
            <a:r>
              <a:rPr lang="en-US" sz="1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n</a:t>
            </a:r>
            <a:r>
              <a:rPr lang="en-US" sz="1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3.5</a:t>
            </a:r>
            <a:r>
              <a: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 log n)-time 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[Aggarwal, Imai, Katoh, Suri. JA 1991] - faster matching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O(</a:t>
            </a:r>
            <a:r>
              <a:rPr lang="en-US" sz="1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n</a:t>
            </a:r>
            <a:r>
              <a:rPr lang="en-US" sz="1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3</a:t>
            </a:r>
            <a:r>
              <a: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 log n)-time 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[Eppstein, Erickson. DCG 1994] – update instead of recompute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O(</a:t>
            </a:r>
            <a:r>
              <a:rPr lang="en-US" sz="1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n</a:t>
            </a:r>
            <a:r>
              <a:rPr lang="en-US" sz="1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2.5</a:t>
            </a:r>
            <a:r>
              <a: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)-time 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[</a:t>
            </a:r>
            <a:r>
              <a:rPr lang="en-US" sz="1400" dirty="0" err="1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Espenant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, Keil, Mondal. </a:t>
            </a:r>
            <a:r>
              <a:rPr lang="en-US" sz="1400" dirty="0" err="1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SoCG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 2023] – many lenses can be ignored</a:t>
            </a:r>
          </a:p>
          <a:p>
            <a:pPr marL="91440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This can be made faster</a:t>
            </a:r>
            <a:r>
              <a: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 O(n</a:t>
            </a:r>
            <a:r>
              <a:rPr lang="en-US" sz="1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2.33</a:t>
            </a:r>
            <a:r>
              <a: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)-time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 by combining biclique cover and recent maximum flow idea - observed by Timothy Chan 2023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solidFill>
                <a:schemeClr val="tx1">
                  <a:lumMod val="75000"/>
                </a:schemeClr>
              </a:solidFill>
              <a:latin typeface="Arial Nova Cond (Body)"/>
              <a:ea typeface="+mn-ea"/>
              <a:cs typeface="+mn-cs"/>
            </a:endParaRP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solidFill>
                <a:schemeClr val="tx1">
                  <a:lumMod val="75000"/>
                </a:schemeClr>
              </a:solidFill>
              <a:latin typeface="Arial Nova Cond (Body)"/>
              <a:ea typeface="+mn-ea"/>
              <a:cs typeface="+mn-cs"/>
            </a:endParaRP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6A8EEE99-FAF7-5327-7825-F2FC990F82D8}"/>
              </a:ext>
            </a:extLst>
          </p:cNvPr>
          <p:cNvSpPr txBox="1">
            <a:spLocks/>
          </p:cNvSpPr>
          <p:nvPr/>
        </p:nvSpPr>
        <p:spPr>
          <a:xfrm>
            <a:off x="90235" y="136855"/>
            <a:ext cx="12036661" cy="3048001"/>
          </a:xfrm>
          <a:prstGeom prst="rect">
            <a:avLst/>
          </a:prstGeom>
        </p:spPr>
        <p:txBody>
          <a:bodyPr vert="horz" lIns="91440" tIns="45720" rIns="91440" bIns="45720" rtlCol="0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Known Results – Unit Disk Graphs</a:t>
            </a:r>
            <a:endParaRPr lang="en-CA" sz="4000" b="1" baseline="30000" dirty="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Arial Nova Cond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80D812-62E0-A288-6C98-EFC8F1A10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1CBB8F0-FBB0-EE80-AD69-0EF521AD6017}"/>
              </a:ext>
            </a:extLst>
          </p:cNvPr>
          <p:cNvSpPr txBox="1">
            <a:spLocks/>
          </p:cNvSpPr>
          <p:nvPr/>
        </p:nvSpPr>
        <p:spPr>
          <a:xfrm>
            <a:off x="65104" y="3034694"/>
            <a:ext cx="12036661" cy="2696833"/>
          </a:xfrm>
          <a:prstGeom prst="rect">
            <a:avLst/>
          </a:prstGeom>
        </p:spPr>
        <p:txBody>
          <a:bodyPr vert="horz" lIns="91440" tIns="45720" rIns="91440" bIns="45720" rtlCol="0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General Disk Graphs and Other Extensions</a:t>
            </a:r>
            <a:endParaRPr lang="en-CA" sz="3600" b="1" baseline="30000" dirty="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Arial Nova Cond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02EF41B-4CFC-2A48-C575-25090FE33758}"/>
              </a:ext>
            </a:extLst>
          </p:cNvPr>
          <p:cNvSpPr txBox="1">
            <a:spLocks/>
          </p:cNvSpPr>
          <p:nvPr/>
        </p:nvSpPr>
        <p:spPr>
          <a:xfrm>
            <a:off x="391303" y="3770542"/>
            <a:ext cx="11195557" cy="1940778"/>
          </a:xfrm>
          <a:prstGeom prst="rect">
            <a:avLst/>
          </a:prstGeom>
        </p:spPr>
        <p:txBody>
          <a:bodyPr vert="horz" lIns="91440" tIns="45720" rIns="91440" bIns="45720" rtlCol="0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Time complexity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question is a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long-standing open question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for disk graphs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QPTAS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and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Randomized EPTAS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for disk graphs and unit ball graphs [</a:t>
            </a:r>
            <a:r>
              <a:rPr lang="en-CA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Bonamy, Bonnet, Bousquet, </a:t>
            </a:r>
            <a:r>
              <a:rPr lang="en-CA" sz="2400" dirty="0" err="1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Charbit</a:t>
            </a:r>
            <a:r>
              <a:rPr lang="en-CA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, </a:t>
            </a:r>
            <a:r>
              <a:rPr lang="en-CA" sz="2400" dirty="0" err="1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Thomassé</a:t>
            </a:r>
            <a:r>
              <a:rPr lang="en-CA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. FOCS 2018]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Poly-time algo. for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translates of any fixed convex polygon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 [Bonnet, </a:t>
            </a:r>
            <a:r>
              <a:rPr lang="en-US" sz="2400" dirty="0" err="1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Grelier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, and Miltzow. FSTTCS 2020] 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Poly-time algo. for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t-directional convex polygons (fixed t)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[</a:t>
            </a:r>
            <a:r>
              <a:rPr lang="en-US" sz="2400" dirty="0" err="1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Brimkov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Junosza-Szaniawski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, Kafer, Kratochvíl, Pergel, </a:t>
            </a:r>
            <a:r>
              <a:rPr lang="en-US" sz="2400" dirty="0" err="1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Rzążewski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, Szczepankiewicz, Terhaar. DAM 2018]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  <a:latin typeface="Arial Nova Cond (Body)"/>
              <a:ea typeface="+mn-ea"/>
              <a:cs typeface="+mn-cs"/>
            </a:endParaRP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  <a:latin typeface="Arial Nova Cond (Body)"/>
              <a:ea typeface="+mn-ea"/>
              <a:cs typeface="+mn-cs"/>
            </a:endParaRP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chemeClr val="tx1">
                  <a:lumMod val="75000"/>
                </a:schemeClr>
              </a:solidFill>
              <a:latin typeface="Arial Nova Cond (Body)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880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604C17-B79C-2331-0C5D-3493EDF315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57">
            <a:extLst>
              <a:ext uri="{FF2B5EF4-FFF2-40B4-BE49-F238E27FC236}">
                <a16:creationId xmlns:a16="http://schemas.microsoft.com/office/drawing/2014/main" id="{48967995-513A-0751-D246-305AE466C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200" dirty="0"/>
              <a:t>The 41st International Symposium on Computational Geometry (</a:t>
            </a:r>
            <a:r>
              <a:rPr lang="en-US" sz="1200" dirty="0" err="1"/>
              <a:t>SoCG</a:t>
            </a:r>
            <a:r>
              <a:rPr lang="en-US" sz="1200" dirty="0"/>
              <a:t> 2025), Kanazawa, Japan, June 23–27, 2025</a:t>
            </a: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322EE963-B97E-3407-DBB4-6FE32F93C7AA}"/>
              </a:ext>
            </a:extLst>
          </p:cNvPr>
          <p:cNvSpPr txBox="1">
            <a:spLocks/>
          </p:cNvSpPr>
          <p:nvPr/>
        </p:nvSpPr>
        <p:spPr>
          <a:xfrm>
            <a:off x="90235" y="136855"/>
            <a:ext cx="12036661" cy="3048001"/>
          </a:xfrm>
          <a:prstGeom prst="rect">
            <a:avLst/>
          </a:prstGeom>
        </p:spPr>
        <p:txBody>
          <a:bodyPr vert="horz" lIns="91440" tIns="45720" rIns="91440" bIns="45720" rtlCol="0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Can we find polynomial-time solutions for </a:t>
            </a:r>
          </a:p>
          <a:p>
            <a:pPr algn="ctr"/>
            <a:r>
              <a:rPr lang="en-US" sz="36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  <a:ea typeface="+mn-ea"/>
                <a:cs typeface="+mn-cs"/>
              </a:rPr>
              <a:t>slightly larger classes of disk graphs </a:t>
            </a:r>
            <a:endParaRPr lang="en-US" sz="2400" b="1" dirty="0">
              <a:solidFill>
                <a:schemeClr val="accent4">
                  <a:lumMod val="40000"/>
                  <a:lumOff val="60000"/>
                </a:schemeClr>
              </a:solidFill>
              <a:latin typeface="Arial Nova Cond (Body)"/>
              <a:ea typeface="+mn-ea"/>
              <a:cs typeface="+mn-cs"/>
            </a:endParaRPr>
          </a:p>
          <a:p>
            <a:pPr algn="ctr"/>
            <a:r>
              <a:rPr lang="en-US" sz="40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than unit disk graphs? </a:t>
            </a:r>
            <a:endParaRPr lang="en-CA" sz="4000" b="1" baseline="30000" dirty="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Arial Nova Cond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A11B66-A06C-3B6A-DAF5-D0B0E8D8F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352852-3287-F6F2-EAEE-2D70752F8862}"/>
              </a:ext>
            </a:extLst>
          </p:cNvPr>
          <p:cNvSpPr txBox="1">
            <a:spLocks/>
          </p:cNvSpPr>
          <p:nvPr/>
        </p:nvSpPr>
        <p:spPr>
          <a:xfrm>
            <a:off x="1847320" y="3170802"/>
            <a:ext cx="8704240" cy="1101459"/>
          </a:xfrm>
          <a:prstGeom prst="rect">
            <a:avLst/>
          </a:prstGeom>
        </p:spPr>
        <p:txBody>
          <a:bodyPr vert="horz" lIns="91440" tIns="45720" rIns="91440" bIns="45720" rtlCol="0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  <a:defRPr/>
            </a:pPr>
            <a:r>
              <a:rPr lang="en-US" sz="30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Find good approximation algorithm for disk graphs with </a:t>
            </a:r>
            <a:r>
              <a:rPr lang="en-US" sz="3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at most two different sizes of radii</a:t>
            </a:r>
            <a:r>
              <a:rPr lang="en-US" sz="30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 </a:t>
            </a:r>
            <a:r>
              <a:rPr lang="en-US" sz="30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--- </a:t>
            </a:r>
            <a:r>
              <a:rPr lang="en-US" sz="30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Sergio Cabello [CG Week Workshop, Eindhoven, 2015 and Adriatic Coast workshop, 2015]  </a:t>
            </a:r>
          </a:p>
        </p:txBody>
      </p:sp>
    </p:spTree>
    <p:extLst>
      <p:ext uri="{BB962C8B-B14F-4D97-AF65-F5344CB8AC3E}">
        <p14:creationId xmlns:p14="http://schemas.microsoft.com/office/powerpoint/2010/main" val="130078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C06C09-1B0A-9F05-F321-4F8D7D4638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57">
            <a:extLst>
              <a:ext uri="{FF2B5EF4-FFF2-40B4-BE49-F238E27FC236}">
                <a16:creationId xmlns:a16="http://schemas.microsoft.com/office/drawing/2014/main" id="{E8D0720E-C4AF-9234-EB7E-D8E7498E6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200" dirty="0"/>
              <a:t>The 41st International Symposium on Computational Geometry (</a:t>
            </a:r>
            <a:r>
              <a:rPr lang="en-US" sz="1200" dirty="0" err="1"/>
              <a:t>SoCG</a:t>
            </a:r>
            <a:r>
              <a:rPr lang="en-US" sz="1200" dirty="0"/>
              <a:t> 2025), Kanazawa, Japan, June 23–27, 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A3F405-C00E-87E0-B445-720BE08D9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31FC49B-33A5-37C2-EBBC-B918ACACEDA9}"/>
              </a:ext>
            </a:extLst>
          </p:cNvPr>
          <p:cNvSpPr txBox="1">
            <a:spLocks/>
          </p:cNvSpPr>
          <p:nvPr/>
        </p:nvSpPr>
        <p:spPr>
          <a:xfrm>
            <a:off x="385206" y="310871"/>
            <a:ext cx="11195557" cy="3276269"/>
          </a:xfrm>
          <a:prstGeom prst="rect">
            <a:avLst/>
          </a:prstGeom>
        </p:spPr>
        <p:txBody>
          <a:bodyPr vert="horz" lIns="91440" tIns="45720" rIns="91440" bIns="45720" rtlCol="0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  <a:defRPr/>
            </a:pPr>
            <a:r>
              <a:rPr lang="en-US" sz="4000" b="1" dirty="0">
                <a:ln>
                  <a:solidFill>
                    <a:prstClr val="black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 Nova Cond"/>
              </a:rPr>
              <a:t>Our Contributions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F2D6E2A-36BF-0C18-93CB-064E180B5DC6}"/>
              </a:ext>
            </a:extLst>
          </p:cNvPr>
          <p:cNvSpPr txBox="1">
            <a:spLocks/>
          </p:cNvSpPr>
          <p:nvPr/>
        </p:nvSpPr>
        <p:spPr>
          <a:xfrm>
            <a:off x="385205" y="1131616"/>
            <a:ext cx="7977959" cy="5726374"/>
          </a:xfrm>
          <a:prstGeom prst="rect">
            <a:avLst/>
          </a:prstGeom>
        </p:spPr>
        <p:txBody>
          <a:bodyPr vert="horz" lIns="91440" tIns="45720" rIns="91440" bIns="45720" rtlCol="0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O</a:t>
            </a:r>
            <a:r>
              <a:rPr lang="en-US" sz="2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∗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(</a:t>
            </a:r>
            <a:r>
              <a:rPr lang="en-US" sz="2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n</a:t>
            </a:r>
            <a:r>
              <a:rPr lang="en-US" sz="2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2k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)-time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algorithm for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disk graphs with </a:t>
            </a:r>
            <a:r>
              <a:rPr lang="en-US" sz="2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k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 different sizes of radii,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O</a:t>
            </a:r>
            <a:r>
              <a:rPr lang="en-US" sz="2400" baseline="300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∗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hides a polynomial factor</a:t>
            </a:r>
          </a:p>
          <a:p>
            <a:pPr algn="just">
              <a:spcAft>
                <a:spcPts val="600"/>
              </a:spcAft>
              <a:defRPr/>
            </a:pPr>
            <a:endParaRPr lang="en-US" sz="2400" dirty="0">
              <a:solidFill>
                <a:schemeClr val="tx1">
                  <a:lumMod val="75000"/>
                </a:schemeClr>
              </a:solidFill>
              <a:latin typeface="Arial Nova Cond (Body)"/>
            </a:endParaRP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O</a:t>
            </a:r>
            <a:r>
              <a:rPr lang="en-US" sz="2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∗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(</a:t>
            </a:r>
            <a:r>
              <a:rPr lang="en-US" sz="2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n</a:t>
            </a:r>
            <a:r>
              <a:rPr lang="en-US" sz="2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2rk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)-time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algorithm for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ball graphs with </a:t>
            </a:r>
            <a:r>
              <a:rPr lang="en-US" sz="2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k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 different sizes of radii,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where the centers lie on </a:t>
            </a:r>
            <a:r>
              <a:rPr lang="en-US" sz="2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r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 planes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that are perpendicular to a given plane</a:t>
            </a:r>
          </a:p>
          <a:p>
            <a:pPr algn="just">
              <a:spcAft>
                <a:spcPts val="600"/>
              </a:spcAft>
              <a:defRPr/>
            </a:pPr>
            <a:endParaRPr lang="en-US" sz="2400" dirty="0">
              <a:solidFill>
                <a:schemeClr val="tx1">
                  <a:lumMod val="75000"/>
                </a:schemeClr>
              </a:solidFill>
              <a:latin typeface="Arial Nova Cond (Body)"/>
            </a:endParaRP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O</a:t>
            </a:r>
            <a:r>
              <a:rPr lang="en-US" sz="2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∗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(</a:t>
            </a:r>
            <a:r>
              <a:rPr lang="en-US" sz="2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n</a:t>
            </a:r>
            <a:r>
              <a:rPr lang="en-US" sz="2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2k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)-time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algorithm for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L-visible </a:t>
            </a:r>
            <a:r>
              <a:rPr lang="en-US" sz="2400" dirty="0">
                <a:solidFill>
                  <a:srgbClr val="D1971A">
                    <a:lumMod val="40000"/>
                    <a:lumOff val="60000"/>
                  </a:srgbClr>
                </a:solidFill>
                <a:latin typeface="Arial Nova Cond (Body)"/>
              </a:rPr>
              <a:t>convex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polygons with </a:t>
            </a:r>
            <a:r>
              <a:rPr lang="en-US" sz="2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k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 different shapes</a:t>
            </a:r>
            <a:endParaRPr lang="en-US" sz="2400" dirty="0">
              <a:solidFill>
                <a:schemeClr val="tx1">
                  <a:lumMod val="75000"/>
                </a:schemeClr>
              </a:solidFill>
              <a:latin typeface="Arial Nova Cond (Body)"/>
            </a:endParaRPr>
          </a:p>
          <a:p>
            <a:pPr algn="just">
              <a:spcAft>
                <a:spcPts val="600"/>
              </a:spcAft>
              <a:defRPr/>
            </a:pPr>
            <a:endParaRPr lang="en-US" sz="2400" dirty="0">
              <a:solidFill>
                <a:schemeClr val="tx1">
                  <a:lumMod val="75000"/>
                </a:schemeClr>
              </a:solidFill>
              <a:latin typeface="Arial Nova Cond (Body)"/>
              <a:ea typeface="+mn-ea"/>
              <a:cs typeface="+mn-cs"/>
            </a:endParaRP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Fast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rectangular range query for unit disks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, where a maximum clique needs to be reported over disks with centers in the query rectangle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chemeClr val="tx1">
                  <a:lumMod val="75000"/>
                </a:schemeClr>
              </a:solidFill>
              <a:latin typeface="Arial Nova Cond (Body)"/>
              <a:ea typeface="+mn-ea"/>
              <a:cs typeface="+mn-cs"/>
            </a:endParaRP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chemeClr val="tx1">
                  <a:lumMod val="75000"/>
                </a:schemeClr>
              </a:solidFill>
              <a:latin typeface="Arial Nova Cond (Body)"/>
              <a:ea typeface="+mn-ea"/>
              <a:cs typeface="+mn-cs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0D4E4D7-4483-2E94-23F1-6C9AD6A073EB}"/>
              </a:ext>
            </a:extLst>
          </p:cNvPr>
          <p:cNvGrpSpPr>
            <a:grpSpLocks noChangeAspect="1"/>
          </p:cNvGrpSpPr>
          <p:nvPr/>
        </p:nvGrpSpPr>
        <p:grpSpPr>
          <a:xfrm>
            <a:off x="8872485" y="1856534"/>
            <a:ext cx="2011916" cy="1409247"/>
            <a:chOff x="8522413" y="2065336"/>
            <a:chExt cx="2892154" cy="2025804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531B399-A57B-F341-4F64-328C542C1F38}"/>
                </a:ext>
              </a:extLst>
            </p:cNvPr>
            <p:cNvSpPr/>
            <p:nvPr/>
          </p:nvSpPr>
          <p:spPr>
            <a:xfrm>
              <a:off x="8630292" y="2085154"/>
              <a:ext cx="914400" cy="9144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1115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A57416D2-63A4-495C-675C-43B95BE3BEE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979613" y="2496121"/>
              <a:ext cx="1224000" cy="1224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41275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8AEF8F9-A09C-64D5-2657-78139A9AEB19}"/>
                </a:ext>
              </a:extLst>
            </p:cNvPr>
            <p:cNvSpPr/>
            <p:nvPr/>
          </p:nvSpPr>
          <p:spPr>
            <a:xfrm>
              <a:off x="9292975" y="2065336"/>
              <a:ext cx="914400" cy="9144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302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8C97EA6-C7B8-A048-B4E6-BAB15DADDB7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47433" y="2907088"/>
              <a:ext cx="1152000" cy="1152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937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2222383-6F55-6C5A-49D1-B433D12472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22413" y="3083140"/>
              <a:ext cx="1008000" cy="1008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302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BB559BD5-46F6-9AAB-8568-FA9D1CE0F2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262567" y="2618039"/>
              <a:ext cx="1152000" cy="1152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937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2AAADB22-7684-F404-A06F-1D042F2FABFE}"/>
              </a:ext>
            </a:extLst>
          </p:cNvPr>
          <p:cNvGrpSpPr>
            <a:grpSpLocks noChangeAspect="1"/>
          </p:cNvGrpSpPr>
          <p:nvPr/>
        </p:nvGrpSpPr>
        <p:grpSpPr>
          <a:xfrm>
            <a:off x="8735594" y="259916"/>
            <a:ext cx="1548000" cy="1435405"/>
            <a:chOff x="8534945" y="58125"/>
            <a:chExt cx="2209680" cy="2048961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F964140-E7B9-D6DD-3ECC-A02B4EF58214}"/>
                </a:ext>
              </a:extLst>
            </p:cNvPr>
            <p:cNvSpPr/>
            <p:nvPr/>
          </p:nvSpPr>
          <p:spPr>
            <a:xfrm>
              <a:off x="9443431" y="251757"/>
              <a:ext cx="360000" cy="36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E822FFD3-AF68-7073-9434-BF18528DA6D8}"/>
                </a:ext>
              </a:extLst>
            </p:cNvPr>
            <p:cNvSpPr/>
            <p:nvPr/>
          </p:nvSpPr>
          <p:spPr>
            <a:xfrm>
              <a:off x="9664625" y="58125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F4B73728-61E2-FC61-7B86-B00B44F45100}"/>
                </a:ext>
              </a:extLst>
            </p:cNvPr>
            <p:cNvSpPr/>
            <p:nvPr/>
          </p:nvSpPr>
          <p:spPr>
            <a:xfrm>
              <a:off x="8534945" y="611757"/>
              <a:ext cx="1440000" cy="144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6EBD77D9-762B-247E-3AEA-43DB325BF0A9}"/>
                </a:ext>
              </a:extLst>
            </p:cNvPr>
            <p:cNvSpPr/>
            <p:nvPr/>
          </p:nvSpPr>
          <p:spPr>
            <a:xfrm>
              <a:off x="8970147" y="893944"/>
              <a:ext cx="1232946" cy="1213142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C86B4C2-338D-DBE6-18F3-40E7794B8F44}"/>
                </a:ext>
              </a:extLst>
            </p:cNvPr>
            <p:cNvSpPr/>
            <p:nvPr/>
          </p:nvSpPr>
          <p:spPr>
            <a:xfrm>
              <a:off x="9714062" y="923904"/>
              <a:ext cx="901580" cy="913331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3B86A0E-BE67-B590-1DA9-FDB090137D3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640735" y="450247"/>
              <a:ext cx="561064" cy="1639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503169C-0FB0-60B4-1F1B-52038CC9C25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54945" y="473106"/>
              <a:ext cx="362931" cy="8745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9316EF1-EBE6-7D90-2533-30E1ED9A428F}"/>
                </a:ext>
              </a:extLst>
            </p:cNvPr>
            <p:cNvCxnSpPr>
              <a:cxnSpLocks/>
              <a:endCxn id="51" idx="0"/>
            </p:cNvCxnSpPr>
            <p:nvPr/>
          </p:nvCxnSpPr>
          <p:spPr>
            <a:xfrm flipH="1">
              <a:off x="10163698" y="653237"/>
              <a:ext cx="54266" cy="7323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F0F3936A-DE5C-11AC-FFB0-8DF14FA950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3934" y="630378"/>
              <a:ext cx="911170" cy="7484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A95E623-BF7D-F35E-6468-235882B877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86620" y="646542"/>
              <a:ext cx="615179" cy="8660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B7111D94-A755-1384-BADC-1338FD808E76}"/>
                </a:ext>
              </a:extLst>
            </p:cNvPr>
            <p:cNvCxnSpPr>
              <a:cxnSpLocks/>
            </p:cNvCxnSpPr>
            <p:nvPr/>
          </p:nvCxnSpPr>
          <p:spPr>
            <a:xfrm>
              <a:off x="9271109" y="1386696"/>
              <a:ext cx="869729" cy="217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DAD6689-0B08-DAA2-0382-1E48A7A27566}"/>
                </a:ext>
              </a:extLst>
            </p:cNvPr>
            <p:cNvCxnSpPr>
              <a:cxnSpLocks/>
            </p:cNvCxnSpPr>
            <p:nvPr/>
          </p:nvCxnSpPr>
          <p:spPr>
            <a:xfrm>
              <a:off x="9271109" y="1386696"/>
              <a:ext cx="315511" cy="1716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B7E66D93-5874-B198-CCBF-DF11FC0590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02784" y="1408425"/>
              <a:ext cx="538054" cy="1431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014EC101-7E15-3C94-A30D-26DEC9AF4DC8}"/>
                </a:ext>
              </a:extLst>
            </p:cNvPr>
            <p:cNvSpPr/>
            <p:nvPr/>
          </p:nvSpPr>
          <p:spPr>
            <a:xfrm>
              <a:off x="9232085" y="1347672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012DF38-8EA6-288D-EF60-A3B24662234E}"/>
                </a:ext>
              </a:extLst>
            </p:cNvPr>
            <p:cNvSpPr/>
            <p:nvPr/>
          </p:nvSpPr>
          <p:spPr>
            <a:xfrm>
              <a:off x="10140838" y="1385565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33503986-5825-5A5A-4243-9A9A568986AB}"/>
                </a:ext>
              </a:extLst>
            </p:cNvPr>
            <p:cNvSpPr/>
            <p:nvPr/>
          </p:nvSpPr>
          <p:spPr>
            <a:xfrm>
              <a:off x="9563760" y="1512585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B0ABB2E7-98AF-A3A4-1A62-AB37861C3A49}"/>
                </a:ext>
              </a:extLst>
            </p:cNvPr>
            <p:cNvSpPr/>
            <p:nvPr/>
          </p:nvSpPr>
          <p:spPr>
            <a:xfrm>
              <a:off x="9595016" y="42738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0A45006-D580-1162-9AC1-3C5274A7C934}"/>
                </a:ext>
              </a:extLst>
            </p:cNvPr>
            <p:cNvSpPr/>
            <p:nvPr/>
          </p:nvSpPr>
          <p:spPr>
            <a:xfrm>
              <a:off x="10195104" y="607518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61" name="Oval 60">
            <a:extLst>
              <a:ext uri="{FF2B5EF4-FFF2-40B4-BE49-F238E27FC236}">
                <a16:creationId xmlns:a16="http://schemas.microsoft.com/office/drawing/2014/main" id="{BB71A5B9-83A6-26E7-D4FC-7F471B6E7B53}"/>
              </a:ext>
            </a:extLst>
          </p:cNvPr>
          <p:cNvSpPr>
            <a:spLocks noChangeAspect="1"/>
          </p:cNvSpPr>
          <p:nvPr/>
        </p:nvSpPr>
        <p:spPr>
          <a:xfrm>
            <a:off x="8806146" y="3526358"/>
            <a:ext cx="684000" cy="683998"/>
          </a:xfrm>
          <a:prstGeom prst="ellipse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E27E60A-D092-26FD-D30D-C2E60B469243}"/>
              </a:ext>
            </a:extLst>
          </p:cNvPr>
          <p:cNvSpPr>
            <a:spLocks noChangeAspect="1"/>
          </p:cNvSpPr>
          <p:nvPr/>
        </p:nvSpPr>
        <p:spPr>
          <a:xfrm>
            <a:off x="9242362" y="3761009"/>
            <a:ext cx="745136" cy="756000"/>
          </a:xfrm>
          <a:prstGeom prst="rect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F7AFAC8D-7770-C4DB-B012-4B5C6D0683B0}"/>
              </a:ext>
            </a:extLst>
          </p:cNvPr>
          <p:cNvSpPr/>
          <p:nvPr/>
        </p:nvSpPr>
        <p:spPr>
          <a:xfrm>
            <a:off x="9430795" y="3950416"/>
            <a:ext cx="999717" cy="468701"/>
          </a:xfrm>
          <a:prstGeom prst="ellipse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4" name="Teardrop 63">
            <a:extLst>
              <a:ext uri="{FF2B5EF4-FFF2-40B4-BE49-F238E27FC236}">
                <a16:creationId xmlns:a16="http://schemas.microsoft.com/office/drawing/2014/main" id="{E6123E89-6FCD-5621-1474-855BE3E1CE5B}"/>
              </a:ext>
            </a:extLst>
          </p:cNvPr>
          <p:cNvSpPr>
            <a:spLocks noChangeAspect="1"/>
          </p:cNvSpPr>
          <p:nvPr/>
        </p:nvSpPr>
        <p:spPr>
          <a:xfrm>
            <a:off x="10095335" y="3626651"/>
            <a:ext cx="720000" cy="720000"/>
          </a:xfrm>
          <a:prstGeom prst="teardrop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E11ED453-34FC-8E9D-8633-651E1F57C8EF}"/>
              </a:ext>
            </a:extLst>
          </p:cNvPr>
          <p:cNvSpPr>
            <a:spLocks noChangeAspect="1"/>
          </p:cNvSpPr>
          <p:nvPr/>
        </p:nvSpPr>
        <p:spPr>
          <a:xfrm>
            <a:off x="10147385" y="4072969"/>
            <a:ext cx="684000" cy="683998"/>
          </a:xfrm>
          <a:prstGeom prst="ellipse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CACD097D-7A21-246A-446D-0DFA2B04A847}"/>
              </a:ext>
            </a:extLst>
          </p:cNvPr>
          <p:cNvGrpSpPr>
            <a:grpSpLocks noChangeAspect="1"/>
          </p:cNvGrpSpPr>
          <p:nvPr/>
        </p:nvGrpSpPr>
        <p:grpSpPr>
          <a:xfrm>
            <a:off x="8872485" y="5180067"/>
            <a:ext cx="900000" cy="944121"/>
            <a:chOff x="5084711" y="2046001"/>
            <a:chExt cx="1817220" cy="190631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DAE50BFB-E808-7132-04EB-D41A25D58DF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47570" y="204600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041054F1-0315-E41E-B6DF-6B61154C45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80870" y="278994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C6B03127-1ADB-B3D5-C520-74B655CDDA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64711" y="292329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B8A2ADB-00F7-C49B-BEEC-8617EB1458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4270" y="230889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4BD4C7A7-9C58-2419-D74B-749965CEE4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98061" y="227837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0C99BA1D-92AA-81C4-E735-4A4A4B239A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29931" y="262702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4A4EA45B-12C4-648A-7B0E-246A3B5DDA3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40992" y="3562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D04B381B-DA18-31BA-A167-0E1DBCC729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7766" y="362126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DCD648F3-40DB-6AE9-7BFC-C3EB6278E9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84711" y="3880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45AA168E-EE15-1405-6CC8-2654319F4795}"/>
              </a:ext>
            </a:extLst>
          </p:cNvPr>
          <p:cNvGrpSpPr>
            <a:grpSpLocks noChangeAspect="1"/>
          </p:cNvGrpSpPr>
          <p:nvPr/>
        </p:nvGrpSpPr>
        <p:grpSpPr>
          <a:xfrm>
            <a:off x="9555335" y="4950509"/>
            <a:ext cx="900000" cy="944121"/>
            <a:chOff x="5084711" y="2046001"/>
            <a:chExt cx="1817220" cy="1906310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581D9AB1-5ED6-102A-A77D-78BFD1EE52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47570" y="204600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4D5CE072-9402-6CB7-579B-D4E5B2331C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80870" y="278994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A65CF916-37DF-12C1-0728-FDA1B79558F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64711" y="292329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D92DE17B-0ADB-BB5C-3675-249642E07A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4270" y="230889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4AB76837-5468-9B80-303C-9D1B4151E1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98061" y="227837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C026E1A5-6F23-6881-927C-8347F0F902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29931" y="262702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9AA0333F-50B3-2720-AD7D-2A6E8654CE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40992" y="3562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C5769F05-1992-4433-C7F6-0E45F7411A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7766" y="362126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51551EAA-FB69-5D28-705C-9C557F49D9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84711" y="3880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042EABF8-C1CE-53F0-7CDB-8C6B9FE43523}"/>
              </a:ext>
            </a:extLst>
          </p:cNvPr>
          <p:cNvGrpSpPr>
            <a:grpSpLocks noChangeAspect="1"/>
          </p:cNvGrpSpPr>
          <p:nvPr/>
        </p:nvGrpSpPr>
        <p:grpSpPr>
          <a:xfrm>
            <a:off x="10005335" y="5406664"/>
            <a:ext cx="900000" cy="944121"/>
            <a:chOff x="5084711" y="2046001"/>
            <a:chExt cx="1817220" cy="1906310"/>
          </a:xfrm>
        </p:grpSpPr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A1CCF68F-7048-2B04-FA6B-D5048DD49DE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47570" y="204600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58D6DC38-C2AE-E0E2-F041-C711698B078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80870" y="278994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A9B6147F-0050-591B-B1FC-3F99EE34FB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64711" y="292329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62702757-DB4F-4EE8-C0A9-F9907BC268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4270" y="230889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461CC08D-6D04-AB91-0539-C21863C7BE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98061" y="227837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11854248-5E51-04CC-263C-FF90F5F2771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29931" y="262702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8352FAD6-2BF2-43F1-4BBD-DD4E497059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40992" y="3562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8686E4C4-272A-CC07-BB05-8AF9FB61A67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7766" y="362126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943BB998-2742-9F88-6CD3-BDD49D84A8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84711" y="3880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00" name="Rectangle 99">
            <a:extLst>
              <a:ext uri="{FF2B5EF4-FFF2-40B4-BE49-F238E27FC236}">
                <a16:creationId xmlns:a16="http://schemas.microsoft.com/office/drawing/2014/main" id="{19114165-17C1-5D89-0A40-0ECAF9F6CEDE}"/>
              </a:ext>
            </a:extLst>
          </p:cNvPr>
          <p:cNvSpPr/>
          <p:nvPr/>
        </p:nvSpPr>
        <p:spPr>
          <a:xfrm>
            <a:off x="9357869" y="5155562"/>
            <a:ext cx="685051" cy="101880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809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0ACAC2-D796-E1E6-1194-25FDC37C45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57">
            <a:extLst>
              <a:ext uri="{FF2B5EF4-FFF2-40B4-BE49-F238E27FC236}">
                <a16:creationId xmlns:a16="http://schemas.microsoft.com/office/drawing/2014/main" id="{7AABFF93-1471-2C9E-F094-65963C495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200" dirty="0"/>
              <a:t>The 41st International Symposium on Computational Geometry (</a:t>
            </a:r>
            <a:r>
              <a:rPr lang="en-US" sz="1200" dirty="0" err="1"/>
              <a:t>SoCG</a:t>
            </a:r>
            <a:r>
              <a:rPr lang="en-US" sz="1200" dirty="0"/>
              <a:t> 2025), Kanazawa, Japan, June 23–27, 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6BE2205-EFAE-DAF0-25AD-EBE965A3E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5D0B649-1FCF-2FBE-D620-3A59AD3B6195}"/>
              </a:ext>
            </a:extLst>
          </p:cNvPr>
          <p:cNvSpPr txBox="1">
            <a:spLocks/>
          </p:cNvSpPr>
          <p:nvPr/>
        </p:nvSpPr>
        <p:spPr>
          <a:xfrm>
            <a:off x="385206" y="310871"/>
            <a:ext cx="11195557" cy="3276269"/>
          </a:xfrm>
          <a:prstGeom prst="rect">
            <a:avLst/>
          </a:prstGeom>
        </p:spPr>
        <p:txBody>
          <a:bodyPr vert="horz" lIns="91440" tIns="45720" rIns="91440" bIns="45720" rtlCol="0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  <a:defRPr/>
            </a:pPr>
            <a:r>
              <a:rPr lang="en-US" sz="4000" b="1" dirty="0">
                <a:ln>
                  <a:solidFill>
                    <a:prstClr val="black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 Nova Cond"/>
              </a:rPr>
              <a:t>Our Contributions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0A0B59C-ACB1-C230-B1FC-F50CDAFB537E}"/>
              </a:ext>
            </a:extLst>
          </p:cNvPr>
          <p:cNvSpPr txBox="1">
            <a:spLocks/>
          </p:cNvSpPr>
          <p:nvPr/>
        </p:nvSpPr>
        <p:spPr>
          <a:xfrm>
            <a:off x="385205" y="1131616"/>
            <a:ext cx="7977959" cy="5726374"/>
          </a:xfrm>
          <a:prstGeom prst="rect">
            <a:avLst/>
          </a:prstGeom>
        </p:spPr>
        <p:txBody>
          <a:bodyPr vert="horz" lIns="91440" tIns="45720" rIns="91440" bIns="45720" rtlCol="0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O</a:t>
            </a:r>
            <a:r>
              <a:rPr lang="en-US" sz="2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∗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(</a:t>
            </a:r>
            <a:r>
              <a:rPr lang="en-US" sz="2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n</a:t>
            </a:r>
            <a:r>
              <a:rPr lang="en-US" sz="2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2k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)-time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algorithm for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disk graphs with </a:t>
            </a:r>
            <a:r>
              <a:rPr lang="en-US" sz="2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k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 different sizes of radii,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O</a:t>
            </a:r>
            <a:r>
              <a:rPr lang="en-US" sz="2400" baseline="300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∗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hides a polynomial factor</a:t>
            </a:r>
          </a:p>
          <a:p>
            <a:pPr algn="just">
              <a:spcAft>
                <a:spcPts val="600"/>
              </a:spcAft>
              <a:defRPr/>
            </a:pPr>
            <a:endParaRPr lang="en-US" sz="2400" dirty="0">
              <a:solidFill>
                <a:schemeClr val="tx1">
                  <a:lumMod val="75000"/>
                </a:schemeClr>
              </a:solidFill>
              <a:latin typeface="Arial Nova Cond (Body)"/>
            </a:endParaRP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O</a:t>
            </a:r>
            <a:r>
              <a:rPr lang="en-US" sz="2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∗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(</a:t>
            </a:r>
            <a:r>
              <a:rPr lang="en-US" sz="2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n</a:t>
            </a:r>
            <a:r>
              <a:rPr lang="en-US" sz="2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2rk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)-time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algorithm for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ball graphs with </a:t>
            </a:r>
            <a:r>
              <a:rPr lang="en-US" sz="2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k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 different sizes of radii,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where the centers lie on </a:t>
            </a:r>
            <a:r>
              <a:rPr lang="en-US" sz="2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r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 planes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that are perpendicular to a given plane</a:t>
            </a:r>
          </a:p>
          <a:p>
            <a:pPr algn="just">
              <a:spcAft>
                <a:spcPts val="600"/>
              </a:spcAft>
              <a:defRPr/>
            </a:pPr>
            <a:endParaRPr lang="en-US" sz="2400" dirty="0">
              <a:solidFill>
                <a:schemeClr val="tx1">
                  <a:lumMod val="75000"/>
                </a:schemeClr>
              </a:solidFill>
              <a:latin typeface="Arial Nova Cond (Body)"/>
            </a:endParaRP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O</a:t>
            </a:r>
            <a:r>
              <a:rPr lang="en-US" sz="2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∗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(</a:t>
            </a:r>
            <a:r>
              <a:rPr lang="en-US" sz="2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n</a:t>
            </a:r>
            <a:r>
              <a:rPr lang="en-US" sz="2400" baseline="300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2k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)-time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</a:rPr>
              <a:t>algorithm for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L-visible </a:t>
            </a:r>
            <a:r>
              <a:rPr lang="en-US" sz="2400" dirty="0">
                <a:solidFill>
                  <a:srgbClr val="D1971A">
                    <a:lumMod val="40000"/>
                    <a:lumOff val="60000"/>
                  </a:srgbClr>
                </a:solidFill>
                <a:latin typeface="Arial Nova Cond (Body)"/>
              </a:rPr>
              <a:t>convex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polygons with </a:t>
            </a:r>
            <a:r>
              <a:rPr lang="en-US" sz="2400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k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 different shapes</a:t>
            </a:r>
            <a:endParaRPr lang="en-US" sz="2400" dirty="0">
              <a:solidFill>
                <a:schemeClr val="tx1">
                  <a:lumMod val="75000"/>
                </a:schemeClr>
              </a:solidFill>
              <a:latin typeface="Arial Nova Cond (Body)"/>
            </a:endParaRPr>
          </a:p>
          <a:p>
            <a:pPr algn="just">
              <a:spcAft>
                <a:spcPts val="600"/>
              </a:spcAft>
              <a:defRPr/>
            </a:pPr>
            <a:endParaRPr lang="en-US" sz="2400" dirty="0">
              <a:solidFill>
                <a:schemeClr val="tx1">
                  <a:lumMod val="75000"/>
                </a:schemeClr>
              </a:solidFill>
              <a:latin typeface="Arial Nova Cond (Body)"/>
              <a:ea typeface="+mn-ea"/>
              <a:cs typeface="+mn-cs"/>
            </a:endParaRP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Fast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Nova Cond (Body)"/>
              </a:rPr>
              <a:t>rectangular range query for unit disks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Arial Nova Cond (Body)"/>
                <a:ea typeface="+mn-ea"/>
                <a:cs typeface="+mn-cs"/>
              </a:rPr>
              <a:t>, where a maximum clique needs to be reported over disks with centers in the query rectangle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chemeClr val="tx1">
                  <a:lumMod val="75000"/>
                </a:schemeClr>
              </a:solidFill>
              <a:latin typeface="Arial Nova Cond (Body)"/>
              <a:ea typeface="+mn-ea"/>
              <a:cs typeface="+mn-cs"/>
            </a:endParaRP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chemeClr val="tx1">
                  <a:lumMod val="75000"/>
                </a:schemeClr>
              </a:solidFill>
              <a:latin typeface="Arial Nova Cond (Body)"/>
              <a:ea typeface="+mn-ea"/>
              <a:cs typeface="+mn-cs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1C7B306-D9FC-9910-476E-9CDC0AD36106}"/>
              </a:ext>
            </a:extLst>
          </p:cNvPr>
          <p:cNvGrpSpPr>
            <a:grpSpLocks noChangeAspect="1"/>
          </p:cNvGrpSpPr>
          <p:nvPr/>
        </p:nvGrpSpPr>
        <p:grpSpPr>
          <a:xfrm>
            <a:off x="8872485" y="1856534"/>
            <a:ext cx="2011916" cy="1409247"/>
            <a:chOff x="8522413" y="2065336"/>
            <a:chExt cx="2892154" cy="2025804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859CEBC-C1A2-944A-B929-15A01058F8D5}"/>
                </a:ext>
              </a:extLst>
            </p:cNvPr>
            <p:cNvSpPr/>
            <p:nvPr/>
          </p:nvSpPr>
          <p:spPr>
            <a:xfrm>
              <a:off x="8630292" y="2085154"/>
              <a:ext cx="914400" cy="9144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1115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4414C2B-9EC4-739C-EB36-B480EBDA4F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979613" y="2496121"/>
              <a:ext cx="1224000" cy="1224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41275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A1CD099-940D-C7D7-5489-5F7B0E172C5C}"/>
                </a:ext>
              </a:extLst>
            </p:cNvPr>
            <p:cNvSpPr/>
            <p:nvPr/>
          </p:nvSpPr>
          <p:spPr>
            <a:xfrm>
              <a:off x="9292975" y="2065336"/>
              <a:ext cx="914400" cy="9144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302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9D43FFA-EAD4-0B13-BF7E-DB19F8D0C0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47433" y="2907088"/>
              <a:ext cx="1152000" cy="1152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937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4A9BA3C-84B6-AEF3-55E0-F46CDD48D56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22413" y="3083140"/>
              <a:ext cx="1008000" cy="1008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302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2A86BACF-3F75-52B1-11E3-5B34DE5E59F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262567" y="2618039"/>
              <a:ext cx="1152000" cy="1152000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  <a:scene3d>
              <a:camera prst="orthographicFront"/>
              <a:lightRig rig="morning" dir="t"/>
            </a:scene3d>
            <a:sp3d>
              <a:bevelT w="393700"/>
              <a:bevelB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30779AC1-7D2E-141E-7EE0-8D5369E7E9DB}"/>
              </a:ext>
            </a:extLst>
          </p:cNvPr>
          <p:cNvGrpSpPr>
            <a:grpSpLocks noChangeAspect="1"/>
          </p:cNvGrpSpPr>
          <p:nvPr/>
        </p:nvGrpSpPr>
        <p:grpSpPr>
          <a:xfrm>
            <a:off x="8735594" y="259916"/>
            <a:ext cx="1548000" cy="1435405"/>
            <a:chOff x="8534945" y="58125"/>
            <a:chExt cx="2209680" cy="2048961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5F80B19C-04FC-9C10-3033-96E134B85B02}"/>
                </a:ext>
              </a:extLst>
            </p:cNvPr>
            <p:cNvSpPr/>
            <p:nvPr/>
          </p:nvSpPr>
          <p:spPr>
            <a:xfrm>
              <a:off x="9443431" y="251757"/>
              <a:ext cx="360000" cy="36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9779E90-6C80-6367-CBA6-95CB44FFFB35}"/>
                </a:ext>
              </a:extLst>
            </p:cNvPr>
            <p:cNvSpPr/>
            <p:nvPr/>
          </p:nvSpPr>
          <p:spPr>
            <a:xfrm>
              <a:off x="9664625" y="58125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19971EC1-E31B-7C40-6DD6-678A7AEE62A4}"/>
                </a:ext>
              </a:extLst>
            </p:cNvPr>
            <p:cNvSpPr/>
            <p:nvPr/>
          </p:nvSpPr>
          <p:spPr>
            <a:xfrm>
              <a:off x="8534945" y="611757"/>
              <a:ext cx="1440000" cy="144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20207748-68E3-80E4-6566-7F4154D44347}"/>
                </a:ext>
              </a:extLst>
            </p:cNvPr>
            <p:cNvSpPr/>
            <p:nvPr/>
          </p:nvSpPr>
          <p:spPr>
            <a:xfrm>
              <a:off x="8970147" y="893944"/>
              <a:ext cx="1232946" cy="1213142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B4885A9-DFCA-63B5-7D32-4A5BC2406EE9}"/>
                </a:ext>
              </a:extLst>
            </p:cNvPr>
            <p:cNvSpPr/>
            <p:nvPr/>
          </p:nvSpPr>
          <p:spPr>
            <a:xfrm>
              <a:off x="9714062" y="923904"/>
              <a:ext cx="901580" cy="913331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11BBA5C6-F313-EF53-E952-910C81AF35A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640735" y="450247"/>
              <a:ext cx="561064" cy="1639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17AEB44-07D8-F696-088B-8E8313442F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54945" y="473106"/>
              <a:ext cx="362931" cy="8745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61E35A6-8283-29AA-9658-A4BBC1AB0696}"/>
                </a:ext>
              </a:extLst>
            </p:cNvPr>
            <p:cNvCxnSpPr>
              <a:cxnSpLocks/>
              <a:endCxn id="51" idx="0"/>
            </p:cNvCxnSpPr>
            <p:nvPr/>
          </p:nvCxnSpPr>
          <p:spPr>
            <a:xfrm flipH="1">
              <a:off x="10163698" y="653237"/>
              <a:ext cx="54266" cy="7323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4421F5D8-F69C-F1D7-EEA6-B04370E5A3D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83934" y="630378"/>
              <a:ext cx="911170" cy="7484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D2DDCB26-C62A-671C-A0D6-58D3687E4D0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86620" y="646542"/>
              <a:ext cx="615179" cy="8660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18464F2B-CE7D-8B12-70C0-22AA70196B66}"/>
                </a:ext>
              </a:extLst>
            </p:cNvPr>
            <p:cNvCxnSpPr>
              <a:cxnSpLocks/>
            </p:cNvCxnSpPr>
            <p:nvPr/>
          </p:nvCxnSpPr>
          <p:spPr>
            <a:xfrm>
              <a:off x="9271109" y="1386696"/>
              <a:ext cx="869729" cy="217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6188DBEC-A37A-3F2E-841C-AAE59CDFDA02}"/>
                </a:ext>
              </a:extLst>
            </p:cNvPr>
            <p:cNvCxnSpPr>
              <a:cxnSpLocks/>
            </p:cNvCxnSpPr>
            <p:nvPr/>
          </p:nvCxnSpPr>
          <p:spPr>
            <a:xfrm>
              <a:off x="9271109" y="1386696"/>
              <a:ext cx="315511" cy="1716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D994C9C-7F46-9232-6C2C-35925086AB1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02784" y="1408425"/>
              <a:ext cx="538054" cy="1431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8ED8DD7F-CD31-2D31-077A-15A11532A7C9}"/>
                </a:ext>
              </a:extLst>
            </p:cNvPr>
            <p:cNvSpPr/>
            <p:nvPr/>
          </p:nvSpPr>
          <p:spPr>
            <a:xfrm>
              <a:off x="9232085" y="1347672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4B81C5F8-04CD-8B69-6B69-E99599A1862E}"/>
                </a:ext>
              </a:extLst>
            </p:cNvPr>
            <p:cNvSpPr/>
            <p:nvPr/>
          </p:nvSpPr>
          <p:spPr>
            <a:xfrm>
              <a:off x="10140838" y="1385565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DF7FF0DD-7947-8D31-2B7B-448208B290C3}"/>
                </a:ext>
              </a:extLst>
            </p:cNvPr>
            <p:cNvSpPr/>
            <p:nvPr/>
          </p:nvSpPr>
          <p:spPr>
            <a:xfrm>
              <a:off x="9563760" y="1512585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46286CB4-D637-3C5E-2CBF-4ABAE832A080}"/>
                </a:ext>
              </a:extLst>
            </p:cNvPr>
            <p:cNvSpPr/>
            <p:nvPr/>
          </p:nvSpPr>
          <p:spPr>
            <a:xfrm>
              <a:off x="9595016" y="42738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1D8B1D98-011C-9655-B844-6BEE03C4F58E}"/>
                </a:ext>
              </a:extLst>
            </p:cNvPr>
            <p:cNvSpPr/>
            <p:nvPr/>
          </p:nvSpPr>
          <p:spPr>
            <a:xfrm>
              <a:off x="10195104" y="607518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61" name="Oval 60">
            <a:extLst>
              <a:ext uri="{FF2B5EF4-FFF2-40B4-BE49-F238E27FC236}">
                <a16:creationId xmlns:a16="http://schemas.microsoft.com/office/drawing/2014/main" id="{16A50294-EC62-7BC0-4D09-A276549BABAA}"/>
              </a:ext>
            </a:extLst>
          </p:cNvPr>
          <p:cNvSpPr>
            <a:spLocks noChangeAspect="1"/>
          </p:cNvSpPr>
          <p:nvPr/>
        </p:nvSpPr>
        <p:spPr>
          <a:xfrm>
            <a:off x="8806146" y="3526358"/>
            <a:ext cx="684000" cy="683998"/>
          </a:xfrm>
          <a:prstGeom prst="ellipse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8211E8A-AB92-2771-0E94-3EBBC9FCB00B}"/>
              </a:ext>
            </a:extLst>
          </p:cNvPr>
          <p:cNvSpPr>
            <a:spLocks noChangeAspect="1"/>
          </p:cNvSpPr>
          <p:nvPr/>
        </p:nvSpPr>
        <p:spPr>
          <a:xfrm>
            <a:off x="9242362" y="3761009"/>
            <a:ext cx="745136" cy="756000"/>
          </a:xfrm>
          <a:prstGeom prst="rect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B3796EF6-DCE7-EE1F-1E84-0AAB30FCD6F9}"/>
              </a:ext>
            </a:extLst>
          </p:cNvPr>
          <p:cNvSpPr/>
          <p:nvPr/>
        </p:nvSpPr>
        <p:spPr>
          <a:xfrm>
            <a:off x="9430795" y="3950416"/>
            <a:ext cx="999717" cy="468701"/>
          </a:xfrm>
          <a:prstGeom prst="ellipse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4" name="Teardrop 63">
            <a:extLst>
              <a:ext uri="{FF2B5EF4-FFF2-40B4-BE49-F238E27FC236}">
                <a16:creationId xmlns:a16="http://schemas.microsoft.com/office/drawing/2014/main" id="{9488B2CF-30A9-E6C7-2E13-7364A03B97E5}"/>
              </a:ext>
            </a:extLst>
          </p:cNvPr>
          <p:cNvSpPr>
            <a:spLocks noChangeAspect="1"/>
          </p:cNvSpPr>
          <p:nvPr/>
        </p:nvSpPr>
        <p:spPr>
          <a:xfrm>
            <a:off x="10095335" y="3626651"/>
            <a:ext cx="720000" cy="720000"/>
          </a:xfrm>
          <a:prstGeom prst="teardrop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E3F38759-916B-FE6A-11AE-5360AC4DD4F3}"/>
              </a:ext>
            </a:extLst>
          </p:cNvPr>
          <p:cNvSpPr>
            <a:spLocks noChangeAspect="1"/>
          </p:cNvSpPr>
          <p:nvPr/>
        </p:nvSpPr>
        <p:spPr>
          <a:xfrm>
            <a:off x="10147385" y="4072969"/>
            <a:ext cx="684000" cy="683998"/>
          </a:xfrm>
          <a:prstGeom prst="ellipse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82ADA73A-2559-1A6D-C7B4-27BC29ED3F21}"/>
              </a:ext>
            </a:extLst>
          </p:cNvPr>
          <p:cNvGrpSpPr>
            <a:grpSpLocks noChangeAspect="1"/>
          </p:cNvGrpSpPr>
          <p:nvPr/>
        </p:nvGrpSpPr>
        <p:grpSpPr>
          <a:xfrm>
            <a:off x="8872485" y="5180067"/>
            <a:ext cx="900000" cy="944121"/>
            <a:chOff x="5084711" y="2046001"/>
            <a:chExt cx="1817220" cy="190631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D5A0C41F-A04C-D612-DC09-5ACD9FA25F2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47570" y="204600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107DFE89-B029-FF51-0130-5BF364330A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80870" y="278994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4CAB93B6-DBBE-F32E-32B2-E862E5B7577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64711" y="292329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026F36B4-669D-FF7D-D421-5FDDB276E05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4270" y="230889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4E70A305-E0DD-290A-99D9-AB940C99577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98061" y="227837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6463C7E6-D9F7-8EC9-B711-255F1ED1C6C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29931" y="262702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FA4B19F6-05CD-822B-600A-7BD2D5E8311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40992" y="3562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D47ED99A-1A04-641F-0EAE-D4693699FA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7766" y="362126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470C03EC-D062-40EA-1959-D5A87F87575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84711" y="3880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92E6485D-4BB3-02A3-17FF-F5919F25BEA1}"/>
              </a:ext>
            </a:extLst>
          </p:cNvPr>
          <p:cNvGrpSpPr>
            <a:grpSpLocks noChangeAspect="1"/>
          </p:cNvGrpSpPr>
          <p:nvPr/>
        </p:nvGrpSpPr>
        <p:grpSpPr>
          <a:xfrm>
            <a:off x="9555335" y="4950509"/>
            <a:ext cx="900000" cy="944121"/>
            <a:chOff x="5084711" y="2046001"/>
            <a:chExt cx="1817220" cy="1906310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0A5C6F79-BB2C-8D8F-F9E6-9C040AB4D38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47570" y="204600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AC011F11-DDA4-0066-5FC5-5D24377EDA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80870" y="278994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E528BAFD-2816-E6B9-C98C-C65B16D89A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64711" y="292329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5C423679-C913-D688-496D-7CB49D827E3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4270" y="230889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8795C6A9-6BE5-DF43-8154-B7F13620CB5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98061" y="227837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B89300AE-CCAC-7A0A-CA76-684459E3596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29931" y="262702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7109B364-7BF6-EAC4-593B-89FBBF82C80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40992" y="3562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F4D54B9E-E4F2-0869-032A-A93450F0C36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7766" y="362126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8680C378-D483-CE3F-56F9-4A114CF551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84711" y="3880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8A8D0986-3D14-B798-9747-826A0915488C}"/>
              </a:ext>
            </a:extLst>
          </p:cNvPr>
          <p:cNvGrpSpPr>
            <a:grpSpLocks noChangeAspect="1"/>
          </p:cNvGrpSpPr>
          <p:nvPr/>
        </p:nvGrpSpPr>
        <p:grpSpPr>
          <a:xfrm>
            <a:off x="10005335" y="5406664"/>
            <a:ext cx="900000" cy="944121"/>
            <a:chOff x="5084711" y="2046001"/>
            <a:chExt cx="1817220" cy="1906310"/>
          </a:xfrm>
        </p:grpSpPr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7DB847A2-45CE-FC77-D17E-3A0D322E613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47570" y="204600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9D1D5BB2-CBCC-671D-9E2A-A39BD71320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80870" y="278994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B94AB4B5-73A9-194E-C84A-3EEA18EC57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64711" y="292329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BD9CED4D-A4F7-95C7-84AA-62A24933B6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4270" y="230889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80081B11-E4BC-55DA-E121-C6DE7A08EB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298061" y="227837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264B679C-A181-CE95-FF7E-813B9233383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29931" y="262702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6CF25CCB-B9D9-E5B0-F496-F823960CC0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40992" y="3562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297988A7-CADE-ACD9-E61C-13CDE1C35A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7766" y="3621267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F016CF5B-0E00-E778-6F8A-0B6A786584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84711" y="388031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00" name="Rectangle 99">
            <a:extLst>
              <a:ext uri="{FF2B5EF4-FFF2-40B4-BE49-F238E27FC236}">
                <a16:creationId xmlns:a16="http://schemas.microsoft.com/office/drawing/2014/main" id="{EB1ADF83-A7E1-48DC-6A99-860BAE5B44CE}"/>
              </a:ext>
            </a:extLst>
          </p:cNvPr>
          <p:cNvSpPr/>
          <p:nvPr/>
        </p:nvSpPr>
        <p:spPr>
          <a:xfrm>
            <a:off x="9357869" y="5155562"/>
            <a:ext cx="685051" cy="101880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5429E60-CCAB-9460-B8BB-A12FED7BEAED}"/>
              </a:ext>
            </a:extLst>
          </p:cNvPr>
          <p:cNvSpPr/>
          <p:nvPr/>
        </p:nvSpPr>
        <p:spPr>
          <a:xfrm>
            <a:off x="813816" y="1131616"/>
            <a:ext cx="7549348" cy="73870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728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BEA3AB-1086-9995-391F-933057032B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Oval 88">
            <a:extLst>
              <a:ext uri="{FF2B5EF4-FFF2-40B4-BE49-F238E27FC236}">
                <a16:creationId xmlns:a16="http://schemas.microsoft.com/office/drawing/2014/main" id="{999BEBFD-F103-2B39-1AA7-6005C380417B}"/>
              </a:ext>
            </a:extLst>
          </p:cNvPr>
          <p:cNvSpPr/>
          <p:nvPr/>
        </p:nvSpPr>
        <p:spPr>
          <a:xfrm>
            <a:off x="5228696" y="1632253"/>
            <a:ext cx="1250757" cy="1250767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E0A84F5-F8DA-A7D9-699C-B691332F48A1}"/>
              </a:ext>
            </a:extLst>
          </p:cNvPr>
          <p:cNvSpPr txBox="1">
            <a:spLocks/>
          </p:cNvSpPr>
          <p:nvPr/>
        </p:nvSpPr>
        <p:spPr>
          <a:xfrm>
            <a:off x="0" y="60376"/>
            <a:ext cx="12191999" cy="77216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From Unit Disk Graphs to </a:t>
            </a:r>
            <a:r>
              <a:rPr lang="en-US" sz="3800" b="1" i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k </a:t>
            </a:r>
            <a:r>
              <a:rPr lang="en-US" sz="3800" b="1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Arial Nova Cond"/>
              </a:rPr>
              <a:t>Types of Radii</a:t>
            </a:r>
            <a:endParaRPr lang="en-CA" sz="3800" b="1" baseline="30000" dirty="0">
              <a:ln>
                <a:solidFill>
                  <a:prstClr val="black"/>
                </a:solidFill>
              </a:ln>
              <a:solidFill>
                <a:prstClr val="white"/>
              </a:solidFill>
              <a:latin typeface="Arial Nova Cond"/>
              <a:ea typeface="+mj-ea"/>
              <a:cs typeface="+mj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0CA63F9-F74F-8F7B-A196-DF2AD87C9C33}"/>
              </a:ext>
            </a:extLst>
          </p:cNvPr>
          <p:cNvSpPr/>
          <p:nvPr/>
        </p:nvSpPr>
        <p:spPr>
          <a:xfrm>
            <a:off x="683581" y="896645"/>
            <a:ext cx="10813002" cy="5610687"/>
          </a:xfrm>
          <a:prstGeom prst="rect">
            <a:avLst/>
          </a:prstGeom>
          <a:noFill/>
          <a:ln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99F38198-DA64-06E6-3098-CC4245067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200" dirty="0"/>
              <a:t>The 41st International Symposium on Computational Geometry (</a:t>
            </a:r>
            <a:r>
              <a:rPr lang="en-US" sz="1200" dirty="0" err="1"/>
              <a:t>SoCG</a:t>
            </a:r>
            <a:r>
              <a:rPr lang="en-US" sz="1200" dirty="0"/>
              <a:t> 2025), Kanazawa, Japan, June 23–27, 2025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E6AD20-8231-633B-4D21-C5C566069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9</a:t>
            </a:fld>
            <a:endParaRPr lang="en-US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319A3D22-54BD-D302-A896-8AF28DE104FE}"/>
              </a:ext>
            </a:extLst>
          </p:cNvPr>
          <p:cNvSpPr txBox="1"/>
          <p:nvPr/>
        </p:nvSpPr>
        <p:spPr>
          <a:xfrm>
            <a:off x="942451" y="3277524"/>
            <a:ext cx="1596912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Input unit disks</a:t>
            </a:r>
            <a:endParaRPr lang="en-CA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718D9168-9D34-0701-2419-AF56DC16D585}"/>
              </a:ext>
            </a:extLst>
          </p:cNvPr>
          <p:cNvSpPr txBox="1"/>
          <p:nvPr/>
        </p:nvSpPr>
        <p:spPr>
          <a:xfrm>
            <a:off x="3706471" y="3011031"/>
            <a:ext cx="3595733" cy="64633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Guess the farthest pair and consider the points inside the lens 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EE62EA7-B5B9-C810-4019-287C9A4042BF}"/>
              </a:ext>
            </a:extLst>
          </p:cNvPr>
          <p:cNvSpPr txBox="1"/>
          <p:nvPr/>
        </p:nvSpPr>
        <p:spPr>
          <a:xfrm>
            <a:off x="7621541" y="3019633"/>
            <a:ext cx="3785925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complement of this subgraph is a bipartite graph. Compute a maximum clique from max bipartite matching</a:t>
            </a:r>
          </a:p>
        </p:txBody>
      </p:sp>
      <p:sp>
        <p:nvSpPr>
          <p:cNvPr id="113" name="Arc 112">
            <a:extLst>
              <a:ext uri="{FF2B5EF4-FFF2-40B4-BE49-F238E27FC236}">
                <a16:creationId xmlns:a16="http://schemas.microsoft.com/office/drawing/2014/main" id="{FA1E3295-3387-6EB7-5DCE-53E458DBDE1F}"/>
              </a:ext>
            </a:extLst>
          </p:cNvPr>
          <p:cNvSpPr/>
          <p:nvPr/>
        </p:nvSpPr>
        <p:spPr>
          <a:xfrm>
            <a:off x="8606834" y="773949"/>
            <a:ext cx="1254308" cy="1257301"/>
          </a:xfrm>
          <a:prstGeom prst="arc">
            <a:avLst>
              <a:gd name="adj1" fmla="val 3600532"/>
              <a:gd name="adj2" fmla="val 706951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4" name="Arc 113">
            <a:extLst>
              <a:ext uri="{FF2B5EF4-FFF2-40B4-BE49-F238E27FC236}">
                <a16:creationId xmlns:a16="http://schemas.microsoft.com/office/drawing/2014/main" id="{D1AF89EE-F7A5-A9AD-155F-35EF416A2248}"/>
              </a:ext>
            </a:extLst>
          </p:cNvPr>
          <p:cNvSpPr/>
          <p:nvPr/>
        </p:nvSpPr>
        <p:spPr>
          <a:xfrm rot="7169811">
            <a:off x="8944373" y="1301667"/>
            <a:ext cx="1254318" cy="1257291"/>
          </a:xfrm>
          <a:prstGeom prst="arc">
            <a:avLst>
              <a:gd name="adj1" fmla="val 3471190"/>
              <a:gd name="adj2" fmla="val 7019077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7" name="Arc 116">
            <a:extLst>
              <a:ext uri="{FF2B5EF4-FFF2-40B4-BE49-F238E27FC236}">
                <a16:creationId xmlns:a16="http://schemas.microsoft.com/office/drawing/2014/main" id="{2AB4772F-D143-1E26-375A-8A4BAB4D694A}"/>
              </a:ext>
            </a:extLst>
          </p:cNvPr>
          <p:cNvSpPr/>
          <p:nvPr/>
        </p:nvSpPr>
        <p:spPr>
          <a:xfrm rot="10800000">
            <a:off x="8941774" y="1311659"/>
            <a:ext cx="1254308" cy="1257301"/>
          </a:xfrm>
          <a:prstGeom prst="arc">
            <a:avLst>
              <a:gd name="adj1" fmla="val 3600532"/>
              <a:gd name="adj2" fmla="val 706951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8" name="Arc 117">
            <a:extLst>
              <a:ext uri="{FF2B5EF4-FFF2-40B4-BE49-F238E27FC236}">
                <a16:creationId xmlns:a16="http://schemas.microsoft.com/office/drawing/2014/main" id="{10285397-CC6E-6EAD-D177-1F7E2292CD0A}"/>
              </a:ext>
            </a:extLst>
          </p:cNvPr>
          <p:cNvSpPr/>
          <p:nvPr/>
        </p:nvSpPr>
        <p:spPr>
          <a:xfrm rot="17969811">
            <a:off x="8604225" y="783951"/>
            <a:ext cx="1254318" cy="1257291"/>
          </a:xfrm>
          <a:prstGeom prst="arc">
            <a:avLst>
              <a:gd name="adj1" fmla="val 3471190"/>
              <a:gd name="adj2" fmla="val 7019077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3" name="Freeform: Shape 132">
            <a:extLst>
              <a:ext uri="{FF2B5EF4-FFF2-40B4-BE49-F238E27FC236}">
                <a16:creationId xmlns:a16="http://schemas.microsoft.com/office/drawing/2014/main" id="{06E76C83-C531-B0D5-4F27-891C4235D474}"/>
              </a:ext>
            </a:extLst>
          </p:cNvPr>
          <p:cNvSpPr/>
          <p:nvPr/>
        </p:nvSpPr>
        <p:spPr>
          <a:xfrm rot="10800000">
            <a:off x="9685204" y="2239207"/>
            <a:ext cx="623428" cy="635341"/>
          </a:xfrm>
          <a:custGeom>
            <a:avLst/>
            <a:gdLst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85135 w 1085135"/>
              <a:gd name="connsiteY2" fmla="*/ 900113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999410 w 1085135"/>
              <a:gd name="connsiteY3" fmla="*/ 926306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72893"/>
              <a:gd name="connsiteX1" fmla="*/ 1085135 w 1085135"/>
              <a:gd name="connsiteY1" fmla="*/ 900113 h 1072893"/>
              <a:gd name="connsiteX2" fmla="*/ 1077991 w 1085135"/>
              <a:gd name="connsiteY2" fmla="*/ 883444 h 1072893"/>
              <a:gd name="connsiteX3" fmla="*/ 999410 w 1085135"/>
              <a:gd name="connsiteY3" fmla="*/ 926306 h 1072893"/>
              <a:gd name="connsiteX4" fmla="*/ 858917 w 1085135"/>
              <a:gd name="connsiteY4" fmla="*/ 978695 h 1072893"/>
              <a:gd name="connsiteX5" fmla="*/ 601741 w 1085135"/>
              <a:gd name="connsiteY5" fmla="*/ 1066800 h 1072893"/>
              <a:gd name="connsiteX6" fmla="*/ 442198 w 1085135"/>
              <a:gd name="connsiteY6" fmla="*/ 1062038 h 1072893"/>
              <a:gd name="connsiteX7" fmla="*/ 265985 w 1085135"/>
              <a:gd name="connsiteY7" fmla="*/ 1035844 h 1072893"/>
              <a:gd name="connsiteX8" fmla="*/ 151685 w 1085135"/>
              <a:gd name="connsiteY8" fmla="*/ 1000125 h 1072893"/>
              <a:gd name="connsiteX9" fmla="*/ 18335 w 1085135"/>
              <a:gd name="connsiteY9" fmla="*/ 931069 h 1072893"/>
              <a:gd name="connsiteX10" fmla="*/ 1666 w 1085135"/>
              <a:gd name="connsiteY10" fmla="*/ 923925 h 1072893"/>
              <a:gd name="connsiteX11" fmla="*/ 1666 w 1085135"/>
              <a:gd name="connsiteY11" fmla="*/ 919163 h 1072893"/>
              <a:gd name="connsiteX12" fmla="*/ 11191 w 1085135"/>
              <a:gd name="connsiteY12" fmla="*/ 802482 h 1072893"/>
              <a:gd name="connsiteX13" fmla="*/ 54054 w 1085135"/>
              <a:gd name="connsiteY13" fmla="*/ 604838 h 1072893"/>
              <a:gd name="connsiteX14" fmla="*/ 144541 w 1085135"/>
              <a:gd name="connsiteY14" fmla="*/ 400050 h 1072893"/>
              <a:gd name="connsiteX15" fmla="*/ 244554 w 1085135"/>
              <a:gd name="connsiteY15" fmla="*/ 257175 h 1072893"/>
              <a:gd name="connsiteX16" fmla="*/ 365998 w 1085135"/>
              <a:gd name="connsiteY16" fmla="*/ 145257 h 1072893"/>
              <a:gd name="connsiteX17" fmla="*/ 430291 w 1085135"/>
              <a:gd name="connsiteY17" fmla="*/ 88107 h 1072893"/>
              <a:gd name="connsiteX18" fmla="*/ 523160 w 1085135"/>
              <a:gd name="connsiteY18" fmla="*/ 26194 h 1072893"/>
              <a:gd name="connsiteX19" fmla="*/ 568404 w 1085135"/>
              <a:gd name="connsiteY19" fmla="*/ 0 h 1072893"/>
              <a:gd name="connsiteX0" fmla="*/ 568404 w 1085135"/>
              <a:gd name="connsiteY0" fmla="*/ 0 h 1062555"/>
              <a:gd name="connsiteX1" fmla="*/ 1085135 w 1085135"/>
              <a:gd name="connsiteY1" fmla="*/ 900113 h 1062555"/>
              <a:gd name="connsiteX2" fmla="*/ 1077991 w 1085135"/>
              <a:gd name="connsiteY2" fmla="*/ 883444 h 1062555"/>
              <a:gd name="connsiteX3" fmla="*/ 999410 w 1085135"/>
              <a:gd name="connsiteY3" fmla="*/ 926306 h 1062555"/>
              <a:gd name="connsiteX4" fmla="*/ 858917 w 1085135"/>
              <a:gd name="connsiteY4" fmla="*/ 978695 h 1062555"/>
              <a:gd name="connsiteX5" fmla="*/ 694609 w 1085135"/>
              <a:gd name="connsiteY5" fmla="*/ 1012031 h 1062555"/>
              <a:gd name="connsiteX6" fmla="*/ 442198 w 1085135"/>
              <a:gd name="connsiteY6" fmla="*/ 1062038 h 1062555"/>
              <a:gd name="connsiteX7" fmla="*/ 265985 w 1085135"/>
              <a:gd name="connsiteY7" fmla="*/ 1035844 h 1062555"/>
              <a:gd name="connsiteX8" fmla="*/ 151685 w 1085135"/>
              <a:gd name="connsiteY8" fmla="*/ 1000125 h 1062555"/>
              <a:gd name="connsiteX9" fmla="*/ 18335 w 1085135"/>
              <a:gd name="connsiteY9" fmla="*/ 931069 h 1062555"/>
              <a:gd name="connsiteX10" fmla="*/ 1666 w 1085135"/>
              <a:gd name="connsiteY10" fmla="*/ 923925 h 1062555"/>
              <a:gd name="connsiteX11" fmla="*/ 1666 w 1085135"/>
              <a:gd name="connsiteY11" fmla="*/ 919163 h 1062555"/>
              <a:gd name="connsiteX12" fmla="*/ 11191 w 1085135"/>
              <a:gd name="connsiteY12" fmla="*/ 802482 h 1062555"/>
              <a:gd name="connsiteX13" fmla="*/ 54054 w 1085135"/>
              <a:gd name="connsiteY13" fmla="*/ 604838 h 1062555"/>
              <a:gd name="connsiteX14" fmla="*/ 144541 w 1085135"/>
              <a:gd name="connsiteY14" fmla="*/ 400050 h 1062555"/>
              <a:gd name="connsiteX15" fmla="*/ 244554 w 1085135"/>
              <a:gd name="connsiteY15" fmla="*/ 257175 h 1062555"/>
              <a:gd name="connsiteX16" fmla="*/ 365998 w 1085135"/>
              <a:gd name="connsiteY16" fmla="*/ 145257 h 1062555"/>
              <a:gd name="connsiteX17" fmla="*/ 430291 w 1085135"/>
              <a:gd name="connsiteY17" fmla="*/ 88107 h 1062555"/>
              <a:gd name="connsiteX18" fmla="*/ 523160 w 1085135"/>
              <a:gd name="connsiteY18" fmla="*/ 26194 h 1062555"/>
              <a:gd name="connsiteX19" fmla="*/ 568404 w 1085135"/>
              <a:gd name="connsiteY19" fmla="*/ 0 h 1062555"/>
              <a:gd name="connsiteX0" fmla="*/ 568404 w 1085135"/>
              <a:gd name="connsiteY0" fmla="*/ 0 h 1036136"/>
              <a:gd name="connsiteX1" fmla="*/ 1085135 w 1085135"/>
              <a:gd name="connsiteY1" fmla="*/ 900113 h 1036136"/>
              <a:gd name="connsiteX2" fmla="*/ 1077991 w 1085135"/>
              <a:gd name="connsiteY2" fmla="*/ 883444 h 1036136"/>
              <a:gd name="connsiteX3" fmla="*/ 999410 w 1085135"/>
              <a:gd name="connsiteY3" fmla="*/ 926306 h 1036136"/>
              <a:gd name="connsiteX4" fmla="*/ 858917 w 1085135"/>
              <a:gd name="connsiteY4" fmla="*/ 978695 h 1036136"/>
              <a:gd name="connsiteX5" fmla="*/ 694609 w 1085135"/>
              <a:gd name="connsiteY5" fmla="*/ 1012031 h 1036136"/>
              <a:gd name="connsiteX6" fmla="*/ 487442 w 1085135"/>
              <a:gd name="connsiteY6" fmla="*/ 1016795 h 1036136"/>
              <a:gd name="connsiteX7" fmla="*/ 265985 w 1085135"/>
              <a:gd name="connsiteY7" fmla="*/ 1035844 h 1036136"/>
              <a:gd name="connsiteX8" fmla="*/ 151685 w 1085135"/>
              <a:gd name="connsiteY8" fmla="*/ 1000125 h 1036136"/>
              <a:gd name="connsiteX9" fmla="*/ 18335 w 1085135"/>
              <a:gd name="connsiteY9" fmla="*/ 931069 h 1036136"/>
              <a:gd name="connsiteX10" fmla="*/ 1666 w 1085135"/>
              <a:gd name="connsiteY10" fmla="*/ 923925 h 1036136"/>
              <a:gd name="connsiteX11" fmla="*/ 1666 w 1085135"/>
              <a:gd name="connsiteY11" fmla="*/ 919163 h 1036136"/>
              <a:gd name="connsiteX12" fmla="*/ 11191 w 1085135"/>
              <a:gd name="connsiteY12" fmla="*/ 802482 h 1036136"/>
              <a:gd name="connsiteX13" fmla="*/ 54054 w 1085135"/>
              <a:gd name="connsiteY13" fmla="*/ 604838 h 1036136"/>
              <a:gd name="connsiteX14" fmla="*/ 144541 w 1085135"/>
              <a:gd name="connsiteY14" fmla="*/ 400050 h 1036136"/>
              <a:gd name="connsiteX15" fmla="*/ 244554 w 1085135"/>
              <a:gd name="connsiteY15" fmla="*/ 257175 h 1036136"/>
              <a:gd name="connsiteX16" fmla="*/ 365998 w 1085135"/>
              <a:gd name="connsiteY16" fmla="*/ 145257 h 1036136"/>
              <a:gd name="connsiteX17" fmla="*/ 430291 w 1085135"/>
              <a:gd name="connsiteY17" fmla="*/ 88107 h 1036136"/>
              <a:gd name="connsiteX18" fmla="*/ 523160 w 1085135"/>
              <a:gd name="connsiteY18" fmla="*/ 26194 h 1036136"/>
              <a:gd name="connsiteX19" fmla="*/ 568404 w 1085135"/>
              <a:gd name="connsiteY19" fmla="*/ 0 h 1036136"/>
              <a:gd name="connsiteX0" fmla="*/ 568404 w 1085135"/>
              <a:gd name="connsiteY0" fmla="*/ 0 h 1018735"/>
              <a:gd name="connsiteX1" fmla="*/ 1085135 w 1085135"/>
              <a:gd name="connsiteY1" fmla="*/ 900113 h 1018735"/>
              <a:gd name="connsiteX2" fmla="*/ 1077991 w 1085135"/>
              <a:gd name="connsiteY2" fmla="*/ 883444 h 1018735"/>
              <a:gd name="connsiteX3" fmla="*/ 999410 w 1085135"/>
              <a:gd name="connsiteY3" fmla="*/ 926306 h 1018735"/>
              <a:gd name="connsiteX4" fmla="*/ 858917 w 1085135"/>
              <a:gd name="connsiteY4" fmla="*/ 978695 h 1018735"/>
              <a:gd name="connsiteX5" fmla="*/ 694609 w 1085135"/>
              <a:gd name="connsiteY5" fmla="*/ 1012031 h 1018735"/>
              <a:gd name="connsiteX6" fmla="*/ 487442 w 1085135"/>
              <a:gd name="connsiteY6" fmla="*/ 1016795 h 1018735"/>
              <a:gd name="connsiteX7" fmla="*/ 304085 w 1085135"/>
              <a:gd name="connsiteY7" fmla="*/ 988219 h 1018735"/>
              <a:gd name="connsiteX8" fmla="*/ 151685 w 1085135"/>
              <a:gd name="connsiteY8" fmla="*/ 1000125 h 1018735"/>
              <a:gd name="connsiteX9" fmla="*/ 18335 w 1085135"/>
              <a:gd name="connsiteY9" fmla="*/ 931069 h 1018735"/>
              <a:gd name="connsiteX10" fmla="*/ 1666 w 1085135"/>
              <a:gd name="connsiteY10" fmla="*/ 923925 h 1018735"/>
              <a:gd name="connsiteX11" fmla="*/ 1666 w 1085135"/>
              <a:gd name="connsiteY11" fmla="*/ 919163 h 1018735"/>
              <a:gd name="connsiteX12" fmla="*/ 11191 w 1085135"/>
              <a:gd name="connsiteY12" fmla="*/ 802482 h 1018735"/>
              <a:gd name="connsiteX13" fmla="*/ 54054 w 1085135"/>
              <a:gd name="connsiteY13" fmla="*/ 604838 h 1018735"/>
              <a:gd name="connsiteX14" fmla="*/ 144541 w 1085135"/>
              <a:gd name="connsiteY14" fmla="*/ 400050 h 1018735"/>
              <a:gd name="connsiteX15" fmla="*/ 244554 w 1085135"/>
              <a:gd name="connsiteY15" fmla="*/ 257175 h 1018735"/>
              <a:gd name="connsiteX16" fmla="*/ 365998 w 1085135"/>
              <a:gd name="connsiteY16" fmla="*/ 145257 h 1018735"/>
              <a:gd name="connsiteX17" fmla="*/ 430291 w 1085135"/>
              <a:gd name="connsiteY17" fmla="*/ 88107 h 1018735"/>
              <a:gd name="connsiteX18" fmla="*/ 523160 w 1085135"/>
              <a:gd name="connsiteY18" fmla="*/ 26194 h 1018735"/>
              <a:gd name="connsiteX19" fmla="*/ 568404 w 1085135"/>
              <a:gd name="connsiteY19" fmla="*/ 0 h 1018735"/>
              <a:gd name="connsiteX0" fmla="*/ 572121 w 1088852"/>
              <a:gd name="connsiteY0" fmla="*/ 0 h 1018735"/>
              <a:gd name="connsiteX1" fmla="*/ 1088852 w 1088852"/>
              <a:gd name="connsiteY1" fmla="*/ 900113 h 1018735"/>
              <a:gd name="connsiteX2" fmla="*/ 1081708 w 1088852"/>
              <a:gd name="connsiteY2" fmla="*/ 883444 h 1018735"/>
              <a:gd name="connsiteX3" fmla="*/ 1003127 w 1088852"/>
              <a:gd name="connsiteY3" fmla="*/ 926306 h 1018735"/>
              <a:gd name="connsiteX4" fmla="*/ 862634 w 1088852"/>
              <a:gd name="connsiteY4" fmla="*/ 978695 h 1018735"/>
              <a:gd name="connsiteX5" fmla="*/ 698326 w 1088852"/>
              <a:gd name="connsiteY5" fmla="*/ 1012031 h 1018735"/>
              <a:gd name="connsiteX6" fmla="*/ 491159 w 1088852"/>
              <a:gd name="connsiteY6" fmla="*/ 1016795 h 1018735"/>
              <a:gd name="connsiteX7" fmla="*/ 307802 w 1088852"/>
              <a:gd name="connsiteY7" fmla="*/ 988219 h 1018735"/>
              <a:gd name="connsiteX8" fmla="*/ 224458 w 1088852"/>
              <a:gd name="connsiteY8" fmla="*/ 952500 h 1018735"/>
              <a:gd name="connsiteX9" fmla="*/ 22052 w 1088852"/>
              <a:gd name="connsiteY9" fmla="*/ 931069 h 1018735"/>
              <a:gd name="connsiteX10" fmla="*/ 5383 w 1088852"/>
              <a:gd name="connsiteY10" fmla="*/ 923925 h 1018735"/>
              <a:gd name="connsiteX11" fmla="*/ 5383 w 1088852"/>
              <a:gd name="connsiteY11" fmla="*/ 919163 h 1018735"/>
              <a:gd name="connsiteX12" fmla="*/ 14908 w 1088852"/>
              <a:gd name="connsiteY12" fmla="*/ 802482 h 1018735"/>
              <a:gd name="connsiteX13" fmla="*/ 57771 w 1088852"/>
              <a:gd name="connsiteY13" fmla="*/ 604838 h 1018735"/>
              <a:gd name="connsiteX14" fmla="*/ 148258 w 1088852"/>
              <a:gd name="connsiteY14" fmla="*/ 400050 h 1018735"/>
              <a:gd name="connsiteX15" fmla="*/ 248271 w 1088852"/>
              <a:gd name="connsiteY15" fmla="*/ 257175 h 1018735"/>
              <a:gd name="connsiteX16" fmla="*/ 369715 w 1088852"/>
              <a:gd name="connsiteY16" fmla="*/ 145257 h 1018735"/>
              <a:gd name="connsiteX17" fmla="*/ 434008 w 1088852"/>
              <a:gd name="connsiteY17" fmla="*/ 88107 h 1018735"/>
              <a:gd name="connsiteX18" fmla="*/ 526877 w 1088852"/>
              <a:gd name="connsiteY18" fmla="*/ 26194 h 1018735"/>
              <a:gd name="connsiteX19" fmla="*/ 572121 w 1088852"/>
              <a:gd name="connsiteY19" fmla="*/ 0 h 1018735"/>
              <a:gd name="connsiteX0" fmla="*/ 575039 w 1091770"/>
              <a:gd name="connsiteY0" fmla="*/ 0 h 1018735"/>
              <a:gd name="connsiteX1" fmla="*/ 1091770 w 1091770"/>
              <a:gd name="connsiteY1" fmla="*/ 900113 h 1018735"/>
              <a:gd name="connsiteX2" fmla="*/ 1084626 w 1091770"/>
              <a:gd name="connsiteY2" fmla="*/ 883444 h 1018735"/>
              <a:gd name="connsiteX3" fmla="*/ 1006045 w 1091770"/>
              <a:gd name="connsiteY3" fmla="*/ 926306 h 1018735"/>
              <a:gd name="connsiteX4" fmla="*/ 865552 w 1091770"/>
              <a:gd name="connsiteY4" fmla="*/ 978695 h 1018735"/>
              <a:gd name="connsiteX5" fmla="*/ 701244 w 1091770"/>
              <a:gd name="connsiteY5" fmla="*/ 1012031 h 1018735"/>
              <a:gd name="connsiteX6" fmla="*/ 494077 w 1091770"/>
              <a:gd name="connsiteY6" fmla="*/ 1016795 h 1018735"/>
              <a:gd name="connsiteX7" fmla="*/ 310720 w 1091770"/>
              <a:gd name="connsiteY7" fmla="*/ 988219 h 1018735"/>
              <a:gd name="connsiteX8" fmla="*/ 227376 w 1091770"/>
              <a:gd name="connsiteY8" fmla="*/ 952500 h 1018735"/>
              <a:gd name="connsiteX9" fmla="*/ 115458 w 1091770"/>
              <a:gd name="connsiteY9" fmla="*/ 912019 h 1018735"/>
              <a:gd name="connsiteX10" fmla="*/ 8301 w 1091770"/>
              <a:gd name="connsiteY10" fmla="*/ 923925 h 1018735"/>
              <a:gd name="connsiteX11" fmla="*/ 8301 w 1091770"/>
              <a:gd name="connsiteY11" fmla="*/ 919163 h 1018735"/>
              <a:gd name="connsiteX12" fmla="*/ 17826 w 1091770"/>
              <a:gd name="connsiteY12" fmla="*/ 802482 h 1018735"/>
              <a:gd name="connsiteX13" fmla="*/ 60689 w 1091770"/>
              <a:gd name="connsiteY13" fmla="*/ 604838 h 1018735"/>
              <a:gd name="connsiteX14" fmla="*/ 151176 w 1091770"/>
              <a:gd name="connsiteY14" fmla="*/ 400050 h 1018735"/>
              <a:gd name="connsiteX15" fmla="*/ 251189 w 1091770"/>
              <a:gd name="connsiteY15" fmla="*/ 257175 h 1018735"/>
              <a:gd name="connsiteX16" fmla="*/ 372633 w 1091770"/>
              <a:gd name="connsiteY16" fmla="*/ 145257 h 1018735"/>
              <a:gd name="connsiteX17" fmla="*/ 436926 w 1091770"/>
              <a:gd name="connsiteY17" fmla="*/ 88107 h 1018735"/>
              <a:gd name="connsiteX18" fmla="*/ 529795 w 1091770"/>
              <a:gd name="connsiteY18" fmla="*/ 26194 h 1018735"/>
              <a:gd name="connsiteX19" fmla="*/ 575039 w 1091770"/>
              <a:gd name="connsiteY19" fmla="*/ 0 h 1018735"/>
              <a:gd name="connsiteX0" fmla="*/ 566783 w 1083514"/>
              <a:gd name="connsiteY0" fmla="*/ 0 h 1018735"/>
              <a:gd name="connsiteX1" fmla="*/ 1083514 w 1083514"/>
              <a:gd name="connsiteY1" fmla="*/ 900113 h 1018735"/>
              <a:gd name="connsiteX2" fmla="*/ 1076370 w 1083514"/>
              <a:gd name="connsiteY2" fmla="*/ 883444 h 1018735"/>
              <a:gd name="connsiteX3" fmla="*/ 997789 w 1083514"/>
              <a:gd name="connsiteY3" fmla="*/ 926306 h 1018735"/>
              <a:gd name="connsiteX4" fmla="*/ 857296 w 1083514"/>
              <a:gd name="connsiteY4" fmla="*/ 978695 h 1018735"/>
              <a:gd name="connsiteX5" fmla="*/ 692988 w 1083514"/>
              <a:gd name="connsiteY5" fmla="*/ 1012031 h 1018735"/>
              <a:gd name="connsiteX6" fmla="*/ 485821 w 1083514"/>
              <a:gd name="connsiteY6" fmla="*/ 1016795 h 1018735"/>
              <a:gd name="connsiteX7" fmla="*/ 302464 w 1083514"/>
              <a:gd name="connsiteY7" fmla="*/ 988219 h 1018735"/>
              <a:gd name="connsiteX8" fmla="*/ 219120 w 1083514"/>
              <a:gd name="connsiteY8" fmla="*/ 952500 h 1018735"/>
              <a:gd name="connsiteX9" fmla="*/ 107202 w 1083514"/>
              <a:gd name="connsiteY9" fmla="*/ 912019 h 1018735"/>
              <a:gd name="connsiteX10" fmla="*/ 45 w 1083514"/>
              <a:gd name="connsiteY10" fmla="*/ 923925 h 1018735"/>
              <a:gd name="connsiteX11" fmla="*/ 92914 w 1083514"/>
              <a:gd name="connsiteY11" fmla="*/ 900113 h 1018735"/>
              <a:gd name="connsiteX12" fmla="*/ 9570 w 1083514"/>
              <a:gd name="connsiteY12" fmla="*/ 802482 h 1018735"/>
              <a:gd name="connsiteX13" fmla="*/ 52433 w 1083514"/>
              <a:gd name="connsiteY13" fmla="*/ 604838 h 1018735"/>
              <a:gd name="connsiteX14" fmla="*/ 142920 w 1083514"/>
              <a:gd name="connsiteY14" fmla="*/ 400050 h 1018735"/>
              <a:gd name="connsiteX15" fmla="*/ 242933 w 1083514"/>
              <a:gd name="connsiteY15" fmla="*/ 257175 h 1018735"/>
              <a:gd name="connsiteX16" fmla="*/ 364377 w 1083514"/>
              <a:gd name="connsiteY16" fmla="*/ 145257 h 1018735"/>
              <a:gd name="connsiteX17" fmla="*/ 428670 w 1083514"/>
              <a:gd name="connsiteY17" fmla="*/ 88107 h 1018735"/>
              <a:gd name="connsiteX18" fmla="*/ 521539 w 1083514"/>
              <a:gd name="connsiteY18" fmla="*/ 26194 h 1018735"/>
              <a:gd name="connsiteX19" fmla="*/ 566783 w 1083514"/>
              <a:gd name="connsiteY19" fmla="*/ 0 h 1018735"/>
              <a:gd name="connsiteX0" fmla="*/ 558255 w 1074986"/>
              <a:gd name="connsiteY0" fmla="*/ 0 h 1018735"/>
              <a:gd name="connsiteX1" fmla="*/ 1074986 w 1074986"/>
              <a:gd name="connsiteY1" fmla="*/ 900113 h 1018735"/>
              <a:gd name="connsiteX2" fmla="*/ 1067842 w 1074986"/>
              <a:gd name="connsiteY2" fmla="*/ 883444 h 1018735"/>
              <a:gd name="connsiteX3" fmla="*/ 989261 w 1074986"/>
              <a:gd name="connsiteY3" fmla="*/ 926306 h 1018735"/>
              <a:gd name="connsiteX4" fmla="*/ 848768 w 1074986"/>
              <a:gd name="connsiteY4" fmla="*/ 978695 h 1018735"/>
              <a:gd name="connsiteX5" fmla="*/ 684460 w 1074986"/>
              <a:gd name="connsiteY5" fmla="*/ 1012031 h 1018735"/>
              <a:gd name="connsiteX6" fmla="*/ 477293 w 1074986"/>
              <a:gd name="connsiteY6" fmla="*/ 1016795 h 1018735"/>
              <a:gd name="connsiteX7" fmla="*/ 293936 w 1074986"/>
              <a:gd name="connsiteY7" fmla="*/ 988219 h 1018735"/>
              <a:gd name="connsiteX8" fmla="*/ 210592 w 1074986"/>
              <a:gd name="connsiteY8" fmla="*/ 952500 h 1018735"/>
              <a:gd name="connsiteX9" fmla="*/ 98674 w 1074986"/>
              <a:gd name="connsiteY9" fmla="*/ 912019 h 1018735"/>
              <a:gd name="connsiteX10" fmla="*/ 91530 w 1074986"/>
              <a:gd name="connsiteY10" fmla="*/ 904875 h 1018735"/>
              <a:gd name="connsiteX11" fmla="*/ 84386 w 1074986"/>
              <a:gd name="connsiteY11" fmla="*/ 900113 h 1018735"/>
              <a:gd name="connsiteX12" fmla="*/ 1042 w 1074986"/>
              <a:gd name="connsiteY12" fmla="*/ 802482 h 1018735"/>
              <a:gd name="connsiteX13" fmla="*/ 43905 w 1074986"/>
              <a:gd name="connsiteY13" fmla="*/ 604838 h 1018735"/>
              <a:gd name="connsiteX14" fmla="*/ 134392 w 1074986"/>
              <a:gd name="connsiteY14" fmla="*/ 400050 h 1018735"/>
              <a:gd name="connsiteX15" fmla="*/ 234405 w 1074986"/>
              <a:gd name="connsiteY15" fmla="*/ 257175 h 1018735"/>
              <a:gd name="connsiteX16" fmla="*/ 355849 w 1074986"/>
              <a:gd name="connsiteY16" fmla="*/ 145257 h 1018735"/>
              <a:gd name="connsiteX17" fmla="*/ 420142 w 1074986"/>
              <a:gd name="connsiteY17" fmla="*/ 88107 h 1018735"/>
              <a:gd name="connsiteX18" fmla="*/ 513011 w 1074986"/>
              <a:gd name="connsiteY18" fmla="*/ 26194 h 1018735"/>
              <a:gd name="connsiteX19" fmla="*/ 558255 w 1074986"/>
              <a:gd name="connsiteY19" fmla="*/ 0 h 1018735"/>
              <a:gd name="connsiteX0" fmla="*/ 515940 w 1032671"/>
              <a:gd name="connsiteY0" fmla="*/ 0 h 1018735"/>
              <a:gd name="connsiteX1" fmla="*/ 1032671 w 1032671"/>
              <a:gd name="connsiteY1" fmla="*/ 900113 h 1018735"/>
              <a:gd name="connsiteX2" fmla="*/ 1025527 w 1032671"/>
              <a:gd name="connsiteY2" fmla="*/ 883444 h 1018735"/>
              <a:gd name="connsiteX3" fmla="*/ 946946 w 1032671"/>
              <a:gd name="connsiteY3" fmla="*/ 926306 h 1018735"/>
              <a:gd name="connsiteX4" fmla="*/ 806453 w 1032671"/>
              <a:gd name="connsiteY4" fmla="*/ 978695 h 1018735"/>
              <a:gd name="connsiteX5" fmla="*/ 642145 w 1032671"/>
              <a:gd name="connsiteY5" fmla="*/ 1012031 h 1018735"/>
              <a:gd name="connsiteX6" fmla="*/ 434978 w 1032671"/>
              <a:gd name="connsiteY6" fmla="*/ 1016795 h 1018735"/>
              <a:gd name="connsiteX7" fmla="*/ 251621 w 1032671"/>
              <a:gd name="connsiteY7" fmla="*/ 988219 h 1018735"/>
              <a:gd name="connsiteX8" fmla="*/ 168277 w 1032671"/>
              <a:gd name="connsiteY8" fmla="*/ 952500 h 1018735"/>
              <a:gd name="connsiteX9" fmla="*/ 56359 w 1032671"/>
              <a:gd name="connsiteY9" fmla="*/ 912019 h 1018735"/>
              <a:gd name="connsiteX10" fmla="*/ 49215 w 1032671"/>
              <a:gd name="connsiteY10" fmla="*/ 904875 h 1018735"/>
              <a:gd name="connsiteX11" fmla="*/ 42071 w 1032671"/>
              <a:gd name="connsiteY11" fmla="*/ 900113 h 1018735"/>
              <a:gd name="connsiteX12" fmla="*/ 34927 w 1032671"/>
              <a:gd name="connsiteY12" fmla="*/ 776288 h 1018735"/>
              <a:gd name="connsiteX13" fmla="*/ 1590 w 1032671"/>
              <a:gd name="connsiteY13" fmla="*/ 604838 h 1018735"/>
              <a:gd name="connsiteX14" fmla="*/ 92077 w 1032671"/>
              <a:gd name="connsiteY14" fmla="*/ 400050 h 1018735"/>
              <a:gd name="connsiteX15" fmla="*/ 192090 w 1032671"/>
              <a:gd name="connsiteY15" fmla="*/ 257175 h 1018735"/>
              <a:gd name="connsiteX16" fmla="*/ 313534 w 1032671"/>
              <a:gd name="connsiteY16" fmla="*/ 145257 h 1018735"/>
              <a:gd name="connsiteX17" fmla="*/ 377827 w 1032671"/>
              <a:gd name="connsiteY17" fmla="*/ 88107 h 1018735"/>
              <a:gd name="connsiteX18" fmla="*/ 470696 w 1032671"/>
              <a:gd name="connsiteY18" fmla="*/ 26194 h 1018735"/>
              <a:gd name="connsiteX19" fmla="*/ 515940 w 1032671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58466 w 999060"/>
              <a:gd name="connsiteY14" fmla="*/ 400050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79934 w 999060"/>
              <a:gd name="connsiteY17" fmla="*/ 76201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99060" h="1018735">
                <a:moveTo>
                  <a:pt x="482329" y="0"/>
                </a:moveTo>
                <a:lnTo>
                  <a:pt x="999060" y="900113"/>
                </a:lnTo>
                <a:lnTo>
                  <a:pt x="991916" y="883444"/>
                </a:lnTo>
                <a:cubicBezTo>
                  <a:pt x="980407" y="892175"/>
                  <a:pt x="949847" y="910431"/>
                  <a:pt x="913335" y="926306"/>
                </a:cubicBezTo>
                <a:cubicBezTo>
                  <a:pt x="876823" y="942181"/>
                  <a:pt x="823642" y="964408"/>
                  <a:pt x="772842" y="978695"/>
                </a:cubicBezTo>
                <a:cubicBezTo>
                  <a:pt x="722042" y="992982"/>
                  <a:pt x="670447" y="1005681"/>
                  <a:pt x="608534" y="1012031"/>
                </a:cubicBezTo>
                <a:cubicBezTo>
                  <a:pt x="546622" y="1018381"/>
                  <a:pt x="466454" y="1020764"/>
                  <a:pt x="401367" y="1016795"/>
                </a:cubicBezTo>
                <a:cubicBezTo>
                  <a:pt x="336280" y="1012826"/>
                  <a:pt x="262460" y="998935"/>
                  <a:pt x="218010" y="988219"/>
                </a:cubicBezTo>
                <a:cubicBezTo>
                  <a:pt x="173560" y="977503"/>
                  <a:pt x="167210" y="965200"/>
                  <a:pt x="134666" y="952500"/>
                </a:cubicBezTo>
                <a:cubicBezTo>
                  <a:pt x="102122" y="939800"/>
                  <a:pt x="42592" y="919956"/>
                  <a:pt x="22748" y="912019"/>
                </a:cubicBezTo>
                <a:cubicBezTo>
                  <a:pt x="2904" y="904082"/>
                  <a:pt x="17985" y="906859"/>
                  <a:pt x="15604" y="904875"/>
                </a:cubicBezTo>
                <a:cubicBezTo>
                  <a:pt x="13223" y="902891"/>
                  <a:pt x="10841" y="921544"/>
                  <a:pt x="8460" y="900113"/>
                </a:cubicBezTo>
                <a:cubicBezTo>
                  <a:pt x="6079" y="878682"/>
                  <a:pt x="-3447" y="831057"/>
                  <a:pt x="1316" y="776288"/>
                </a:cubicBezTo>
                <a:cubicBezTo>
                  <a:pt x="6079" y="721519"/>
                  <a:pt x="18383" y="633413"/>
                  <a:pt x="37036" y="571501"/>
                </a:cubicBezTo>
                <a:cubicBezTo>
                  <a:pt x="55689" y="509589"/>
                  <a:pt x="84660" y="458788"/>
                  <a:pt x="113235" y="404813"/>
                </a:cubicBezTo>
                <a:cubicBezTo>
                  <a:pt x="141810" y="350838"/>
                  <a:pt x="174751" y="294481"/>
                  <a:pt x="208485" y="247650"/>
                </a:cubicBezTo>
                <a:cubicBezTo>
                  <a:pt x="242219" y="200819"/>
                  <a:pt x="287067" y="152401"/>
                  <a:pt x="315642" y="123826"/>
                </a:cubicBezTo>
                <a:cubicBezTo>
                  <a:pt x="344217" y="95251"/>
                  <a:pt x="353740" y="96045"/>
                  <a:pt x="379934" y="76201"/>
                </a:cubicBezTo>
                <a:cubicBezTo>
                  <a:pt x="406128" y="56357"/>
                  <a:pt x="420019" y="38894"/>
                  <a:pt x="437085" y="26194"/>
                </a:cubicBezTo>
                <a:cubicBezTo>
                  <a:pt x="454151" y="13494"/>
                  <a:pt x="467049" y="5755"/>
                  <a:pt x="482329" y="0"/>
                </a:cubicBezTo>
                <a:close/>
              </a:path>
            </a:pathLst>
          </a:cu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73F80485-4E05-37A3-06B0-179784130946}"/>
              </a:ext>
            </a:extLst>
          </p:cNvPr>
          <p:cNvGrpSpPr/>
          <p:nvPr/>
        </p:nvGrpSpPr>
        <p:grpSpPr>
          <a:xfrm rot="10800000">
            <a:off x="9041813" y="1713216"/>
            <a:ext cx="1593343" cy="1783523"/>
            <a:chOff x="8189566" y="717211"/>
            <a:chExt cx="2568188" cy="2874702"/>
          </a:xfrm>
        </p:grpSpPr>
        <p:sp>
          <p:nvSpPr>
            <p:cNvPr id="139" name="Arc 138">
              <a:extLst>
                <a:ext uri="{FF2B5EF4-FFF2-40B4-BE49-F238E27FC236}">
                  <a16:creationId xmlns:a16="http://schemas.microsoft.com/office/drawing/2014/main" id="{CE9D5EBC-B777-51A6-7410-C03973A4999E}"/>
                </a:ext>
              </a:extLst>
            </p:cNvPr>
            <p:cNvSpPr/>
            <p:nvPr/>
          </p:nvSpPr>
          <p:spPr>
            <a:xfrm>
              <a:off x="8189566" y="717211"/>
              <a:ext cx="2021724" cy="2026531"/>
            </a:xfrm>
            <a:prstGeom prst="arc">
              <a:avLst>
                <a:gd name="adj1" fmla="val 3600532"/>
                <a:gd name="adj2" fmla="val 7069513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0" name="Arc 139">
              <a:extLst>
                <a:ext uri="{FF2B5EF4-FFF2-40B4-BE49-F238E27FC236}">
                  <a16:creationId xmlns:a16="http://schemas.microsoft.com/office/drawing/2014/main" id="{FC6AAF58-3662-CB3E-7049-8F31E8F7E7EC}"/>
                </a:ext>
              </a:extLst>
            </p:cNvPr>
            <p:cNvSpPr/>
            <p:nvPr/>
          </p:nvSpPr>
          <p:spPr>
            <a:xfrm rot="7169811">
              <a:off x="8733627" y="1567785"/>
              <a:ext cx="2021724" cy="2026531"/>
            </a:xfrm>
            <a:prstGeom prst="arc">
              <a:avLst>
                <a:gd name="adj1" fmla="val 3471190"/>
                <a:gd name="adj2" fmla="val 7019077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E24E8ABE-54C0-2F5C-B9A3-E8C8D280B9FC}"/>
              </a:ext>
            </a:extLst>
          </p:cNvPr>
          <p:cNvSpPr/>
          <p:nvPr/>
        </p:nvSpPr>
        <p:spPr>
          <a:xfrm>
            <a:off x="8715832" y="2260996"/>
            <a:ext cx="619832" cy="632044"/>
          </a:xfrm>
          <a:custGeom>
            <a:avLst/>
            <a:gdLst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85135 w 1085135"/>
              <a:gd name="connsiteY2" fmla="*/ 900113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999410 w 1085135"/>
              <a:gd name="connsiteY3" fmla="*/ 926306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72893"/>
              <a:gd name="connsiteX1" fmla="*/ 1085135 w 1085135"/>
              <a:gd name="connsiteY1" fmla="*/ 900113 h 1072893"/>
              <a:gd name="connsiteX2" fmla="*/ 1077991 w 1085135"/>
              <a:gd name="connsiteY2" fmla="*/ 883444 h 1072893"/>
              <a:gd name="connsiteX3" fmla="*/ 999410 w 1085135"/>
              <a:gd name="connsiteY3" fmla="*/ 926306 h 1072893"/>
              <a:gd name="connsiteX4" fmla="*/ 858917 w 1085135"/>
              <a:gd name="connsiteY4" fmla="*/ 978695 h 1072893"/>
              <a:gd name="connsiteX5" fmla="*/ 601741 w 1085135"/>
              <a:gd name="connsiteY5" fmla="*/ 1066800 h 1072893"/>
              <a:gd name="connsiteX6" fmla="*/ 442198 w 1085135"/>
              <a:gd name="connsiteY6" fmla="*/ 1062038 h 1072893"/>
              <a:gd name="connsiteX7" fmla="*/ 265985 w 1085135"/>
              <a:gd name="connsiteY7" fmla="*/ 1035844 h 1072893"/>
              <a:gd name="connsiteX8" fmla="*/ 151685 w 1085135"/>
              <a:gd name="connsiteY8" fmla="*/ 1000125 h 1072893"/>
              <a:gd name="connsiteX9" fmla="*/ 18335 w 1085135"/>
              <a:gd name="connsiteY9" fmla="*/ 931069 h 1072893"/>
              <a:gd name="connsiteX10" fmla="*/ 1666 w 1085135"/>
              <a:gd name="connsiteY10" fmla="*/ 923925 h 1072893"/>
              <a:gd name="connsiteX11" fmla="*/ 1666 w 1085135"/>
              <a:gd name="connsiteY11" fmla="*/ 919163 h 1072893"/>
              <a:gd name="connsiteX12" fmla="*/ 11191 w 1085135"/>
              <a:gd name="connsiteY12" fmla="*/ 802482 h 1072893"/>
              <a:gd name="connsiteX13" fmla="*/ 54054 w 1085135"/>
              <a:gd name="connsiteY13" fmla="*/ 604838 h 1072893"/>
              <a:gd name="connsiteX14" fmla="*/ 144541 w 1085135"/>
              <a:gd name="connsiteY14" fmla="*/ 400050 h 1072893"/>
              <a:gd name="connsiteX15" fmla="*/ 244554 w 1085135"/>
              <a:gd name="connsiteY15" fmla="*/ 257175 h 1072893"/>
              <a:gd name="connsiteX16" fmla="*/ 365998 w 1085135"/>
              <a:gd name="connsiteY16" fmla="*/ 145257 h 1072893"/>
              <a:gd name="connsiteX17" fmla="*/ 430291 w 1085135"/>
              <a:gd name="connsiteY17" fmla="*/ 88107 h 1072893"/>
              <a:gd name="connsiteX18" fmla="*/ 523160 w 1085135"/>
              <a:gd name="connsiteY18" fmla="*/ 26194 h 1072893"/>
              <a:gd name="connsiteX19" fmla="*/ 568404 w 1085135"/>
              <a:gd name="connsiteY19" fmla="*/ 0 h 1072893"/>
              <a:gd name="connsiteX0" fmla="*/ 568404 w 1085135"/>
              <a:gd name="connsiteY0" fmla="*/ 0 h 1062555"/>
              <a:gd name="connsiteX1" fmla="*/ 1085135 w 1085135"/>
              <a:gd name="connsiteY1" fmla="*/ 900113 h 1062555"/>
              <a:gd name="connsiteX2" fmla="*/ 1077991 w 1085135"/>
              <a:gd name="connsiteY2" fmla="*/ 883444 h 1062555"/>
              <a:gd name="connsiteX3" fmla="*/ 999410 w 1085135"/>
              <a:gd name="connsiteY3" fmla="*/ 926306 h 1062555"/>
              <a:gd name="connsiteX4" fmla="*/ 858917 w 1085135"/>
              <a:gd name="connsiteY4" fmla="*/ 978695 h 1062555"/>
              <a:gd name="connsiteX5" fmla="*/ 694609 w 1085135"/>
              <a:gd name="connsiteY5" fmla="*/ 1012031 h 1062555"/>
              <a:gd name="connsiteX6" fmla="*/ 442198 w 1085135"/>
              <a:gd name="connsiteY6" fmla="*/ 1062038 h 1062555"/>
              <a:gd name="connsiteX7" fmla="*/ 265985 w 1085135"/>
              <a:gd name="connsiteY7" fmla="*/ 1035844 h 1062555"/>
              <a:gd name="connsiteX8" fmla="*/ 151685 w 1085135"/>
              <a:gd name="connsiteY8" fmla="*/ 1000125 h 1062555"/>
              <a:gd name="connsiteX9" fmla="*/ 18335 w 1085135"/>
              <a:gd name="connsiteY9" fmla="*/ 931069 h 1062555"/>
              <a:gd name="connsiteX10" fmla="*/ 1666 w 1085135"/>
              <a:gd name="connsiteY10" fmla="*/ 923925 h 1062555"/>
              <a:gd name="connsiteX11" fmla="*/ 1666 w 1085135"/>
              <a:gd name="connsiteY11" fmla="*/ 919163 h 1062555"/>
              <a:gd name="connsiteX12" fmla="*/ 11191 w 1085135"/>
              <a:gd name="connsiteY12" fmla="*/ 802482 h 1062555"/>
              <a:gd name="connsiteX13" fmla="*/ 54054 w 1085135"/>
              <a:gd name="connsiteY13" fmla="*/ 604838 h 1062555"/>
              <a:gd name="connsiteX14" fmla="*/ 144541 w 1085135"/>
              <a:gd name="connsiteY14" fmla="*/ 400050 h 1062555"/>
              <a:gd name="connsiteX15" fmla="*/ 244554 w 1085135"/>
              <a:gd name="connsiteY15" fmla="*/ 257175 h 1062555"/>
              <a:gd name="connsiteX16" fmla="*/ 365998 w 1085135"/>
              <a:gd name="connsiteY16" fmla="*/ 145257 h 1062555"/>
              <a:gd name="connsiteX17" fmla="*/ 430291 w 1085135"/>
              <a:gd name="connsiteY17" fmla="*/ 88107 h 1062555"/>
              <a:gd name="connsiteX18" fmla="*/ 523160 w 1085135"/>
              <a:gd name="connsiteY18" fmla="*/ 26194 h 1062555"/>
              <a:gd name="connsiteX19" fmla="*/ 568404 w 1085135"/>
              <a:gd name="connsiteY19" fmla="*/ 0 h 1062555"/>
              <a:gd name="connsiteX0" fmla="*/ 568404 w 1085135"/>
              <a:gd name="connsiteY0" fmla="*/ 0 h 1036136"/>
              <a:gd name="connsiteX1" fmla="*/ 1085135 w 1085135"/>
              <a:gd name="connsiteY1" fmla="*/ 900113 h 1036136"/>
              <a:gd name="connsiteX2" fmla="*/ 1077991 w 1085135"/>
              <a:gd name="connsiteY2" fmla="*/ 883444 h 1036136"/>
              <a:gd name="connsiteX3" fmla="*/ 999410 w 1085135"/>
              <a:gd name="connsiteY3" fmla="*/ 926306 h 1036136"/>
              <a:gd name="connsiteX4" fmla="*/ 858917 w 1085135"/>
              <a:gd name="connsiteY4" fmla="*/ 978695 h 1036136"/>
              <a:gd name="connsiteX5" fmla="*/ 694609 w 1085135"/>
              <a:gd name="connsiteY5" fmla="*/ 1012031 h 1036136"/>
              <a:gd name="connsiteX6" fmla="*/ 487442 w 1085135"/>
              <a:gd name="connsiteY6" fmla="*/ 1016795 h 1036136"/>
              <a:gd name="connsiteX7" fmla="*/ 265985 w 1085135"/>
              <a:gd name="connsiteY7" fmla="*/ 1035844 h 1036136"/>
              <a:gd name="connsiteX8" fmla="*/ 151685 w 1085135"/>
              <a:gd name="connsiteY8" fmla="*/ 1000125 h 1036136"/>
              <a:gd name="connsiteX9" fmla="*/ 18335 w 1085135"/>
              <a:gd name="connsiteY9" fmla="*/ 931069 h 1036136"/>
              <a:gd name="connsiteX10" fmla="*/ 1666 w 1085135"/>
              <a:gd name="connsiteY10" fmla="*/ 923925 h 1036136"/>
              <a:gd name="connsiteX11" fmla="*/ 1666 w 1085135"/>
              <a:gd name="connsiteY11" fmla="*/ 919163 h 1036136"/>
              <a:gd name="connsiteX12" fmla="*/ 11191 w 1085135"/>
              <a:gd name="connsiteY12" fmla="*/ 802482 h 1036136"/>
              <a:gd name="connsiteX13" fmla="*/ 54054 w 1085135"/>
              <a:gd name="connsiteY13" fmla="*/ 604838 h 1036136"/>
              <a:gd name="connsiteX14" fmla="*/ 144541 w 1085135"/>
              <a:gd name="connsiteY14" fmla="*/ 400050 h 1036136"/>
              <a:gd name="connsiteX15" fmla="*/ 244554 w 1085135"/>
              <a:gd name="connsiteY15" fmla="*/ 257175 h 1036136"/>
              <a:gd name="connsiteX16" fmla="*/ 365998 w 1085135"/>
              <a:gd name="connsiteY16" fmla="*/ 145257 h 1036136"/>
              <a:gd name="connsiteX17" fmla="*/ 430291 w 1085135"/>
              <a:gd name="connsiteY17" fmla="*/ 88107 h 1036136"/>
              <a:gd name="connsiteX18" fmla="*/ 523160 w 1085135"/>
              <a:gd name="connsiteY18" fmla="*/ 26194 h 1036136"/>
              <a:gd name="connsiteX19" fmla="*/ 568404 w 1085135"/>
              <a:gd name="connsiteY19" fmla="*/ 0 h 1036136"/>
              <a:gd name="connsiteX0" fmla="*/ 568404 w 1085135"/>
              <a:gd name="connsiteY0" fmla="*/ 0 h 1018735"/>
              <a:gd name="connsiteX1" fmla="*/ 1085135 w 1085135"/>
              <a:gd name="connsiteY1" fmla="*/ 900113 h 1018735"/>
              <a:gd name="connsiteX2" fmla="*/ 1077991 w 1085135"/>
              <a:gd name="connsiteY2" fmla="*/ 883444 h 1018735"/>
              <a:gd name="connsiteX3" fmla="*/ 999410 w 1085135"/>
              <a:gd name="connsiteY3" fmla="*/ 926306 h 1018735"/>
              <a:gd name="connsiteX4" fmla="*/ 858917 w 1085135"/>
              <a:gd name="connsiteY4" fmla="*/ 978695 h 1018735"/>
              <a:gd name="connsiteX5" fmla="*/ 694609 w 1085135"/>
              <a:gd name="connsiteY5" fmla="*/ 1012031 h 1018735"/>
              <a:gd name="connsiteX6" fmla="*/ 487442 w 1085135"/>
              <a:gd name="connsiteY6" fmla="*/ 1016795 h 1018735"/>
              <a:gd name="connsiteX7" fmla="*/ 304085 w 1085135"/>
              <a:gd name="connsiteY7" fmla="*/ 988219 h 1018735"/>
              <a:gd name="connsiteX8" fmla="*/ 151685 w 1085135"/>
              <a:gd name="connsiteY8" fmla="*/ 1000125 h 1018735"/>
              <a:gd name="connsiteX9" fmla="*/ 18335 w 1085135"/>
              <a:gd name="connsiteY9" fmla="*/ 931069 h 1018735"/>
              <a:gd name="connsiteX10" fmla="*/ 1666 w 1085135"/>
              <a:gd name="connsiteY10" fmla="*/ 923925 h 1018735"/>
              <a:gd name="connsiteX11" fmla="*/ 1666 w 1085135"/>
              <a:gd name="connsiteY11" fmla="*/ 919163 h 1018735"/>
              <a:gd name="connsiteX12" fmla="*/ 11191 w 1085135"/>
              <a:gd name="connsiteY12" fmla="*/ 802482 h 1018735"/>
              <a:gd name="connsiteX13" fmla="*/ 54054 w 1085135"/>
              <a:gd name="connsiteY13" fmla="*/ 604838 h 1018735"/>
              <a:gd name="connsiteX14" fmla="*/ 144541 w 1085135"/>
              <a:gd name="connsiteY14" fmla="*/ 400050 h 1018735"/>
              <a:gd name="connsiteX15" fmla="*/ 244554 w 1085135"/>
              <a:gd name="connsiteY15" fmla="*/ 257175 h 1018735"/>
              <a:gd name="connsiteX16" fmla="*/ 365998 w 1085135"/>
              <a:gd name="connsiteY16" fmla="*/ 145257 h 1018735"/>
              <a:gd name="connsiteX17" fmla="*/ 430291 w 1085135"/>
              <a:gd name="connsiteY17" fmla="*/ 88107 h 1018735"/>
              <a:gd name="connsiteX18" fmla="*/ 523160 w 1085135"/>
              <a:gd name="connsiteY18" fmla="*/ 26194 h 1018735"/>
              <a:gd name="connsiteX19" fmla="*/ 568404 w 1085135"/>
              <a:gd name="connsiteY19" fmla="*/ 0 h 1018735"/>
              <a:gd name="connsiteX0" fmla="*/ 572121 w 1088852"/>
              <a:gd name="connsiteY0" fmla="*/ 0 h 1018735"/>
              <a:gd name="connsiteX1" fmla="*/ 1088852 w 1088852"/>
              <a:gd name="connsiteY1" fmla="*/ 900113 h 1018735"/>
              <a:gd name="connsiteX2" fmla="*/ 1081708 w 1088852"/>
              <a:gd name="connsiteY2" fmla="*/ 883444 h 1018735"/>
              <a:gd name="connsiteX3" fmla="*/ 1003127 w 1088852"/>
              <a:gd name="connsiteY3" fmla="*/ 926306 h 1018735"/>
              <a:gd name="connsiteX4" fmla="*/ 862634 w 1088852"/>
              <a:gd name="connsiteY4" fmla="*/ 978695 h 1018735"/>
              <a:gd name="connsiteX5" fmla="*/ 698326 w 1088852"/>
              <a:gd name="connsiteY5" fmla="*/ 1012031 h 1018735"/>
              <a:gd name="connsiteX6" fmla="*/ 491159 w 1088852"/>
              <a:gd name="connsiteY6" fmla="*/ 1016795 h 1018735"/>
              <a:gd name="connsiteX7" fmla="*/ 307802 w 1088852"/>
              <a:gd name="connsiteY7" fmla="*/ 988219 h 1018735"/>
              <a:gd name="connsiteX8" fmla="*/ 224458 w 1088852"/>
              <a:gd name="connsiteY8" fmla="*/ 952500 h 1018735"/>
              <a:gd name="connsiteX9" fmla="*/ 22052 w 1088852"/>
              <a:gd name="connsiteY9" fmla="*/ 931069 h 1018735"/>
              <a:gd name="connsiteX10" fmla="*/ 5383 w 1088852"/>
              <a:gd name="connsiteY10" fmla="*/ 923925 h 1018735"/>
              <a:gd name="connsiteX11" fmla="*/ 5383 w 1088852"/>
              <a:gd name="connsiteY11" fmla="*/ 919163 h 1018735"/>
              <a:gd name="connsiteX12" fmla="*/ 14908 w 1088852"/>
              <a:gd name="connsiteY12" fmla="*/ 802482 h 1018735"/>
              <a:gd name="connsiteX13" fmla="*/ 57771 w 1088852"/>
              <a:gd name="connsiteY13" fmla="*/ 604838 h 1018735"/>
              <a:gd name="connsiteX14" fmla="*/ 148258 w 1088852"/>
              <a:gd name="connsiteY14" fmla="*/ 400050 h 1018735"/>
              <a:gd name="connsiteX15" fmla="*/ 248271 w 1088852"/>
              <a:gd name="connsiteY15" fmla="*/ 257175 h 1018735"/>
              <a:gd name="connsiteX16" fmla="*/ 369715 w 1088852"/>
              <a:gd name="connsiteY16" fmla="*/ 145257 h 1018735"/>
              <a:gd name="connsiteX17" fmla="*/ 434008 w 1088852"/>
              <a:gd name="connsiteY17" fmla="*/ 88107 h 1018735"/>
              <a:gd name="connsiteX18" fmla="*/ 526877 w 1088852"/>
              <a:gd name="connsiteY18" fmla="*/ 26194 h 1018735"/>
              <a:gd name="connsiteX19" fmla="*/ 572121 w 1088852"/>
              <a:gd name="connsiteY19" fmla="*/ 0 h 1018735"/>
              <a:gd name="connsiteX0" fmla="*/ 575039 w 1091770"/>
              <a:gd name="connsiteY0" fmla="*/ 0 h 1018735"/>
              <a:gd name="connsiteX1" fmla="*/ 1091770 w 1091770"/>
              <a:gd name="connsiteY1" fmla="*/ 900113 h 1018735"/>
              <a:gd name="connsiteX2" fmla="*/ 1084626 w 1091770"/>
              <a:gd name="connsiteY2" fmla="*/ 883444 h 1018735"/>
              <a:gd name="connsiteX3" fmla="*/ 1006045 w 1091770"/>
              <a:gd name="connsiteY3" fmla="*/ 926306 h 1018735"/>
              <a:gd name="connsiteX4" fmla="*/ 865552 w 1091770"/>
              <a:gd name="connsiteY4" fmla="*/ 978695 h 1018735"/>
              <a:gd name="connsiteX5" fmla="*/ 701244 w 1091770"/>
              <a:gd name="connsiteY5" fmla="*/ 1012031 h 1018735"/>
              <a:gd name="connsiteX6" fmla="*/ 494077 w 1091770"/>
              <a:gd name="connsiteY6" fmla="*/ 1016795 h 1018735"/>
              <a:gd name="connsiteX7" fmla="*/ 310720 w 1091770"/>
              <a:gd name="connsiteY7" fmla="*/ 988219 h 1018735"/>
              <a:gd name="connsiteX8" fmla="*/ 227376 w 1091770"/>
              <a:gd name="connsiteY8" fmla="*/ 952500 h 1018735"/>
              <a:gd name="connsiteX9" fmla="*/ 115458 w 1091770"/>
              <a:gd name="connsiteY9" fmla="*/ 912019 h 1018735"/>
              <a:gd name="connsiteX10" fmla="*/ 8301 w 1091770"/>
              <a:gd name="connsiteY10" fmla="*/ 923925 h 1018735"/>
              <a:gd name="connsiteX11" fmla="*/ 8301 w 1091770"/>
              <a:gd name="connsiteY11" fmla="*/ 919163 h 1018735"/>
              <a:gd name="connsiteX12" fmla="*/ 17826 w 1091770"/>
              <a:gd name="connsiteY12" fmla="*/ 802482 h 1018735"/>
              <a:gd name="connsiteX13" fmla="*/ 60689 w 1091770"/>
              <a:gd name="connsiteY13" fmla="*/ 604838 h 1018735"/>
              <a:gd name="connsiteX14" fmla="*/ 151176 w 1091770"/>
              <a:gd name="connsiteY14" fmla="*/ 400050 h 1018735"/>
              <a:gd name="connsiteX15" fmla="*/ 251189 w 1091770"/>
              <a:gd name="connsiteY15" fmla="*/ 257175 h 1018735"/>
              <a:gd name="connsiteX16" fmla="*/ 372633 w 1091770"/>
              <a:gd name="connsiteY16" fmla="*/ 145257 h 1018735"/>
              <a:gd name="connsiteX17" fmla="*/ 436926 w 1091770"/>
              <a:gd name="connsiteY17" fmla="*/ 88107 h 1018735"/>
              <a:gd name="connsiteX18" fmla="*/ 529795 w 1091770"/>
              <a:gd name="connsiteY18" fmla="*/ 26194 h 1018735"/>
              <a:gd name="connsiteX19" fmla="*/ 575039 w 1091770"/>
              <a:gd name="connsiteY19" fmla="*/ 0 h 1018735"/>
              <a:gd name="connsiteX0" fmla="*/ 566783 w 1083514"/>
              <a:gd name="connsiteY0" fmla="*/ 0 h 1018735"/>
              <a:gd name="connsiteX1" fmla="*/ 1083514 w 1083514"/>
              <a:gd name="connsiteY1" fmla="*/ 900113 h 1018735"/>
              <a:gd name="connsiteX2" fmla="*/ 1076370 w 1083514"/>
              <a:gd name="connsiteY2" fmla="*/ 883444 h 1018735"/>
              <a:gd name="connsiteX3" fmla="*/ 997789 w 1083514"/>
              <a:gd name="connsiteY3" fmla="*/ 926306 h 1018735"/>
              <a:gd name="connsiteX4" fmla="*/ 857296 w 1083514"/>
              <a:gd name="connsiteY4" fmla="*/ 978695 h 1018735"/>
              <a:gd name="connsiteX5" fmla="*/ 692988 w 1083514"/>
              <a:gd name="connsiteY5" fmla="*/ 1012031 h 1018735"/>
              <a:gd name="connsiteX6" fmla="*/ 485821 w 1083514"/>
              <a:gd name="connsiteY6" fmla="*/ 1016795 h 1018735"/>
              <a:gd name="connsiteX7" fmla="*/ 302464 w 1083514"/>
              <a:gd name="connsiteY7" fmla="*/ 988219 h 1018735"/>
              <a:gd name="connsiteX8" fmla="*/ 219120 w 1083514"/>
              <a:gd name="connsiteY8" fmla="*/ 952500 h 1018735"/>
              <a:gd name="connsiteX9" fmla="*/ 107202 w 1083514"/>
              <a:gd name="connsiteY9" fmla="*/ 912019 h 1018735"/>
              <a:gd name="connsiteX10" fmla="*/ 45 w 1083514"/>
              <a:gd name="connsiteY10" fmla="*/ 923925 h 1018735"/>
              <a:gd name="connsiteX11" fmla="*/ 92914 w 1083514"/>
              <a:gd name="connsiteY11" fmla="*/ 900113 h 1018735"/>
              <a:gd name="connsiteX12" fmla="*/ 9570 w 1083514"/>
              <a:gd name="connsiteY12" fmla="*/ 802482 h 1018735"/>
              <a:gd name="connsiteX13" fmla="*/ 52433 w 1083514"/>
              <a:gd name="connsiteY13" fmla="*/ 604838 h 1018735"/>
              <a:gd name="connsiteX14" fmla="*/ 142920 w 1083514"/>
              <a:gd name="connsiteY14" fmla="*/ 400050 h 1018735"/>
              <a:gd name="connsiteX15" fmla="*/ 242933 w 1083514"/>
              <a:gd name="connsiteY15" fmla="*/ 257175 h 1018735"/>
              <a:gd name="connsiteX16" fmla="*/ 364377 w 1083514"/>
              <a:gd name="connsiteY16" fmla="*/ 145257 h 1018735"/>
              <a:gd name="connsiteX17" fmla="*/ 428670 w 1083514"/>
              <a:gd name="connsiteY17" fmla="*/ 88107 h 1018735"/>
              <a:gd name="connsiteX18" fmla="*/ 521539 w 1083514"/>
              <a:gd name="connsiteY18" fmla="*/ 26194 h 1018735"/>
              <a:gd name="connsiteX19" fmla="*/ 566783 w 1083514"/>
              <a:gd name="connsiteY19" fmla="*/ 0 h 1018735"/>
              <a:gd name="connsiteX0" fmla="*/ 558255 w 1074986"/>
              <a:gd name="connsiteY0" fmla="*/ 0 h 1018735"/>
              <a:gd name="connsiteX1" fmla="*/ 1074986 w 1074986"/>
              <a:gd name="connsiteY1" fmla="*/ 900113 h 1018735"/>
              <a:gd name="connsiteX2" fmla="*/ 1067842 w 1074986"/>
              <a:gd name="connsiteY2" fmla="*/ 883444 h 1018735"/>
              <a:gd name="connsiteX3" fmla="*/ 989261 w 1074986"/>
              <a:gd name="connsiteY3" fmla="*/ 926306 h 1018735"/>
              <a:gd name="connsiteX4" fmla="*/ 848768 w 1074986"/>
              <a:gd name="connsiteY4" fmla="*/ 978695 h 1018735"/>
              <a:gd name="connsiteX5" fmla="*/ 684460 w 1074986"/>
              <a:gd name="connsiteY5" fmla="*/ 1012031 h 1018735"/>
              <a:gd name="connsiteX6" fmla="*/ 477293 w 1074986"/>
              <a:gd name="connsiteY6" fmla="*/ 1016795 h 1018735"/>
              <a:gd name="connsiteX7" fmla="*/ 293936 w 1074986"/>
              <a:gd name="connsiteY7" fmla="*/ 988219 h 1018735"/>
              <a:gd name="connsiteX8" fmla="*/ 210592 w 1074986"/>
              <a:gd name="connsiteY8" fmla="*/ 952500 h 1018735"/>
              <a:gd name="connsiteX9" fmla="*/ 98674 w 1074986"/>
              <a:gd name="connsiteY9" fmla="*/ 912019 h 1018735"/>
              <a:gd name="connsiteX10" fmla="*/ 91530 w 1074986"/>
              <a:gd name="connsiteY10" fmla="*/ 904875 h 1018735"/>
              <a:gd name="connsiteX11" fmla="*/ 84386 w 1074986"/>
              <a:gd name="connsiteY11" fmla="*/ 900113 h 1018735"/>
              <a:gd name="connsiteX12" fmla="*/ 1042 w 1074986"/>
              <a:gd name="connsiteY12" fmla="*/ 802482 h 1018735"/>
              <a:gd name="connsiteX13" fmla="*/ 43905 w 1074986"/>
              <a:gd name="connsiteY13" fmla="*/ 604838 h 1018735"/>
              <a:gd name="connsiteX14" fmla="*/ 134392 w 1074986"/>
              <a:gd name="connsiteY14" fmla="*/ 400050 h 1018735"/>
              <a:gd name="connsiteX15" fmla="*/ 234405 w 1074986"/>
              <a:gd name="connsiteY15" fmla="*/ 257175 h 1018735"/>
              <a:gd name="connsiteX16" fmla="*/ 355849 w 1074986"/>
              <a:gd name="connsiteY16" fmla="*/ 145257 h 1018735"/>
              <a:gd name="connsiteX17" fmla="*/ 420142 w 1074986"/>
              <a:gd name="connsiteY17" fmla="*/ 88107 h 1018735"/>
              <a:gd name="connsiteX18" fmla="*/ 513011 w 1074986"/>
              <a:gd name="connsiteY18" fmla="*/ 26194 h 1018735"/>
              <a:gd name="connsiteX19" fmla="*/ 558255 w 1074986"/>
              <a:gd name="connsiteY19" fmla="*/ 0 h 1018735"/>
              <a:gd name="connsiteX0" fmla="*/ 515940 w 1032671"/>
              <a:gd name="connsiteY0" fmla="*/ 0 h 1018735"/>
              <a:gd name="connsiteX1" fmla="*/ 1032671 w 1032671"/>
              <a:gd name="connsiteY1" fmla="*/ 900113 h 1018735"/>
              <a:gd name="connsiteX2" fmla="*/ 1025527 w 1032671"/>
              <a:gd name="connsiteY2" fmla="*/ 883444 h 1018735"/>
              <a:gd name="connsiteX3" fmla="*/ 946946 w 1032671"/>
              <a:gd name="connsiteY3" fmla="*/ 926306 h 1018735"/>
              <a:gd name="connsiteX4" fmla="*/ 806453 w 1032671"/>
              <a:gd name="connsiteY4" fmla="*/ 978695 h 1018735"/>
              <a:gd name="connsiteX5" fmla="*/ 642145 w 1032671"/>
              <a:gd name="connsiteY5" fmla="*/ 1012031 h 1018735"/>
              <a:gd name="connsiteX6" fmla="*/ 434978 w 1032671"/>
              <a:gd name="connsiteY6" fmla="*/ 1016795 h 1018735"/>
              <a:gd name="connsiteX7" fmla="*/ 251621 w 1032671"/>
              <a:gd name="connsiteY7" fmla="*/ 988219 h 1018735"/>
              <a:gd name="connsiteX8" fmla="*/ 168277 w 1032671"/>
              <a:gd name="connsiteY8" fmla="*/ 952500 h 1018735"/>
              <a:gd name="connsiteX9" fmla="*/ 56359 w 1032671"/>
              <a:gd name="connsiteY9" fmla="*/ 912019 h 1018735"/>
              <a:gd name="connsiteX10" fmla="*/ 49215 w 1032671"/>
              <a:gd name="connsiteY10" fmla="*/ 904875 h 1018735"/>
              <a:gd name="connsiteX11" fmla="*/ 42071 w 1032671"/>
              <a:gd name="connsiteY11" fmla="*/ 900113 h 1018735"/>
              <a:gd name="connsiteX12" fmla="*/ 34927 w 1032671"/>
              <a:gd name="connsiteY12" fmla="*/ 776288 h 1018735"/>
              <a:gd name="connsiteX13" fmla="*/ 1590 w 1032671"/>
              <a:gd name="connsiteY13" fmla="*/ 604838 h 1018735"/>
              <a:gd name="connsiteX14" fmla="*/ 92077 w 1032671"/>
              <a:gd name="connsiteY14" fmla="*/ 400050 h 1018735"/>
              <a:gd name="connsiteX15" fmla="*/ 192090 w 1032671"/>
              <a:gd name="connsiteY15" fmla="*/ 257175 h 1018735"/>
              <a:gd name="connsiteX16" fmla="*/ 313534 w 1032671"/>
              <a:gd name="connsiteY16" fmla="*/ 145257 h 1018735"/>
              <a:gd name="connsiteX17" fmla="*/ 377827 w 1032671"/>
              <a:gd name="connsiteY17" fmla="*/ 88107 h 1018735"/>
              <a:gd name="connsiteX18" fmla="*/ 470696 w 1032671"/>
              <a:gd name="connsiteY18" fmla="*/ 26194 h 1018735"/>
              <a:gd name="connsiteX19" fmla="*/ 515940 w 1032671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58466 w 999060"/>
              <a:gd name="connsiteY14" fmla="*/ 400050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79934 w 999060"/>
              <a:gd name="connsiteY17" fmla="*/ 76201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99060" h="1018735">
                <a:moveTo>
                  <a:pt x="482329" y="0"/>
                </a:moveTo>
                <a:lnTo>
                  <a:pt x="999060" y="900113"/>
                </a:lnTo>
                <a:lnTo>
                  <a:pt x="991916" y="883444"/>
                </a:lnTo>
                <a:cubicBezTo>
                  <a:pt x="980407" y="892175"/>
                  <a:pt x="949847" y="910431"/>
                  <a:pt x="913335" y="926306"/>
                </a:cubicBezTo>
                <a:cubicBezTo>
                  <a:pt x="876823" y="942181"/>
                  <a:pt x="823642" y="964408"/>
                  <a:pt x="772842" y="978695"/>
                </a:cubicBezTo>
                <a:cubicBezTo>
                  <a:pt x="722042" y="992982"/>
                  <a:pt x="670447" y="1005681"/>
                  <a:pt x="608534" y="1012031"/>
                </a:cubicBezTo>
                <a:cubicBezTo>
                  <a:pt x="546622" y="1018381"/>
                  <a:pt x="466454" y="1020764"/>
                  <a:pt x="401367" y="1016795"/>
                </a:cubicBezTo>
                <a:cubicBezTo>
                  <a:pt x="336280" y="1012826"/>
                  <a:pt x="262460" y="998935"/>
                  <a:pt x="218010" y="988219"/>
                </a:cubicBezTo>
                <a:cubicBezTo>
                  <a:pt x="173560" y="977503"/>
                  <a:pt x="167210" y="965200"/>
                  <a:pt x="134666" y="952500"/>
                </a:cubicBezTo>
                <a:cubicBezTo>
                  <a:pt x="102122" y="939800"/>
                  <a:pt x="42592" y="919956"/>
                  <a:pt x="22748" y="912019"/>
                </a:cubicBezTo>
                <a:cubicBezTo>
                  <a:pt x="2904" y="904082"/>
                  <a:pt x="17985" y="906859"/>
                  <a:pt x="15604" y="904875"/>
                </a:cubicBezTo>
                <a:cubicBezTo>
                  <a:pt x="13223" y="902891"/>
                  <a:pt x="10841" y="921544"/>
                  <a:pt x="8460" y="900113"/>
                </a:cubicBezTo>
                <a:cubicBezTo>
                  <a:pt x="6079" y="878682"/>
                  <a:pt x="-3447" y="831057"/>
                  <a:pt x="1316" y="776288"/>
                </a:cubicBezTo>
                <a:cubicBezTo>
                  <a:pt x="6079" y="721519"/>
                  <a:pt x="18383" y="633413"/>
                  <a:pt x="37036" y="571501"/>
                </a:cubicBezTo>
                <a:cubicBezTo>
                  <a:pt x="55689" y="509589"/>
                  <a:pt x="84660" y="458788"/>
                  <a:pt x="113235" y="404813"/>
                </a:cubicBezTo>
                <a:cubicBezTo>
                  <a:pt x="141810" y="350838"/>
                  <a:pt x="174751" y="294481"/>
                  <a:pt x="208485" y="247650"/>
                </a:cubicBezTo>
                <a:cubicBezTo>
                  <a:pt x="242219" y="200819"/>
                  <a:pt x="287067" y="152401"/>
                  <a:pt x="315642" y="123826"/>
                </a:cubicBezTo>
                <a:cubicBezTo>
                  <a:pt x="344217" y="95251"/>
                  <a:pt x="353740" y="96045"/>
                  <a:pt x="379934" y="76201"/>
                </a:cubicBezTo>
                <a:cubicBezTo>
                  <a:pt x="406128" y="56357"/>
                  <a:pt x="420019" y="38894"/>
                  <a:pt x="437085" y="26194"/>
                </a:cubicBezTo>
                <a:cubicBezTo>
                  <a:pt x="454151" y="13494"/>
                  <a:pt x="467049" y="5755"/>
                  <a:pt x="482329" y="0"/>
                </a:cubicBezTo>
                <a:close/>
              </a:path>
            </a:pathLst>
          </a:custGeom>
          <a:solidFill>
            <a:schemeClr val="accent1"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021E342B-7B17-0F0A-CC17-D562DC5754AA}"/>
              </a:ext>
            </a:extLst>
          </p:cNvPr>
          <p:cNvGrpSpPr/>
          <p:nvPr/>
        </p:nvGrpSpPr>
        <p:grpSpPr>
          <a:xfrm>
            <a:off x="8377435" y="1635094"/>
            <a:ext cx="1593343" cy="1783523"/>
            <a:chOff x="8189566" y="717211"/>
            <a:chExt cx="2568188" cy="2874702"/>
          </a:xfrm>
        </p:grpSpPr>
        <p:sp>
          <p:nvSpPr>
            <p:cNvPr id="136" name="Arc 135">
              <a:extLst>
                <a:ext uri="{FF2B5EF4-FFF2-40B4-BE49-F238E27FC236}">
                  <a16:creationId xmlns:a16="http://schemas.microsoft.com/office/drawing/2014/main" id="{3AB2B377-16EC-F29F-6A92-652E0C0FDBED}"/>
                </a:ext>
              </a:extLst>
            </p:cNvPr>
            <p:cNvSpPr/>
            <p:nvPr/>
          </p:nvSpPr>
          <p:spPr>
            <a:xfrm>
              <a:off x="8189566" y="717211"/>
              <a:ext cx="2021724" cy="2026531"/>
            </a:xfrm>
            <a:prstGeom prst="arc">
              <a:avLst>
                <a:gd name="adj1" fmla="val 3600532"/>
                <a:gd name="adj2" fmla="val 7069513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7" name="Arc 136">
              <a:extLst>
                <a:ext uri="{FF2B5EF4-FFF2-40B4-BE49-F238E27FC236}">
                  <a16:creationId xmlns:a16="http://schemas.microsoft.com/office/drawing/2014/main" id="{569D38BA-E340-9D87-008C-3A8E9D6ACAE6}"/>
                </a:ext>
              </a:extLst>
            </p:cNvPr>
            <p:cNvSpPr/>
            <p:nvPr/>
          </p:nvSpPr>
          <p:spPr>
            <a:xfrm rot="7169811">
              <a:off x="8733627" y="1567785"/>
              <a:ext cx="2021724" cy="2026531"/>
            </a:xfrm>
            <a:prstGeom prst="arc">
              <a:avLst>
                <a:gd name="adj1" fmla="val 3471190"/>
                <a:gd name="adj2" fmla="val 7019077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E46C53DD-2DEE-351C-A9CD-DE1B7A761E1F}"/>
              </a:ext>
            </a:extLst>
          </p:cNvPr>
          <p:cNvGrpSpPr/>
          <p:nvPr/>
        </p:nvGrpSpPr>
        <p:grpSpPr>
          <a:xfrm>
            <a:off x="1211552" y="1268051"/>
            <a:ext cx="670049" cy="670054"/>
            <a:chOff x="3530230" y="3329086"/>
            <a:chExt cx="1080000" cy="1080000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F8EE228-691B-583B-869E-6553922E4E8B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DFE45D5-A050-9905-2547-FEC4C7529B89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914594F0-BF40-BBEE-CB7E-E77C1809AC49}"/>
              </a:ext>
            </a:extLst>
          </p:cNvPr>
          <p:cNvGrpSpPr/>
          <p:nvPr/>
        </p:nvGrpSpPr>
        <p:grpSpPr>
          <a:xfrm>
            <a:off x="1046088" y="1729606"/>
            <a:ext cx="670049" cy="670054"/>
            <a:chOff x="3530230" y="3329086"/>
            <a:chExt cx="1080000" cy="10800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7D22B1CE-8EEC-2015-64FA-46F3670BDF0B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6974CBD-D7EA-7726-FDA3-E22A2DCE5A8C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9AD51B-181F-88B4-E87A-5902E1FF9D76}"/>
              </a:ext>
            </a:extLst>
          </p:cNvPr>
          <p:cNvGrpSpPr/>
          <p:nvPr/>
        </p:nvGrpSpPr>
        <p:grpSpPr>
          <a:xfrm>
            <a:off x="1532395" y="1812339"/>
            <a:ext cx="670049" cy="670054"/>
            <a:chOff x="3530230" y="3329086"/>
            <a:chExt cx="1080000" cy="108000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FDEF9B8-298B-8A6D-9537-C19F51F90D6A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AB83EE2F-90E1-A124-7CD6-39B0BA6D2497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586D20A-1CE9-B362-8A1C-755D655B6141}"/>
              </a:ext>
            </a:extLst>
          </p:cNvPr>
          <p:cNvGrpSpPr/>
          <p:nvPr/>
        </p:nvGrpSpPr>
        <p:grpSpPr>
          <a:xfrm>
            <a:off x="1377017" y="1431157"/>
            <a:ext cx="670049" cy="670054"/>
            <a:chOff x="3530230" y="3329086"/>
            <a:chExt cx="1080000" cy="1080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FC37FF-8CB6-586E-E70B-9C6EACE955BB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000EAE9-73D8-4744-20C5-F37288D80501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6F50882-4B5D-40B4-4CA5-2CBD93B6ADCE}"/>
              </a:ext>
            </a:extLst>
          </p:cNvPr>
          <p:cNvGrpSpPr/>
          <p:nvPr/>
        </p:nvGrpSpPr>
        <p:grpSpPr>
          <a:xfrm>
            <a:off x="1615127" y="1412219"/>
            <a:ext cx="670049" cy="670054"/>
            <a:chOff x="3530230" y="3329086"/>
            <a:chExt cx="1080000" cy="108000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8E977B6-4F2C-E903-2DEF-689602AF23A5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C3D9477-3AE1-EA07-81B7-B1BDD4112DD4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BA8B89F-2FD1-D442-5622-293336552375}"/>
              </a:ext>
            </a:extLst>
          </p:cNvPr>
          <p:cNvGrpSpPr/>
          <p:nvPr/>
        </p:nvGrpSpPr>
        <p:grpSpPr>
          <a:xfrm>
            <a:off x="1945107" y="1628532"/>
            <a:ext cx="670049" cy="670054"/>
            <a:chOff x="3530230" y="3329086"/>
            <a:chExt cx="1080000" cy="1080000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BBC3CD70-5205-2487-F374-697F5F39111E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D4A7CEE2-7071-FA7D-90B7-8A142896E482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D0C11CA-7A02-B40B-A85F-E03A964528EC}"/>
              </a:ext>
            </a:extLst>
          </p:cNvPr>
          <p:cNvGrpSpPr/>
          <p:nvPr/>
        </p:nvGrpSpPr>
        <p:grpSpPr>
          <a:xfrm>
            <a:off x="1331554" y="2208801"/>
            <a:ext cx="670049" cy="670054"/>
            <a:chOff x="3530230" y="3329086"/>
            <a:chExt cx="1080000" cy="1080000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CBD9D43F-FE7C-F9AC-71F7-A6CCBAEA2066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A79D4509-BCEE-973C-F22D-5C0D80B86089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606602E-83B5-4E69-EAB8-DFDFB2FB6435}"/>
              </a:ext>
            </a:extLst>
          </p:cNvPr>
          <p:cNvGrpSpPr/>
          <p:nvPr/>
        </p:nvGrpSpPr>
        <p:grpSpPr>
          <a:xfrm>
            <a:off x="1869314" y="2245378"/>
            <a:ext cx="670049" cy="670054"/>
            <a:chOff x="3530230" y="3329086"/>
            <a:chExt cx="1080000" cy="108000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32677F7-44AD-74CB-3760-4BE2AB822831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0261ADD2-F063-78C6-5125-04AEDCD68177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11AA7FB-521C-D359-96A5-D88AE7C788D4}"/>
              </a:ext>
            </a:extLst>
          </p:cNvPr>
          <p:cNvGrpSpPr/>
          <p:nvPr/>
        </p:nvGrpSpPr>
        <p:grpSpPr>
          <a:xfrm>
            <a:off x="862346" y="2406094"/>
            <a:ext cx="670049" cy="670054"/>
            <a:chOff x="3530230" y="3329086"/>
            <a:chExt cx="1080000" cy="1080000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92DE6F38-D6CB-6577-46D8-19E42B70F8E2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0933EB57-3FD4-83A1-8050-301462187435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53" name="Oval 52">
            <a:extLst>
              <a:ext uri="{FF2B5EF4-FFF2-40B4-BE49-F238E27FC236}">
                <a16:creationId xmlns:a16="http://schemas.microsoft.com/office/drawing/2014/main" id="{DAEA073B-3791-7C90-228D-ED25749E6079}"/>
              </a:ext>
            </a:extLst>
          </p:cNvPr>
          <p:cNvSpPr>
            <a:spLocks noChangeAspect="1"/>
          </p:cNvSpPr>
          <p:nvPr/>
        </p:nvSpPr>
        <p:spPr>
          <a:xfrm>
            <a:off x="5504338" y="1700306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5E51F300-4013-4DF3-98B9-DB8E021FDE7D}"/>
              </a:ext>
            </a:extLst>
          </p:cNvPr>
          <p:cNvSpPr>
            <a:spLocks noChangeAspect="1"/>
          </p:cNvSpPr>
          <p:nvPr/>
        </p:nvSpPr>
        <p:spPr>
          <a:xfrm>
            <a:off x="5338874" y="2161861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936F2DA6-13A8-E54D-DC76-0A921D1156A0}"/>
              </a:ext>
            </a:extLst>
          </p:cNvPr>
          <p:cNvSpPr>
            <a:spLocks noChangeAspect="1"/>
          </p:cNvSpPr>
          <p:nvPr/>
        </p:nvSpPr>
        <p:spPr>
          <a:xfrm>
            <a:off x="5825181" y="2244594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365A4046-6D53-3B07-1D35-6B9460A590FC}"/>
              </a:ext>
            </a:extLst>
          </p:cNvPr>
          <p:cNvSpPr>
            <a:spLocks noChangeAspect="1"/>
          </p:cNvSpPr>
          <p:nvPr/>
        </p:nvSpPr>
        <p:spPr>
          <a:xfrm>
            <a:off x="5669803" y="1863412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BBDF762D-B122-AB04-1669-359559556CD3}"/>
              </a:ext>
            </a:extLst>
          </p:cNvPr>
          <p:cNvSpPr>
            <a:spLocks noChangeAspect="1"/>
          </p:cNvSpPr>
          <p:nvPr/>
        </p:nvSpPr>
        <p:spPr>
          <a:xfrm>
            <a:off x="5907913" y="1844474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AC154065-5510-714B-0896-8A640AF19571}"/>
              </a:ext>
            </a:extLst>
          </p:cNvPr>
          <p:cNvSpPr>
            <a:spLocks noChangeAspect="1"/>
          </p:cNvSpPr>
          <p:nvPr/>
        </p:nvSpPr>
        <p:spPr>
          <a:xfrm>
            <a:off x="6237893" y="2060787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ACAC8E6F-51D0-1AFD-3A51-CB6127243792}"/>
              </a:ext>
            </a:extLst>
          </p:cNvPr>
          <p:cNvSpPr>
            <a:spLocks noChangeAspect="1"/>
          </p:cNvSpPr>
          <p:nvPr/>
        </p:nvSpPr>
        <p:spPr>
          <a:xfrm>
            <a:off x="5624340" y="2641056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1A16AA9D-3DEE-A1F9-96C1-AE6781A6AC7E}"/>
              </a:ext>
            </a:extLst>
          </p:cNvPr>
          <p:cNvSpPr>
            <a:spLocks noChangeAspect="1"/>
          </p:cNvSpPr>
          <p:nvPr/>
        </p:nvSpPr>
        <p:spPr>
          <a:xfrm>
            <a:off x="6162100" y="2677633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5F44D77D-433C-D2B0-E808-7C6E73555B97}"/>
              </a:ext>
            </a:extLst>
          </p:cNvPr>
          <p:cNvSpPr>
            <a:spLocks noChangeAspect="1"/>
          </p:cNvSpPr>
          <p:nvPr/>
        </p:nvSpPr>
        <p:spPr>
          <a:xfrm>
            <a:off x="5155132" y="2838349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A04DA46-9838-E3F1-10FD-8AE6AF6DB95C}"/>
              </a:ext>
            </a:extLst>
          </p:cNvPr>
          <p:cNvCxnSpPr>
            <a:cxnSpLocks/>
            <a:stCxn id="53" idx="5"/>
            <a:endCxn id="59" idx="1"/>
          </p:cNvCxnSpPr>
          <p:nvPr/>
        </p:nvCxnSpPr>
        <p:spPr>
          <a:xfrm>
            <a:off x="5542467" y="1738435"/>
            <a:ext cx="289256" cy="51270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>
            <a:extLst>
              <a:ext uri="{FF2B5EF4-FFF2-40B4-BE49-F238E27FC236}">
                <a16:creationId xmlns:a16="http://schemas.microsoft.com/office/drawing/2014/main" id="{BB92F68A-2D6F-7B90-DA2D-064274037A50}"/>
              </a:ext>
            </a:extLst>
          </p:cNvPr>
          <p:cNvSpPr/>
          <p:nvPr/>
        </p:nvSpPr>
        <p:spPr>
          <a:xfrm>
            <a:off x="4901295" y="1101565"/>
            <a:ext cx="1250757" cy="1250767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31C58C66-B1C6-0824-CAEE-703714967123}"/>
              </a:ext>
            </a:extLst>
          </p:cNvPr>
          <p:cNvSpPr txBox="1"/>
          <p:nvPr/>
        </p:nvSpPr>
        <p:spPr>
          <a:xfrm>
            <a:off x="5367037" y="1361325"/>
            <a:ext cx="186175" cy="2291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2676463-B03A-B296-7186-AF1B62BAE0BB}"/>
              </a:ext>
            </a:extLst>
          </p:cNvPr>
          <p:cNvSpPr txBox="1"/>
          <p:nvPr/>
        </p:nvSpPr>
        <p:spPr>
          <a:xfrm>
            <a:off x="5792979" y="2217131"/>
            <a:ext cx="186175" cy="2291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55475FD7-846F-4057-D65D-F3AF2429762B}"/>
              </a:ext>
            </a:extLst>
          </p:cNvPr>
          <p:cNvSpPr/>
          <p:nvPr/>
        </p:nvSpPr>
        <p:spPr>
          <a:xfrm>
            <a:off x="5227724" y="1720674"/>
            <a:ext cx="619832" cy="632044"/>
          </a:xfrm>
          <a:custGeom>
            <a:avLst/>
            <a:gdLst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85135 w 1085135"/>
              <a:gd name="connsiteY2" fmla="*/ 900113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999410 w 1085135"/>
              <a:gd name="connsiteY3" fmla="*/ 926306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72893"/>
              <a:gd name="connsiteX1" fmla="*/ 1085135 w 1085135"/>
              <a:gd name="connsiteY1" fmla="*/ 900113 h 1072893"/>
              <a:gd name="connsiteX2" fmla="*/ 1077991 w 1085135"/>
              <a:gd name="connsiteY2" fmla="*/ 883444 h 1072893"/>
              <a:gd name="connsiteX3" fmla="*/ 999410 w 1085135"/>
              <a:gd name="connsiteY3" fmla="*/ 926306 h 1072893"/>
              <a:gd name="connsiteX4" fmla="*/ 858917 w 1085135"/>
              <a:gd name="connsiteY4" fmla="*/ 978695 h 1072893"/>
              <a:gd name="connsiteX5" fmla="*/ 601741 w 1085135"/>
              <a:gd name="connsiteY5" fmla="*/ 1066800 h 1072893"/>
              <a:gd name="connsiteX6" fmla="*/ 442198 w 1085135"/>
              <a:gd name="connsiteY6" fmla="*/ 1062038 h 1072893"/>
              <a:gd name="connsiteX7" fmla="*/ 265985 w 1085135"/>
              <a:gd name="connsiteY7" fmla="*/ 1035844 h 1072893"/>
              <a:gd name="connsiteX8" fmla="*/ 151685 w 1085135"/>
              <a:gd name="connsiteY8" fmla="*/ 1000125 h 1072893"/>
              <a:gd name="connsiteX9" fmla="*/ 18335 w 1085135"/>
              <a:gd name="connsiteY9" fmla="*/ 931069 h 1072893"/>
              <a:gd name="connsiteX10" fmla="*/ 1666 w 1085135"/>
              <a:gd name="connsiteY10" fmla="*/ 923925 h 1072893"/>
              <a:gd name="connsiteX11" fmla="*/ 1666 w 1085135"/>
              <a:gd name="connsiteY11" fmla="*/ 919163 h 1072893"/>
              <a:gd name="connsiteX12" fmla="*/ 11191 w 1085135"/>
              <a:gd name="connsiteY12" fmla="*/ 802482 h 1072893"/>
              <a:gd name="connsiteX13" fmla="*/ 54054 w 1085135"/>
              <a:gd name="connsiteY13" fmla="*/ 604838 h 1072893"/>
              <a:gd name="connsiteX14" fmla="*/ 144541 w 1085135"/>
              <a:gd name="connsiteY14" fmla="*/ 400050 h 1072893"/>
              <a:gd name="connsiteX15" fmla="*/ 244554 w 1085135"/>
              <a:gd name="connsiteY15" fmla="*/ 257175 h 1072893"/>
              <a:gd name="connsiteX16" fmla="*/ 365998 w 1085135"/>
              <a:gd name="connsiteY16" fmla="*/ 145257 h 1072893"/>
              <a:gd name="connsiteX17" fmla="*/ 430291 w 1085135"/>
              <a:gd name="connsiteY17" fmla="*/ 88107 h 1072893"/>
              <a:gd name="connsiteX18" fmla="*/ 523160 w 1085135"/>
              <a:gd name="connsiteY18" fmla="*/ 26194 h 1072893"/>
              <a:gd name="connsiteX19" fmla="*/ 568404 w 1085135"/>
              <a:gd name="connsiteY19" fmla="*/ 0 h 1072893"/>
              <a:gd name="connsiteX0" fmla="*/ 568404 w 1085135"/>
              <a:gd name="connsiteY0" fmla="*/ 0 h 1062555"/>
              <a:gd name="connsiteX1" fmla="*/ 1085135 w 1085135"/>
              <a:gd name="connsiteY1" fmla="*/ 900113 h 1062555"/>
              <a:gd name="connsiteX2" fmla="*/ 1077991 w 1085135"/>
              <a:gd name="connsiteY2" fmla="*/ 883444 h 1062555"/>
              <a:gd name="connsiteX3" fmla="*/ 999410 w 1085135"/>
              <a:gd name="connsiteY3" fmla="*/ 926306 h 1062555"/>
              <a:gd name="connsiteX4" fmla="*/ 858917 w 1085135"/>
              <a:gd name="connsiteY4" fmla="*/ 978695 h 1062555"/>
              <a:gd name="connsiteX5" fmla="*/ 694609 w 1085135"/>
              <a:gd name="connsiteY5" fmla="*/ 1012031 h 1062555"/>
              <a:gd name="connsiteX6" fmla="*/ 442198 w 1085135"/>
              <a:gd name="connsiteY6" fmla="*/ 1062038 h 1062555"/>
              <a:gd name="connsiteX7" fmla="*/ 265985 w 1085135"/>
              <a:gd name="connsiteY7" fmla="*/ 1035844 h 1062555"/>
              <a:gd name="connsiteX8" fmla="*/ 151685 w 1085135"/>
              <a:gd name="connsiteY8" fmla="*/ 1000125 h 1062555"/>
              <a:gd name="connsiteX9" fmla="*/ 18335 w 1085135"/>
              <a:gd name="connsiteY9" fmla="*/ 931069 h 1062555"/>
              <a:gd name="connsiteX10" fmla="*/ 1666 w 1085135"/>
              <a:gd name="connsiteY10" fmla="*/ 923925 h 1062555"/>
              <a:gd name="connsiteX11" fmla="*/ 1666 w 1085135"/>
              <a:gd name="connsiteY11" fmla="*/ 919163 h 1062555"/>
              <a:gd name="connsiteX12" fmla="*/ 11191 w 1085135"/>
              <a:gd name="connsiteY12" fmla="*/ 802482 h 1062555"/>
              <a:gd name="connsiteX13" fmla="*/ 54054 w 1085135"/>
              <a:gd name="connsiteY13" fmla="*/ 604838 h 1062555"/>
              <a:gd name="connsiteX14" fmla="*/ 144541 w 1085135"/>
              <a:gd name="connsiteY14" fmla="*/ 400050 h 1062555"/>
              <a:gd name="connsiteX15" fmla="*/ 244554 w 1085135"/>
              <a:gd name="connsiteY15" fmla="*/ 257175 h 1062555"/>
              <a:gd name="connsiteX16" fmla="*/ 365998 w 1085135"/>
              <a:gd name="connsiteY16" fmla="*/ 145257 h 1062555"/>
              <a:gd name="connsiteX17" fmla="*/ 430291 w 1085135"/>
              <a:gd name="connsiteY17" fmla="*/ 88107 h 1062555"/>
              <a:gd name="connsiteX18" fmla="*/ 523160 w 1085135"/>
              <a:gd name="connsiteY18" fmla="*/ 26194 h 1062555"/>
              <a:gd name="connsiteX19" fmla="*/ 568404 w 1085135"/>
              <a:gd name="connsiteY19" fmla="*/ 0 h 1062555"/>
              <a:gd name="connsiteX0" fmla="*/ 568404 w 1085135"/>
              <a:gd name="connsiteY0" fmla="*/ 0 h 1036136"/>
              <a:gd name="connsiteX1" fmla="*/ 1085135 w 1085135"/>
              <a:gd name="connsiteY1" fmla="*/ 900113 h 1036136"/>
              <a:gd name="connsiteX2" fmla="*/ 1077991 w 1085135"/>
              <a:gd name="connsiteY2" fmla="*/ 883444 h 1036136"/>
              <a:gd name="connsiteX3" fmla="*/ 999410 w 1085135"/>
              <a:gd name="connsiteY3" fmla="*/ 926306 h 1036136"/>
              <a:gd name="connsiteX4" fmla="*/ 858917 w 1085135"/>
              <a:gd name="connsiteY4" fmla="*/ 978695 h 1036136"/>
              <a:gd name="connsiteX5" fmla="*/ 694609 w 1085135"/>
              <a:gd name="connsiteY5" fmla="*/ 1012031 h 1036136"/>
              <a:gd name="connsiteX6" fmla="*/ 487442 w 1085135"/>
              <a:gd name="connsiteY6" fmla="*/ 1016795 h 1036136"/>
              <a:gd name="connsiteX7" fmla="*/ 265985 w 1085135"/>
              <a:gd name="connsiteY7" fmla="*/ 1035844 h 1036136"/>
              <a:gd name="connsiteX8" fmla="*/ 151685 w 1085135"/>
              <a:gd name="connsiteY8" fmla="*/ 1000125 h 1036136"/>
              <a:gd name="connsiteX9" fmla="*/ 18335 w 1085135"/>
              <a:gd name="connsiteY9" fmla="*/ 931069 h 1036136"/>
              <a:gd name="connsiteX10" fmla="*/ 1666 w 1085135"/>
              <a:gd name="connsiteY10" fmla="*/ 923925 h 1036136"/>
              <a:gd name="connsiteX11" fmla="*/ 1666 w 1085135"/>
              <a:gd name="connsiteY11" fmla="*/ 919163 h 1036136"/>
              <a:gd name="connsiteX12" fmla="*/ 11191 w 1085135"/>
              <a:gd name="connsiteY12" fmla="*/ 802482 h 1036136"/>
              <a:gd name="connsiteX13" fmla="*/ 54054 w 1085135"/>
              <a:gd name="connsiteY13" fmla="*/ 604838 h 1036136"/>
              <a:gd name="connsiteX14" fmla="*/ 144541 w 1085135"/>
              <a:gd name="connsiteY14" fmla="*/ 400050 h 1036136"/>
              <a:gd name="connsiteX15" fmla="*/ 244554 w 1085135"/>
              <a:gd name="connsiteY15" fmla="*/ 257175 h 1036136"/>
              <a:gd name="connsiteX16" fmla="*/ 365998 w 1085135"/>
              <a:gd name="connsiteY16" fmla="*/ 145257 h 1036136"/>
              <a:gd name="connsiteX17" fmla="*/ 430291 w 1085135"/>
              <a:gd name="connsiteY17" fmla="*/ 88107 h 1036136"/>
              <a:gd name="connsiteX18" fmla="*/ 523160 w 1085135"/>
              <a:gd name="connsiteY18" fmla="*/ 26194 h 1036136"/>
              <a:gd name="connsiteX19" fmla="*/ 568404 w 1085135"/>
              <a:gd name="connsiteY19" fmla="*/ 0 h 1036136"/>
              <a:gd name="connsiteX0" fmla="*/ 568404 w 1085135"/>
              <a:gd name="connsiteY0" fmla="*/ 0 h 1018735"/>
              <a:gd name="connsiteX1" fmla="*/ 1085135 w 1085135"/>
              <a:gd name="connsiteY1" fmla="*/ 900113 h 1018735"/>
              <a:gd name="connsiteX2" fmla="*/ 1077991 w 1085135"/>
              <a:gd name="connsiteY2" fmla="*/ 883444 h 1018735"/>
              <a:gd name="connsiteX3" fmla="*/ 999410 w 1085135"/>
              <a:gd name="connsiteY3" fmla="*/ 926306 h 1018735"/>
              <a:gd name="connsiteX4" fmla="*/ 858917 w 1085135"/>
              <a:gd name="connsiteY4" fmla="*/ 978695 h 1018735"/>
              <a:gd name="connsiteX5" fmla="*/ 694609 w 1085135"/>
              <a:gd name="connsiteY5" fmla="*/ 1012031 h 1018735"/>
              <a:gd name="connsiteX6" fmla="*/ 487442 w 1085135"/>
              <a:gd name="connsiteY6" fmla="*/ 1016795 h 1018735"/>
              <a:gd name="connsiteX7" fmla="*/ 304085 w 1085135"/>
              <a:gd name="connsiteY7" fmla="*/ 988219 h 1018735"/>
              <a:gd name="connsiteX8" fmla="*/ 151685 w 1085135"/>
              <a:gd name="connsiteY8" fmla="*/ 1000125 h 1018735"/>
              <a:gd name="connsiteX9" fmla="*/ 18335 w 1085135"/>
              <a:gd name="connsiteY9" fmla="*/ 931069 h 1018735"/>
              <a:gd name="connsiteX10" fmla="*/ 1666 w 1085135"/>
              <a:gd name="connsiteY10" fmla="*/ 923925 h 1018735"/>
              <a:gd name="connsiteX11" fmla="*/ 1666 w 1085135"/>
              <a:gd name="connsiteY11" fmla="*/ 919163 h 1018735"/>
              <a:gd name="connsiteX12" fmla="*/ 11191 w 1085135"/>
              <a:gd name="connsiteY12" fmla="*/ 802482 h 1018735"/>
              <a:gd name="connsiteX13" fmla="*/ 54054 w 1085135"/>
              <a:gd name="connsiteY13" fmla="*/ 604838 h 1018735"/>
              <a:gd name="connsiteX14" fmla="*/ 144541 w 1085135"/>
              <a:gd name="connsiteY14" fmla="*/ 400050 h 1018735"/>
              <a:gd name="connsiteX15" fmla="*/ 244554 w 1085135"/>
              <a:gd name="connsiteY15" fmla="*/ 257175 h 1018735"/>
              <a:gd name="connsiteX16" fmla="*/ 365998 w 1085135"/>
              <a:gd name="connsiteY16" fmla="*/ 145257 h 1018735"/>
              <a:gd name="connsiteX17" fmla="*/ 430291 w 1085135"/>
              <a:gd name="connsiteY17" fmla="*/ 88107 h 1018735"/>
              <a:gd name="connsiteX18" fmla="*/ 523160 w 1085135"/>
              <a:gd name="connsiteY18" fmla="*/ 26194 h 1018735"/>
              <a:gd name="connsiteX19" fmla="*/ 568404 w 1085135"/>
              <a:gd name="connsiteY19" fmla="*/ 0 h 1018735"/>
              <a:gd name="connsiteX0" fmla="*/ 572121 w 1088852"/>
              <a:gd name="connsiteY0" fmla="*/ 0 h 1018735"/>
              <a:gd name="connsiteX1" fmla="*/ 1088852 w 1088852"/>
              <a:gd name="connsiteY1" fmla="*/ 900113 h 1018735"/>
              <a:gd name="connsiteX2" fmla="*/ 1081708 w 1088852"/>
              <a:gd name="connsiteY2" fmla="*/ 883444 h 1018735"/>
              <a:gd name="connsiteX3" fmla="*/ 1003127 w 1088852"/>
              <a:gd name="connsiteY3" fmla="*/ 926306 h 1018735"/>
              <a:gd name="connsiteX4" fmla="*/ 862634 w 1088852"/>
              <a:gd name="connsiteY4" fmla="*/ 978695 h 1018735"/>
              <a:gd name="connsiteX5" fmla="*/ 698326 w 1088852"/>
              <a:gd name="connsiteY5" fmla="*/ 1012031 h 1018735"/>
              <a:gd name="connsiteX6" fmla="*/ 491159 w 1088852"/>
              <a:gd name="connsiteY6" fmla="*/ 1016795 h 1018735"/>
              <a:gd name="connsiteX7" fmla="*/ 307802 w 1088852"/>
              <a:gd name="connsiteY7" fmla="*/ 988219 h 1018735"/>
              <a:gd name="connsiteX8" fmla="*/ 224458 w 1088852"/>
              <a:gd name="connsiteY8" fmla="*/ 952500 h 1018735"/>
              <a:gd name="connsiteX9" fmla="*/ 22052 w 1088852"/>
              <a:gd name="connsiteY9" fmla="*/ 931069 h 1018735"/>
              <a:gd name="connsiteX10" fmla="*/ 5383 w 1088852"/>
              <a:gd name="connsiteY10" fmla="*/ 923925 h 1018735"/>
              <a:gd name="connsiteX11" fmla="*/ 5383 w 1088852"/>
              <a:gd name="connsiteY11" fmla="*/ 919163 h 1018735"/>
              <a:gd name="connsiteX12" fmla="*/ 14908 w 1088852"/>
              <a:gd name="connsiteY12" fmla="*/ 802482 h 1018735"/>
              <a:gd name="connsiteX13" fmla="*/ 57771 w 1088852"/>
              <a:gd name="connsiteY13" fmla="*/ 604838 h 1018735"/>
              <a:gd name="connsiteX14" fmla="*/ 148258 w 1088852"/>
              <a:gd name="connsiteY14" fmla="*/ 400050 h 1018735"/>
              <a:gd name="connsiteX15" fmla="*/ 248271 w 1088852"/>
              <a:gd name="connsiteY15" fmla="*/ 257175 h 1018735"/>
              <a:gd name="connsiteX16" fmla="*/ 369715 w 1088852"/>
              <a:gd name="connsiteY16" fmla="*/ 145257 h 1018735"/>
              <a:gd name="connsiteX17" fmla="*/ 434008 w 1088852"/>
              <a:gd name="connsiteY17" fmla="*/ 88107 h 1018735"/>
              <a:gd name="connsiteX18" fmla="*/ 526877 w 1088852"/>
              <a:gd name="connsiteY18" fmla="*/ 26194 h 1018735"/>
              <a:gd name="connsiteX19" fmla="*/ 572121 w 1088852"/>
              <a:gd name="connsiteY19" fmla="*/ 0 h 1018735"/>
              <a:gd name="connsiteX0" fmla="*/ 575039 w 1091770"/>
              <a:gd name="connsiteY0" fmla="*/ 0 h 1018735"/>
              <a:gd name="connsiteX1" fmla="*/ 1091770 w 1091770"/>
              <a:gd name="connsiteY1" fmla="*/ 900113 h 1018735"/>
              <a:gd name="connsiteX2" fmla="*/ 1084626 w 1091770"/>
              <a:gd name="connsiteY2" fmla="*/ 883444 h 1018735"/>
              <a:gd name="connsiteX3" fmla="*/ 1006045 w 1091770"/>
              <a:gd name="connsiteY3" fmla="*/ 926306 h 1018735"/>
              <a:gd name="connsiteX4" fmla="*/ 865552 w 1091770"/>
              <a:gd name="connsiteY4" fmla="*/ 978695 h 1018735"/>
              <a:gd name="connsiteX5" fmla="*/ 701244 w 1091770"/>
              <a:gd name="connsiteY5" fmla="*/ 1012031 h 1018735"/>
              <a:gd name="connsiteX6" fmla="*/ 494077 w 1091770"/>
              <a:gd name="connsiteY6" fmla="*/ 1016795 h 1018735"/>
              <a:gd name="connsiteX7" fmla="*/ 310720 w 1091770"/>
              <a:gd name="connsiteY7" fmla="*/ 988219 h 1018735"/>
              <a:gd name="connsiteX8" fmla="*/ 227376 w 1091770"/>
              <a:gd name="connsiteY8" fmla="*/ 952500 h 1018735"/>
              <a:gd name="connsiteX9" fmla="*/ 115458 w 1091770"/>
              <a:gd name="connsiteY9" fmla="*/ 912019 h 1018735"/>
              <a:gd name="connsiteX10" fmla="*/ 8301 w 1091770"/>
              <a:gd name="connsiteY10" fmla="*/ 923925 h 1018735"/>
              <a:gd name="connsiteX11" fmla="*/ 8301 w 1091770"/>
              <a:gd name="connsiteY11" fmla="*/ 919163 h 1018735"/>
              <a:gd name="connsiteX12" fmla="*/ 17826 w 1091770"/>
              <a:gd name="connsiteY12" fmla="*/ 802482 h 1018735"/>
              <a:gd name="connsiteX13" fmla="*/ 60689 w 1091770"/>
              <a:gd name="connsiteY13" fmla="*/ 604838 h 1018735"/>
              <a:gd name="connsiteX14" fmla="*/ 151176 w 1091770"/>
              <a:gd name="connsiteY14" fmla="*/ 400050 h 1018735"/>
              <a:gd name="connsiteX15" fmla="*/ 251189 w 1091770"/>
              <a:gd name="connsiteY15" fmla="*/ 257175 h 1018735"/>
              <a:gd name="connsiteX16" fmla="*/ 372633 w 1091770"/>
              <a:gd name="connsiteY16" fmla="*/ 145257 h 1018735"/>
              <a:gd name="connsiteX17" fmla="*/ 436926 w 1091770"/>
              <a:gd name="connsiteY17" fmla="*/ 88107 h 1018735"/>
              <a:gd name="connsiteX18" fmla="*/ 529795 w 1091770"/>
              <a:gd name="connsiteY18" fmla="*/ 26194 h 1018735"/>
              <a:gd name="connsiteX19" fmla="*/ 575039 w 1091770"/>
              <a:gd name="connsiteY19" fmla="*/ 0 h 1018735"/>
              <a:gd name="connsiteX0" fmla="*/ 566783 w 1083514"/>
              <a:gd name="connsiteY0" fmla="*/ 0 h 1018735"/>
              <a:gd name="connsiteX1" fmla="*/ 1083514 w 1083514"/>
              <a:gd name="connsiteY1" fmla="*/ 900113 h 1018735"/>
              <a:gd name="connsiteX2" fmla="*/ 1076370 w 1083514"/>
              <a:gd name="connsiteY2" fmla="*/ 883444 h 1018735"/>
              <a:gd name="connsiteX3" fmla="*/ 997789 w 1083514"/>
              <a:gd name="connsiteY3" fmla="*/ 926306 h 1018735"/>
              <a:gd name="connsiteX4" fmla="*/ 857296 w 1083514"/>
              <a:gd name="connsiteY4" fmla="*/ 978695 h 1018735"/>
              <a:gd name="connsiteX5" fmla="*/ 692988 w 1083514"/>
              <a:gd name="connsiteY5" fmla="*/ 1012031 h 1018735"/>
              <a:gd name="connsiteX6" fmla="*/ 485821 w 1083514"/>
              <a:gd name="connsiteY6" fmla="*/ 1016795 h 1018735"/>
              <a:gd name="connsiteX7" fmla="*/ 302464 w 1083514"/>
              <a:gd name="connsiteY7" fmla="*/ 988219 h 1018735"/>
              <a:gd name="connsiteX8" fmla="*/ 219120 w 1083514"/>
              <a:gd name="connsiteY8" fmla="*/ 952500 h 1018735"/>
              <a:gd name="connsiteX9" fmla="*/ 107202 w 1083514"/>
              <a:gd name="connsiteY9" fmla="*/ 912019 h 1018735"/>
              <a:gd name="connsiteX10" fmla="*/ 45 w 1083514"/>
              <a:gd name="connsiteY10" fmla="*/ 923925 h 1018735"/>
              <a:gd name="connsiteX11" fmla="*/ 92914 w 1083514"/>
              <a:gd name="connsiteY11" fmla="*/ 900113 h 1018735"/>
              <a:gd name="connsiteX12" fmla="*/ 9570 w 1083514"/>
              <a:gd name="connsiteY12" fmla="*/ 802482 h 1018735"/>
              <a:gd name="connsiteX13" fmla="*/ 52433 w 1083514"/>
              <a:gd name="connsiteY13" fmla="*/ 604838 h 1018735"/>
              <a:gd name="connsiteX14" fmla="*/ 142920 w 1083514"/>
              <a:gd name="connsiteY14" fmla="*/ 400050 h 1018735"/>
              <a:gd name="connsiteX15" fmla="*/ 242933 w 1083514"/>
              <a:gd name="connsiteY15" fmla="*/ 257175 h 1018735"/>
              <a:gd name="connsiteX16" fmla="*/ 364377 w 1083514"/>
              <a:gd name="connsiteY16" fmla="*/ 145257 h 1018735"/>
              <a:gd name="connsiteX17" fmla="*/ 428670 w 1083514"/>
              <a:gd name="connsiteY17" fmla="*/ 88107 h 1018735"/>
              <a:gd name="connsiteX18" fmla="*/ 521539 w 1083514"/>
              <a:gd name="connsiteY18" fmla="*/ 26194 h 1018735"/>
              <a:gd name="connsiteX19" fmla="*/ 566783 w 1083514"/>
              <a:gd name="connsiteY19" fmla="*/ 0 h 1018735"/>
              <a:gd name="connsiteX0" fmla="*/ 558255 w 1074986"/>
              <a:gd name="connsiteY0" fmla="*/ 0 h 1018735"/>
              <a:gd name="connsiteX1" fmla="*/ 1074986 w 1074986"/>
              <a:gd name="connsiteY1" fmla="*/ 900113 h 1018735"/>
              <a:gd name="connsiteX2" fmla="*/ 1067842 w 1074986"/>
              <a:gd name="connsiteY2" fmla="*/ 883444 h 1018735"/>
              <a:gd name="connsiteX3" fmla="*/ 989261 w 1074986"/>
              <a:gd name="connsiteY3" fmla="*/ 926306 h 1018735"/>
              <a:gd name="connsiteX4" fmla="*/ 848768 w 1074986"/>
              <a:gd name="connsiteY4" fmla="*/ 978695 h 1018735"/>
              <a:gd name="connsiteX5" fmla="*/ 684460 w 1074986"/>
              <a:gd name="connsiteY5" fmla="*/ 1012031 h 1018735"/>
              <a:gd name="connsiteX6" fmla="*/ 477293 w 1074986"/>
              <a:gd name="connsiteY6" fmla="*/ 1016795 h 1018735"/>
              <a:gd name="connsiteX7" fmla="*/ 293936 w 1074986"/>
              <a:gd name="connsiteY7" fmla="*/ 988219 h 1018735"/>
              <a:gd name="connsiteX8" fmla="*/ 210592 w 1074986"/>
              <a:gd name="connsiteY8" fmla="*/ 952500 h 1018735"/>
              <a:gd name="connsiteX9" fmla="*/ 98674 w 1074986"/>
              <a:gd name="connsiteY9" fmla="*/ 912019 h 1018735"/>
              <a:gd name="connsiteX10" fmla="*/ 91530 w 1074986"/>
              <a:gd name="connsiteY10" fmla="*/ 904875 h 1018735"/>
              <a:gd name="connsiteX11" fmla="*/ 84386 w 1074986"/>
              <a:gd name="connsiteY11" fmla="*/ 900113 h 1018735"/>
              <a:gd name="connsiteX12" fmla="*/ 1042 w 1074986"/>
              <a:gd name="connsiteY12" fmla="*/ 802482 h 1018735"/>
              <a:gd name="connsiteX13" fmla="*/ 43905 w 1074986"/>
              <a:gd name="connsiteY13" fmla="*/ 604838 h 1018735"/>
              <a:gd name="connsiteX14" fmla="*/ 134392 w 1074986"/>
              <a:gd name="connsiteY14" fmla="*/ 400050 h 1018735"/>
              <a:gd name="connsiteX15" fmla="*/ 234405 w 1074986"/>
              <a:gd name="connsiteY15" fmla="*/ 257175 h 1018735"/>
              <a:gd name="connsiteX16" fmla="*/ 355849 w 1074986"/>
              <a:gd name="connsiteY16" fmla="*/ 145257 h 1018735"/>
              <a:gd name="connsiteX17" fmla="*/ 420142 w 1074986"/>
              <a:gd name="connsiteY17" fmla="*/ 88107 h 1018735"/>
              <a:gd name="connsiteX18" fmla="*/ 513011 w 1074986"/>
              <a:gd name="connsiteY18" fmla="*/ 26194 h 1018735"/>
              <a:gd name="connsiteX19" fmla="*/ 558255 w 1074986"/>
              <a:gd name="connsiteY19" fmla="*/ 0 h 1018735"/>
              <a:gd name="connsiteX0" fmla="*/ 515940 w 1032671"/>
              <a:gd name="connsiteY0" fmla="*/ 0 h 1018735"/>
              <a:gd name="connsiteX1" fmla="*/ 1032671 w 1032671"/>
              <a:gd name="connsiteY1" fmla="*/ 900113 h 1018735"/>
              <a:gd name="connsiteX2" fmla="*/ 1025527 w 1032671"/>
              <a:gd name="connsiteY2" fmla="*/ 883444 h 1018735"/>
              <a:gd name="connsiteX3" fmla="*/ 946946 w 1032671"/>
              <a:gd name="connsiteY3" fmla="*/ 926306 h 1018735"/>
              <a:gd name="connsiteX4" fmla="*/ 806453 w 1032671"/>
              <a:gd name="connsiteY4" fmla="*/ 978695 h 1018735"/>
              <a:gd name="connsiteX5" fmla="*/ 642145 w 1032671"/>
              <a:gd name="connsiteY5" fmla="*/ 1012031 h 1018735"/>
              <a:gd name="connsiteX6" fmla="*/ 434978 w 1032671"/>
              <a:gd name="connsiteY6" fmla="*/ 1016795 h 1018735"/>
              <a:gd name="connsiteX7" fmla="*/ 251621 w 1032671"/>
              <a:gd name="connsiteY7" fmla="*/ 988219 h 1018735"/>
              <a:gd name="connsiteX8" fmla="*/ 168277 w 1032671"/>
              <a:gd name="connsiteY8" fmla="*/ 952500 h 1018735"/>
              <a:gd name="connsiteX9" fmla="*/ 56359 w 1032671"/>
              <a:gd name="connsiteY9" fmla="*/ 912019 h 1018735"/>
              <a:gd name="connsiteX10" fmla="*/ 49215 w 1032671"/>
              <a:gd name="connsiteY10" fmla="*/ 904875 h 1018735"/>
              <a:gd name="connsiteX11" fmla="*/ 42071 w 1032671"/>
              <a:gd name="connsiteY11" fmla="*/ 900113 h 1018735"/>
              <a:gd name="connsiteX12" fmla="*/ 34927 w 1032671"/>
              <a:gd name="connsiteY12" fmla="*/ 776288 h 1018735"/>
              <a:gd name="connsiteX13" fmla="*/ 1590 w 1032671"/>
              <a:gd name="connsiteY13" fmla="*/ 604838 h 1018735"/>
              <a:gd name="connsiteX14" fmla="*/ 92077 w 1032671"/>
              <a:gd name="connsiteY14" fmla="*/ 400050 h 1018735"/>
              <a:gd name="connsiteX15" fmla="*/ 192090 w 1032671"/>
              <a:gd name="connsiteY15" fmla="*/ 257175 h 1018735"/>
              <a:gd name="connsiteX16" fmla="*/ 313534 w 1032671"/>
              <a:gd name="connsiteY16" fmla="*/ 145257 h 1018735"/>
              <a:gd name="connsiteX17" fmla="*/ 377827 w 1032671"/>
              <a:gd name="connsiteY17" fmla="*/ 88107 h 1018735"/>
              <a:gd name="connsiteX18" fmla="*/ 470696 w 1032671"/>
              <a:gd name="connsiteY18" fmla="*/ 26194 h 1018735"/>
              <a:gd name="connsiteX19" fmla="*/ 515940 w 1032671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58466 w 999060"/>
              <a:gd name="connsiteY14" fmla="*/ 400050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79934 w 999060"/>
              <a:gd name="connsiteY17" fmla="*/ 76201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99060" h="1018735">
                <a:moveTo>
                  <a:pt x="482329" y="0"/>
                </a:moveTo>
                <a:lnTo>
                  <a:pt x="999060" y="900113"/>
                </a:lnTo>
                <a:lnTo>
                  <a:pt x="991916" y="883444"/>
                </a:lnTo>
                <a:cubicBezTo>
                  <a:pt x="980407" y="892175"/>
                  <a:pt x="949847" y="910431"/>
                  <a:pt x="913335" y="926306"/>
                </a:cubicBezTo>
                <a:cubicBezTo>
                  <a:pt x="876823" y="942181"/>
                  <a:pt x="823642" y="964408"/>
                  <a:pt x="772842" y="978695"/>
                </a:cubicBezTo>
                <a:cubicBezTo>
                  <a:pt x="722042" y="992982"/>
                  <a:pt x="670447" y="1005681"/>
                  <a:pt x="608534" y="1012031"/>
                </a:cubicBezTo>
                <a:cubicBezTo>
                  <a:pt x="546622" y="1018381"/>
                  <a:pt x="466454" y="1020764"/>
                  <a:pt x="401367" y="1016795"/>
                </a:cubicBezTo>
                <a:cubicBezTo>
                  <a:pt x="336280" y="1012826"/>
                  <a:pt x="262460" y="998935"/>
                  <a:pt x="218010" y="988219"/>
                </a:cubicBezTo>
                <a:cubicBezTo>
                  <a:pt x="173560" y="977503"/>
                  <a:pt x="167210" y="965200"/>
                  <a:pt x="134666" y="952500"/>
                </a:cubicBezTo>
                <a:cubicBezTo>
                  <a:pt x="102122" y="939800"/>
                  <a:pt x="42592" y="919956"/>
                  <a:pt x="22748" y="912019"/>
                </a:cubicBezTo>
                <a:cubicBezTo>
                  <a:pt x="2904" y="904082"/>
                  <a:pt x="17985" y="906859"/>
                  <a:pt x="15604" y="904875"/>
                </a:cubicBezTo>
                <a:cubicBezTo>
                  <a:pt x="13223" y="902891"/>
                  <a:pt x="10841" y="921544"/>
                  <a:pt x="8460" y="900113"/>
                </a:cubicBezTo>
                <a:cubicBezTo>
                  <a:pt x="6079" y="878682"/>
                  <a:pt x="-3447" y="831057"/>
                  <a:pt x="1316" y="776288"/>
                </a:cubicBezTo>
                <a:cubicBezTo>
                  <a:pt x="6079" y="721519"/>
                  <a:pt x="18383" y="633413"/>
                  <a:pt x="37036" y="571501"/>
                </a:cubicBezTo>
                <a:cubicBezTo>
                  <a:pt x="55689" y="509589"/>
                  <a:pt x="84660" y="458788"/>
                  <a:pt x="113235" y="404813"/>
                </a:cubicBezTo>
                <a:cubicBezTo>
                  <a:pt x="141810" y="350838"/>
                  <a:pt x="174751" y="294481"/>
                  <a:pt x="208485" y="247650"/>
                </a:cubicBezTo>
                <a:cubicBezTo>
                  <a:pt x="242219" y="200819"/>
                  <a:pt x="287067" y="152401"/>
                  <a:pt x="315642" y="123826"/>
                </a:cubicBezTo>
                <a:cubicBezTo>
                  <a:pt x="344217" y="95251"/>
                  <a:pt x="353740" y="96045"/>
                  <a:pt x="379934" y="76201"/>
                </a:cubicBezTo>
                <a:cubicBezTo>
                  <a:pt x="406128" y="56357"/>
                  <a:pt x="420019" y="38894"/>
                  <a:pt x="437085" y="26194"/>
                </a:cubicBezTo>
                <a:cubicBezTo>
                  <a:pt x="454151" y="13494"/>
                  <a:pt x="467049" y="5755"/>
                  <a:pt x="482329" y="0"/>
                </a:cubicBezTo>
                <a:close/>
              </a:path>
            </a:pathLst>
          </a:custGeom>
          <a:solidFill>
            <a:schemeClr val="accent1"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EFD9BDCD-5FC3-F450-BDDC-01B7FDECE95D}"/>
              </a:ext>
            </a:extLst>
          </p:cNvPr>
          <p:cNvSpPr/>
          <p:nvPr/>
        </p:nvSpPr>
        <p:spPr>
          <a:xfrm rot="10800000">
            <a:off x="5528624" y="1632252"/>
            <a:ext cx="623428" cy="635341"/>
          </a:xfrm>
          <a:custGeom>
            <a:avLst/>
            <a:gdLst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85135 w 1085135"/>
              <a:gd name="connsiteY2" fmla="*/ 900113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999410 w 1085135"/>
              <a:gd name="connsiteY3" fmla="*/ 926306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72893"/>
              <a:gd name="connsiteX1" fmla="*/ 1085135 w 1085135"/>
              <a:gd name="connsiteY1" fmla="*/ 900113 h 1072893"/>
              <a:gd name="connsiteX2" fmla="*/ 1077991 w 1085135"/>
              <a:gd name="connsiteY2" fmla="*/ 883444 h 1072893"/>
              <a:gd name="connsiteX3" fmla="*/ 999410 w 1085135"/>
              <a:gd name="connsiteY3" fmla="*/ 926306 h 1072893"/>
              <a:gd name="connsiteX4" fmla="*/ 858917 w 1085135"/>
              <a:gd name="connsiteY4" fmla="*/ 978695 h 1072893"/>
              <a:gd name="connsiteX5" fmla="*/ 601741 w 1085135"/>
              <a:gd name="connsiteY5" fmla="*/ 1066800 h 1072893"/>
              <a:gd name="connsiteX6" fmla="*/ 442198 w 1085135"/>
              <a:gd name="connsiteY6" fmla="*/ 1062038 h 1072893"/>
              <a:gd name="connsiteX7" fmla="*/ 265985 w 1085135"/>
              <a:gd name="connsiteY7" fmla="*/ 1035844 h 1072893"/>
              <a:gd name="connsiteX8" fmla="*/ 151685 w 1085135"/>
              <a:gd name="connsiteY8" fmla="*/ 1000125 h 1072893"/>
              <a:gd name="connsiteX9" fmla="*/ 18335 w 1085135"/>
              <a:gd name="connsiteY9" fmla="*/ 931069 h 1072893"/>
              <a:gd name="connsiteX10" fmla="*/ 1666 w 1085135"/>
              <a:gd name="connsiteY10" fmla="*/ 923925 h 1072893"/>
              <a:gd name="connsiteX11" fmla="*/ 1666 w 1085135"/>
              <a:gd name="connsiteY11" fmla="*/ 919163 h 1072893"/>
              <a:gd name="connsiteX12" fmla="*/ 11191 w 1085135"/>
              <a:gd name="connsiteY12" fmla="*/ 802482 h 1072893"/>
              <a:gd name="connsiteX13" fmla="*/ 54054 w 1085135"/>
              <a:gd name="connsiteY13" fmla="*/ 604838 h 1072893"/>
              <a:gd name="connsiteX14" fmla="*/ 144541 w 1085135"/>
              <a:gd name="connsiteY14" fmla="*/ 400050 h 1072893"/>
              <a:gd name="connsiteX15" fmla="*/ 244554 w 1085135"/>
              <a:gd name="connsiteY15" fmla="*/ 257175 h 1072893"/>
              <a:gd name="connsiteX16" fmla="*/ 365998 w 1085135"/>
              <a:gd name="connsiteY16" fmla="*/ 145257 h 1072893"/>
              <a:gd name="connsiteX17" fmla="*/ 430291 w 1085135"/>
              <a:gd name="connsiteY17" fmla="*/ 88107 h 1072893"/>
              <a:gd name="connsiteX18" fmla="*/ 523160 w 1085135"/>
              <a:gd name="connsiteY18" fmla="*/ 26194 h 1072893"/>
              <a:gd name="connsiteX19" fmla="*/ 568404 w 1085135"/>
              <a:gd name="connsiteY19" fmla="*/ 0 h 1072893"/>
              <a:gd name="connsiteX0" fmla="*/ 568404 w 1085135"/>
              <a:gd name="connsiteY0" fmla="*/ 0 h 1062555"/>
              <a:gd name="connsiteX1" fmla="*/ 1085135 w 1085135"/>
              <a:gd name="connsiteY1" fmla="*/ 900113 h 1062555"/>
              <a:gd name="connsiteX2" fmla="*/ 1077991 w 1085135"/>
              <a:gd name="connsiteY2" fmla="*/ 883444 h 1062555"/>
              <a:gd name="connsiteX3" fmla="*/ 999410 w 1085135"/>
              <a:gd name="connsiteY3" fmla="*/ 926306 h 1062555"/>
              <a:gd name="connsiteX4" fmla="*/ 858917 w 1085135"/>
              <a:gd name="connsiteY4" fmla="*/ 978695 h 1062555"/>
              <a:gd name="connsiteX5" fmla="*/ 694609 w 1085135"/>
              <a:gd name="connsiteY5" fmla="*/ 1012031 h 1062555"/>
              <a:gd name="connsiteX6" fmla="*/ 442198 w 1085135"/>
              <a:gd name="connsiteY6" fmla="*/ 1062038 h 1062555"/>
              <a:gd name="connsiteX7" fmla="*/ 265985 w 1085135"/>
              <a:gd name="connsiteY7" fmla="*/ 1035844 h 1062555"/>
              <a:gd name="connsiteX8" fmla="*/ 151685 w 1085135"/>
              <a:gd name="connsiteY8" fmla="*/ 1000125 h 1062555"/>
              <a:gd name="connsiteX9" fmla="*/ 18335 w 1085135"/>
              <a:gd name="connsiteY9" fmla="*/ 931069 h 1062555"/>
              <a:gd name="connsiteX10" fmla="*/ 1666 w 1085135"/>
              <a:gd name="connsiteY10" fmla="*/ 923925 h 1062555"/>
              <a:gd name="connsiteX11" fmla="*/ 1666 w 1085135"/>
              <a:gd name="connsiteY11" fmla="*/ 919163 h 1062555"/>
              <a:gd name="connsiteX12" fmla="*/ 11191 w 1085135"/>
              <a:gd name="connsiteY12" fmla="*/ 802482 h 1062555"/>
              <a:gd name="connsiteX13" fmla="*/ 54054 w 1085135"/>
              <a:gd name="connsiteY13" fmla="*/ 604838 h 1062555"/>
              <a:gd name="connsiteX14" fmla="*/ 144541 w 1085135"/>
              <a:gd name="connsiteY14" fmla="*/ 400050 h 1062555"/>
              <a:gd name="connsiteX15" fmla="*/ 244554 w 1085135"/>
              <a:gd name="connsiteY15" fmla="*/ 257175 h 1062555"/>
              <a:gd name="connsiteX16" fmla="*/ 365998 w 1085135"/>
              <a:gd name="connsiteY16" fmla="*/ 145257 h 1062555"/>
              <a:gd name="connsiteX17" fmla="*/ 430291 w 1085135"/>
              <a:gd name="connsiteY17" fmla="*/ 88107 h 1062555"/>
              <a:gd name="connsiteX18" fmla="*/ 523160 w 1085135"/>
              <a:gd name="connsiteY18" fmla="*/ 26194 h 1062555"/>
              <a:gd name="connsiteX19" fmla="*/ 568404 w 1085135"/>
              <a:gd name="connsiteY19" fmla="*/ 0 h 1062555"/>
              <a:gd name="connsiteX0" fmla="*/ 568404 w 1085135"/>
              <a:gd name="connsiteY0" fmla="*/ 0 h 1036136"/>
              <a:gd name="connsiteX1" fmla="*/ 1085135 w 1085135"/>
              <a:gd name="connsiteY1" fmla="*/ 900113 h 1036136"/>
              <a:gd name="connsiteX2" fmla="*/ 1077991 w 1085135"/>
              <a:gd name="connsiteY2" fmla="*/ 883444 h 1036136"/>
              <a:gd name="connsiteX3" fmla="*/ 999410 w 1085135"/>
              <a:gd name="connsiteY3" fmla="*/ 926306 h 1036136"/>
              <a:gd name="connsiteX4" fmla="*/ 858917 w 1085135"/>
              <a:gd name="connsiteY4" fmla="*/ 978695 h 1036136"/>
              <a:gd name="connsiteX5" fmla="*/ 694609 w 1085135"/>
              <a:gd name="connsiteY5" fmla="*/ 1012031 h 1036136"/>
              <a:gd name="connsiteX6" fmla="*/ 487442 w 1085135"/>
              <a:gd name="connsiteY6" fmla="*/ 1016795 h 1036136"/>
              <a:gd name="connsiteX7" fmla="*/ 265985 w 1085135"/>
              <a:gd name="connsiteY7" fmla="*/ 1035844 h 1036136"/>
              <a:gd name="connsiteX8" fmla="*/ 151685 w 1085135"/>
              <a:gd name="connsiteY8" fmla="*/ 1000125 h 1036136"/>
              <a:gd name="connsiteX9" fmla="*/ 18335 w 1085135"/>
              <a:gd name="connsiteY9" fmla="*/ 931069 h 1036136"/>
              <a:gd name="connsiteX10" fmla="*/ 1666 w 1085135"/>
              <a:gd name="connsiteY10" fmla="*/ 923925 h 1036136"/>
              <a:gd name="connsiteX11" fmla="*/ 1666 w 1085135"/>
              <a:gd name="connsiteY11" fmla="*/ 919163 h 1036136"/>
              <a:gd name="connsiteX12" fmla="*/ 11191 w 1085135"/>
              <a:gd name="connsiteY12" fmla="*/ 802482 h 1036136"/>
              <a:gd name="connsiteX13" fmla="*/ 54054 w 1085135"/>
              <a:gd name="connsiteY13" fmla="*/ 604838 h 1036136"/>
              <a:gd name="connsiteX14" fmla="*/ 144541 w 1085135"/>
              <a:gd name="connsiteY14" fmla="*/ 400050 h 1036136"/>
              <a:gd name="connsiteX15" fmla="*/ 244554 w 1085135"/>
              <a:gd name="connsiteY15" fmla="*/ 257175 h 1036136"/>
              <a:gd name="connsiteX16" fmla="*/ 365998 w 1085135"/>
              <a:gd name="connsiteY16" fmla="*/ 145257 h 1036136"/>
              <a:gd name="connsiteX17" fmla="*/ 430291 w 1085135"/>
              <a:gd name="connsiteY17" fmla="*/ 88107 h 1036136"/>
              <a:gd name="connsiteX18" fmla="*/ 523160 w 1085135"/>
              <a:gd name="connsiteY18" fmla="*/ 26194 h 1036136"/>
              <a:gd name="connsiteX19" fmla="*/ 568404 w 1085135"/>
              <a:gd name="connsiteY19" fmla="*/ 0 h 1036136"/>
              <a:gd name="connsiteX0" fmla="*/ 568404 w 1085135"/>
              <a:gd name="connsiteY0" fmla="*/ 0 h 1018735"/>
              <a:gd name="connsiteX1" fmla="*/ 1085135 w 1085135"/>
              <a:gd name="connsiteY1" fmla="*/ 900113 h 1018735"/>
              <a:gd name="connsiteX2" fmla="*/ 1077991 w 1085135"/>
              <a:gd name="connsiteY2" fmla="*/ 883444 h 1018735"/>
              <a:gd name="connsiteX3" fmla="*/ 999410 w 1085135"/>
              <a:gd name="connsiteY3" fmla="*/ 926306 h 1018735"/>
              <a:gd name="connsiteX4" fmla="*/ 858917 w 1085135"/>
              <a:gd name="connsiteY4" fmla="*/ 978695 h 1018735"/>
              <a:gd name="connsiteX5" fmla="*/ 694609 w 1085135"/>
              <a:gd name="connsiteY5" fmla="*/ 1012031 h 1018735"/>
              <a:gd name="connsiteX6" fmla="*/ 487442 w 1085135"/>
              <a:gd name="connsiteY6" fmla="*/ 1016795 h 1018735"/>
              <a:gd name="connsiteX7" fmla="*/ 304085 w 1085135"/>
              <a:gd name="connsiteY7" fmla="*/ 988219 h 1018735"/>
              <a:gd name="connsiteX8" fmla="*/ 151685 w 1085135"/>
              <a:gd name="connsiteY8" fmla="*/ 1000125 h 1018735"/>
              <a:gd name="connsiteX9" fmla="*/ 18335 w 1085135"/>
              <a:gd name="connsiteY9" fmla="*/ 931069 h 1018735"/>
              <a:gd name="connsiteX10" fmla="*/ 1666 w 1085135"/>
              <a:gd name="connsiteY10" fmla="*/ 923925 h 1018735"/>
              <a:gd name="connsiteX11" fmla="*/ 1666 w 1085135"/>
              <a:gd name="connsiteY11" fmla="*/ 919163 h 1018735"/>
              <a:gd name="connsiteX12" fmla="*/ 11191 w 1085135"/>
              <a:gd name="connsiteY12" fmla="*/ 802482 h 1018735"/>
              <a:gd name="connsiteX13" fmla="*/ 54054 w 1085135"/>
              <a:gd name="connsiteY13" fmla="*/ 604838 h 1018735"/>
              <a:gd name="connsiteX14" fmla="*/ 144541 w 1085135"/>
              <a:gd name="connsiteY14" fmla="*/ 400050 h 1018735"/>
              <a:gd name="connsiteX15" fmla="*/ 244554 w 1085135"/>
              <a:gd name="connsiteY15" fmla="*/ 257175 h 1018735"/>
              <a:gd name="connsiteX16" fmla="*/ 365998 w 1085135"/>
              <a:gd name="connsiteY16" fmla="*/ 145257 h 1018735"/>
              <a:gd name="connsiteX17" fmla="*/ 430291 w 1085135"/>
              <a:gd name="connsiteY17" fmla="*/ 88107 h 1018735"/>
              <a:gd name="connsiteX18" fmla="*/ 523160 w 1085135"/>
              <a:gd name="connsiteY18" fmla="*/ 26194 h 1018735"/>
              <a:gd name="connsiteX19" fmla="*/ 568404 w 1085135"/>
              <a:gd name="connsiteY19" fmla="*/ 0 h 1018735"/>
              <a:gd name="connsiteX0" fmla="*/ 572121 w 1088852"/>
              <a:gd name="connsiteY0" fmla="*/ 0 h 1018735"/>
              <a:gd name="connsiteX1" fmla="*/ 1088852 w 1088852"/>
              <a:gd name="connsiteY1" fmla="*/ 900113 h 1018735"/>
              <a:gd name="connsiteX2" fmla="*/ 1081708 w 1088852"/>
              <a:gd name="connsiteY2" fmla="*/ 883444 h 1018735"/>
              <a:gd name="connsiteX3" fmla="*/ 1003127 w 1088852"/>
              <a:gd name="connsiteY3" fmla="*/ 926306 h 1018735"/>
              <a:gd name="connsiteX4" fmla="*/ 862634 w 1088852"/>
              <a:gd name="connsiteY4" fmla="*/ 978695 h 1018735"/>
              <a:gd name="connsiteX5" fmla="*/ 698326 w 1088852"/>
              <a:gd name="connsiteY5" fmla="*/ 1012031 h 1018735"/>
              <a:gd name="connsiteX6" fmla="*/ 491159 w 1088852"/>
              <a:gd name="connsiteY6" fmla="*/ 1016795 h 1018735"/>
              <a:gd name="connsiteX7" fmla="*/ 307802 w 1088852"/>
              <a:gd name="connsiteY7" fmla="*/ 988219 h 1018735"/>
              <a:gd name="connsiteX8" fmla="*/ 224458 w 1088852"/>
              <a:gd name="connsiteY8" fmla="*/ 952500 h 1018735"/>
              <a:gd name="connsiteX9" fmla="*/ 22052 w 1088852"/>
              <a:gd name="connsiteY9" fmla="*/ 931069 h 1018735"/>
              <a:gd name="connsiteX10" fmla="*/ 5383 w 1088852"/>
              <a:gd name="connsiteY10" fmla="*/ 923925 h 1018735"/>
              <a:gd name="connsiteX11" fmla="*/ 5383 w 1088852"/>
              <a:gd name="connsiteY11" fmla="*/ 919163 h 1018735"/>
              <a:gd name="connsiteX12" fmla="*/ 14908 w 1088852"/>
              <a:gd name="connsiteY12" fmla="*/ 802482 h 1018735"/>
              <a:gd name="connsiteX13" fmla="*/ 57771 w 1088852"/>
              <a:gd name="connsiteY13" fmla="*/ 604838 h 1018735"/>
              <a:gd name="connsiteX14" fmla="*/ 148258 w 1088852"/>
              <a:gd name="connsiteY14" fmla="*/ 400050 h 1018735"/>
              <a:gd name="connsiteX15" fmla="*/ 248271 w 1088852"/>
              <a:gd name="connsiteY15" fmla="*/ 257175 h 1018735"/>
              <a:gd name="connsiteX16" fmla="*/ 369715 w 1088852"/>
              <a:gd name="connsiteY16" fmla="*/ 145257 h 1018735"/>
              <a:gd name="connsiteX17" fmla="*/ 434008 w 1088852"/>
              <a:gd name="connsiteY17" fmla="*/ 88107 h 1018735"/>
              <a:gd name="connsiteX18" fmla="*/ 526877 w 1088852"/>
              <a:gd name="connsiteY18" fmla="*/ 26194 h 1018735"/>
              <a:gd name="connsiteX19" fmla="*/ 572121 w 1088852"/>
              <a:gd name="connsiteY19" fmla="*/ 0 h 1018735"/>
              <a:gd name="connsiteX0" fmla="*/ 575039 w 1091770"/>
              <a:gd name="connsiteY0" fmla="*/ 0 h 1018735"/>
              <a:gd name="connsiteX1" fmla="*/ 1091770 w 1091770"/>
              <a:gd name="connsiteY1" fmla="*/ 900113 h 1018735"/>
              <a:gd name="connsiteX2" fmla="*/ 1084626 w 1091770"/>
              <a:gd name="connsiteY2" fmla="*/ 883444 h 1018735"/>
              <a:gd name="connsiteX3" fmla="*/ 1006045 w 1091770"/>
              <a:gd name="connsiteY3" fmla="*/ 926306 h 1018735"/>
              <a:gd name="connsiteX4" fmla="*/ 865552 w 1091770"/>
              <a:gd name="connsiteY4" fmla="*/ 978695 h 1018735"/>
              <a:gd name="connsiteX5" fmla="*/ 701244 w 1091770"/>
              <a:gd name="connsiteY5" fmla="*/ 1012031 h 1018735"/>
              <a:gd name="connsiteX6" fmla="*/ 494077 w 1091770"/>
              <a:gd name="connsiteY6" fmla="*/ 1016795 h 1018735"/>
              <a:gd name="connsiteX7" fmla="*/ 310720 w 1091770"/>
              <a:gd name="connsiteY7" fmla="*/ 988219 h 1018735"/>
              <a:gd name="connsiteX8" fmla="*/ 227376 w 1091770"/>
              <a:gd name="connsiteY8" fmla="*/ 952500 h 1018735"/>
              <a:gd name="connsiteX9" fmla="*/ 115458 w 1091770"/>
              <a:gd name="connsiteY9" fmla="*/ 912019 h 1018735"/>
              <a:gd name="connsiteX10" fmla="*/ 8301 w 1091770"/>
              <a:gd name="connsiteY10" fmla="*/ 923925 h 1018735"/>
              <a:gd name="connsiteX11" fmla="*/ 8301 w 1091770"/>
              <a:gd name="connsiteY11" fmla="*/ 919163 h 1018735"/>
              <a:gd name="connsiteX12" fmla="*/ 17826 w 1091770"/>
              <a:gd name="connsiteY12" fmla="*/ 802482 h 1018735"/>
              <a:gd name="connsiteX13" fmla="*/ 60689 w 1091770"/>
              <a:gd name="connsiteY13" fmla="*/ 604838 h 1018735"/>
              <a:gd name="connsiteX14" fmla="*/ 151176 w 1091770"/>
              <a:gd name="connsiteY14" fmla="*/ 400050 h 1018735"/>
              <a:gd name="connsiteX15" fmla="*/ 251189 w 1091770"/>
              <a:gd name="connsiteY15" fmla="*/ 257175 h 1018735"/>
              <a:gd name="connsiteX16" fmla="*/ 372633 w 1091770"/>
              <a:gd name="connsiteY16" fmla="*/ 145257 h 1018735"/>
              <a:gd name="connsiteX17" fmla="*/ 436926 w 1091770"/>
              <a:gd name="connsiteY17" fmla="*/ 88107 h 1018735"/>
              <a:gd name="connsiteX18" fmla="*/ 529795 w 1091770"/>
              <a:gd name="connsiteY18" fmla="*/ 26194 h 1018735"/>
              <a:gd name="connsiteX19" fmla="*/ 575039 w 1091770"/>
              <a:gd name="connsiteY19" fmla="*/ 0 h 1018735"/>
              <a:gd name="connsiteX0" fmla="*/ 566783 w 1083514"/>
              <a:gd name="connsiteY0" fmla="*/ 0 h 1018735"/>
              <a:gd name="connsiteX1" fmla="*/ 1083514 w 1083514"/>
              <a:gd name="connsiteY1" fmla="*/ 900113 h 1018735"/>
              <a:gd name="connsiteX2" fmla="*/ 1076370 w 1083514"/>
              <a:gd name="connsiteY2" fmla="*/ 883444 h 1018735"/>
              <a:gd name="connsiteX3" fmla="*/ 997789 w 1083514"/>
              <a:gd name="connsiteY3" fmla="*/ 926306 h 1018735"/>
              <a:gd name="connsiteX4" fmla="*/ 857296 w 1083514"/>
              <a:gd name="connsiteY4" fmla="*/ 978695 h 1018735"/>
              <a:gd name="connsiteX5" fmla="*/ 692988 w 1083514"/>
              <a:gd name="connsiteY5" fmla="*/ 1012031 h 1018735"/>
              <a:gd name="connsiteX6" fmla="*/ 485821 w 1083514"/>
              <a:gd name="connsiteY6" fmla="*/ 1016795 h 1018735"/>
              <a:gd name="connsiteX7" fmla="*/ 302464 w 1083514"/>
              <a:gd name="connsiteY7" fmla="*/ 988219 h 1018735"/>
              <a:gd name="connsiteX8" fmla="*/ 219120 w 1083514"/>
              <a:gd name="connsiteY8" fmla="*/ 952500 h 1018735"/>
              <a:gd name="connsiteX9" fmla="*/ 107202 w 1083514"/>
              <a:gd name="connsiteY9" fmla="*/ 912019 h 1018735"/>
              <a:gd name="connsiteX10" fmla="*/ 45 w 1083514"/>
              <a:gd name="connsiteY10" fmla="*/ 923925 h 1018735"/>
              <a:gd name="connsiteX11" fmla="*/ 92914 w 1083514"/>
              <a:gd name="connsiteY11" fmla="*/ 900113 h 1018735"/>
              <a:gd name="connsiteX12" fmla="*/ 9570 w 1083514"/>
              <a:gd name="connsiteY12" fmla="*/ 802482 h 1018735"/>
              <a:gd name="connsiteX13" fmla="*/ 52433 w 1083514"/>
              <a:gd name="connsiteY13" fmla="*/ 604838 h 1018735"/>
              <a:gd name="connsiteX14" fmla="*/ 142920 w 1083514"/>
              <a:gd name="connsiteY14" fmla="*/ 400050 h 1018735"/>
              <a:gd name="connsiteX15" fmla="*/ 242933 w 1083514"/>
              <a:gd name="connsiteY15" fmla="*/ 257175 h 1018735"/>
              <a:gd name="connsiteX16" fmla="*/ 364377 w 1083514"/>
              <a:gd name="connsiteY16" fmla="*/ 145257 h 1018735"/>
              <a:gd name="connsiteX17" fmla="*/ 428670 w 1083514"/>
              <a:gd name="connsiteY17" fmla="*/ 88107 h 1018735"/>
              <a:gd name="connsiteX18" fmla="*/ 521539 w 1083514"/>
              <a:gd name="connsiteY18" fmla="*/ 26194 h 1018735"/>
              <a:gd name="connsiteX19" fmla="*/ 566783 w 1083514"/>
              <a:gd name="connsiteY19" fmla="*/ 0 h 1018735"/>
              <a:gd name="connsiteX0" fmla="*/ 558255 w 1074986"/>
              <a:gd name="connsiteY0" fmla="*/ 0 h 1018735"/>
              <a:gd name="connsiteX1" fmla="*/ 1074986 w 1074986"/>
              <a:gd name="connsiteY1" fmla="*/ 900113 h 1018735"/>
              <a:gd name="connsiteX2" fmla="*/ 1067842 w 1074986"/>
              <a:gd name="connsiteY2" fmla="*/ 883444 h 1018735"/>
              <a:gd name="connsiteX3" fmla="*/ 989261 w 1074986"/>
              <a:gd name="connsiteY3" fmla="*/ 926306 h 1018735"/>
              <a:gd name="connsiteX4" fmla="*/ 848768 w 1074986"/>
              <a:gd name="connsiteY4" fmla="*/ 978695 h 1018735"/>
              <a:gd name="connsiteX5" fmla="*/ 684460 w 1074986"/>
              <a:gd name="connsiteY5" fmla="*/ 1012031 h 1018735"/>
              <a:gd name="connsiteX6" fmla="*/ 477293 w 1074986"/>
              <a:gd name="connsiteY6" fmla="*/ 1016795 h 1018735"/>
              <a:gd name="connsiteX7" fmla="*/ 293936 w 1074986"/>
              <a:gd name="connsiteY7" fmla="*/ 988219 h 1018735"/>
              <a:gd name="connsiteX8" fmla="*/ 210592 w 1074986"/>
              <a:gd name="connsiteY8" fmla="*/ 952500 h 1018735"/>
              <a:gd name="connsiteX9" fmla="*/ 98674 w 1074986"/>
              <a:gd name="connsiteY9" fmla="*/ 912019 h 1018735"/>
              <a:gd name="connsiteX10" fmla="*/ 91530 w 1074986"/>
              <a:gd name="connsiteY10" fmla="*/ 904875 h 1018735"/>
              <a:gd name="connsiteX11" fmla="*/ 84386 w 1074986"/>
              <a:gd name="connsiteY11" fmla="*/ 900113 h 1018735"/>
              <a:gd name="connsiteX12" fmla="*/ 1042 w 1074986"/>
              <a:gd name="connsiteY12" fmla="*/ 802482 h 1018735"/>
              <a:gd name="connsiteX13" fmla="*/ 43905 w 1074986"/>
              <a:gd name="connsiteY13" fmla="*/ 604838 h 1018735"/>
              <a:gd name="connsiteX14" fmla="*/ 134392 w 1074986"/>
              <a:gd name="connsiteY14" fmla="*/ 400050 h 1018735"/>
              <a:gd name="connsiteX15" fmla="*/ 234405 w 1074986"/>
              <a:gd name="connsiteY15" fmla="*/ 257175 h 1018735"/>
              <a:gd name="connsiteX16" fmla="*/ 355849 w 1074986"/>
              <a:gd name="connsiteY16" fmla="*/ 145257 h 1018735"/>
              <a:gd name="connsiteX17" fmla="*/ 420142 w 1074986"/>
              <a:gd name="connsiteY17" fmla="*/ 88107 h 1018735"/>
              <a:gd name="connsiteX18" fmla="*/ 513011 w 1074986"/>
              <a:gd name="connsiteY18" fmla="*/ 26194 h 1018735"/>
              <a:gd name="connsiteX19" fmla="*/ 558255 w 1074986"/>
              <a:gd name="connsiteY19" fmla="*/ 0 h 1018735"/>
              <a:gd name="connsiteX0" fmla="*/ 515940 w 1032671"/>
              <a:gd name="connsiteY0" fmla="*/ 0 h 1018735"/>
              <a:gd name="connsiteX1" fmla="*/ 1032671 w 1032671"/>
              <a:gd name="connsiteY1" fmla="*/ 900113 h 1018735"/>
              <a:gd name="connsiteX2" fmla="*/ 1025527 w 1032671"/>
              <a:gd name="connsiteY2" fmla="*/ 883444 h 1018735"/>
              <a:gd name="connsiteX3" fmla="*/ 946946 w 1032671"/>
              <a:gd name="connsiteY3" fmla="*/ 926306 h 1018735"/>
              <a:gd name="connsiteX4" fmla="*/ 806453 w 1032671"/>
              <a:gd name="connsiteY4" fmla="*/ 978695 h 1018735"/>
              <a:gd name="connsiteX5" fmla="*/ 642145 w 1032671"/>
              <a:gd name="connsiteY5" fmla="*/ 1012031 h 1018735"/>
              <a:gd name="connsiteX6" fmla="*/ 434978 w 1032671"/>
              <a:gd name="connsiteY6" fmla="*/ 1016795 h 1018735"/>
              <a:gd name="connsiteX7" fmla="*/ 251621 w 1032671"/>
              <a:gd name="connsiteY7" fmla="*/ 988219 h 1018735"/>
              <a:gd name="connsiteX8" fmla="*/ 168277 w 1032671"/>
              <a:gd name="connsiteY8" fmla="*/ 952500 h 1018735"/>
              <a:gd name="connsiteX9" fmla="*/ 56359 w 1032671"/>
              <a:gd name="connsiteY9" fmla="*/ 912019 h 1018735"/>
              <a:gd name="connsiteX10" fmla="*/ 49215 w 1032671"/>
              <a:gd name="connsiteY10" fmla="*/ 904875 h 1018735"/>
              <a:gd name="connsiteX11" fmla="*/ 42071 w 1032671"/>
              <a:gd name="connsiteY11" fmla="*/ 900113 h 1018735"/>
              <a:gd name="connsiteX12" fmla="*/ 34927 w 1032671"/>
              <a:gd name="connsiteY12" fmla="*/ 776288 h 1018735"/>
              <a:gd name="connsiteX13" fmla="*/ 1590 w 1032671"/>
              <a:gd name="connsiteY13" fmla="*/ 604838 h 1018735"/>
              <a:gd name="connsiteX14" fmla="*/ 92077 w 1032671"/>
              <a:gd name="connsiteY14" fmla="*/ 400050 h 1018735"/>
              <a:gd name="connsiteX15" fmla="*/ 192090 w 1032671"/>
              <a:gd name="connsiteY15" fmla="*/ 257175 h 1018735"/>
              <a:gd name="connsiteX16" fmla="*/ 313534 w 1032671"/>
              <a:gd name="connsiteY16" fmla="*/ 145257 h 1018735"/>
              <a:gd name="connsiteX17" fmla="*/ 377827 w 1032671"/>
              <a:gd name="connsiteY17" fmla="*/ 88107 h 1018735"/>
              <a:gd name="connsiteX18" fmla="*/ 470696 w 1032671"/>
              <a:gd name="connsiteY18" fmla="*/ 26194 h 1018735"/>
              <a:gd name="connsiteX19" fmla="*/ 515940 w 1032671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58466 w 999060"/>
              <a:gd name="connsiteY14" fmla="*/ 400050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79934 w 999060"/>
              <a:gd name="connsiteY17" fmla="*/ 76201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99060" h="1018735">
                <a:moveTo>
                  <a:pt x="482329" y="0"/>
                </a:moveTo>
                <a:lnTo>
                  <a:pt x="999060" y="900113"/>
                </a:lnTo>
                <a:lnTo>
                  <a:pt x="991916" y="883444"/>
                </a:lnTo>
                <a:cubicBezTo>
                  <a:pt x="980407" y="892175"/>
                  <a:pt x="949847" y="910431"/>
                  <a:pt x="913335" y="926306"/>
                </a:cubicBezTo>
                <a:cubicBezTo>
                  <a:pt x="876823" y="942181"/>
                  <a:pt x="823642" y="964408"/>
                  <a:pt x="772842" y="978695"/>
                </a:cubicBezTo>
                <a:cubicBezTo>
                  <a:pt x="722042" y="992982"/>
                  <a:pt x="670447" y="1005681"/>
                  <a:pt x="608534" y="1012031"/>
                </a:cubicBezTo>
                <a:cubicBezTo>
                  <a:pt x="546622" y="1018381"/>
                  <a:pt x="466454" y="1020764"/>
                  <a:pt x="401367" y="1016795"/>
                </a:cubicBezTo>
                <a:cubicBezTo>
                  <a:pt x="336280" y="1012826"/>
                  <a:pt x="262460" y="998935"/>
                  <a:pt x="218010" y="988219"/>
                </a:cubicBezTo>
                <a:cubicBezTo>
                  <a:pt x="173560" y="977503"/>
                  <a:pt x="167210" y="965200"/>
                  <a:pt x="134666" y="952500"/>
                </a:cubicBezTo>
                <a:cubicBezTo>
                  <a:pt x="102122" y="939800"/>
                  <a:pt x="42592" y="919956"/>
                  <a:pt x="22748" y="912019"/>
                </a:cubicBezTo>
                <a:cubicBezTo>
                  <a:pt x="2904" y="904082"/>
                  <a:pt x="17985" y="906859"/>
                  <a:pt x="15604" y="904875"/>
                </a:cubicBezTo>
                <a:cubicBezTo>
                  <a:pt x="13223" y="902891"/>
                  <a:pt x="10841" y="921544"/>
                  <a:pt x="8460" y="900113"/>
                </a:cubicBezTo>
                <a:cubicBezTo>
                  <a:pt x="6079" y="878682"/>
                  <a:pt x="-3447" y="831057"/>
                  <a:pt x="1316" y="776288"/>
                </a:cubicBezTo>
                <a:cubicBezTo>
                  <a:pt x="6079" y="721519"/>
                  <a:pt x="18383" y="633413"/>
                  <a:pt x="37036" y="571501"/>
                </a:cubicBezTo>
                <a:cubicBezTo>
                  <a:pt x="55689" y="509589"/>
                  <a:pt x="84660" y="458788"/>
                  <a:pt x="113235" y="404813"/>
                </a:cubicBezTo>
                <a:cubicBezTo>
                  <a:pt x="141810" y="350838"/>
                  <a:pt x="174751" y="294481"/>
                  <a:pt x="208485" y="247650"/>
                </a:cubicBezTo>
                <a:cubicBezTo>
                  <a:pt x="242219" y="200819"/>
                  <a:pt x="287067" y="152401"/>
                  <a:pt x="315642" y="123826"/>
                </a:cubicBezTo>
                <a:cubicBezTo>
                  <a:pt x="344217" y="95251"/>
                  <a:pt x="353740" y="96045"/>
                  <a:pt x="379934" y="76201"/>
                </a:cubicBezTo>
                <a:cubicBezTo>
                  <a:pt x="406128" y="56357"/>
                  <a:pt x="420019" y="38894"/>
                  <a:pt x="437085" y="26194"/>
                </a:cubicBezTo>
                <a:cubicBezTo>
                  <a:pt x="454151" y="13494"/>
                  <a:pt x="467049" y="5755"/>
                  <a:pt x="482329" y="0"/>
                </a:cubicBezTo>
                <a:close/>
              </a:path>
            </a:pathLst>
          </a:cu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95E0BC51-858E-0590-2D21-06B41F731637}"/>
              </a:ext>
            </a:extLst>
          </p:cNvPr>
          <p:cNvCxnSpPr>
            <a:cxnSpLocks/>
          </p:cNvCxnSpPr>
          <p:nvPr/>
        </p:nvCxnSpPr>
        <p:spPr>
          <a:xfrm>
            <a:off x="9259973" y="1417612"/>
            <a:ext cx="289256" cy="51270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AED5B33F-EEB6-0391-5F9A-55F885EDED67}"/>
              </a:ext>
            </a:extLst>
          </p:cNvPr>
          <p:cNvSpPr txBox="1"/>
          <p:nvPr/>
        </p:nvSpPr>
        <p:spPr>
          <a:xfrm>
            <a:off x="9073385" y="1081682"/>
            <a:ext cx="186175" cy="229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B0E464E8-FF02-C85C-A53A-9AC80883BE4E}"/>
              </a:ext>
            </a:extLst>
          </p:cNvPr>
          <p:cNvSpPr/>
          <p:nvPr/>
        </p:nvSpPr>
        <p:spPr>
          <a:xfrm>
            <a:off x="8945230" y="1399851"/>
            <a:ext cx="619832" cy="632044"/>
          </a:xfrm>
          <a:custGeom>
            <a:avLst/>
            <a:gdLst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85135 w 1085135"/>
              <a:gd name="connsiteY2" fmla="*/ 900113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999410 w 1085135"/>
              <a:gd name="connsiteY3" fmla="*/ 926306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72893"/>
              <a:gd name="connsiteX1" fmla="*/ 1085135 w 1085135"/>
              <a:gd name="connsiteY1" fmla="*/ 900113 h 1072893"/>
              <a:gd name="connsiteX2" fmla="*/ 1077991 w 1085135"/>
              <a:gd name="connsiteY2" fmla="*/ 883444 h 1072893"/>
              <a:gd name="connsiteX3" fmla="*/ 999410 w 1085135"/>
              <a:gd name="connsiteY3" fmla="*/ 926306 h 1072893"/>
              <a:gd name="connsiteX4" fmla="*/ 858917 w 1085135"/>
              <a:gd name="connsiteY4" fmla="*/ 978695 h 1072893"/>
              <a:gd name="connsiteX5" fmla="*/ 601741 w 1085135"/>
              <a:gd name="connsiteY5" fmla="*/ 1066800 h 1072893"/>
              <a:gd name="connsiteX6" fmla="*/ 442198 w 1085135"/>
              <a:gd name="connsiteY6" fmla="*/ 1062038 h 1072893"/>
              <a:gd name="connsiteX7" fmla="*/ 265985 w 1085135"/>
              <a:gd name="connsiteY7" fmla="*/ 1035844 h 1072893"/>
              <a:gd name="connsiteX8" fmla="*/ 151685 w 1085135"/>
              <a:gd name="connsiteY8" fmla="*/ 1000125 h 1072893"/>
              <a:gd name="connsiteX9" fmla="*/ 18335 w 1085135"/>
              <a:gd name="connsiteY9" fmla="*/ 931069 h 1072893"/>
              <a:gd name="connsiteX10" fmla="*/ 1666 w 1085135"/>
              <a:gd name="connsiteY10" fmla="*/ 923925 h 1072893"/>
              <a:gd name="connsiteX11" fmla="*/ 1666 w 1085135"/>
              <a:gd name="connsiteY11" fmla="*/ 919163 h 1072893"/>
              <a:gd name="connsiteX12" fmla="*/ 11191 w 1085135"/>
              <a:gd name="connsiteY12" fmla="*/ 802482 h 1072893"/>
              <a:gd name="connsiteX13" fmla="*/ 54054 w 1085135"/>
              <a:gd name="connsiteY13" fmla="*/ 604838 h 1072893"/>
              <a:gd name="connsiteX14" fmla="*/ 144541 w 1085135"/>
              <a:gd name="connsiteY14" fmla="*/ 400050 h 1072893"/>
              <a:gd name="connsiteX15" fmla="*/ 244554 w 1085135"/>
              <a:gd name="connsiteY15" fmla="*/ 257175 h 1072893"/>
              <a:gd name="connsiteX16" fmla="*/ 365998 w 1085135"/>
              <a:gd name="connsiteY16" fmla="*/ 145257 h 1072893"/>
              <a:gd name="connsiteX17" fmla="*/ 430291 w 1085135"/>
              <a:gd name="connsiteY17" fmla="*/ 88107 h 1072893"/>
              <a:gd name="connsiteX18" fmla="*/ 523160 w 1085135"/>
              <a:gd name="connsiteY18" fmla="*/ 26194 h 1072893"/>
              <a:gd name="connsiteX19" fmla="*/ 568404 w 1085135"/>
              <a:gd name="connsiteY19" fmla="*/ 0 h 1072893"/>
              <a:gd name="connsiteX0" fmla="*/ 568404 w 1085135"/>
              <a:gd name="connsiteY0" fmla="*/ 0 h 1062555"/>
              <a:gd name="connsiteX1" fmla="*/ 1085135 w 1085135"/>
              <a:gd name="connsiteY1" fmla="*/ 900113 h 1062555"/>
              <a:gd name="connsiteX2" fmla="*/ 1077991 w 1085135"/>
              <a:gd name="connsiteY2" fmla="*/ 883444 h 1062555"/>
              <a:gd name="connsiteX3" fmla="*/ 999410 w 1085135"/>
              <a:gd name="connsiteY3" fmla="*/ 926306 h 1062555"/>
              <a:gd name="connsiteX4" fmla="*/ 858917 w 1085135"/>
              <a:gd name="connsiteY4" fmla="*/ 978695 h 1062555"/>
              <a:gd name="connsiteX5" fmla="*/ 694609 w 1085135"/>
              <a:gd name="connsiteY5" fmla="*/ 1012031 h 1062555"/>
              <a:gd name="connsiteX6" fmla="*/ 442198 w 1085135"/>
              <a:gd name="connsiteY6" fmla="*/ 1062038 h 1062555"/>
              <a:gd name="connsiteX7" fmla="*/ 265985 w 1085135"/>
              <a:gd name="connsiteY7" fmla="*/ 1035844 h 1062555"/>
              <a:gd name="connsiteX8" fmla="*/ 151685 w 1085135"/>
              <a:gd name="connsiteY8" fmla="*/ 1000125 h 1062555"/>
              <a:gd name="connsiteX9" fmla="*/ 18335 w 1085135"/>
              <a:gd name="connsiteY9" fmla="*/ 931069 h 1062555"/>
              <a:gd name="connsiteX10" fmla="*/ 1666 w 1085135"/>
              <a:gd name="connsiteY10" fmla="*/ 923925 h 1062555"/>
              <a:gd name="connsiteX11" fmla="*/ 1666 w 1085135"/>
              <a:gd name="connsiteY11" fmla="*/ 919163 h 1062555"/>
              <a:gd name="connsiteX12" fmla="*/ 11191 w 1085135"/>
              <a:gd name="connsiteY12" fmla="*/ 802482 h 1062555"/>
              <a:gd name="connsiteX13" fmla="*/ 54054 w 1085135"/>
              <a:gd name="connsiteY13" fmla="*/ 604838 h 1062555"/>
              <a:gd name="connsiteX14" fmla="*/ 144541 w 1085135"/>
              <a:gd name="connsiteY14" fmla="*/ 400050 h 1062555"/>
              <a:gd name="connsiteX15" fmla="*/ 244554 w 1085135"/>
              <a:gd name="connsiteY15" fmla="*/ 257175 h 1062555"/>
              <a:gd name="connsiteX16" fmla="*/ 365998 w 1085135"/>
              <a:gd name="connsiteY16" fmla="*/ 145257 h 1062555"/>
              <a:gd name="connsiteX17" fmla="*/ 430291 w 1085135"/>
              <a:gd name="connsiteY17" fmla="*/ 88107 h 1062555"/>
              <a:gd name="connsiteX18" fmla="*/ 523160 w 1085135"/>
              <a:gd name="connsiteY18" fmla="*/ 26194 h 1062555"/>
              <a:gd name="connsiteX19" fmla="*/ 568404 w 1085135"/>
              <a:gd name="connsiteY19" fmla="*/ 0 h 1062555"/>
              <a:gd name="connsiteX0" fmla="*/ 568404 w 1085135"/>
              <a:gd name="connsiteY0" fmla="*/ 0 h 1036136"/>
              <a:gd name="connsiteX1" fmla="*/ 1085135 w 1085135"/>
              <a:gd name="connsiteY1" fmla="*/ 900113 h 1036136"/>
              <a:gd name="connsiteX2" fmla="*/ 1077991 w 1085135"/>
              <a:gd name="connsiteY2" fmla="*/ 883444 h 1036136"/>
              <a:gd name="connsiteX3" fmla="*/ 999410 w 1085135"/>
              <a:gd name="connsiteY3" fmla="*/ 926306 h 1036136"/>
              <a:gd name="connsiteX4" fmla="*/ 858917 w 1085135"/>
              <a:gd name="connsiteY4" fmla="*/ 978695 h 1036136"/>
              <a:gd name="connsiteX5" fmla="*/ 694609 w 1085135"/>
              <a:gd name="connsiteY5" fmla="*/ 1012031 h 1036136"/>
              <a:gd name="connsiteX6" fmla="*/ 487442 w 1085135"/>
              <a:gd name="connsiteY6" fmla="*/ 1016795 h 1036136"/>
              <a:gd name="connsiteX7" fmla="*/ 265985 w 1085135"/>
              <a:gd name="connsiteY7" fmla="*/ 1035844 h 1036136"/>
              <a:gd name="connsiteX8" fmla="*/ 151685 w 1085135"/>
              <a:gd name="connsiteY8" fmla="*/ 1000125 h 1036136"/>
              <a:gd name="connsiteX9" fmla="*/ 18335 w 1085135"/>
              <a:gd name="connsiteY9" fmla="*/ 931069 h 1036136"/>
              <a:gd name="connsiteX10" fmla="*/ 1666 w 1085135"/>
              <a:gd name="connsiteY10" fmla="*/ 923925 h 1036136"/>
              <a:gd name="connsiteX11" fmla="*/ 1666 w 1085135"/>
              <a:gd name="connsiteY11" fmla="*/ 919163 h 1036136"/>
              <a:gd name="connsiteX12" fmla="*/ 11191 w 1085135"/>
              <a:gd name="connsiteY12" fmla="*/ 802482 h 1036136"/>
              <a:gd name="connsiteX13" fmla="*/ 54054 w 1085135"/>
              <a:gd name="connsiteY13" fmla="*/ 604838 h 1036136"/>
              <a:gd name="connsiteX14" fmla="*/ 144541 w 1085135"/>
              <a:gd name="connsiteY14" fmla="*/ 400050 h 1036136"/>
              <a:gd name="connsiteX15" fmla="*/ 244554 w 1085135"/>
              <a:gd name="connsiteY15" fmla="*/ 257175 h 1036136"/>
              <a:gd name="connsiteX16" fmla="*/ 365998 w 1085135"/>
              <a:gd name="connsiteY16" fmla="*/ 145257 h 1036136"/>
              <a:gd name="connsiteX17" fmla="*/ 430291 w 1085135"/>
              <a:gd name="connsiteY17" fmla="*/ 88107 h 1036136"/>
              <a:gd name="connsiteX18" fmla="*/ 523160 w 1085135"/>
              <a:gd name="connsiteY18" fmla="*/ 26194 h 1036136"/>
              <a:gd name="connsiteX19" fmla="*/ 568404 w 1085135"/>
              <a:gd name="connsiteY19" fmla="*/ 0 h 1036136"/>
              <a:gd name="connsiteX0" fmla="*/ 568404 w 1085135"/>
              <a:gd name="connsiteY0" fmla="*/ 0 h 1018735"/>
              <a:gd name="connsiteX1" fmla="*/ 1085135 w 1085135"/>
              <a:gd name="connsiteY1" fmla="*/ 900113 h 1018735"/>
              <a:gd name="connsiteX2" fmla="*/ 1077991 w 1085135"/>
              <a:gd name="connsiteY2" fmla="*/ 883444 h 1018735"/>
              <a:gd name="connsiteX3" fmla="*/ 999410 w 1085135"/>
              <a:gd name="connsiteY3" fmla="*/ 926306 h 1018735"/>
              <a:gd name="connsiteX4" fmla="*/ 858917 w 1085135"/>
              <a:gd name="connsiteY4" fmla="*/ 978695 h 1018735"/>
              <a:gd name="connsiteX5" fmla="*/ 694609 w 1085135"/>
              <a:gd name="connsiteY5" fmla="*/ 1012031 h 1018735"/>
              <a:gd name="connsiteX6" fmla="*/ 487442 w 1085135"/>
              <a:gd name="connsiteY6" fmla="*/ 1016795 h 1018735"/>
              <a:gd name="connsiteX7" fmla="*/ 304085 w 1085135"/>
              <a:gd name="connsiteY7" fmla="*/ 988219 h 1018735"/>
              <a:gd name="connsiteX8" fmla="*/ 151685 w 1085135"/>
              <a:gd name="connsiteY8" fmla="*/ 1000125 h 1018735"/>
              <a:gd name="connsiteX9" fmla="*/ 18335 w 1085135"/>
              <a:gd name="connsiteY9" fmla="*/ 931069 h 1018735"/>
              <a:gd name="connsiteX10" fmla="*/ 1666 w 1085135"/>
              <a:gd name="connsiteY10" fmla="*/ 923925 h 1018735"/>
              <a:gd name="connsiteX11" fmla="*/ 1666 w 1085135"/>
              <a:gd name="connsiteY11" fmla="*/ 919163 h 1018735"/>
              <a:gd name="connsiteX12" fmla="*/ 11191 w 1085135"/>
              <a:gd name="connsiteY12" fmla="*/ 802482 h 1018735"/>
              <a:gd name="connsiteX13" fmla="*/ 54054 w 1085135"/>
              <a:gd name="connsiteY13" fmla="*/ 604838 h 1018735"/>
              <a:gd name="connsiteX14" fmla="*/ 144541 w 1085135"/>
              <a:gd name="connsiteY14" fmla="*/ 400050 h 1018735"/>
              <a:gd name="connsiteX15" fmla="*/ 244554 w 1085135"/>
              <a:gd name="connsiteY15" fmla="*/ 257175 h 1018735"/>
              <a:gd name="connsiteX16" fmla="*/ 365998 w 1085135"/>
              <a:gd name="connsiteY16" fmla="*/ 145257 h 1018735"/>
              <a:gd name="connsiteX17" fmla="*/ 430291 w 1085135"/>
              <a:gd name="connsiteY17" fmla="*/ 88107 h 1018735"/>
              <a:gd name="connsiteX18" fmla="*/ 523160 w 1085135"/>
              <a:gd name="connsiteY18" fmla="*/ 26194 h 1018735"/>
              <a:gd name="connsiteX19" fmla="*/ 568404 w 1085135"/>
              <a:gd name="connsiteY19" fmla="*/ 0 h 1018735"/>
              <a:gd name="connsiteX0" fmla="*/ 572121 w 1088852"/>
              <a:gd name="connsiteY0" fmla="*/ 0 h 1018735"/>
              <a:gd name="connsiteX1" fmla="*/ 1088852 w 1088852"/>
              <a:gd name="connsiteY1" fmla="*/ 900113 h 1018735"/>
              <a:gd name="connsiteX2" fmla="*/ 1081708 w 1088852"/>
              <a:gd name="connsiteY2" fmla="*/ 883444 h 1018735"/>
              <a:gd name="connsiteX3" fmla="*/ 1003127 w 1088852"/>
              <a:gd name="connsiteY3" fmla="*/ 926306 h 1018735"/>
              <a:gd name="connsiteX4" fmla="*/ 862634 w 1088852"/>
              <a:gd name="connsiteY4" fmla="*/ 978695 h 1018735"/>
              <a:gd name="connsiteX5" fmla="*/ 698326 w 1088852"/>
              <a:gd name="connsiteY5" fmla="*/ 1012031 h 1018735"/>
              <a:gd name="connsiteX6" fmla="*/ 491159 w 1088852"/>
              <a:gd name="connsiteY6" fmla="*/ 1016795 h 1018735"/>
              <a:gd name="connsiteX7" fmla="*/ 307802 w 1088852"/>
              <a:gd name="connsiteY7" fmla="*/ 988219 h 1018735"/>
              <a:gd name="connsiteX8" fmla="*/ 224458 w 1088852"/>
              <a:gd name="connsiteY8" fmla="*/ 952500 h 1018735"/>
              <a:gd name="connsiteX9" fmla="*/ 22052 w 1088852"/>
              <a:gd name="connsiteY9" fmla="*/ 931069 h 1018735"/>
              <a:gd name="connsiteX10" fmla="*/ 5383 w 1088852"/>
              <a:gd name="connsiteY10" fmla="*/ 923925 h 1018735"/>
              <a:gd name="connsiteX11" fmla="*/ 5383 w 1088852"/>
              <a:gd name="connsiteY11" fmla="*/ 919163 h 1018735"/>
              <a:gd name="connsiteX12" fmla="*/ 14908 w 1088852"/>
              <a:gd name="connsiteY12" fmla="*/ 802482 h 1018735"/>
              <a:gd name="connsiteX13" fmla="*/ 57771 w 1088852"/>
              <a:gd name="connsiteY13" fmla="*/ 604838 h 1018735"/>
              <a:gd name="connsiteX14" fmla="*/ 148258 w 1088852"/>
              <a:gd name="connsiteY14" fmla="*/ 400050 h 1018735"/>
              <a:gd name="connsiteX15" fmla="*/ 248271 w 1088852"/>
              <a:gd name="connsiteY15" fmla="*/ 257175 h 1018735"/>
              <a:gd name="connsiteX16" fmla="*/ 369715 w 1088852"/>
              <a:gd name="connsiteY16" fmla="*/ 145257 h 1018735"/>
              <a:gd name="connsiteX17" fmla="*/ 434008 w 1088852"/>
              <a:gd name="connsiteY17" fmla="*/ 88107 h 1018735"/>
              <a:gd name="connsiteX18" fmla="*/ 526877 w 1088852"/>
              <a:gd name="connsiteY18" fmla="*/ 26194 h 1018735"/>
              <a:gd name="connsiteX19" fmla="*/ 572121 w 1088852"/>
              <a:gd name="connsiteY19" fmla="*/ 0 h 1018735"/>
              <a:gd name="connsiteX0" fmla="*/ 575039 w 1091770"/>
              <a:gd name="connsiteY0" fmla="*/ 0 h 1018735"/>
              <a:gd name="connsiteX1" fmla="*/ 1091770 w 1091770"/>
              <a:gd name="connsiteY1" fmla="*/ 900113 h 1018735"/>
              <a:gd name="connsiteX2" fmla="*/ 1084626 w 1091770"/>
              <a:gd name="connsiteY2" fmla="*/ 883444 h 1018735"/>
              <a:gd name="connsiteX3" fmla="*/ 1006045 w 1091770"/>
              <a:gd name="connsiteY3" fmla="*/ 926306 h 1018735"/>
              <a:gd name="connsiteX4" fmla="*/ 865552 w 1091770"/>
              <a:gd name="connsiteY4" fmla="*/ 978695 h 1018735"/>
              <a:gd name="connsiteX5" fmla="*/ 701244 w 1091770"/>
              <a:gd name="connsiteY5" fmla="*/ 1012031 h 1018735"/>
              <a:gd name="connsiteX6" fmla="*/ 494077 w 1091770"/>
              <a:gd name="connsiteY6" fmla="*/ 1016795 h 1018735"/>
              <a:gd name="connsiteX7" fmla="*/ 310720 w 1091770"/>
              <a:gd name="connsiteY7" fmla="*/ 988219 h 1018735"/>
              <a:gd name="connsiteX8" fmla="*/ 227376 w 1091770"/>
              <a:gd name="connsiteY8" fmla="*/ 952500 h 1018735"/>
              <a:gd name="connsiteX9" fmla="*/ 115458 w 1091770"/>
              <a:gd name="connsiteY9" fmla="*/ 912019 h 1018735"/>
              <a:gd name="connsiteX10" fmla="*/ 8301 w 1091770"/>
              <a:gd name="connsiteY10" fmla="*/ 923925 h 1018735"/>
              <a:gd name="connsiteX11" fmla="*/ 8301 w 1091770"/>
              <a:gd name="connsiteY11" fmla="*/ 919163 h 1018735"/>
              <a:gd name="connsiteX12" fmla="*/ 17826 w 1091770"/>
              <a:gd name="connsiteY12" fmla="*/ 802482 h 1018735"/>
              <a:gd name="connsiteX13" fmla="*/ 60689 w 1091770"/>
              <a:gd name="connsiteY13" fmla="*/ 604838 h 1018735"/>
              <a:gd name="connsiteX14" fmla="*/ 151176 w 1091770"/>
              <a:gd name="connsiteY14" fmla="*/ 400050 h 1018735"/>
              <a:gd name="connsiteX15" fmla="*/ 251189 w 1091770"/>
              <a:gd name="connsiteY15" fmla="*/ 257175 h 1018735"/>
              <a:gd name="connsiteX16" fmla="*/ 372633 w 1091770"/>
              <a:gd name="connsiteY16" fmla="*/ 145257 h 1018735"/>
              <a:gd name="connsiteX17" fmla="*/ 436926 w 1091770"/>
              <a:gd name="connsiteY17" fmla="*/ 88107 h 1018735"/>
              <a:gd name="connsiteX18" fmla="*/ 529795 w 1091770"/>
              <a:gd name="connsiteY18" fmla="*/ 26194 h 1018735"/>
              <a:gd name="connsiteX19" fmla="*/ 575039 w 1091770"/>
              <a:gd name="connsiteY19" fmla="*/ 0 h 1018735"/>
              <a:gd name="connsiteX0" fmla="*/ 566783 w 1083514"/>
              <a:gd name="connsiteY0" fmla="*/ 0 h 1018735"/>
              <a:gd name="connsiteX1" fmla="*/ 1083514 w 1083514"/>
              <a:gd name="connsiteY1" fmla="*/ 900113 h 1018735"/>
              <a:gd name="connsiteX2" fmla="*/ 1076370 w 1083514"/>
              <a:gd name="connsiteY2" fmla="*/ 883444 h 1018735"/>
              <a:gd name="connsiteX3" fmla="*/ 997789 w 1083514"/>
              <a:gd name="connsiteY3" fmla="*/ 926306 h 1018735"/>
              <a:gd name="connsiteX4" fmla="*/ 857296 w 1083514"/>
              <a:gd name="connsiteY4" fmla="*/ 978695 h 1018735"/>
              <a:gd name="connsiteX5" fmla="*/ 692988 w 1083514"/>
              <a:gd name="connsiteY5" fmla="*/ 1012031 h 1018735"/>
              <a:gd name="connsiteX6" fmla="*/ 485821 w 1083514"/>
              <a:gd name="connsiteY6" fmla="*/ 1016795 h 1018735"/>
              <a:gd name="connsiteX7" fmla="*/ 302464 w 1083514"/>
              <a:gd name="connsiteY7" fmla="*/ 988219 h 1018735"/>
              <a:gd name="connsiteX8" fmla="*/ 219120 w 1083514"/>
              <a:gd name="connsiteY8" fmla="*/ 952500 h 1018735"/>
              <a:gd name="connsiteX9" fmla="*/ 107202 w 1083514"/>
              <a:gd name="connsiteY9" fmla="*/ 912019 h 1018735"/>
              <a:gd name="connsiteX10" fmla="*/ 45 w 1083514"/>
              <a:gd name="connsiteY10" fmla="*/ 923925 h 1018735"/>
              <a:gd name="connsiteX11" fmla="*/ 92914 w 1083514"/>
              <a:gd name="connsiteY11" fmla="*/ 900113 h 1018735"/>
              <a:gd name="connsiteX12" fmla="*/ 9570 w 1083514"/>
              <a:gd name="connsiteY12" fmla="*/ 802482 h 1018735"/>
              <a:gd name="connsiteX13" fmla="*/ 52433 w 1083514"/>
              <a:gd name="connsiteY13" fmla="*/ 604838 h 1018735"/>
              <a:gd name="connsiteX14" fmla="*/ 142920 w 1083514"/>
              <a:gd name="connsiteY14" fmla="*/ 400050 h 1018735"/>
              <a:gd name="connsiteX15" fmla="*/ 242933 w 1083514"/>
              <a:gd name="connsiteY15" fmla="*/ 257175 h 1018735"/>
              <a:gd name="connsiteX16" fmla="*/ 364377 w 1083514"/>
              <a:gd name="connsiteY16" fmla="*/ 145257 h 1018735"/>
              <a:gd name="connsiteX17" fmla="*/ 428670 w 1083514"/>
              <a:gd name="connsiteY17" fmla="*/ 88107 h 1018735"/>
              <a:gd name="connsiteX18" fmla="*/ 521539 w 1083514"/>
              <a:gd name="connsiteY18" fmla="*/ 26194 h 1018735"/>
              <a:gd name="connsiteX19" fmla="*/ 566783 w 1083514"/>
              <a:gd name="connsiteY19" fmla="*/ 0 h 1018735"/>
              <a:gd name="connsiteX0" fmla="*/ 558255 w 1074986"/>
              <a:gd name="connsiteY0" fmla="*/ 0 h 1018735"/>
              <a:gd name="connsiteX1" fmla="*/ 1074986 w 1074986"/>
              <a:gd name="connsiteY1" fmla="*/ 900113 h 1018735"/>
              <a:gd name="connsiteX2" fmla="*/ 1067842 w 1074986"/>
              <a:gd name="connsiteY2" fmla="*/ 883444 h 1018735"/>
              <a:gd name="connsiteX3" fmla="*/ 989261 w 1074986"/>
              <a:gd name="connsiteY3" fmla="*/ 926306 h 1018735"/>
              <a:gd name="connsiteX4" fmla="*/ 848768 w 1074986"/>
              <a:gd name="connsiteY4" fmla="*/ 978695 h 1018735"/>
              <a:gd name="connsiteX5" fmla="*/ 684460 w 1074986"/>
              <a:gd name="connsiteY5" fmla="*/ 1012031 h 1018735"/>
              <a:gd name="connsiteX6" fmla="*/ 477293 w 1074986"/>
              <a:gd name="connsiteY6" fmla="*/ 1016795 h 1018735"/>
              <a:gd name="connsiteX7" fmla="*/ 293936 w 1074986"/>
              <a:gd name="connsiteY7" fmla="*/ 988219 h 1018735"/>
              <a:gd name="connsiteX8" fmla="*/ 210592 w 1074986"/>
              <a:gd name="connsiteY8" fmla="*/ 952500 h 1018735"/>
              <a:gd name="connsiteX9" fmla="*/ 98674 w 1074986"/>
              <a:gd name="connsiteY9" fmla="*/ 912019 h 1018735"/>
              <a:gd name="connsiteX10" fmla="*/ 91530 w 1074986"/>
              <a:gd name="connsiteY10" fmla="*/ 904875 h 1018735"/>
              <a:gd name="connsiteX11" fmla="*/ 84386 w 1074986"/>
              <a:gd name="connsiteY11" fmla="*/ 900113 h 1018735"/>
              <a:gd name="connsiteX12" fmla="*/ 1042 w 1074986"/>
              <a:gd name="connsiteY12" fmla="*/ 802482 h 1018735"/>
              <a:gd name="connsiteX13" fmla="*/ 43905 w 1074986"/>
              <a:gd name="connsiteY13" fmla="*/ 604838 h 1018735"/>
              <a:gd name="connsiteX14" fmla="*/ 134392 w 1074986"/>
              <a:gd name="connsiteY14" fmla="*/ 400050 h 1018735"/>
              <a:gd name="connsiteX15" fmla="*/ 234405 w 1074986"/>
              <a:gd name="connsiteY15" fmla="*/ 257175 h 1018735"/>
              <a:gd name="connsiteX16" fmla="*/ 355849 w 1074986"/>
              <a:gd name="connsiteY16" fmla="*/ 145257 h 1018735"/>
              <a:gd name="connsiteX17" fmla="*/ 420142 w 1074986"/>
              <a:gd name="connsiteY17" fmla="*/ 88107 h 1018735"/>
              <a:gd name="connsiteX18" fmla="*/ 513011 w 1074986"/>
              <a:gd name="connsiteY18" fmla="*/ 26194 h 1018735"/>
              <a:gd name="connsiteX19" fmla="*/ 558255 w 1074986"/>
              <a:gd name="connsiteY19" fmla="*/ 0 h 1018735"/>
              <a:gd name="connsiteX0" fmla="*/ 515940 w 1032671"/>
              <a:gd name="connsiteY0" fmla="*/ 0 h 1018735"/>
              <a:gd name="connsiteX1" fmla="*/ 1032671 w 1032671"/>
              <a:gd name="connsiteY1" fmla="*/ 900113 h 1018735"/>
              <a:gd name="connsiteX2" fmla="*/ 1025527 w 1032671"/>
              <a:gd name="connsiteY2" fmla="*/ 883444 h 1018735"/>
              <a:gd name="connsiteX3" fmla="*/ 946946 w 1032671"/>
              <a:gd name="connsiteY3" fmla="*/ 926306 h 1018735"/>
              <a:gd name="connsiteX4" fmla="*/ 806453 w 1032671"/>
              <a:gd name="connsiteY4" fmla="*/ 978695 h 1018735"/>
              <a:gd name="connsiteX5" fmla="*/ 642145 w 1032671"/>
              <a:gd name="connsiteY5" fmla="*/ 1012031 h 1018735"/>
              <a:gd name="connsiteX6" fmla="*/ 434978 w 1032671"/>
              <a:gd name="connsiteY6" fmla="*/ 1016795 h 1018735"/>
              <a:gd name="connsiteX7" fmla="*/ 251621 w 1032671"/>
              <a:gd name="connsiteY7" fmla="*/ 988219 h 1018735"/>
              <a:gd name="connsiteX8" fmla="*/ 168277 w 1032671"/>
              <a:gd name="connsiteY8" fmla="*/ 952500 h 1018735"/>
              <a:gd name="connsiteX9" fmla="*/ 56359 w 1032671"/>
              <a:gd name="connsiteY9" fmla="*/ 912019 h 1018735"/>
              <a:gd name="connsiteX10" fmla="*/ 49215 w 1032671"/>
              <a:gd name="connsiteY10" fmla="*/ 904875 h 1018735"/>
              <a:gd name="connsiteX11" fmla="*/ 42071 w 1032671"/>
              <a:gd name="connsiteY11" fmla="*/ 900113 h 1018735"/>
              <a:gd name="connsiteX12" fmla="*/ 34927 w 1032671"/>
              <a:gd name="connsiteY12" fmla="*/ 776288 h 1018735"/>
              <a:gd name="connsiteX13" fmla="*/ 1590 w 1032671"/>
              <a:gd name="connsiteY13" fmla="*/ 604838 h 1018735"/>
              <a:gd name="connsiteX14" fmla="*/ 92077 w 1032671"/>
              <a:gd name="connsiteY14" fmla="*/ 400050 h 1018735"/>
              <a:gd name="connsiteX15" fmla="*/ 192090 w 1032671"/>
              <a:gd name="connsiteY15" fmla="*/ 257175 h 1018735"/>
              <a:gd name="connsiteX16" fmla="*/ 313534 w 1032671"/>
              <a:gd name="connsiteY16" fmla="*/ 145257 h 1018735"/>
              <a:gd name="connsiteX17" fmla="*/ 377827 w 1032671"/>
              <a:gd name="connsiteY17" fmla="*/ 88107 h 1018735"/>
              <a:gd name="connsiteX18" fmla="*/ 470696 w 1032671"/>
              <a:gd name="connsiteY18" fmla="*/ 26194 h 1018735"/>
              <a:gd name="connsiteX19" fmla="*/ 515940 w 1032671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58466 w 999060"/>
              <a:gd name="connsiteY14" fmla="*/ 400050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79934 w 999060"/>
              <a:gd name="connsiteY17" fmla="*/ 76201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99060" h="1018735">
                <a:moveTo>
                  <a:pt x="482329" y="0"/>
                </a:moveTo>
                <a:lnTo>
                  <a:pt x="999060" y="900113"/>
                </a:lnTo>
                <a:lnTo>
                  <a:pt x="991916" y="883444"/>
                </a:lnTo>
                <a:cubicBezTo>
                  <a:pt x="980407" y="892175"/>
                  <a:pt x="949847" y="910431"/>
                  <a:pt x="913335" y="926306"/>
                </a:cubicBezTo>
                <a:cubicBezTo>
                  <a:pt x="876823" y="942181"/>
                  <a:pt x="823642" y="964408"/>
                  <a:pt x="772842" y="978695"/>
                </a:cubicBezTo>
                <a:cubicBezTo>
                  <a:pt x="722042" y="992982"/>
                  <a:pt x="670447" y="1005681"/>
                  <a:pt x="608534" y="1012031"/>
                </a:cubicBezTo>
                <a:cubicBezTo>
                  <a:pt x="546622" y="1018381"/>
                  <a:pt x="466454" y="1020764"/>
                  <a:pt x="401367" y="1016795"/>
                </a:cubicBezTo>
                <a:cubicBezTo>
                  <a:pt x="336280" y="1012826"/>
                  <a:pt x="262460" y="998935"/>
                  <a:pt x="218010" y="988219"/>
                </a:cubicBezTo>
                <a:cubicBezTo>
                  <a:pt x="173560" y="977503"/>
                  <a:pt x="167210" y="965200"/>
                  <a:pt x="134666" y="952500"/>
                </a:cubicBezTo>
                <a:cubicBezTo>
                  <a:pt x="102122" y="939800"/>
                  <a:pt x="42592" y="919956"/>
                  <a:pt x="22748" y="912019"/>
                </a:cubicBezTo>
                <a:cubicBezTo>
                  <a:pt x="2904" y="904082"/>
                  <a:pt x="17985" y="906859"/>
                  <a:pt x="15604" y="904875"/>
                </a:cubicBezTo>
                <a:cubicBezTo>
                  <a:pt x="13223" y="902891"/>
                  <a:pt x="10841" y="921544"/>
                  <a:pt x="8460" y="900113"/>
                </a:cubicBezTo>
                <a:cubicBezTo>
                  <a:pt x="6079" y="878682"/>
                  <a:pt x="-3447" y="831057"/>
                  <a:pt x="1316" y="776288"/>
                </a:cubicBezTo>
                <a:cubicBezTo>
                  <a:pt x="6079" y="721519"/>
                  <a:pt x="18383" y="633413"/>
                  <a:pt x="37036" y="571501"/>
                </a:cubicBezTo>
                <a:cubicBezTo>
                  <a:pt x="55689" y="509589"/>
                  <a:pt x="84660" y="458788"/>
                  <a:pt x="113235" y="404813"/>
                </a:cubicBezTo>
                <a:cubicBezTo>
                  <a:pt x="141810" y="350838"/>
                  <a:pt x="174751" y="294481"/>
                  <a:pt x="208485" y="247650"/>
                </a:cubicBezTo>
                <a:cubicBezTo>
                  <a:pt x="242219" y="200819"/>
                  <a:pt x="287067" y="152401"/>
                  <a:pt x="315642" y="123826"/>
                </a:cubicBezTo>
                <a:cubicBezTo>
                  <a:pt x="344217" y="95251"/>
                  <a:pt x="353740" y="96045"/>
                  <a:pt x="379934" y="76201"/>
                </a:cubicBezTo>
                <a:cubicBezTo>
                  <a:pt x="406128" y="56357"/>
                  <a:pt x="420019" y="38894"/>
                  <a:pt x="437085" y="26194"/>
                </a:cubicBezTo>
                <a:cubicBezTo>
                  <a:pt x="454151" y="13494"/>
                  <a:pt x="467049" y="5755"/>
                  <a:pt x="482329" y="0"/>
                </a:cubicBezTo>
                <a:close/>
              </a:path>
            </a:pathLst>
          </a:custGeom>
          <a:solidFill>
            <a:schemeClr val="accent1"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7" name="Freeform: Shape 106">
            <a:extLst>
              <a:ext uri="{FF2B5EF4-FFF2-40B4-BE49-F238E27FC236}">
                <a16:creationId xmlns:a16="http://schemas.microsoft.com/office/drawing/2014/main" id="{66B51575-F39C-711E-2DC6-7FE5A465BC00}"/>
              </a:ext>
            </a:extLst>
          </p:cNvPr>
          <p:cNvSpPr/>
          <p:nvPr/>
        </p:nvSpPr>
        <p:spPr>
          <a:xfrm rot="10800000">
            <a:off x="9246131" y="1311429"/>
            <a:ext cx="623428" cy="635341"/>
          </a:xfrm>
          <a:custGeom>
            <a:avLst/>
            <a:gdLst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85135 w 1085135"/>
              <a:gd name="connsiteY2" fmla="*/ 900113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1016079 w 1085135"/>
              <a:gd name="connsiteY3" fmla="*/ 952500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69022"/>
              <a:gd name="connsiteX1" fmla="*/ 1085135 w 1085135"/>
              <a:gd name="connsiteY1" fmla="*/ 900113 h 1069022"/>
              <a:gd name="connsiteX2" fmla="*/ 1077991 w 1085135"/>
              <a:gd name="connsiteY2" fmla="*/ 883444 h 1069022"/>
              <a:gd name="connsiteX3" fmla="*/ 999410 w 1085135"/>
              <a:gd name="connsiteY3" fmla="*/ 926306 h 1069022"/>
              <a:gd name="connsiteX4" fmla="*/ 823198 w 1085135"/>
              <a:gd name="connsiteY4" fmla="*/ 1031082 h 1069022"/>
              <a:gd name="connsiteX5" fmla="*/ 601741 w 1085135"/>
              <a:gd name="connsiteY5" fmla="*/ 1066800 h 1069022"/>
              <a:gd name="connsiteX6" fmla="*/ 442198 w 1085135"/>
              <a:gd name="connsiteY6" fmla="*/ 1062038 h 1069022"/>
              <a:gd name="connsiteX7" fmla="*/ 265985 w 1085135"/>
              <a:gd name="connsiteY7" fmla="*/ 1035844 h 1069022"/>
              <a:gd name="connsiteX8" fmla="*/ 151685 w 1085135"/>
              <a:gd name="connsiteY8" fmla="*/ 1000125 h 1069022"/>
              <a:gd name="connsiteX9" fmla="*/ 18335 w 1085135"/>
              <a:gd name="connsiteY9" fmla="*/ 931069 h 1069022"/>
              <a:gd name="connsiteX10" fmla="*/ 1666 w 1085135"/>
              <a:gd name="connsiteY10" fmla="*/ 923925 h 1069022"/>
              <a:gd name="connsiteX11" fmla="*/ 1666 w 1085135"/>
              <a:gd name="connsiteY11" fmla="*/ 919163 h 1069022"/>
              <a:gd name="connsiteX12" fmla="*/ 11191 w 1085135"/>
              <a:gd name="connsiteY12" fmla="*/ 802482 h 1069022"/>
              <a:gd name="connsiteX13" fmla="*/ 54054 w 1085135"/>
              <a:gd name="connsiteY13" fmla="*/ 604838 h 1069022"/>
              <a:gd name="connsiteX14" fmla="*/ 144541 w 1085135"/>
              <a:gd name="connsiteY14" fmla="*/ 400050 h 1069022"/>
              <a:gd name="connsiteX15" fmla="*/ 244554 w 1085135"/>
              <a:gd name="connsiteY15" fmla="*/ 257175 h 1069022"/>
              <a:gd name="connsiteX16" fmla="*/ 365998 w 1085135"/>
              <a:gd name="connsiteY16" fmla="*/ 145257 h 1069022"/>
              <a:gd name="connsiteX17" fmla="*/ 430291 w 1085135"/>
              <a:gd name="connsiteY17" fmla="*/ 88107 h 1069022"/>
              <a:gd name="connsiteX18" fmla="*/ 523160 w 1085135"/>
              <a:gd name="connsiteY18" fmla="*/ 26194 h 1069022"/>
              <a:gd name="connsiteX19" fmla="*/ 568404 w 1085135"/>
              <a:gd name="connsiteY19" fmla="*/ 0 h 1069022"/>
              <a:gd name="connsiteX0" fmla="*/ 568404 w 1085135"/>
              <a:gd name="connsiteY0" fmla="*/ 0 h 1072893"/>
              <a:gd name="connsiteX1" fmla="*/ 1085135 w 1085135"/>
              <a:gd name="connsiteY1" fmla="*/ 900113 h 1072893"/>
              <a:gd name="connsiteX2" fmla="*/ 1077991 w 1085135"/>
              <a:gd name="connsiteY2" fmla="*/ 883444 h 1072893"/>
              <a:gd name="connsiteX3" fmla="*/ 999410 w 1085135"/>
              <a:gd name="connsiteY3" fmla="*/ 926306 h 1072893"/>
              <a:gd name="connsiteX4" fmla="*/ 858917 w 1085135"/>
              <a:gd name="connsiteY4" fmla="*/ 978695 h 1072893"/>
              <a:gd name="connsiteX5" fmla="*/ 601741 w 1085135"/>
              <a:gd name="connsiteY5" fmla="*/ 1066800 h 1072893"/>
              <a:gd name="connsiteX6" fmla="*/ 442198 w 1085135"/>
              <a:gd name="connsiteY6" fmla="*/ 1062038 h 1072893"/>
              <a:gd name="connsiteX7" fmla="*/ 265985 w 1085135"/>
              <a:gd name="connsiteY7" fmla="*/ 1035844 h 1072893"/>
              <a:gd name="connsiteX8" fmla="*/ 151685 w 1085135"/>
              <a:gd name="connsiteY8" fmla="*/ 1000125 h 1072893"/>
              <a:gd name="connsiteX9" fmla="*/ 18335 w 1085135"/>
              <a:gd name="connsiteY9" fmla="*/ 931069 h 1072893"/>
              <a:gd name="connsiteX10" fmla="*/ 1666 w 1085135"/>
              <a:gd name="connsiteY10" fmla="*/ 923925 h 1072893"/>
              <a:gd name="connsiteX11" fmla="*/ 1666 w 1085135"/>
              <a:gd name="connsiteY11" fmla="*/ 919163 h 1072893"/>
              <a:gd name="connsiteX12" fmla="*/ 11191 w 1085135"/>
              <a:gd name="connsiteY12" fmla="*/ 802482 h 1072893"/>
              <a:gd name="connsiteX13" fmla="*/ 54054 w 1085135"/>
              <a:gd name="connsiteY13" fmla="*/ 604838 h 1072893"/>
              <a:gd name="connsiteX14" fmla="*/ 144541 w 1085135"/>
              <a:gd name="connsiteY14" fmla="*/ 400050 h 1072893"/>
              <a:gd name="connsiteX15" fmla="*/ 244554 w 1085135"/>
              <a:gd name="connsiteY15" fmla="*/ 257175 h 1072893"/>
              <a:gd name="connsiteX16" fmla="*/ 365998 w 1085135"/>
              <a:gd name="connsiteY16" fmla="*/ 145257 h 1072893"/>
              <a:gd name="connsiteX17" fmla="*/ 430291 w 1085135"/>
              <a:gd name="connsiteY17" fmla="*/ 88107 h 1072893"/>
              <a:gd name="connsiteX18" fmla="*/ 523160 w 1085135"/>
              <a:gd name="connsiteY18" fmla="*/ 26194 h 1072893"/>
              <a:gd name="connsiteX19" fmla="*/ 568404 w 1085135"/>
              <a:gd name="connsiteY19" fmla="*/ 0 h 1072893"/>
              <a:gd name="connsiteX0" fmla="*/ 568404 w 1085135"/>
              <a:gd name="connsiteY0" fmla="*/ 0 h 1062555"/>
              <a:gd name="connsiteX1" fmla="*/ 1085135 w 1085135"/>
              <a:gd name="connsiteY1" fmla="*/ 900113 h 1062555"/>
              <a:gd name="connsiteX2" fmla="*/ 1077991 w 1085135"/>
              <a:gd name="connsiteY2" fmla="*/ 883444 h 1062555"/>
              <a:gd name="connsiteX3" fmla="*/ 999410 w 1085135"/>
              <a:gd name="connsiteY3" fmla="*/ 926306 h 1062555"/>
              <a:gd name="connsiteX4" fmla="*/ 858917 w 1085135"/>
              <a:gd name="connsiteY4" fmla="*/ 978695 h 1062555"/>
              <a:gd name="connsiteX5" fmla="*/ 694609 w 1085135"/>
              <a:gd name="connsiteY5" fmla="*/ 1012031 h 1062555"/>
              <a:gd name="connsiteX6" fmla="*/ 442198 w 1085135"/>
              <a:gd name="connsiteY6" fmla="*/ 1062038 h 1062555"/>
              <a:gd name="connsiteX7" fmla="*/ 265985 w 1085135"/>
              <a:gd name="connsiteY7" fmla="*/ 1035844 h 1062555"/>
              <a:gd name="connsiteX8" fmla="*/ 151685 w 1085135"/>
              <a:gd name="connsiteY8" fmla="*/ 1000125 h 1062555"/>
              <a:gd name="connsiteX9" fmla="*/ 18335 w 1085135"/>
              <a:gd name="connsiteY9" fmla="*/ 931069 h 1062555"/>
              <a:gd name="connsiteX10" fmla="*/ 1666 w 1085135"/>
              <a:gd name="connsiteY10" fmla="*/ 923925 h 1062555"/>
              <a:gd name="connsiteX11" fmla="*/ 1666 w 1085135"/>
              <a:gd name="connsiteY11" fmla="*/ 919163 h 1062555"/>
              <a:gd name="connsiteX12" fmla="*/ 11191 w 1085135"/>
              <a:gd name="connsiteY12" fmla="*/ 802482 h 1062555"/>
              <a:gd name="connsiteX13" fmla="*/ 54054 w 1085135"/>
              <a:gd name="connsiteY13" fmla="*/ 604838 h 1062555"/>
              <a:gd name="connsiteX14" fmla="*/ 144541 w 1085135"/>
              <a:gd name="connsiteY14" fmla="*/ 400050 h 1062555"/>
              <a:gd name="connsiteX15" fmla="*/ 244554 w 1085135"/>
              <a:gd name="connsiteY15" fmla="*/ 257175 h 1062555"/>
              <a:gd name="connsiteX16" fmla="*/ 365998 w 1085135"/>
              <a:gd name="connsiteY16" fmla="*/ 145257 h 1062555"/>
              <a:gd name="connsiteX17" fmla="*/ 430291 w 1085135"/>
              <a:gd name="connsiteY17" fmla="*/ 88107 h 1062555"/>
              <a:gd name="connsiteX18" fmla="*/ 523160 w 1085135"/>
              <a:gd name="connsiteY18" fmla="*/ 26194 h 1062555"/>
              <a:gd name="connsiteX19" fmla="*/ 568404 w 1085135"/>
              <a:gd name="connsiteY19" fmla="*/ 0 h 1062555"/>
              <a:gd name="connsiteX0" fmla="*/ 568404 w 1085135"/>
              <a:gd name="connsiteY0" fmla="*/ 0 h 1036136"/>
              <a:gd name="connsiteX1" fmla="*/ 1085135 w 1085135"/>
              <a:gd name="connsiteY1" fmla="*/ 900113 h 1036136"/>
              <a:gd name="connsiteX2" fmla="*/ 1077991 w 1085135"/>
              <a:gd name="connsiteY2" fmla="*/ 883444 h 1036136"/>
              <a:gd name="connsiteX3" fmla="*/ 999410 w 1085135"/>
              <a:gd name="connsiteY3" fmla="*/ 926306 h 1036136"/>
              <a:gd name="connsiteX4" fmla="*/ 858917 w 1085135"/>
              <a:gd name="connsiteY4" fmla="*/ 978695 h 1036136"/>
              <a:gd name="connsiteX5" fmla="*/ 694609 w 1085135"/>
              <a:gd name="connsiteY5" fmla="*/ 1012031 h 1036136"/>
              <a:gd name="connsiteX6" fmla="*/ 487442 w 1085135"/>
              <a:gd name="connsiteY6" fmla="*/ 1016795 h 1036136"/>
              <a:gd name="connsiteX7" fmla="*/ 265985 w 1085135"/>
              <a:gd name="connsiteY7" fmla="*/ 1035844 h 1036136"/>
              <a:gd name="connsiteX8" fmla="*/ 151685 w 1085135"/>
              <a:gd name="connsiteY8" fmla="*/ 1000125 h 1036136"/>
              <a:gd name="connsiteX9" fmla="*/ 18335 w 1085135"/>
              <a:gd name="connsiteY9" fmla="*/ 931069 h 1036136"/>
              <a:gd name="connsiteX10" fmla="*/ 1666 w 1085135"/>
              <a:gd name="connsiteY10" fmla="*/ 923925 h 1036136"/>
              <a:gd name="connsiteX11" fmla="*/ 1666 w 1085135"/>
              <a:gd name="connsiteY11" fmla="*/ 919163 h 1036136"/>
              <a:gd name="connsiteX12" fmla="*/ 11191 w 1085135"/>
              <a:gd name="connsiteY12" fmla="*/ 802482 h 1036136"/>
              <a:gd name="connsiteX13" fmla="*/ 54054 w 1085135"/>
              <a:gd name="connsiteY13" fmla="*/ 604838 h 1036136"/>
              <a:gd name="connsiteX14" fmla="*/ 144541 w 1085135"/>
              <a:gd name="connsiteY14" fmla="*/ 400050 h 1036136"/>
              <a:gd name="connsiteX15" fmla="*/ 244554 w 1085135"/>
              <a:gd name="connsiteY15" fmla="*/ 257175 h 1036136"/>
              <a:gd name="connsiteX16" fmla="*/ 365998 w 1085135"/>
              <a:gd name="connsiteY16" fmla="*/ 145257 h 1036136"/>
              <a:gd name="connsiteX17" fmla="*/ 430291 w 1085135"/>
              <a:gd name="connsiteY17" fmla="*/ 88107 h 1036136"/>
              <a:gd name="connsiteX18" fmla="*/ 523160 w 1085135"/>
              <a:gd name="connsiteY18" fmla="*/ 26194 h 1036136"/>
              <a:gd name="connsiteX19" fmla="*/ 568404 w 1085135"/>
              <a:gd name="connsiteY19" fmla="*/ 0 h 1036136"/>
              <a:gd name="connsiteX0" fmla="*/ 568404 w 1085135"/>
              <a:gd name="connsiteY0" fmla="*/ 0 h 1018735"/>
              <a:gd name="connsiteX1" fmla="*/ 1085135 w 1085135"/>
              <a:gd name="connsiteY1" fmla="*/ 900113 h 1018735"/>
              <a:gd name="connsiteX2" fmla="*/ 1077991 w 1085135"/>
              <a:gd name="connsiteY2" fmla="*/ 883444 h 1018735"/>
              <a:gd name="connsiteX3" fmla="*/ 999410 w 1085135"/>
              <a:gd name="connsiteY3" fmla="*/ 926306 h 1018735"/>
              <a:gd name="connsiteX4" fmla="*/ 858917 w 1085135"/>
              <a:gd name="connsiteY4" fmla="*/ 978695 h 1018735"/>
              <a:gd name="connsiteX5" fmla="*/ 694609 w 1085135"/>
              <a:gd name="connsiteY5" fmla="*/ 1012031 h 1018735"/>
              <a:gd name="connsiteX6" fmla="*/ 487442 w 1085135"/>
              <a:gd name="connsiteY6" fmla="*/ 1016795 h 1018735"/>
              <a:gd name="connsiteX7" fmla="*/ 304085 w 1085135"/>
              <a:gd name="connsiteY7" fmla="*/ 988219 h 1018735"/>
              <a:gd name="connsiteX8" fmla="*/ 151685 w 1085135"/>
              <a:gd name="connsiteY8" fmla="*/ 1000125 h 1018735"/>
              <a:gd name="connsiteX9" fmla="*/ 18335 w 1085135"/>
              <a:gd name="connsiteY9" fmla="*/ 931069 h 1018735"/>
              <a:gd name="connsiteX10" fmla="*/ 1666 w 1085135"/>
              <a:gd name="connsiteY10" fmla="*/ 923925 h 1018735"/>
              <a:gd name="connsiteX11" fmla="*/ 1666 w 1085135"/>
              <a:gd name="connsiteY11" fmla="*/ 919163 h 1018735"/>
              <a:gd name="connsiteX12" fmla="*/ 11191 w 1085135"/>
              <a:gd name="connsiteY12" fmla="*/ 802482 h 1018735"/>
              <a:gd name="connsiteX13" fmla="*/ 54054 w 1085135"/>
              <a:gd name="connsiteY13" fmla="*/ 604838 h 1018735"/>
              <a:gd name="connsiteX14" fmla="*/ 144541 w 1085135"/>
              <a:gd name="connsiteY14" fmla="*/ 400050 h 1018735"/>
              <a:gd name="connsiteX15" fmla="*/ 244554 w 1085135"/>
              <a:gd name="connsiteY15" fmla="*/ 257175 h 1018735"/>
              <a:gd name="connsiteX16" fmla="*/ 365998 w 1085135"/>
              <a:gd name="connsiteY16" fmla="*/ 145257 h 1018735"/>
              <a:gd name="connsiteX17" fmla="*/ 430291 w 1085135"/>
              <a:gd name="connsiteY17" fmla="*/ 88107 h 1018735"/>
              <a:gd name="connsiteX18" fmla="*/ 523160 w 1085135"/>
              <a:gd name="connsiteY18" fmla="*/ 26194 h 1018735"/>
              <a:gd name="connsiteX19" fmla="*/ 568404 w 1085135"/>
              <a:gd name="connsiteY19" fmla="*/ 0 h 1018735"/>
              <a:gd name="connsiteX0" fmla="*/ 572121 w 1088852"/>
              <a:gd name="connsiteY0" fmla="*/ 0 h 1018735"/>
              <a:gd name="connsiteX1" fmla="*/ 1088852 w 1088852"/>
              <a:gd name="connsiteY1" fmla="*/ 900113 h 1018735"/>
              <a:gd name="connsiteX2" fmla="*/ 1081708 w 1088852"/>
              <a:gd name="connsiteY2" fmla="*/ 883444 h 1018735"/>
              <a:gd name="connsiteX3" fmla="*/ 1003127 w 1088852"/>
              <a:gd name="connsiteY3" fmla="*/ 926306 h 1018735"/>
              <a:gd name="connsiteX4" fmla="*/ 862634 w 1088852"/>
              <a:gd name="connsiteY4" fmla="*/ 978695 h 1018735"/>
              <a:gd name="connsiteX5" fmla="*/ 698326 w 1088852"/>
              <a:gd name="connsiteY5" fmla="*/ 1012031 h 1018735"/>
              <a:gd name="connsiteX6" fmla="*/ 491159 w 1088852"/>
              <a:gd name="connsiteY6" fmla="*/ 1016795 h 1018735"/>
              <a:gd name="connsiteX7" fmla="*/ 307802 w 1088852"/>
              <a:gd name="connsiteY7" fmla="*/ 988219 h 1018735"/>
              <a:gd name="connsiteX8" fmla="*/ 224458 w 1088852"/>
              <a:gd name="connsiteY8" fmla="*/ 952500 h 1018735"/>
              <a:gd name="connsiteX9" fmla="*/ 22052 w 1088852"/>
              <a:gd name="connsiteY9" fmla="*/ 931069 h 1018735"/>
              <a:gd name="connsiteX10" fmla="*/ 5383 w 1088852"/>
              <a:gd name="connsiteY10" fmla="*/ 923925 h 1018735"/>
              <a:gd name="connsiteX11" fmla="*/ 5383 w 1088852"/>
              <a:gd name="connsiteY11" fmla="*/ 919163 h 1018735"/>
              <a:gd name="connsiteX12" fmla="*/ 14908 w 1088852"/>
              <a:gd name="connsiteY12" fmla="*/ 802482 h 1018735"/>
              <a:gd name="connsiteX13" fmla="*/ 57771 w 1088852"/>
              <a:gd name="connsiteY13" fmla="*/ 604838 h 1018735"/>
              <a:gd name="connsiteX14" fmla="*/ 148258 w 1088852"/>
              <a:gd name="connsiteY14" fmla="*/ 400050 h 1018735"/>
              <a:gd name="connsiteX15" fmla="*/ 248271 w 1088852"/>
              <a:gd name="connsiteY15" fmla="*/ 257175 h 1018735"/>
              <a:gd name="connsiteX16" fmla="*/ 369715 w 1088852"/>
              <a:gd name="connsiteY16" fmla="*/ 145257 h 1018735"/>
              <a:gd name="connsiteX17" fmla="*/ 434008 w 1088852"/>
              <a:gd name="connsiteY17" fmla="*/ 88107 h 1018735"/>
              <a:gd name="connsiteX18" fmla="*/ 526877 w 1088852"/>
              <a:gd name="connsiteY18" fmla="*/ 26194 h 1018735"/>
              <a:gd name="connsiteX19" fmla="*/ 572121 w 1088852"/>
              <a:gd name="connsiteY19" fmla="*/ 0 h 1018735"/>
              <a:gd name="connsiteX0" fmla="*/ 575039 w 1091770"/>
              <a:gd name="connsiteY0" fmla="*/ 0 h 1018735"/>
              <a:gd name="connsiteX1" fmla="*/ 1091770 w 1091770"/>
              <a:gd name="connsiteY1" fmla="*/ 900113 h 1018735"/>
              <a:gd name="connsiteX2" fmla="*/ 1084626 w 1091770"/>
              <a:gd name="connsiteY2" fmla="*/ 883444 h 1018735"/>
              <a:gd name="connsiteX3" fmla="*/ 1006045 w 1091770"/>
              <a:gd name="connsiteY3" fmla="*/ 926306 h 1018735"/>
              <a:gd name="connsiteX4" fmla="*/ 865552 w 1091770"/>
              <a:gd name="connsiteY4" fmla="*/ 978695 h 1018735"/>
              <a:gd name="connsiteX5" fmla="*/ 701244 w 1091770"/>
              <a:gd name="connsiteY5" fmla="*/ 1012031 h 1018735"/>
              <a:gd name="connsiteX6" fmla="*/ 494077 w 1091770"/>
              <a:gd name="connsiteY6" fmla="*/ 1016795 h 1018735"/>
              <a:gd name="connsiteX7" fmla="*/ 310720 w 1091770"/>
              <a:gd name="connsiteY7" fmla="*/ 988219 h 1018735"/>
              <a:gd name="connsiteX8" fmla="*/ 227376 w 1091770"/>
              <a:gd name="connsiteY8" fmla="*/ 952500 h 1018735"/>
              <a:gd name="connsiteX9" fmla="*/ 115458 w 1091770"/>
              <a:gd name="connsiteY9" fmla="*/ 912019 h 1018735"/>
              <a:gd name="connsiteX10" fmla="*/ 8301 w 1091770"/>
              <a:gd name="connsiteY10" fmla="*/ 923925 h 1018735"/>
              <a:gd name="connsiteX11" fmla="*/ 8301 w 1091770"/>
              <a:gd name="connsiteY11" fmla="*/ 919163 h 1018735"/>
              <a:gd name="connsiteX12" fmla="*/ 17826 w 1091770"/>
              <a:gd name="connsiteY12" fmla="*/ 802482 h 1018735"/>
              <a:gd name="connsiteX13" fmla="*/ 60689 w 1091770"/>
              <a:gd name="connsiteY13" fmla="*/ 604838 h 1018735"/>
              <a:gd name="connsiteX14" fmla="*/ 151176 w 1091770"/>
              <a:gd name="connsiteY14" fmla="*/ 400050 h 1018735"/>
              <a:gd name="connsiteX15" fmla="*/ 251189 w 1091770"/>
              <a:gd name="connsiteY15" fmla="*/ 257175 h 1018735"/>
              <a:gd name="connsiteX16" fmla="*/ 372633 w 1091770"/>
              <a:gd name="connsiteY16" fmla="*/ 145257 h 1018735"/>
              <a:gd name="connsiteX17" fmla="*/ 436926 w 1091770"/>
              <a:gd name="connsiteY17" fmla="*/ 88107 h 1018735"/>
              <a:gd name="connsiteX18" fmla="*/ 529795 w 1091770"/>
              <a:gd name="connsiteY18" fmla="*/ 26194 h 1018735"/>
              <a:gd name="connsiteX19" fmla="*/ 575039 w 1091770"/>
              <a:gd name="connsiteY19" fmla="*/ 0 h 1018735"/>
              <a:gd name="connsiteX0" fmla="*/ 566783 w 1083514"/>
              <a:gd name="connsiteY0" fmla="*/ 0 h 1018735"/>
              <a:gd name="connsiteX1" fmla="*/ 1083514 w 1083514"/>
              <a:gd name="connsiteY1" fmla="*/ 900113 h 1018735"/>
              <a:gd name="connsiteX2" fmla="*/ 1076370 w 1083514"/>
              <a:gd name="connsiteY2" fmla="*/ 883444 h 1018735"/>
              <a:gd name="connsiteX3" fmla="*/ 997789 w 1083514"/>
              <a:gd name="connsiteY3" fmla="*/ 926306 h 1018735"/>
              <a:gd name="connsiteX4" fmla="*/ 857296 w 1083514"/>
              <a:gd name="connsiteY4" fmla="*/ 978695 h 1018735"/>
              <a:gd name="connsiteX5" fmla="*/ 692988 w 1083514"/>
              <a:gd name="connsiteY5" fmla="*/ 1012031 h 1018735"/>
              <a:gd name="connsiteX6" fmla="*/ 485821 w 1083514"/>
              <a:gd name="connsiteY6" fmla="*/ 1016795 h 1018735"/>
              <a:gd name="connsiteX7" fmla="*/ 302464 w 1083514"/>
              <a:gd name="connsiteY7" fmla="*/ 988219 h 1018735"/>
              <a:gd name="connsiteX8" fmla="*/ 219120 w 1083514"/>
              <a:gd name="connsiteY8" fmla="*/ 952500 h 1018735"/>
              <a:gd name="connsiteX9" fmla="*/ 107202 w 1083514"/>
              <a:gd name="connsiteY9" fmla="*/ 912019 h 1018735"/>
              <a:gd name="connsiteX10" fmla="*/ 45 w 1083514"/>
              <a:gd name="connsiteY10" fmla="*/ 923925 h 1018735"/>
              <a:gd name="connsiteX11" fmla="*/ 92914 w 1083514"/>
              <a:gd name="connsiteY11" fmla="*/ 900113 h 1018735"/>
              <a:gd name="connsiteX12" fmla="*/ 9570 w 1083514"/>
              <a:gd name="connsiteY12" fmla="*/ 802482 h 1018735"/>
              <a:gd name="connsiteX13" fmla="*/ 52433 w 1083514"/>
              <a:gd name="connsiteY13" fmla="*/ 604838 h 1018735"/>
              <a:gd name="connsiteX14" fmla="*/ 142920 w 1083514"/>
              <a:gd name="connsiteY14" fmla="*/ 400050 h 1018735"/>
              <a:gd name="connsiteX15" fmla="*/ 242933 w 1083514"/>
              <a:gd name="connsiteY15" fmla="*/ 257175 h 1018735"/>
              <a:gd name="connsiteX16" fmla="*/ 364377 w 1083514"/>
              <a:gd name="connsiteY16" fmla="*/ 145257 h 1018735"/>
              <a:gd name="connsiteX17" fmla="*/ 428670 w 1083514"/>
              <a:gd name="connsiteY17" fmla="*/ 88107 h 1018735"/>
              <a:gd name="connsiteX18" fmla="*/ 521539 w 1083514"/>
              <a:gd name="connsiteY18" fmla="*/ 26194 h 1018735"/>
              <a:gd name="connsiteX19" fmla="*/ 566783 w 1083514"/>
              <a:gd name="connsiteY19" fmla="*/ 0 h 1018735"/>
              <a:gd name="connsiteX0" fmla="*/ 558255 w 1074986"/>
              <a:gd name="connsiteY0" fmla="*/ 0 h 1018735"/>
              <a:gd name="connsiteX1" fmla="*/ 1074986 w 1074986"/>
              <a:gd name="connsiteY1" fmla="*/ 900113 h 1018735"/>
              <a:gd name="connsiteX2" fmla="*/ 1067842 w 1074986"/>
              <a:gd name="connsiteY2" fmla="*/ 883444 h 1018735"/>
              <a:gd name="connsiteX3" fmla="*/ 989261 w 1074986"/>
              <a:gd name="connsiteY3" fmla="*/ 926306 h 1018735"/>
              <a:gd name="connsiteX4" fmla="*/ 848768 w 1074986"/>
              <a:gd name="connsiteY4" fmla="*/ 978695 h 1018735"/>
              <a:gd name="connsiteX5" fmla="*/ 684460 w 1074986"/>
              <a:gd name="connsiteY5" fmla="*/ 1012031 h 1018735"/>
              <a:gd name="connsiteX6" fmla="*/ 477293 w 1074986"/>
              <a:gd name="connsiteY6" fmla="*/ 1016795 h 1018735"/>
              <a:gd name="connsiteX7" fmla="*/ 293936 w 1074986"/>
              <a:gd name="connsiteY7" fmla="*/ 988219 h 1018735"/>
              <a:gd name="connsiteX8" fmla="*/ 210592 w 1074986"/>
              <a:gd name="connsiteY8" fmla="*/ 952500 h 1018735"/>
              <a:gd name="connsiteX9" fmla="*/ 98674 w 1074986"/>
              <a:gd name="connsiteY9" fmla="*/ 912019 h 1018735"/>
              <a:gd name="connsiteX10" fmla="*/ 91530 w 1074986"/>
              <a:gd name="connsiteY10" fmla="*/ 904875 h 1018735"/>
              <a:gd name="connsiteX11" fmla="*/ 84386 w 1074986"/>
              <a:gd name="connsiteY11" fmla="*/ 900113 h 1018735"/>
              <a:gd name="connsiteX12" fmla="*/ 1042 w 1074986"/>
              <a:gd name="connsiteY12" fmla="*/ 802482 h 1018735"/>
              <a:gd name="connsiteX13" fmla="*/ 43905 w 1074986"/>
              <a:gd name="connsiteY13" fmla="*/ 604838 h 1018735"/>
              <a:gd name="connsiteX14" fmla="*/ 134392 w 1074986"/>
              <a:gd name="connsiteY14" fmla="*/ 400050 h 1018735"/>
              <a:gd name="connsiteX15" fmla="*/ 234405 w 1074986"/>
              <a:gd name="connsiteY15" fmla="*/ 257175 h 1018735"/>
              <a:gd name="connsiteX16" fmla="*/ 355849 w 1074986"/>
              <a:gd name="connsiteY16" fmla="*/ 145257 h 1018735"/>
              <a:gd name="connsiteX17" fmla="*/ 420142 w 1074986"/>
              <a:gd name="connsiteY17" fmla="*/ 88107 h 1018735"/>
              <a:gd name="connsiteX18" fmla="*/ 513011 w 1074986"/>
              <a:gd name="connsiteY18" fmla="*/ 26194 h 1018735"/>
              <a:gd name="connsiteX19" fmla="*/ 558255 w 1074986"/>
              <a:gd name="connsiteY19" fmla="*/ 0 h 1018735"/>
              <a:gd name="connsiteX0" fmla="*/ 515940 w 1032671"/>
              <a:gd name="connsiteY0" fmla="*/ 0 h 1018735"/>
              <a:gd name="connsiteX1" fmla="*/ 1032671 w 1032671"/>
              <a:gd name="connsiteY1" fmla="*/ 900113 h 1018735"/>
              <a:gd name="connsiteX2" fmla="*/ 1025527 w 1032671"/>
              <a:gd name="connsiteY2" fmla="*/ 883444 h 1018735"/>
              <a:gd name="connsiteX3" fmla="*/ 946946 w 1032671"/>
              <a:gd name="connsiteY3" fmla="*/ 926306 h 1018735"/>
              <a:gd name="connsiteX4" fmla="*/ 806453 w 1032671"/>
              <a:gd name="connsiteY4" fmla="*/ 978695 h 1018735"/>
              <a:gd name="connsiteX5" fmla="*/ 642145 w 1032671"/>
              <a:gd name="connsiteY5" fmla="*/ 1012031 h 1018735"/>
              <a:gd name="connsiteX6" fmla="*/ 434978 w 1032671"/>
              <a:gd name="connsiteY6" fmla="*/ 1016795 h 1018735"/>
              <a:gd name="connsiteX7" fmla="*/ 251621 w 1032671"/>
              <a:gd name="connsiteY7" fmla="*/ 988219 h 1018735"/>
              <a:gd name="connsiteX8" fmla="*/ 168277 w 1032671"/>
              <a:gd name="connsiteY8" fmla="*/ 952500 h 1018735"/>
              <a:gd name="connsiteX9" fmla="*/ 56359 w 1032671"/>
              <a:gd name="connsiteY9" fmla="*/ 912019 h 1018735"/>
              <a:gd name="connsiteX10" fmla="*/ 49215 w 1032671"/>
              <a:gd name="connsiteY10" fmla="*/ 904875 h 1018735"/>
              <a:gd name="connsiteX11" fmla="*/ 42071 w 1032671"/>
              <a:gd name="connsiteY11" fmla="*/ 900113 h 1018735"/>
              <a:gd name="connsiteX12" fmla="*/ 34927 w 1032671"/>
              <a:gd name="connsiteY12" fmla="*/ 776288 h 1018735"/>
              <a:gd name="connsiteX13" fmla="*/ 1590 w 1032671"/>
              <a:gd name="connsiteY13" fmla="*/ 604838 h 1018735"/>
              <a:gd name="connsiteX14" fmla="*/ 92077 w 1032671"/>
              <a:gd name="connsiteY14" fmla="*/ 400050 h 1018735"/>
              <a:gd name="connsiteX15" fmla="*/ 192090 w 1032671"/>
              <a:gd name="connsiteY15" fmla="*/ 257175 h 1018735"/>
              <a:gd name="connsiteX16" fmla="*/ 313534 w 1032671"/>
              <a:gd name="connsiteY16" fmla="*/ 145257 h 1018735"/>
              <a:gd name="connsiteX17" fmla="*/ 377827 w 1032671"/>
              <a:gd name="connsiteY17" fmla="*/ 88107 h 1018735"/>
              <a:gd name="connsiteX18" fmla="*/ 470696 w 1032671"/>
              <a:gd name="connsiteY18" fmla="*/ 26194 h 1018735"/>
              <a:gd name="connsiteX19" fmla="*/ 515940 w 1032671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58466 w 999060"/>
              <a:gd name="connsiteY14" fmla="*/ 400050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158479 w 999060"/>
              <a:gd name="connsiteY15" fmla="*/ 257175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279923 w 999060"/>
              <a:gd name="connsiteY16" fmla="*/ 145257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44216 w 999060"/>
              <a:gd name="connsiteY17" fmla="*/ 88107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  <a:gd name="connsiteX0" fmla="*/ 482329 w 999060"/>
              <a:gd name="connsiteY0" fmla="*/ 0 h 1018735"/>
              <a:gd name="connsiteX1" fmla="*/ 999060 w 999060"/>
              <a:gd name="connsiteY1" fmla="*/ 900113 h 1018735"/>
              <a:gd name="connsiteX2" fmla="*/ 991916 w 999060"/>
              <a:gd name="connsiteY2" fmla="*/ 883444 h 1018735"/>
              <a:gd name="connsiteX3" fmla="*/ 913335 w 999060"/>
              <a:gd name="connsiteY3" fmla="*/ 926306 h 1018735"/>
              <a:gd name="connsiteX4" fmla="*/ 772842 w 999060"/>
              <a:gd name="connsiteY4" fmla="*/ 978695 h 1018735"/>
              <a:gd name="connsiteX5" fmla="*/ 608534 w 999060"/>
              <a:gd name="connsiteY5" fmla="*/ 1012031 h 1018735"/>
              <a:gd name="connsiteX6" fmla="*/ 401367 w 999060"/>
              <a:gd name="connsiteY6" fmla="*/ 1016795 h 1018735"/>
              <a:gd name="connsiteX7" fmla="*/ 218010 w 999060"/>
              <a:gd name="connsiteY7" fmla="*/ 988219 h 1018735"/>
              <a:gd name="connsiteX8" fmla="*/ 134666 w 999060"/>
              <a:gd name="connsiteY8" fmla="*/ 952500 h 1018735"/>
              <a:gd name="connsiteX9" fmla="*/ 22748 w 999060"/>
              <a:gd name="connsiteY9" fmla="*/ 912019 h 1018735"/>
              <a:gd name="connsiteX10" fmla="*/ 15604 w 999060"/>
              <a:gd name="connsiteY10" fmla="*/ 904875 h 1018735"/>
              <a:gd name="connsiteX11" fmla="*/ 8460 w 999060"/>
              <a:gd name="connsiteY11" fmla="*/ 900113 h 1018735"/>
              <a:gd name="connsiteX12" fmla="*/ 1316 w 999060"/>
              <a:gd name="connsiteY12" fmla="*/ 776288 h 1018735"/>
              <a:gd name="connsiteX13" fmla="*/ 37036 w 999060"/>
              <a:gd name="connsiteY13" fmla="*/ 571501 h 1018735"/>
              <a:gd name="connsiteX14" fmla="*/ 113235 w 999060"/>
              <a:gd name="connsiteY14" fmla="*/ 404813 h 1018735"/>
              <a:gd name="connsiteX15" fmla="*/ 208485 w 999060"/>
              <a:gd name="connsiteY15" fmla="*/ 247650 h 1018735"/>
              <a:gd name="connsiteX16" fmla="*/ 315642 w 999060"/>
              <a:gd name="connsiteY16" fmla="*/ 123826 h 1018735"/>
              <a:gd name="connsiteX17" fmla="*/ 379934 w 999060"/>
              <a:gd name="connsiteY17" fmla="*/ 76201 h 1018735"/>
              <a:gd name="connsiteX18" fmla="*/ 437085 w 999060"/>
              <a:gd name="connsiteY18" fmla="*/ 26194 h 1018735"/>
              <a:gd name="connsiteX19" fmla="*/ 482329 w 999060"/>
              <a:gd name="connsiteY19" fmla="*/ 0 h 101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99060" h="1018735">
                <a:moveTo>
                  <a:pt x="482329" y="0"/>
                </a:moveTo>
                <a:lnTo>
                  <a:pt x="999060" y="900113"/>
                </a:lnTo>
                <a:lnTo>
                  <a:pt x="991916" y="883444"/>
                </a:lnTo>
                <a:cubicBezTo>
                  <a:pt x="980407" y="892175"/>
                  <a:pt x="949847" y="910431"/>
                  <a:pt x="913335" y="926306"/>
                </a:cubicBezTo>
                <a:cubicBezTo>
                  <a:pt x="876823" y="942181"/>
                  <a:pt x="823642" y="964408"/>
                  <a:pt x="772842" y="978695"/>
                </a:cubicBezTo>
                <a:cubicBezTo>
                  <a:pt x="722042" y="992982"/>
                  <a:pt x="670447" y="1005681"/>
                  <a:pt x="608534" y="1012031"/>
                </a:cubicBezTo>
                <a:cubicBezTo>
                  <a:pt x="546622" y="1018381"/>
                  <a:pt x="466454" y="1020764"/>
                  <a:pt x="401367" y="1016795"/>
                </a:cubicBezTo>
                <a:cubicBezTo>
                  <a:pt x="336280" y="1012826"/>
                  <a:pt x="262460" y="998935"/>
                  <a:pt x="218010" y="988219"/>
                </a:cubicBezTo>
                <a:cubicBezTo>
                  <a:pt x="173560" y="977503"/>
                  <a:pt x="167210" y="965200"/>
                  <a:pt x="134666" y="952500"/>
                </a:cubicBezTo>
                <a:cubicBezTo>
                  <a:pt x="102122" y="939800"/>
                  <a:pt x="42592" y="919956"/>
                  <a:pt x="22748" y="912019"/>
                </a:cubicBezTo>
                <a:cubicBezTo>
                  <a:pt x="2904" y="904082"/>
                  <a:pt x="17985" y="906859"/>
                  <a:pt x="15604" y="904875"/>
                </a:cubicBezTo>
                <a:cubicBezTo>
                  <a:pt x="13223" y="902891"/>
                  <a:pt x="10841" y="921544"/>
                  <a:pt x="8460" y="900113"/>
                </a:cubicBezTo>
                <a:cubicBezTo>
                  <a:pt x="6079" y="878682"/>
                  <a:pt x="-3447" y="831057"/>
                  <a:pt x="1316" y="776288"/>
                </a:cubicBezTo>
                <a:cubicBezTo>
                  <a:pt x="6079" y="721519"/>
                  <a:pt x="18383" y="633413"/>
                  <a:pt x="37036" y="571501"/>
                </a:cubicBezTo>
                <a:cubicBezTo>
                  <a:pt x="55689" y="509589"/>
                  <a:pt x="84660" y="458788"/>
                  <a:pt x="113235" y="404813"/>
                </a:cubicBezTo>
                <a:cubicBezTo>
                  <a:pt x="141810" y="350838"/>
                  <a:pt x="174751" y="294481"/>
                  <a:pt x="208485" y="247650"/>
                </a:cubicBezTo>
                <a:cubicBezTo>
                  <a:pt x="242219" y="200819"/>
                  <a:pt x="287067" y="152401"/>
                  <a:pt x="315642" y="123826"/>
                </a:cubicBezTo>
                <a:cubicBezTo>
                  <a:pt x="344217" y="95251"/>
                  <a:pt x="353740" y="96045"/>
                  <a:pt x="379934" y="76201"/>
                </a:cubicBezTo>
                <a:cubicBezTo>
                  <a:pt x="406128" y="56357"/>
                  <a:pt x="420019" y="38894"/>
                  <a:pt x="437085" y="26194"/>
                </a:cubicBezTo>
                <a:cubicBezTo>
                  <a:pt x="454151" y="13494"/>
                  <a:pt x="467049" y="5755"/>
                  <a:pt x="482329" y="0"/>
                </a:cubicBezTo>
                <a:close/>
              </a:path>
            </a:pathLst>
          </a:cu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D60D2000-9165-B02A-DBBE-463A9B29D30D}"/>
              </a:ext>
            </a:extLst>
          </p:cNvPr>
          <p:cNvSpPr>
            <a:spLocks noChangeAspect="1"/>
          </p:cNvSpPr>
          <p:nvPr/>
        </p:nvSpPr>
        <p:spPr>
          <a:xfrm>
            <a:off x="9221845" y="1379483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874C09C5-D301-E29B-B32D-5F9CCC9121E5}"/>
              </a:ext>
            </a:extLst>
          </p:cNvPr>
          <p:cNvSpPr>
            <a:spLocks noChangeAspect="1"/>
          </p:cNvSpPr>
          <p:nvPr/>
        </p:nvSpPr>
        <p:spPr>
          <a:xfrm>
            <a:off x="9387310" y="1542588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262D20A7-08FA-3EB9-787E-513DE24D3279}"/>
              </a:ext>
            </a:extLst>
          </p:cNvPr>
          <p:cNvSpPr>
            <a:spLocks noChangeAspect="1"/>
          </p:cNvSpPr>
          <p:nvPr/>
        </p:nvSpPr>
        <p:spPr>
          <a:xfrm>
            <a:off x="9625420" y="1523651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CF81BE73-CB7B-B0F1-296E-AE5AFEC231B3}"/>
              </a:ext>
            </a:extLst>
          </p:cNvPr>
          <p:cNvSpPr>
            <a:spLocks noChangeAspect="1"/>
          </p:cNvSpPr>
          <p:nvPr/>
        </p:nvSpPr>
        <p:spPr>
          <a:xfrm>
            <a:off x="9056380" y="1841038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EEE27C37-6BE6-0B9C-6146-078AF226718A}"/>
              </a:ext>
            </a:extLst>
          </p:cNvPr>
          <p:cNvSpPr>
            <a:spLocks noChangeAspect="1"/>
          </p:cNvSpPr>
          <p:nvPr/>
        </p:nvSpPr>
        <p:spPr>
          <a:xfrm>
            <a:off x="9542687" y="1923771"/>
            <a:ext cx="44670" cy="4467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D21DC039-BC25-32CB-C3D0-2846EE25F52B}"/>
              </a:ext>
            </a:extLst>
          </p:cNvPr>
          <p:cNvSpPr txBox="1"/>
          <p:nvPr/>
        </p:nvSpPr>
        <p:spPr>
          <a:xfrm>
            <a:off x="9540675" y="1856508"/>
            <a:ext cx="186175" cy="229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C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Arrow: Right 126">
            <a:extLst>
              <a:ext uri="{FF2B5EF4-FFF2-40B4-BE49-F238E27FC236}">
                <a16:creationId xmlns:a16="http://schemas.microsoft.com/office/drawing/2014/main" id="{10A283F9-302B-06C1-20C1-F9CCCB8434DD}"/>
              </a:ext>
            </a:extLst>
          </p:cNvPr>
          <p:cNvSpPr/>
          <p:nvPr/>
        </p:nvSpPr>
        <p:spPr>
          <a:xfrm>
            <a:off x="3465610" y="2109391"/>
            <a:ext cx="274391" cy="189195"/>
          </a:xfrm>
          <a:prstGeom prst="rightArrow">
            <a:avLst/>
          </a:prstGeom>
          <a:ln>
            <a:solidFill>
              <a:srgbClr val="FFC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8" name="Arrow: Right 127">
            <a:extLst>
              <a:ext uri="{FF2B5EF4-FFF2-40B4-BE49-F238E27FC236}">
                <a16:creationId xmlns:a16="http://schemas.microsoft.com/office/drawing/2014/main" id="{CA96895F-07D3-FFAB-78F2-3E39CD9D1E39}"/>
              </a:ext>
            </a:extLst>
          </p:cNvPr>
          <p:cNvSpPr/>
          <p:nvPr/>
        </p:nvSpPr>
        <p:spPr>
          <a:xfrm>
            <a:off x="7598285" y="2074347"/>
            <a:ext cx="274391" cy="189195"/>
          </a:xfrm>
          <a:prstGeom prst="rightArrow">
            <a:avLst/>
          </a:prstGeom>
          <a:ln>
            <a:solidFill>
              <a:srgbClr val="FFC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504B973-021C-CEF3-0EB3-9F63440DE3E4}"/>
              </a:ext>
            </a:extLst>
          </p:cNvPr>
          <p:cNvSpPr txBox="1"/>
          <p:nvPr/>
        </p:nvSpPr>
        <p:spPr>
          <a:xfrm>
            <a:off x="7074146" y="2477219"/>
            <a:ext cx="37863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clique</a:t>
            </a:r>
            <a:endParaRPr lang="en-CA" sz="1200" dirty="0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03EF09A3-2B85-B2D3-15CC-87E3F93DB0C6}"/>
              </a:ext>
            </a:extLst>
          </p:cNvPr>
          <p:cNvSpPr txBox="1"/>
          <p:nvPr/>
        </p:nvSpPr>
        <p:spPr>
          <a:xfrm>
            <a:off x="9409645" y="2340376"/>
            <a:ext cx="125613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clique</a:t>
            </a:r>
            <a:endParaRPr lang="en-CA" dirty="0"/>
          </a:p>
        </p:txBody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3560832B-2035-AA3C-0791-CC4DD6598E14}"/>
              </a:ext>
            </a:extLst>
          </p:cNvPr>
          <p:cNvSpPr/>
          <p:nvPr/>
        </p:nvSpPr>
        <p:spPr>
          <a:xfrm>
            <a:off x="9058746" y="2381500"/>
            <a:ext cx="911517" cy="312340"/>
          </a:xfrm>
          <a:custGeom>
            <a:avLst/>
            <a:gdLst>
              <a:gd name="connsiteX0" fmla="*/ 0 w 1469204"/>
              <a:gd name="connsiteY0" fmla="*/ 71919 h 503433"/>
              <a:gd name="connsiteX1" fmla="*/ 1469204 w 1469204"/>
              <a:gd name="connsiteY1" fmla="*/ 503433 h 503433"/>
              <a:gd name="connsiteX2" fmla="*/ 256853 w 1469204"/>
              <a:gd name="connsiteY2" fmla="*/ 503433 h 503433"/>
              <a:gd name="connsiteX3" fmla="*/ 1243173 w 1469204"/>
              <a:gd name="connsiteY3" fmla="*/ 0 h 503433"/>
              <a:gd name="connsiteX4" fmla="*/ 113015 w 1469204"/>
              <a:gd name="connsiteY4" fmla="*/ 287676 h 503433"/>
              <a:gd name="connsiteX5" fmla="*/ 1304818 w 1469204"/>
              <a:gd name="connsiteY5" fmla="*/ 267128 h 503433"/>
              <a:gd name="connsiteX6" fmla="*/ 1304818 w 1469204"/>
              <a:gd name="connsiteY6" fmla="*/ 267128 h 503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69204" h="503433">
                <a:moveTo>
                  <a:pt x="0" y="71919"/>
                </a:moveTo>
                <a:lnTo>
                  <a:pt x="1469204" y="503433"/>
                </a:lnTo>
                <a:lnTo>
                  <a:pt x="256853" y="503433"/>
                </a:lnTo>
                <a:lnTo>
                  <a:pt x="1243173" y="0"/>
                </a:lnTo>
                <a:lnTo>
                  <a:pt x="113015" y="287676"/>
                </a:lnTo>
                <a:lnTo>
                  <a:pt x="1304818" y="267128"/>
                </a:lnTo>
                <a:lnTo>
                  <a:pt x="1304818" y="267128"/>
                </a:lnTo>
              </a:path>
            </a:pathLst>
          </a:cu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86846AC-B974-DDBA-0023-D66E9D426191}"/>
              </a:ext>
            </a:extLst>
          </p:cNvPr>
          <p:cNvGrpSpPr/>
          <p:nvPr/>
        </p:nvGrpSpPr>
        <p:grpSpPr>
          <a:xfrm>
            <a:off x="1135759" y="3973017"/>
            <a:ext cx="670049" cy="670054"/>
            <a:chOff x="3530230" y="3329086"/>
            <a:chExt cx="1080000" cy="1080000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5B3DB114-7CBA-D3CB-A3EF-FC5667166C31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99C666B-5574-EAE6-8388-86C41292EE29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54" name="Oval 53">
            <a:extLst>
              <a:ext uri="{FF2B5EF4-FFF2-40B4-BE49-F238E27FC236}">
                <a16:creationId xmlns:a16="http://schemas.microsoft.com/office/drawing/2014/main" id="{7AA31B62-59A7-88A5-95EA-6975060CBB95}"/>
              </a:ext>
            </a:extLst>
          </p:cNvPr>
          <p:cNvSpPr>
            <a:spLocks noChangeAspect="1"/>
          </p:cNvSpPr>
          <p:nvPr/>
        </p:nvSpPr>
        <p:spPr>
          <a:xfrm>
            <a:off x="1736340" y="4200525"/>
            <a:ext cx="935995" cy="936000"/>
          </a:xfrm>
          <a:prstGeom prst="ellipse">
            <a:avLst/>
          </a:prstGeom>
          <a:solidFill>
            <a:schemeClr val="accent2">
              <a:lumMod val="75000"/>
              <a:alpha val="49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10FC2C9D-6FD4-D7C5-9B95-692B55514B1B}"/>
              </a:ext>
            </a:extLst>
          </p:cNvPr>
          <p:cNvGrpSpPr/>
          <p:nvPr/>
        </p:nvGrpSpPr>
        <p:grpSpPr>
          <a:xfrm>
            <a:off x="1793521" y="4950344"/>
            <a:ext cx="670049" cy="670054"/>
            <a:chOff x="3530230" y="3329086"/>
            <a:chExt cx="1080000" cy="1080000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57676CCB-B201-9069-4A0B-89FF1EF50475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A92E4699-0A32-771D-EF8C-6E1C8B72D50F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76682F35-A6FA-7675-903D-822E12E778EB}"/>
              </a:ext>
            </a:extLst>
          </p:cNvPr>
          <p:cNvGrpSpPr/>
          <p:nvPr/>
        </p:nvGrpSpPr>
        <p:grpSpPr>
          <a:xfrm>
            <a:off x="786553" y="5111060"/>
            <a:ext cx="670049" cy="670054"/>
            <a:chOff x="3530230" y="3329086"/>
            <a:chExt cx="1080000" cy="108000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61A30987-A83F-D889-4698-06DC4428ED66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A13A256A-D13E-4C85-034E-AFD86A0C2DEB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56E367AA-A4BF-201A-FA51-EAC77A2D637F}"/>
              </a:ext>
            </a:extLst>
          </p:cNvPr>
          <p:cNvSpPr txBox="1"/>
          <p:nvPr/>
        </p:nvSpPr>
        <p:spPr>
          <a:xfrm>
            <a:off x="1327136" y="611656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k</a:t>
            </a:r>
            <a:r>
              <a:rPr lang="en-US" sz="2400" dirty="0"/>
              <a:t> = 2</a:t>
            </a:r>
            <a:endParaRPr lang="en-CA" sz="2400" dirty="0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DF0F3EF3-2925-24FD-A30E-604B00EC8967}"/>
              </a:ext>
            </a:extLst>
          </p:cNvPr>
          <p:cNvSpPr>
            <a:spLocks noChangeAspect="1"/>
          </p:cNvSpPr>
          <p:nvPr/>
        </p:nvSpPr>
        <p:spPr>
          <a:xfrm>
            <a:off x="837321" y="4287417"/>
            <a:ext cx="935995" cy="936000"/>
          </a:xfrm>
          <a:prstGeom prst="ellipse">
            <a:avLst/>
          </a:prstGeom>
          <a:solidFill>
            <a:schemeClr val="accent2">
              <a:lumMod val="75000"/>
              <a:alpha val="49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7D7AC82E-5DAE-A095-9893-AD035695B91B}"/>
              </a:ext>
            </a:extLst>
          </p:cNvPr>
          <p:cNvSpPr/>
          <p:nvPr/>
        </p:nvSpPr>
        <p:spPr>
          <a:xfrm>
            <a:off x="1291136" y="4755417"/>
            <a:ext cx="36000" cy="360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425DC471-71D5-A7CF-49DB-0171A2AACFBE}"/>
              </a:ext>
            </a:extLst>
          </p:cNvPr>
          <p:cNvGrpSpPr/>
          <p:nvPr/>
        </p:nvGrpSpPr>
        <p:grpSpPr>
          <a:xfrm>
            <a:off x="1456602" y="4517305"/>
            <a:ext cx="670049" cy="670054"/>
            <a:chOff x="3530230" y="3329086"/>
            <a:chExt cx="1080000" cy="1080000"/>
          </a:xfrm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6A31C13E-E34E-7842-5648-ACFFF5C599C4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1BDFCA72-46FC-039F-3BC7-5E38DE330847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2A3DF1B2-1E23-305B-8CB1-F805B7BD8B61}"/>
              </a:ext>
            </a:extLst>
          </p:cNvPr>
          <p:cNvGrpSpPr/>
          <p:nvPr/>
        </p:nvGrpSpPr>
        <p:grpSpPr>
          <a:xfrm>
            <a:off x="1301224" y="4136123"/>
            <a:ext cx="670049" cy="670054"/>
            <a:chOff x="3530230" y="3329086"/>
            <a:chExt cx="1080000" cy="1080000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043E5657-E2C9-DF96-0A48-20690D0B2251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5ACB6238-61EE-F740-9DE6-489D28852EDB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FF09897D-C303-84BB-7594-846A2C4126F8}"/>
              </a:ext>
            </a:extLst>
          </p:cNvPr>
          <p:cNvGrpSpPr/>
          <p:nvPr/>
        </p:nvGrpSpPr>
        <p:grpSpPr>
          <a:xfrm>
            <a:off x="1539334" y="4117185"/>
            <a:ext cx="670049" cy="670054"/>
            <a:chOff x="3530230" y="3329086"/>
            <a:chExt cx="1080000" cy="1080000"/>
          </a:xfrm>
        </p:grpSpPr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FD68C581-AB97-E6AB-BD30-A7F7C5851651}"/>
                </a:ext>
              </a:extLst>
            </p:cNvPr>
            <p:cNvSpPr/>
            <p:nvPr/>
          </p:nvSpPr>
          <p:spPr>
            <a:xfrm>
              <a:off x="3530230" y="3329086"/>
              <a:ext cx="1080000" cy="1080000"/>
            </a:xfrm>
            <a:prstGeom prst="ellipse">
              <a:avLst/>
            </a:prstGeom>
            <a:solidFill>
              <a:srgbClr val="FF0000">
                <a:alpha val="5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AA4FA944-8187-114F-A4FB-2528C3D74EA1}"/>
                </a:ext>
              </a:extLst>
            </p:cNvPr>
            <p:cNvSpPr/>
            <p:nvPr/>
          </p:nvSpPr>
          <p:spPr>
            <a:xfrm>
              <a:off x="4047371" y="3846227"/>
              <a:ext cx="45719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91" name="Oval 90">
            <a:extLst>
              <a:ext uri="{FF2B5EF4-FFF2-40B4-BE49-F238E27FC236}">
                <a16:creationId xmlns:a16="http://schemas.microsoft.com/office/drawing/2014/main" id="{EDF0CAAF-5BD8-CDF7-1A50-ED6CF1CD99FA}"/>
              </a:ext>
            </a:extLst>
          </p:cNvPr>
          <p:cNvSpPr/>
          <p:nvPr/>
        </p:nvSpPr>
        <p:spPr>
          <a:xfrm>
            <a:off x="2190155" y="4654343"/>
            <a:ext cx="36000" cy="360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926720CE-F471-2CC1-958A-BB26F0A89294}"/>
              </a:ext>
            </a:extLst>
          </p:cNvPr>
          <p:cNvSpPr/>
          <p:nvPr/>
        </p:nvSpPr>
        <p:spPr>
          <a:xfrm>
            <a:off x="1255761" y="4913767"/>
            <a:ext cx="935995" cy="936000"/>
          </a:xfrm>
          <a:prstGeom prst="ellipse">
            <a:avLst/>
          </a:prstGeom>
          <a:solidFill>
            <a:schemeClr val="accent2">
              <a:lumMod val="75000"/>
              <a:alpha val="49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B7A48FC5-3E4D-4072-F447-7A6E3C769756}"/>
              </a:ext>
            </a:extLst>
          </p:cNvPr>
          <p:cNvSpPr>
            <a:spLocks noChangeAspect="1"/>
          </p:cNvSpPr>
          <p:nvPr/>
        </p:nvSpPr>
        <p:spPr>
          <a:xfrm>
            <a:off x="1703947" y="5361956"/>
            <a:ext cx="36000" cy="36000"/>
          </a:xfrm>
          <a:prstGeom prst="ellipse">
            <a:avLst/>
          </a:prstGeom>
          <a:solidFill>
            <a:schemeClr val="accent2">
              <a:lumMod val="75000"/>
              <a:alpha val="49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57D0517A-987E-7603-D20E-00154ADB3A5F}"/>
              </a:ext>
            </a:extLst>
          </p:cNvPr>
          <p:cNvSpPr/>
          <p:nvPr/>
        </p:nvSpPr>
        <p:spPr>
          <a:xfrm>
            <a:off x="1847652" y="4997308"/>
            <a:ext cx="935995" cy="936000"/>
          </a:xfrm>
          <a:prstGeom prst="ellipse">
            <a:avLst/>
          </a:prstGeom>
          <a:solidFill>
            <a:schemeClr val="accent2">
              <a:lumMod val="75000"/>
              <a:alpha val="49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3D839CF1-3159-F8CF-2FF2-EA208EB4222A}"/>
              </a:ext>
            </a:extLst>
          </p:cNvPr>
          <p:cNvSpPr>
            <a:spLocks noChangeAspect="1"/>
          </p:cNvSpPr>
          <p:nvPr/>
        </p:nvSpPr>
        <p:spPr>
          <a:xfrm>
            <a:off x="2295838" y="5445497"/>
            <a:ext cx="36000" cy="36000"/>
          </a:xfrm>
          <a:prstGeom prst="ellipse">
            <a:avLst/>
          </a:prstGeom>
          <a:solidFill>
            <a:schemeClr val="accent2">
              <a:lumMod val="75000"/>
              <a:alpha val="49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F962096A-7D70-A2B1-DF91-FE1FC7599560}"/>
              </a:ext>
            </a:extLst>
          </p:cNvPr>
          <p:cNvSpPr/>
          <p:nvPr/>
        </p:nvSpPr>
        <p:spPr>
          <a:xfrm>
            <a:off x="1120784" y="5159126"/>
            <a:ext cx="935995" cy="936000"/>
          </a:xfrm>
          <a:prstGeom prst="ellipse">
            <a:avLst/>
          </a:prstGeom>
          <a:solidFill>
            <a:schemeClr val="accent2">
              <a:lumMod val="75000"/>
              <a:alpha val="49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50BA2567-641A-EB30-3EDB-86614924CBF5}"/>
              </a:ext>
            </a:extLst>
          </p:cNvPr>
          <p:cNvSpPr>
            <a:spLocks noChangeAspect="1"/>
          </p:cNvSpPr>
          <p:nvPr/>
        </p:nvSpPr>
        <p:spPr>
          <a:xfrm>
            <a:off x="1568970" y="5607315"/>
            <a:ext cx="36000" cy="36000"/>
          </a:xfrm>
          <a:prstGeom prst="ellipse">
            <a:avLst/>
          </a:prstGeom>
          <a:solidFill>
            <a:schemeClr val="accent2">
              <a:lumMod val="75000"/>
              <a:alpha val="49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07335671-AE67-391F-A956-65A8489682EE}"/>
              </a:ext>
            </a:extLst>
          </p:cNvPr>
          <p:cNvSpPr/>
          <p:nvPr/>
        </p:nvSpPr>
        <p:spPr>
          <a:xfrm>
            <a:off x="2190155" y="4654343"/>
            <a:ext cx="36000" cy="36000"/>
          </a:xfrm>
          <a:prstGeom prst="rect">
            <a:avLst/>
          </a:prstGeom>
          <a:solidFill>
            <a:schemeClr val="accent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114E0B0C-3B66-4788-A812-9D81CEF40551}"/>
              </a:ext>
            </a:extLst>
          </p:cNvPr>
          <p:cNvSpPr/>
          <p:nvPr/>
        </p:nvSpPr>
        <p:spPr>
          <a:xfrm>
            <a:off x="1291136" y="4755088"/>
            <a:ext cx="36000" cy="36000"/>
          </a:xfrm>
          <a:prstGeom prst="rect">
            <a:avLst/>
          </a:prstGeom>
          <a:solidFill>
            <a:schemeClr val="accent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3E3EF8A1-390F-0C52-20E8-987AA401774B}"/>
              </a:ext>
            </a:extLst>
          </p:cNvPr>
          <p:cNvSpPr/>
          <p:nvPr/>
        </p:nvSpPr>
        <p:spPr>
          <a:xfrm>
            <a:off x="2295838" y="5445497"/>
            <a:ext cx="36000" cy="36000"/>
          </a:xfrm>
          <a:prstGeom prst="rect">
            <a:avLst/>
          </a:prstGeom>
          <a:solidFill>
            <a:schemeClr val="accent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988F8B44-E5F7-FC75-54A6-0C28ED01C90D}"/>
              </a:ext>
            </a:extLst>
          </p:cNvPr>
          <p:cNvSpPr/>
          <p:nvPr/>
        </p:nvSpPr>
        <p:spPr>
          <a:xfrm>
            <a:off x="1703947" y="5361366"/>
            <a:ext cx="36000" cy="36000"/>
          </a:xfrm>
          <a:prstGeom prst="rect">
            <a:avLst/>
          </a:prstGeom>
          <a:solidFill>
            <a:schemeClr val="accent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79FA65F8-559D-D898-8D93-03A29438B5EB}"/>
              </a:ext>
            </a:extLst>
          </p:cNvPr>
          <p:cNvSpPr/>
          <p:nvPr/>
        </p:nvSpPr>
        <p:spPr>
          <a:xfrm>
            <a:off x="1568970" y="5607315"/>
            <a:ext cx="36000" cy="36000"/>
          </a:xfrm>
          <a:prstGeom prst="rect">
            <a:avLst/>
          </a:prstGeom>
          <a:solidFill>
            <a:schemeClr val="accent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EA408E7-892D-8BB6-D006-A930EF9F770B}"/>
              </a:ext>
            </a:extLst>
          </p:cNvPr>
          <p:cNvSpPr txBox="1"/>
          <p:nvPr/>
        </p:nvSpPr>
        <p:spPr>
          <a:xfrm>
            <a:off x="4875720" y="4274033"/>
            <a:ext cx="136217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?</a:t>
            </a:r>
            <a:endParaRPr lang="en-CA" sz="8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423883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TornVTI">
  <a:themeElements>
    <a:clrScheme name="Custom 1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3FB96C"/>
      </a:accent1>
      <a:accent2>
        <a:srgbClr val="699EFA"/>
      </a:accent2>
      <a:accent3>
        <a:srgbClr val="8039C1"/>
      </a:accent3>
      <a:accent4>
        <a:srgbClr val="D1971A"/>
      </a:accent4>
      <a:accent5>
        <a:srgbClr val="E62B59"/>
      </a:accent5>
      <a:accent6>
        <a:srgbClr val="9CA2AB"/>
      </a:accent6>
      <a:hlink>
        <a:srgbClr val="FFFFFF"/>
      </a:hlink>
      <a:folHlink>
        <a:srgbClr val="57618E"/>
      </a:folHlink>
    </a:clrScheme>
    <a:fontScheme name="Torn">
      <a:majorFont>
        <a:latin typeface="Impact"/>
        <a:ea typeface=""/>
        <a:cs typeface=""/>
      </a:majorFont>
      <a:minorFont>
        <a:latin typeface="Arial Nova C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4795</TotalTime>
  <Words>2337</Words>
  <Application>Microsoft Office PowerPoint</Application>
  <PresentationFormat>Widescreen</PresentationFormat>
  <Paragraphs>345</Paragraphs>
  <Slides>25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Arial Nova Cond</vt:lpstr>
      <vt:lpstr>Arial Nova Cond (Body)</vt:lpstr>
      <vt:lpstr>Calibri</vt:lpstr>
      <vt:lpstr>Impact</vt:lpstr>
      <vt:lpstr>Times New Roman</vt:lpstr>
      <vt:lpstr>TornVTI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debajyoti mondal</dc:creator>
  <cp:lastModifiedBy>Mondal, Debajyoti</cp:lastModifiedBy>
  <cp:revision>347</cp:revision>
  <dcterms:created xsi:type="dcterms:W3CDTF">2021-06-01T03:39:27Z</dcterms:created>
  <dcterms:modified xsi:type="dcterms:W3CDTF">2025-06-25T12:40:31Z</dcterms:modified>
</cp:coreProperties>
</file>