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s/slide23.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Override PartName="/ppt/slides/slide17.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s/slide20.xml" ContentType="application/vnd.openxmlformats-officedocument.presentationml.slide+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72" r:id="rId1"/>
  </p:sldMasterIdLst>
  <p:notesMasterIdLst>
    <p:notesMasterId r:id="rId25"/>
  </p:notesMasterIdLst>
  <p:sldIdLst>
    <p:sldId id="256" r:id="rId2"/>
    <p:sldId id="304" r:id="rId3"/>
    <p:sldId id="313" r:id="rId4"/>
    <p:sldId id="305" r:id="rId5"/>
    <p:sldId id="306" r:id="rId6"/>
    <p:sldId id="307" r:id="rId7"/>
    <p:sldId id="308" r:id="rId8"/>
    <p:sldId id="311" r:id="rId9"/>
    <p:sldId id="312" r:id="rId10"/>
    <p:sldId id="310" r:id="rId11"/>
    <p:sldId id="314" r:id="rId12"/>
    <p:sldId id="315" r:id="rId13"/>
    <p:sldId id="316" r:id="rId14"/>
    <p:sldId id="317" r:id="rId15"/>
    <p:sldId id="318" r:id="rId16"/>
    <p:sldId id="319" r:id="rId17"/>
    <p:sldId id="320" r:id="rId18"/>
    <p:sldId id="321" r:id="rId19"/>
    <p:sldId id="322" r:id="rId20"/>
    <p:sldId id="323" r:id="rId21"/>
    <p:sldId id="324" r:id="rId22"/>
    <p:sldId id="325" r:id="rId23"/>
    <p:sldId id="326" r:id="rId24"/>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Arial" charset="0"/>
        <a:cs typeface="Arial" charset="0"/>
      </a:defRPr>
    </a:lvl1pPr>
    <a:lvl2pPr marL="457200" algn="l" rtl="0" fontAlgn="base">
      <a:spcBef>
        <a:spcPct val="0"/>
      </a:spcBef>
      <a:spcAft>
        <a:spcPct val="0"/>
      </a:spcAft>
      <a:defRPr kern="1200">
        <a:solidFill>
          <a:schemeClr val="tx1"/>
        </a:solidFill>
        <a:latin typeface="Arial" charset="0"/>
        <a:ea typeface="Arial" charset="0"/>
        <a:cs typeface="Arial" charset="0"/>
      </a:defRPr>
    </a:lvl2pPr>
    <a:lvl3pPr marL="914400" algn="l" rtl="0" fontAlgn="base">
      <a:spcBef>
        <a:spcPct val="0"/>
      </a:spcBef>
      <a:spcAft>
        <a:spcPct val="0"/>
      </a:spcAft>
      <a:defRPr kern="1200">
        <a:solidFill>
          <a:schemeClr val="tx1"/>
        </a:solidFill>
        <a:latin typeface="Arial" charset="0"/>
        <a:ea typeface="Arial" charset="0"/>
        <a:cs typeface="Arial" charset="0"/>
      </a:defRPr>
    </a:lvl3pPr>
    <a:lvl4pPr marL="1371600" algn="l" rtl="0" fontAlgn="base">
      <a:spcBef>
        <a:spcPct val="0"/>
      </a:spcBef>
      <a:spcAft>
        <a:spcPct val="0"/>
      </a:spcAft>
      <a:defRPr kern="1200">
        <a:solidFill>
          <a:schemeClr val="tx1"/>
        </a:solidFill>
        <a:latin typeface="Arial" charset="0"/>
        <a:ea typeface="Arial" charset="0"/>
        <a:cs typeface="Arial" charset="0"/>
      </a:defRPr>
    </a:lvl4pPr>
    <a:lvl5pPr marL="1828800" algn="l" rtl="0" fontAlgn="base">
      <a:spcBef>
        <a:spcPct val="0"/>
      </a:spcBef>
      <a:spcAft>
        <a:spcPct val="0"/>
      </a:spcAft>
      <a:defRPr kern="1200">
        <a:solidFill>
          <a:schemeClr val="tx1"/>
        </a:solidFill>
        <a:latin typeface="Arial" charset="0"/>
        <a:ea typeface="Arial" charset="0"/>
        <a:cs typeface="Arial" charset="0"/>
      </a:defRPr>
    </a:lvl5pPr>
    <a:lvl6pPr marL="2286000" algn="l" defTabSz="457200" rtl="0" eaLnBrk="1" latinLnBrk="0" hangingPunct="1">
      <a:defRPr kern="1200">
        <a:solidFill>
          <a:schemeClr val="tx1"/>
        </a:solidFill>
        <a:latin typeface="Arial" charset="0"/>
        <a:ea typeface="Arial" charset="0"/>
        <a:cs typeface="Arial" charset="0"/>
      </a:defRPr>
    </a:lvl6pPr>
    <a:lvl7pPr marL="2743200" algn="l" defTabSz="457200" rtl="0" eaLnBrk="1" latinLnBrk="0" hangingPunct="1">
      <a:defRPr kern="1200">
        <a:solidFill>
          <a:schemeClr val="tx1"/>
        </a:solidFill>
        <a:latin typeface="Arial" charset="0"/>
        <a:ea typeface="Arial" charset="0"/>
        <a:cs typeface="Arial" charset="0"/>
      </a:defRPr>
    </a:lvl7pPr>
    <a:lvl8pPr marL="3200400" algn="l" defTabSz="457200" rtl="0" eaLnBrk="1" latinLnBrk="0" hangingPunct="1">
      <a:defRPr kern="1200">
        <a:solidFill>
          <a:schemeClr val="tx1"/>
        </a:solidFill>
        <a:latin typeface="Arial" charset="0"/>
        <a:ea typeface="Arial" charset="0"/>
        <a:cs typeface="Arial" charset="0"/>
      </a:defRPr>
    </a:lvl8pPr>
    <a:lvl9pPr marL="3657600" algn="l" defTabSz="457200" rtl="0" eaLnBrk="1" latinLnBrk="0" hangingPunct="1">
      <a:defRPr kern="1200">
        <a:solidFill>
          <a:schemeClr val="tx1"/>
        </a:solidFill>
        <a:latin typeface="Arial" charset="0"/>
        <a:ea typeface="Arial" charset="0"/>
        <a:cs typeface="Arial"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howGuides="1">
      <p:cViewPr varScale="1">
        <p:scale>
          <a:sx n="150" d="100"/>
          <a:sy n="150" d="100"/>
        </p:scale>
        <p:origin x="-115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6661" tIns="48331" rIns="96661" bIns="48331" rtlCol="0"/>
          <a:lstStyle>
            <a:lvl1pPr algn="l" fontAlgn="auto">
              <a:spcBef>
                <a:spcPts val="0"/>
              </a:spcBef>
              <a:spcAft>
                <a:spcPts val="0"/>
              </a:spcAft>
              <a:defRPr sz="1300">
                <a:latin typeface="+mn-lt"/>
                <a:ea typeface="+mn-ea"/>
                <a:cs typeface="+mn-cs"/>
              </a:defRPr>
            </a:lvl1pPr>
          </a:lstStyle>
          <a:p>
            <a:pPr>
              <a:defRPr/>
            </a:pPr>
            <a:endParaRPr lang="en-US"/>
          </a:p>
        </p:txBody>
      </p:sp>
      <p:sp>
        <p:nvSpPr>
          <p:cNvPr id="3" name="Date Placeholder 2"/>
          <p:cNvSpPr>
            <a:spLocks noGrp="1"/>
          </p:cNvSpPr>
          <p:nvPr>
            <p:ph type="dt" idx="1"/>
          </p:nvPr>
        </p:nvSpPr>
        <p:spPr>
          <a:xfrm>
            <a:off x="4143375" y="0"/>
            <a:ext cx="3170238" cy="479425"/>
          </a:xfrm>
          <a:prstGeom prst="rect">
            <a:avLst/>
          </a:prstGeom>
        </p:spPr>
        <p:txBody>
          <a:bodyPr vert="horz" wrap="square" lIns="96661" tIns="48331" rIns="96661" bIns="48331" numCol="1" anchor="t" anchorCtr="0" compatLnSpc="1">
            <a:prstTxWarp prst="textNoShape">
              <a:avLst/>
            </a:prstTxWarp>
          </a:bodyPr>
          <a:lstStyle>
            <a:lvl1pPr algn="r">
              <a:defRPr sz="1300">
                <a:latin typeface="Calibri" charset="0"/>
              </a:defRPr>
            </a:lvl1pPr>
          </a:lstStyle>
          <a:p>
            <a:fld id="{839BBA25-1D27-E040-8E98-2593D02D7129}" type="datetimeFigureOut">
              <a:rPr lang="en-US"/>
              <a:pPr/>
              <a:t>10/2/09</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9120188"/>
            <a:ext cx="3170238" cy="479425"/>
          </a:xfrm>
          <a:prstGeom prst="rect">
            <a:avLst/>
          </a:prstGeom>
        </p:spPr>
        <p:txBody>
          <a:bodyPr vert="horz" lIns="96661" tIns="48331" rIns="96661" bIns="48331" rtlCol="0" anchor="b"/>
          <a:lstStyle>
            <a:lvl1pPr algn="l" fontAlgn="auto">
              <a:spcBef>
                <a:spcPts val="0"/>
              </a:spcBef>
              <a:spcAft>
                <a:spcPts val="0"/>
              </a:spcAft>
              <a:defRPr sz="1300">
                <a:latin typeface="+mn-lt"/>
                <a:ea typeface="+mn-ea"/>
                <a:cs typeface="+mn-cs"/>
              </a:defRPr>
            </a:lvl1pPr>
          </a:lstStyle>
          <a:p>
            <a:pPr>
              <a:defRPr/>
            </a:pPr>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wrap="square" lIns="96661" tIns="48331" rIns="96661" bIns="48331" numCol="1" anchor="b" anchorCtr="0" compatLnSpc="1">
            <a:prstTxWarp prst="textNoShape">
              <a:avLst/>
            </a:prstTxWarp>
          </a:bodyPr>
          <a:lstStyle>
            <a:lvl1pPr algn="r">
              <a:defRPr sz="1300">
                <a:latin typeface="Calibri" charset="0"/>
              </a:defRPr>
            </a:lvl1pPr>
          </a:lstStyle>
          <a:p>
            <a:fld id="{83B88259-5AFA-E142-AD0A-ED310456E118}" type="slidenum">
              <a:rPr lang="en-US"/>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ounded Rectangle 4"/>
          <p:cNvSpPr/>
          <p:nvPr userDrawn="1"/>
        </p:nvSpPr>
        <p:spPr>
          <a:xfrm>
            <a:off x="65088" y="69850"/>
            <a:ext cx="9013825" cy="6691313"/>
          </a:xfrm>
          <a:prstGeom prst="roundRect">
            <a:avLst>
              <a:gd name="adj" fmla="val 4929"/>
            </a:avLst>
          </a:prstGeom>
          <a:solidFill>
            <a:schemeClr val="bg1"/>
          </a:solidFill>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3500" y="1449388"/>
            <a:ext cx="9020175" cy="15271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3500" y="1397000"/>
            <a:ext cx="9020175" cy="12065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 name="Rectangle 9"/>
          <p:cNvSpPr/>
          <p:nvPr/>
        </p:nvSpPr>
        <p:spPr>
          <a:xfrm>
            <a:off x="63500" y="2976563"/>
            <a:ext cx="9020175" cy="1111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lang="en-US" smtClean="0"/>
              <a:t>Click to edit Master title style</a:t>
            </a:r>
            <a:endParaRPr lang="en-US"/>
          </a:p>
        </p:txBody>
      </p:sp>
      <p:sp>
        <p:nvSpPr>
          <p:cNvPr id="11" name="Date Placeholder 27"/>
          <p:cNvSpPr>
            <a:spLocks noGrp="1"/>
          </p:cNvSpPr>
          <p:nvPr>
            <p:ph type="dt" sz="half" idx="10"/>
          </p:nvPr>
        </p:nvSpPr>
        <p:spPr/>
        <p:txBody>
          <a:bodyPr/>
          <a:lstStyle>
            <a:lvl1pPr>
              <a:defRPr/>
            </a:lvl1pPr>
          </a:lstStyle>
          <a:p>
            <a:fld id="{E8B1DDF4-0843-6A4D-BAB6-1AC82E4791B1}" type="datetimeFigureOut">
              <a:rPr lang="en-US"/>
              <a:pPr/>
              <a:t>10/2/09</a:t>
            </a:fld>
            <a:endParaRPr lang="en-US"/>
          </a:p>
        </p:txBody>
      </p:sp>
      <p:sp>
        <p:nvSpPr>
          <p:cNvPr id="12" name="Footer Placeholder 16"/>
          <p:cNvSpPr>
            <a:spLocks noGrp="1"/>
          </p:cNvSpPr>
          <p:nvPr>
            <p:ph type="ftr" sz="quarter" idx="11"/>
          </p:nvPr>
        </p:nvSpPr>
        <p:spPr/>
        <p:txBody>
          <a:bodyPr/>
          <a:lstStyle>
            <a:lvl1pPr>
              <a:defRPr/>
            </a:lvl1pPr>
          </a:lstStyle>
          <a:p>
            <a:pPr>
              <a:defRPr/>
            </a:pPr>
            <a:endParaRPr lang="en-US"/>
          </a:p>
        </p:txBody>
      </p:sp>
      <p:sp>
        <p:nvSpPr>
          <p:cNvPr id="13" name="Slide Number Placeholder 28"/>
          <p:cNvSpPr>
            <a:spLocks noGrp="1"/>
          </p:cNvSpPr>
          <p:nvPr>
            <p:ph type="sldNum" sz="quarter" idx="12"/>
          </p:nvPr>
        </p:nvSpPr>
        <p:spPr/>
        <p:txBody>
          <a:bodyPr/>
          <a:lstStyle>
            <a:lvl1pPr>
              <a:defRPr/>
            </a:lvl1pPr>
          </a:lstStyle>
          <a:p>
            <a:fld id="{F713DCBB-88EF-5742-9C65-8CE84248B29A}"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DE318FE-DB39-AD4C-A930-B07139356DF2}" type="datetimeFigureOut">
              <a:rPr lang="en-US"/>
              <a:pPr/>
              <a:t>10/2/09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0F427FC3-8087-5E44-9CDF-05A57897948E}"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729FF6D5-24E4-4143-961A-9726209F63AE}" type="datetimeFigureOut">
              <a:rPr lang="en-US"/>
              <a:pPr/>
              <a:t>10/2/09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7AEA19FC-2D96-BB48-B2D0-929B6522D01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1143000"/>
          </a:xfrm>
        </p:spPr>
        <p:txBody>
          <a:bodyPr/>
          <a:lstStyle>
            <a:lvl1pPr algn="ctr">
              <a:defRPr/>
            </a:lvl1pPr>
          </a:lstStyle>
          <a:p>
            <a:r>
              <a:rPr lang="en-US" smtClean="0"/>
              <a:t>Click to edit Master title style</a:t>
            </a:r>
            <a:endParaRPr lang="en-US"/>
          </a:p>
        </p:txBody>
      </p:sp>
      <p:sp>
        <p:nvSpPr>
          <p:cNvPr id="8" name="Content Placeholder 7"/>
          <p:cNvSpPr>
            <a:spLocks noGrp="1"/>
          </p:cNvSpPr>
          <p:nvPr>
            <p:ph sz="quarter" idx="1"/>
          </p:nvPr>
        </p:nvSpPr>
        <p:spPr>
          <a:xfrm>
            <a:off x="685800" y="1447800"/>
            <a:ext cx="77724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5943600" y="6191250"/>
            <a:ext cx="2476500" cy="476250"/>
          </a:xfrm>
        </p:spPr>
        <p:txBody>
          <a:bodyPr/>
          <a:lstStyle>
            <a:lvl1pPr>
              <a:defRPr/>
            </a:lvl1pPr>
          </a:lstStyle>
          <a:p>
            <a:fld id="{62D881C5-F85E-2248-BF1F-8754596F987F}" type="datetimeFigureOut">
              <a:rPr lang="en-US"/>
              <a:pPr/>
              <a:t>10/2/09</a:t>
            </a:fld>
            <a:endParaRPr lang="en-US"/>
          </a:p>
        </p:txBody>
      </p:sp>
      <p:sp>
        <p:nvSpPr>
          <p:cNvPr id="5" name="Footer Placeholder 4"/>
          <p:cNvSpPr>
            <a:spLocks noGrp="1"/>
          </p:cNvSpPr>
          <p:nvPr>
            <p:ph type="ftr" sz="quarter" idx="11"/>
          </p:nvPr>
        </p:nvSpPr>
        <p:spPr>
          <a:xfrm>
            <a:off x="685800" y="6172200"/>
            <a:ext cx="3962400" cy="457200"/>
          </a:xfr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fld id="{F59C0784-1444-DE41-9BB1-59A33D9B2024}"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secHead" preserve="1">
  <p:cSld name="Section Header">
    <p:spTree>
      <p:nvGrpSpPr>
        <p:cNvPr id="1" name=""/>
        <p:cNvGrpSpPr/>
        <p:nvPr/>
      </p:nvGrpSpPr>
      <p:grpSpPr>
        <a:xfrm>
          <a:off x="0" y="0"/>
          <a:ext cx="0" cy="0"/>
          <a:chOff x="0" y="0"/>
          <a:chExt cx="0" cy="0"/>
        </a:xfrm>
      </p:grpSpPr>
      <p:sp>
        <p:nvSpPr>
          <p:cNvPr id="4" name="Rectangle 3"/>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5" name="Rounded Rectangle 4"/>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flipV="1">
            <a:off x="69850" y="2376488"/>
            <a:ext cx="901382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9850" y="2341563"/>
            <a:ext cx="901382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68263" y="2468563"/>
            <a:ext cx="9015412" cy="4603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722313" y="952500"/>
            <a:ext cx="7772400" cy="1362075"/>
          </a:xfrm>
        </p:spPr>
        <p:txBody>
          <a:bodyPr/>
          <a:lstStyle>
            <a:lvl1pPr algn="l">
              <a:buNone/>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722313" y="2547938"/>
            <a:ext cx="7772400" cy="1338262"/>
          </a:xfrm>
        </p:spPr>
        <p:txBody>
          <a:bodyPr/>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9" name="Date Placeholder 3"/>
          <p:cNvSpPr>
            <a:spLocks noGrp="1"/>
          </p:cNvSpPr>
          <p:nvPr>
            <p:ph type="dt" sz="half" idx="10"/>
          </p:nvPr>
        </p:nvSpPr>
        <p:spPr/>
        <p:txBody>
          <a:bodyPr/>
          <a:lstStyle>
            <a:lvl1pPr>
              <a:defRPr/>
            </a:lvl1pPr>
          </a:lstStyle>
          <a:p>
            <a:fld id="{9C74EAB3-7FB8-DC4A-8569-04A2E02CBFB5}" type="datetimeFigureOut">
              <a:rPr lang="en-US"/>
              <a:pPr/>
              <a:t>10/2/09</a:t>
            </a:fld>
            <a:endParaRPr lang="en-US"/>
          </a:p>
        </p:txBody>
      </p:sp>
      <p:sp>
        <p:nvSpPr>
          <p:cNvPr id="10" name="Footer Placeholder 4"/>
          <p:cNvSpPr>
            <a:spLocks noGrp="1"/>
          </p:cNvSpPr>
          <p:nvPr>
            <p:ph type="ftr" sz="quarter" idx="11"/>
          </p:nvPr>
        </p:nvSpPr>
        <p:spPr>
          <a:xfrm>
            <a:off x="800100" y="6172200"/>
            <a:ext cx="4000500" cy="457200"/>
          </a:xfrm>
        </p:spPr>
        <p:txBody>
          <a:bodyPr/>
          <a:lstStyle>
            <a:lvl1pPr>
              <a:defRPr/>
            </a:lvl1pPr>
          </a:lstStyle>
          <a:p>
            <a:pPr>
              <a:defRPr/>
            </a:pPr>
            <a:endParaRPr lang="en-US"/>
          </a:p>
        </p:txBody>
      </p:sp>
      <p:sp>
        <p:nvSpPr>
          <p:cNvPr id="11" name="Slide Number Placeholder 5"/>
          <p:cNvSpPr>
            <a:spLocks noGrp="1"/>
          </p:cNvSpPr>
          <p:nvPr>
            <p:ph type="sldNum" sz="quarter" idx="12"/>
          </p:nvPr>
        </p:nvSpPr>
        <p:spPr>
          <a:xfrm>
            <a:off x="146050" y="6208713"/>
            <a:ext cx="457200" cy="457200"/>
          </a:xfrm>
        </p:spPr>
        <p:txBody>
          <a:bodyPr/>
          <a:lstStyle>
            <a:lvl1pPr>
              <a:defRPr/>
            </a:lvl1pPr>
          </a:lstStyle>
          <a:p>
            <a:fld id="{382A456E-5439-A74E-8982-276B5BE46072}"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
          </p:nvPr>
        </p:nvSpPr>
        <p:spPr>
          <a:xfrm>
            <a:off x="91440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2"/>
          </p:nvPr>
        </p:nvSpPr>
        <p:spPr>
          <a:xfrm>
            <a:off x="4933950" y="1447800"/>
            <a:ext cx="374904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6D4ADF6F-B304-3940-ADBD-78D664AAFECE}" type="datetimeFigureOut">
              <a:rPr lang="en-US"/>
              <a:pPr/>
              <a:t>10/2/09</a:t>
            </a:fld>
            <a:endParaRPr lang="en-US"/>
          </a:p>
        </p:txBody>
      </p:sp>
      <p:sp>
        <p:nvSpPr>
          <p:cNvPr id="6" name="Footer Placeholder 5"/>
          <p:cNvSpPr>
            <a:spLocks noGrp="1"/>
          </p:cNvSpPr>
          <p:nvPr>
            <p:ph type="ftr" sz="quarter" idx="11"/>
          </p:nvPr>
        </p:nvSpPr>
        <p:spPr/>
        <p:txBody>
          <a:bodyPr/>
          <a:lstStyle>
            <a:lvl1pPr>
              <a:defRPr/>
            </a:lvl1pPr>
          </a:lstStyle>
          <a:p>
            <a:pPr>
              <a:defRPr/>
            </a:pPr>
            <a:endParaRPr lang="en-US"/>
          </a:p>
        </p:txBody>
      </p:sp>
      <p:sp>
        <p:nvSpPr>
          <p:cNvPr id="7" name="Slide Number Placeholder 6"/>
          <p:cNvSpPr>
            <a:spLocks noGrp="1"/>
          </p:cNvSpPr>
          <p:nvPr>
            <p:ph type="sldNum" sz="quarter" idx="12"/>
          </p:nvPr>
        </p:nvSpPr>
        <p:spPr/>
        <p:txBody>
          <a:bodyPr/>
          <a:lstStyle>
            <a:lvl1pPr>
              <a:defRPr/>
            </a:lvl1pPr>
          </a:lstStyle>
          <a:p>
            <a:fld id="{B19D5475-EE6B-A94A-A3A6-7AD48CD432E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anchor="b">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11" name="Content Placeholder 10"/>
          <p:cNvSpPr>
            <a:spLocks noGrp="1"/>
          </p:cNvSpPr>
          <p:nvPr>
            <p:ph sz="half" idx="2"/>
          </p:nvPr>
        </p:nvSpPr>
        <p:spPr>
          <a:xfrm>
            <a:off x="9144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4"/>
          </p:nvPr>
        </p:nvSpPr>
        <p:spPr>
          <a:xfrm>
            <a:off x="4953000" y="2247900"/>
            <a:ext cx="3733800"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CA07402E-855A-E046-A812-FEC327A4F7A6}" type="datetimeFigureOut">
              <a:rPr lang="en-US"/>
              <a:pPr/>
              <a:t>10/2/09</a:t>
            </a:fld>
            <a:endParaRPr lang="en-US"/>
          </a:p>
        </p:txBody>
      </p:sp>
      <p:sp>
        <p:nvSpPr>
          <p:cNvPr id="8" name="Footer Placeholder 7"/>
          <p:cNvSpPr>
            <a:spLocks noGrp="1"/>
          </p:cNvSpPr>
          <p:nvPr>
            <p:ph type="ftr" sz="quarter" idx="11"/>
          </p:nvPr>
        </p:nvSpPr>
        <p:spPr/>
        <p:txBody>
          <a:bodyPr/>
          <a:lstStyle>
            <a:lvl1pPr>
              <a:defRPr/>
            </a:lvl1pPr>
          </a:lstStyle>
          <a:p>
            <a:pPr>
              <a:defRPr/>
            </a:pPr>
            <a:endParaRPr lang="en-US"/>
          </a:p>
        </p:txBody>
      </p:sp>
      <p:sp>
        <p:nvSpPr>
          <p:cNvPr id="9" name="Slide Number Placeholder 8"/>
          <p:cNvSpPr>
            <a:spLocks noGrp="1"/>
          </p:cNvSpPr>
          <p:nvPr>
            <p:ph type="sldNum" sz="quarter" idx="12"/>
          </p:nvPr>
        </p:nvSpPr>
        <p:spPr/>
        <p:txBody>
          <a:bodyPr/>
          <a:lstStyle>
            <a:lvl1pPr>
              <a:defRPr/>
            </a:lvl1pPr>
          </a:lstStyle>
          <a:p>
            <a:fld id="{C13B53F8-5FCD-414B-8517-E4F11B816C9B}"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0A8EE5FF-AC6E-8D47-879D-90462D2BDE92}" type="datetimeFigureOut">
              <a:rPr lang="en-US"/>
              <a:pPr/>
              <a:t>10/2/09</a:t>
            </a:fld>
            <a:endParaRPr lang="en-US"/>
          </a:p>
        </p:txBody>
      </p:sp>
      <p:sp>
        <p:nvSpPr>
          <p:cNvPr id="4" name="Footer Placeholder 3"/>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fld id="{5F8983EB-25B3-254A-9B61-B7CC1D6DF8F5}"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8825EC64-3E5A-054C-87F3-2F85493297DB}" type="datetimeFigureOut">
              <a:rPr lang="en-US"/>
              <a:pPr/>
              <a:t>10/2/09</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3"/>
          <p:cNvSpPr>
            <a:spLocks noGrp="1"/>
          </p:cNvSpPr>
          <p:nvPr>
            <p:ph type="sldNum" sz="quarter" idx="12"/>
          </p:nvPr>
        </p:nvSpPr>
        <p:spPr/>
        <p:txBody>
          <a:bodyPr/>
          <a:lstStyle>
            <a:lvl1pPr>
              <a:defRPr/>
            </a:lvl1pPr>
          </a:lstStyle>
          <a:p>
            <a:fld id="{FE28B03F-B09F-C543-A12B-A2593483C028}"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objTx" preserve="1">
  <p:cSld name="Content with Caption">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6" name="Rounded Rectangle 5"/>
          <p:cNvSpPr/>
          <p:nvPr/>
        </p:nvSpPr>
        <p:spPr>
          <a:xfrm>
            <a:off x="63500" y="6985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273050"/>
            <a:ext cx="7772400" cy="1143000"/>
          </a:xfrm>
        </p:spPr>
        <p:txBody>
          <a:bodyPr/>
          <a:lstStyle>
            <a:lvl1pPr algn="l">
              <a:buNone/>
              <a:defRPr sz="4000" b="0"/>
            </a:lvl1pPr>
          </a:lstStyle>
          <a:p>
            <a:r>
              <a:rPr lang="en-US" smtClean="0"/>
              <a:t>Click to edit Master title style</a:t>
            </a:r>
            <a:endParaRPr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1" name="Content Placeholder 10"/>
          <p:cNvSpPr>
            <a:spLocks noGrp="1"/>
          </p:cNvSpPr>
          <p:nvPr>
            <p:ph sz="quarter" idx="1"/>
          </p:nvPr>
        </p:nvSpPr>
        <p:spPr>
          <a:xfrm>
            <a:off x="2971800" y="1600200"/>
            <a:ext cx="5715000" cy="4495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4"/>
          <p:cNvSpPr>
            <a:spLocks noGrp="1"/>
          </p:cNvSpPr>
          <p:nvPr>
            <p:ph type="dt" sz="half" idx="10"/>
          </p:nvPr>
        </p:nvSpPr>
        <p:spPr/>
        <p:txBody>
          <a:bodyPr/>
          <a:lstStyle>
            <a:lvl1pPr>
              <a:defRPr/>
            </a:lvl1pPr>
          </a:lstStyle>
          <a:p>
            <a:fld id="{F12B52E5-4BE2-C24B-BCF4-3AC37401B327}" type="datetimeFigureOut">
              <a:rPr lang="en-US"/>
              <a:pPr/>
              <a:t>10/2/09</a:t>
            </a:fld>
            <a:endParaRPr lang="en-US"/>
          </a:p>
        </p:txBody>
      </p:sp>
      <p:sp>
        <p:nvSpPr>
          <p:cNvPr id="8" name="Footer Placeholder 5"/>
          <p:cNvSpPr>
            <a:spLocks noGrp="1"/>
          </p:cNvSpPr>
          <p:nvPr>
            <p:ph type="ftr" sz="quarter" idx="11"/>
          </p:nvPr>
        </p:nvSpPr>
        <p:spPr/>
        <p:txBody>
          <a:bodyPr/>
          <a:lstStyle>
            <a:lvl1pPr>
              <a:defRPr/>
            </a:lvl1pPr>
          </a:lstStyle>
          <a:p>
            <a:pPr>
              <a:defRPr/>
            </a:pPr>
            <a:endParaRPr lang="en-US"/>
          </a:p>
        </p:txBody>
      </p:sp>
      <p:sp>
        <p:nvSpPr>
          <p:cNvPr id="9" name="Slide Number Placeholder 6"/>
          <p:cNvSpPr>
            <a:spLocks noGrp="1"/>
          </p:cNvSpPr>
          <p:nvPr>
            <p:ph type="sldNum" sz="quarter" idx="12"/>
          </p:nvPr>
        </p:nvSpPr>
        <p:spPr/>
        <p:txBody>
          <a:bodyPr/>
          <a:lstStyle>
            <a:lvl1pPr>
              <a:defRPr/>
            </a:lvl1pPr>
          </a:lstStyle>
          <a:p>
            <a:fld id="{F1E81AFE-B819-3C4A-BA5C-335B4474B8A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Picture with Caption">
    <p:spTree>
      <p:nvGrpSpPr>
        <p:cNvPr id="1" name=""/>
        <p:cNvGrpSpPr/>
        <p:nvPr/>
      </p:nvGrpSpPr>
      <p:grpSpPr>
        <a:xfrm>
          <a:off x="0" y="0"/>
          <a:ext cx="0" cy="0"/>
          <a:chOff x="0" y="0"/>
          <a:chExt cx="0" cy="0"/>
        </a:xfrm>
      </p:grpSpPr>
      <p:sp>
        <p:nvSpPr>
          <p:cNvPr id="5" name="Rectangle 4"/>
          <p:cNvSpPr/>
          <p:nvPr/>
        </p:nvSpPr>
        <p:spPr>
          <a:xfrm flipV="1">
            <a:off x="68263" y="4683125"/>
            <a:ext cx="9007475" cy="92075"/>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5"/>
          <p:cNvSpPr/>
          <p:nvPr/>
        </p:nvSpPr>
        <p:spPr>
          <a:xfrm>
            <a:off x="68263" y="4649788"/>
            <a:ext cx="9007475" cy="46037"/>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Rectangle 6"/>
          <p:cNvSpPr/>
          <p:nvPr/>
        </p:nvSpPr>
        <p:spPr>
          <a:xfrm>
            <a:off x="68263" y="4773613"/>
            <a:ext cx="9007475" cy="47625"/>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normAutofit/>
          </a:bodyPr>
          <a:lstStyle>
            <a:lvl1pPr marL="0" indent="0">
              <a:buNone/>
              <a:defRPr sz="3200"/>
            </a:lvl1pPr>
          </a:lstStyle>
          <a:p>
            <a:pPr lvl="0"/>
            <a:r>
              <a:rPr lang="en-US" noProof="0" smtClean="0"/>
              <a:t>Click icon to add picture</a:t>
            </a:r>
            <a:endParaRPr lang="en-US" noProof="0" dirty="0"/>
          </a:p>
        </p:txBody>
      </p:sp>
      <p:sp>
        <p:nvSpPr>
          <p:cNvPr id="8" name="Date Placeholder 4"/>
          <p:cNvSpPr>
            <a:spLocks noGrp="1"/>
          </p:cNvSpPr>
          <p:nvPr>
            <p:ph type="dt" sz="half" idx="10"/>
          </p:nvPr>
        </p:nvSpPr>
        <p:spPr/>
        <p:txBody>
          <a:bodyPr/>
          <a:lstStyle>
            <a:lvl1pPr>
              <a:defRPr/>
            </a:lvl1pPr>
          </a:lstStyle>
          <a:p>
            <a:fld id="{27725773-CB10-6A44-9E36-E83A6CE6239B}" type="datetimeFigureOut">
              <a:rPr lang="en-US"/>
              <a:pPr/>
              <a:t>10/2/09</a:t>
            </a:fld>
            <a:endParaRPr lang="en-US"/>
          </a:p>
        </p:txBody>
      </p:sp>
      <p:sp>
        <p:nvSpPr>
          <p:cNvPr id="9" name="Footer Placeholder 5"/>
          <p:cNvSpPr>
            <a:spLocks noGrp="1"/>
          </p:cNvSpPr>
          <p:nvPr>
            <p:ph type="ftr" sz="quarter" idx="11"/>
          </p:nvPr>
        </p:nvSpPr>
        <p:spPr>
          <a:xfrm>
            <a:off x="914400" y="6172200"/>
            <a:ext cx="3886200" cy="457200"/>
          </a:xfrm>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146050" y="6208713"/>
            <a:ext cx="457200" cy="457200"/>
          </a:xfrm>
        </p:spPr>
        <p:txBody>
          <a:bodyPr/>
          <a:lstStyle>
            <a:lvl1pPr>
              <a:defRPr/>
            </a:lvl1pPr>
          </a:lstStyle>
          <a:p>
            <a:fld id="{F8EE8414-8F2F-DF48-8063-9531C35FB2DC}"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2">
        <a:schemeClr val="bg1"/>
      </p:bgRef>
    </p:bg>
    <p:spTree>
      <p:nvGrpSpPr>
        <p:cNvPr id="1" name=""/>
        <p:cNvGrpSpPr/>
        <p:nvPr/>
      </p:nvGrpSpPr>
      <p:grpSpPr>
        <a:xfrm>
          <a:off x="0" y="0"/>
          <a:ext cx="0" cy="0"/>
          <a:chOff x="0" y="0"/>
          <a:chExt cx="0" cy="0"/>
        </a:xfrm>
      </p:grpSpPr>
      <p:sp>
        <p:nvSpPr>
          <p:cNvPr id="10" name="Rectangle 9"/>
          <p:cNvSpPr/>
          <p:nvPr userDrawn="1"/>
        </p:nvSpPr>
        <p:spPr>
          <a:xfrm>
            <a:off x="0" y="0"/>
            <a:ext cx="9144000" cy="68580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useBgFill="1">
        <p:nvSpPr>
          <p:cNvPr id="8" name="Rounded Rectangle 7"/>
          <p:cNvSpPr/>
          <p:nvPr/>
        </p:nvSpPr>
        <p:spPr>
          <a:xfrm>
            <a:off x="63500" y="76200"/>
            <a:ext cx="9013825" cy="6692900"/>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Title Placeholder 21"/>
          <p:cNvSpPr>
            <a:spLocks noGrp="1"/>
          </p:cNvSpPr>
          <p:nvPr>
            <p:ph type="title"/>
          </p:nvPr>
        </p:nvSpPr>
        <p:spPr bwMode="auto">
          <a:xfrm>
            <a:off x="914400" y="274638"/>
            <a:ext cx="7772400" cy="1143000"/>
          </a:xfrm>
          <a:prstGeom prst="rect">
            <a:avLst/>
          </a:prstGeom>
          <a:noFill/>
          <a:ln w="9525">
            <a:noFill/>
            <a:miter lim="800000"/>
            <a:headEnd/>
            <a:tailEnd/>
          </a:ln>
        </p:spPr>
        <p:txBody>
          <a:bodyPr vert="horz" wrap="square" lIns="91440" tIns="45720" rIns="91440" bIns="91440" numCol="1" anchor="b" anchorCtr="0" compatLnSpc="1">
            <a:prstTxWarp prst="textNoShape">
              <a:avLst/>
            </a:prstTxWarp>
          </a:bodyPr>
          <a:lstStyle/>
          <a:p>
            <a:pPr lvl="0"/>
            <a:r>
              <a:rPr lang="en-US"/>
              <a:t>Click to edit Master title style</a:t>
            </a:r>
          </a:p>
        </p:txBody>
      </p:sp>
      <p:sp>
        <p:nvSpPr>
          <p:cNvPr id="1029" name="Text Placeholder 12"/>
          <p:cNvSpPr>
            <a:spLocks noGrp="1"/>
          </p:cNvSpPr>
          <p:nvPr>
            <p:ph type="body" idx="1"/>
          </p:nvPr>
        </p:nvSpPr>
        <p:spPr bwMode="auto">
          <a:xfrm>
            <a:off x="914400" y="1447800"/>
            <a:ext cx="7772400" cy="4572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Date Placeholder 13"/>
          <p:cNvSpPr>
            <a:spLocks noGrp="1"/>
          </p:cNvSpPr>
          <p:nvPr>
            <p:ph type="dt" sz="half" idx="2"/>
          </p:nvPr>
        </p:nvSpPr>
        <p:spPr>
          <a:xfrm>
            <a:off x="6172200" y="6191250"/>
            <a:ext cx="2476500" cy="476250"/>
          </a:xfrm>
          <a:prstGeom prst="rect">
            <a:avLst/>
          </a:prstGeom>
        </p:spPr>
        <p:txBody>
          <a:bodyPr vert="horz" wrap="square" lIns="91440" tIns="45720" rIns="91440" bIns="45720" numCol="1" anchor="ctr" anchorCtr="0" compatLnSpc="1">
            <a:prstTxWarp prst="textNoShape">
              <a:avLst/>
            </a:prstTxWarp>
          </a:bodyPr>
          <a:lstStyle>
            <a:lvl1pPr algn="r">
              <a:defRPr sz="1400">
                <a:solidFill>
                  <a:schemeClr val="tx2"/>
                </a:solidFill>
                <a:latin typeface="Calibri" charset="0"/>
              </a:defRPr>
            </a:lvl1pPr>
          </a:lstStyle>
          <a:p>
            <a:fld id="{BF0F1FB4-C9EF-6841-973C-A0CC71ABE942}" type="datetimeFigureOut">
              <a:rPr lang="en-US"/>
              <a:pPr/>
              <a:t>10/2/09</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fontAlgn="auto" latinLnBrk="0" hangingPunct="1">
              <a:spcBef>
                <a:spcPts val="0"/>
              </a:spcBef>
              <a:spcAft>
                <a:spcPts val="0"/>
              </a:spcAft>
              <a:defRPr kumimoji="0" sz="1400">
                <a:solidFill>
                  <a:schemeClr val="tx2"/>
                </a:solidFill>
                <a:latin typeface="+mn-lt"/>
                <a:ea typeface="+mn-ea"/>
                <a:cs typeface="+mn-cs"/>
              </a:defRPr>
            </a:lvl1pPr>
          </a:lstStyle>
          <a:p>
            <a:pPr>
              <a:defRPr/>
            </a:pPr>
            <a:endParaRPr lang="en-US"/>
          </a:p>
        </p:txBody>
      </p:sp>
      <p:sp>
        <p:nvSpPr>
          <p:cNvPr id="23" name="Slide Number Placeholder 22"/>
          <p:cNvSpPr>
            <a:spLocks noGrp="1"/>
          </p:cNvSpPr>
          <p:nvPr>
            <p:ph type="sldNum" sz="quarter" idx="4"/>
          </p:nvPr>
        </p:nvSpPr>
        <p:spPr>
          <a:xfrm>
            <a:off x="146050" y="6210300"/>
            <a:ext cx="457200" cy="457200"/>
          </a:xfrm>
          <a:prstGeom prst="ellipse">
            <a:avLst/>
          </a:prstGeom>
          <a:solidFill>
            <a:schemeClr val="accent1"/>
          </a:solidFill>
        </p:spPr>
        <p:txBody>
          <a:bodyPr vert="horz" wrap="none" lIns="0" tIns="0" rIns="0" bIns="0" numCol="1" anchor="ctr" anchorCtr="1" compatLnSpc="1">
            <a:prstTxWarp prst="textNoShape">
              <a:avLst/>
            </a:prstTxWarp>
            <a:noAutofit/>
          </a:bodyPr>
          <a:lstStyle>
            <a:lvl1pPr algn="ctr">
              <a:defRPr sz="1400">
                <a:solidFill>
                  <a:srgbClr val="FFFFFF"/>
                </a:solidFill>
                <a:latin typeface="Calibri" charset="0"/>
              </a:defRPr>
            </a:lvl1pPr>
          </a:lstStyle>
          <a:p>
            <a:fld id="{E31D3F19-91FD-C04A-BDD1-5CCBF639E266}"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739" r:id="rId1"/>
    <p:sldLayoutId id="2147483740"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Lst>
  <p:txStyles>
    <p:titleStyle>
      <a:lvl1pPr algn="l" rtl="0" eaLnBrk="0" fontAlgn="base" hangingPunct="0">
        <a:spcBef>
          <a:spcPct val="0"/>
        </a:spcBef>
        <a:spcAft>
          <a:spcPct val="0"/>
        </a:spcAft>
        <a:defRPr sz="4000" kern="1200">
          <a:solidFill>
            <a:schemeClr val="tx2"/>
          </a:solidFill>
          <a:latin typeface="+mj-lt"/>
          <a:ea typeface="+mj-ea"/>
          <a:cs typeface="+mj-cs"/>
        </a:defRPr>
      </a:lvl1pPr>
      <a:lvl2pPr algn="l" rtl="0" eaLnBrk="0" fontAlgn="base" hangingPunct="0">
        <a:spcBef>
          <a:spcPct val="0"/>
        </a:spcBef>
        <a:spcAft>
          <a:spcPct val="0"/>
        </a:spcAft>
        <a:defRPr sz="4000">
          <a:solidFill>
            <a:schemeClr val="tx2"/>
          </a:solidFill>
          <a:latin typeface="Calibri" pitchFamily="34" charset="0"/>
        </a:defRPr>
      </a:lvl2pPr>
      <a:lvl3pPr algn="l" rtl="0" eaLnBrk="0" fontAlgn="base" hangingPunct="0">
        <a:spcBef>
          <a:spcPct val="0"/>
        </a:spcBef>
        <a:spcAft>
          <a:spcPct val="0"/>
        </a:spcAft>
        <a:defRPr sz="4000">
          <a:solidFill>
            <a:schemeClr val="tx2"/>
          </a:solidFill>
          <a:latin typeface="Calibri" pitchFamily="34" charset="0"/>
        </a:defRPr>
      </a:lvl3pPr>
      <a:lvl4pPr algn="l" rtl="0" eaLnBrk="0" fontAlgn="base" hangingPunct="0">
        <a:spcBef>
          <a:spcPct val="0"/>
        </a:spcBef>
        <a:spcAft>
          <a:spcPct val="0"/>
        </a:spcAft>
        <a:defRPr sz="4000">
          <a:solidFill>
            <a:schemeClr val="tx2"/>
          </a:solidFill>
          <a:latin typeface="Calibri" pitchFamily="34" charset="0"/>
        </a:defRPr>
      </a:lvl4pPr>
      <a:lvl5pPr algn="l" rtl="0" eaLnBrk="0" fontAlgn="base" hangingPunct="0">
        <a:spcBef>
          <a:spcPct val="0"/>
        </a:spcBef>
        <a:spcAft>
          <a:spcPct val="0"/>
        </a:spcAft>
        <a:defRPr sz="4000">
          <a:solidFill>
            <a:schemeClr val="tx2"/>
          </a:solidFill>
          <a:latin typeface="Calibri" pitchFamily="34" charset="0"/>
        </a:defRPr>
      </a:lvl5pPr>
      <a:lvl6pPr marL="457200" algn="l" rtl="0" fontAlgn="base">
        <a:spcBef>
          <a:spcPct val="0"/>
        </a:spcBef>
        <a:spcAft>
          <a:spcPct val="0"/>
        </a:spcAft>
        <a:defRPr sz="4000">
          <a:solidFill>
            <a:schemeClr val="tx2"/>
          </a:solidFill>
          <a:latin typeface="Calibri" pitchFamily="34" charset="0"/>
        </a:defRPr>
      </a:lvl6pPr>
      <a:lvl7pPr marL="914400" algn="l" rtl="0" fontAlgn="base">
        <a:spcBef>
          <a:spcPct val="0"/>
        </a:spcBef>
        <a:spcAft>
          <a:spcPct val="0"/>
        </a:spcAft>
        <a:defRPr sz="4000">
          <a:solidFill>
            <a:schemeClr val="tx2"/>
          </a:solidFill>
          <a:latin typeface="Calibri" pitchFamily="34" charset="0"/>
        </a:defRPr>
      </a:lvl7pPr>
      <a:lvl8pPr marL="1371600" algn="l" rtl="0" fontAlgn="base">
        <a:spcBef>
          <a:spcPct val="0"/>
        </a:spcBef>
        <a:spcAft>
          <a:spcPct val="0"/>
        </a:spcAft>
        <a:defRPr sz="4000">
          <a:solidFill>
            <a:schemeClr val="tx2"/>
          </a:solidFill>
          <a:latin typeface="Calibri" pitchFamily="34" charset="0"/>
        </a:defRPr>
      </a:lvl8pPr>
      <a:lvl9pPr marL="1828800" algn="l" rtl="0" fontAlgn="base">
        <a:spcBef>
          <a:spcPct val="0"/>
        </a:spcBef>
        <a:spcAft>
          <a:spcPct val="0"/>
        </a:spcAft>
        <a:defRPr sz="4000">
          <a:solidFill>
            <a:schemeClr val="tx2"/>
          </a:solidFill>
          <a:latin typeface="Calibri" pitchFamily="34" charset="0"/>
        </a:defRPr>
      </a:lvl9pPr>
    </p:titleStyle>
    <p:bodyStyle>
      <a:lvl1pPr marL="273050" indent="-273050" algn="l" rtl="0" eaLnBrk="0" fontAlgn="base" hangingPunct="0">
        <a:spcBef>
          <a:spcPts val="575"/>
        </a:spcBef>
        <a:spcAft>
          <a:spcPct val="0"/>
        </a:spcAft>
        <a:buClr>
          <a:schemeClr val="accent1"/>
        </a:buClr>
        <a:buSzPct val="85000"/>
        <a:buFont typeface="Wingdings 2" charset="2"/>
        <a:buChar char=""/>
        <a:defRPr sz="2600" kern="1200">
          <a:solidFill>
            <a:schemeClr val="tx1"/>
          </a:solidFill>
          <a:latin typeface="+mj-lt"/>
          <a:ea typeface="+mn-ea"/>
          <a:cs typeface="+mn-cs"/>
        </a:defRPr>
      </a:lvl1pPr>
      <a:lvl2pPr marL="547688" indent="-228600" algn="l" rtl="0" eaLnBrk="0" fontAlgn="base" hangingPunct="0">
        <a:spcBef>
          <a:spcPts val="375"/>
        </a:spcBef>
        <a:spcAft>
          <a:spcPct val="0"/>
        </a:spcAft>
        <a:buClr>
          <a:schemeClr val="accent2"/>
        </a:buClr>
        <a:buSzPct val="85000"/>
        <a:buFont typeface="Wingdings 2" charset="2"/>
        <a:buChar char=""/>
        <a:defRPr sz="2400" kern="1200">
          <a:solidFill>
            <a:schemeClr val="tx1"/>
          </a:solidFill>
          <a:latin typeface="+mj-lt"/>
          <a:ea typeface="ＭＳ Ｐゴシック" charset="-128"/>
          <a:cs typeface="+mn-cs"/>
        </a:defRPr>
      </a:lvl2pPr>
      <a:lvl3pPr marL="822325" indent="-228600" algn="l" rtl="0" eaLnBrk="0" fontAlgn="base" hangingPunct="0">
        <a:spcBef>
          <a:spcPts val="375"/>
        </a:spcBef>
        <a:spcAft>
          <a:spcPct val="0"/>
        </a:spcAft>
        <a:buClr>
          <a:srgbClr val="F6D3AA"/>
        </a:buClr>
        <a:buSzPct val="85000"/>
        <a:buFont typeface="Wingdings 2" charset="2"/>
        <a:buChar char=""/>
        <a:defRPr sz="2000" kern="1200">
          <a:solidFill>
            <a:schemeClr val="tx1"/>
          </a:solidFill>
          <a:latin typeface="+mj-lt"/>
          <a:ea typeface="ＭＳ Ｐゴシック" charset="-128"/>
          <a:cs typeface="+mn-cs"/>
        </a:defRPr>
      </a:lvl3pPr>
      <a:lvl4pPr marL="1096963" indent="-228600" algn="l" rtl="0" eaLnBrk="0" fontAlgn="base" hangingPunct="0">
        <a:spcBef>
          <a:spcPts val="375"/>
        </a:spcBef>
        <a:spcAft>
          <a:spcPct val="0"/>
        </a:spcAft>
        <a:buClr>
          <a:srgbClr val="E66C7D"/>
        </a:buClr>
        <a:buSzPct val="80000"/>
        <a:buFont typeface="Wingdings 2" charset="2"/>
        <a:buChar char=""/>
        <a:defRPr sz="2000" kern="1200">
          <a:solidFill>
            <a:schemeClr val="tx1"/>
          </a:solidFill>
          <a:latin typeface="+mj-lt"/>
          <a:ea typeface="ＭＳ Ｐゴシック" charset="-128"/>
          <a:cs typeface="+mn-cs"/>
        </a:defRPr>
      </a:lvl4pPr>
      <a:lvl5pPr marL="1371600" indent="-228600" algn="l" rtl="0" eaLnBrk="0" fontAlgn="base" hangingPunct="0">
        <a:spcBef>
          <a:spcPts val="375"/>
        </a:spcBef>
        <a:spcAft>
          <a:spcPct val="0"/>
        </a:spcAft>
        <a:buClr>
          <a:srgbClr val="E66C7D"/>
        </a:buClr>
        <a:buChar char="o"/>
        <a:defRPr sz="2000" kern="1200">
          <a:solidFill>
            <a:schemeClr val="tx1"/>
          </a:solidFill>
          <a:latin typeface="+mj-lt"/>
          <a:ea typeface="ＭＳ Ｐゴシック" charset="-128"/>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sp>
        <p:nvSpPr>
          <p:cNvPr id="13314" name="Title 1"/>
          <p:cNvSpPr>
            <a:spLocks noGrp="1"/>
          </p:cNvSpPr>
          <p:nvPr>
            <p:ph type="ctrTitle"/>
          </p:nvPr>
        </p:nvSpPr>
        <p:spPr>
          <a:xfrm>
            <a:off x="457200" y="1506538"/>
            <a:ext cx="8229600" cy="1470025"/>
          </a:xfrm>
        </p:spPr>
        <p:txBody>
          <a:bodyPr/>
          <a:lstStyle/>
          <a:p>
            <a:pPr eaLnBrk="1" hangingPunct="1"/>
            <a:r>
              <a:rPr>
                <a:solidFill>
                  <a:schemeClr val="tx2"/>
                </a:solidFill>
              </a:rPr>
              <a:t>CMPT 880/890</a:t>
            </a:r>
            <a:br>
              <a:rPr>
                <a:solidFill>
                  <a:schemeClr val="tx2"/>
                </a:solidFill>
              </a:rPr>
            </a:br>
            <a:r>
              <a:rPr>
                <a:solidFill>
                  <a:schemeClr val="tx2"/>
                </a:solidFill>
              </a:rPr>
              <a:t>Writing labs</a:t>
            </a: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r>
              <a:rPr lang="en-US"/>
              <a:t>Argument exercise</a:t>
            </a:r>
          </a:p>
        </p:txBody>
      </p:sp>
      <p:sp>
        <p:nvSpPr>
          <p:cNvPr id="29699" name="Content Placeholder 2"/>
          <p:cNvSpPr>
            <a:spLocks noGrp="1"/>
          </p:cNvSpPr>
          <p:nvPr>
            <p:ph sz="quarter" idx="1"/>
          </p:nvPr>
        </p:nvSpPr>
        <p:spPr/>
        <p:txBody>
          <a:bodyPr/>
          <a:lstStyle/>
          <a:p>
            <a:r>
              <a:rPr lang="en-US"/>
              <a:t>Write a claim, reason(s), warrants, and evidence about which programming language should be taught in first-year computer science classes</a:t>
            </a:r>
          </a:p>
          <a:p>
            <a:r>
              <a:rPr lang="en-US"/>
              <a:t>Include (for practice) all the elements</a:t>
            </a:r>
          </a:p>
          <a:p>
            <a:r>
              <a:rPr lang="en-US"/>
              <a:t>Make up the evidence (but make it sound believable)</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Title 1"/>
          <p:cNvSpPr>
            <a:spLocks noGrp="1"/>
          </p:cNvSpPr>
          <p:nvPr>
            <p:ph type="title"/>
          </p:nvPr>
        </p:nvSpPr>
        <p:spPr/>
        <p:txBody>
          <a:bodyPr/>
          <a:lstStyle/>
          <a:p>
            <a:r>
              <a:rPr lang="en-US"/>
              <a:t>What is the main claim?</a:t>
            </a:r>
          </a:p>
        </p:txBody>
      </p:sp>
      <p:sp>
        <p:nvSpPr>
          <p:cNvPr id="30723" name="Content Placeholder 2"/>
          <p:cNvSpPr>
            <a:spLocks noGrp="1"/>
          </p:cNvSpPr>
          <p:nvPr>
            <p:ph sz="quarter" idx="1"/>
          </p:nvPr>
        </p:nvSpPr>
        <p:spPr/>
        <p:txBody>
          <a:bodyPr/>
          <a:lstStyle/>
          <a:p>
            <a:r>
              <a:rPr lang="en-US"/>
              <a:t>"Python should be taught in first-year CS"</a:t>
            </a:r>
          </a:p>
          <a:p>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r>
              <a:rPr lang="en-US"/>
              <a:t>What is our reason for this claim?</a:t>
            </a:r>
          </a:p>
        </p:txBody>
      </p:sp>
      <p:sp>
        <p:nvSpPr>
          <p:cNvPr id="31747" name="Content Placeholder 2"/>
          <p:cNvSpPr>
            <a:spLocks noGrp="1"/>
          </p:cNvSpPr>
          <p:nvPr>
            <p:ph sz="quarter" idx="1"/>
          </p:nvPr>
        </p:nvSpPr>
        <p:spPr/>
        <p:txBody>
          <a:bodyPr/>
          <a:lstStyle/>
          <a:p>
            <a:r>
              <a:rPr lang="en-US"/>
              <a:t>"Because...“</a:t>
            </a:r>
          </a:p>
          <a:p>
            <a:r>
              <a:rPr lang="en-US"/>
              <a:t>note that there are several possible reasons:</a:t>
            </a:r>
          </a:p>
          <a:p>
            <a:pPr lvl="1"/>
            <a:r>
              <a:rPr lang="en-US"/>
              <a:t>simple syntax</a:t>
            </a:r>
          </a:p>
          <a:p>
            <a:pPr lvl="1"/>
            <a:r>
              <a:rPr lang="en-US"/>
              <a:t>many libraries available</a:t>
            </a:r>
          </a:p>
          <a:p>
            <a:pPr lvl="1"/>
            <a:r>
              <a:rPr lang="en-US"/>
              <a:t>free IDEs</a:t>
            </a:r>
          </a:p>
          <a:p>
            <a:r>
              <a:rPr lang="en-US"/>
              <a:t>for the moment, choose one</a:t>
            </a:r>
          </a:p>
          <a:p>
            <a:pPr lvl="1"/>
            <a:r>
              <a:rPr lang="en-US"/>
              <a:t>simple syntax</a:t>
            </a:r>
          </a:p>
          <a:p>
            <a:r>
              <a:rPr lang="en-US"/>
              <a:t>"Because its syntax is simple“</a:t>
            </a:r>
          </a:p>
          <a:p>
            <a:r>
              <a:rPr lang="en-US"/>
              <a:t>"Because its syntax is simpler than other languages"</a:t>
            </a:r>
          </a:p>
          <a:p>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Title 1"/>
          <p:cNvSpPr>
            <a:spLocks noGrp="1"/>
          </p:cNvSpPr>
          <p:nvPr>
            <p:ph type="title"/>
          </p:nvPr>
        </p:nvSpPr>
        <p:spPr/>
        <p:txBody>
          <a:bodyPr/>
          <a:lstStyle/>
          <a:p>
            <a:r>
              <a:rPr lang="en-US"/>
              <a:t>What is our reason for this claim?</a:t>
            </a:r>
          </a:p>
        </p:txBody>
      </p:sp>
      <p:sp>
        <p:nvSpPr>
          <p:cNvPr id="32771" name="Content Placeholder 2"/>
          <p:cNvSpPr>
            <a:spLocks noGrp="1"/>
          </p:cNvSpPr>
          <p:nvPr>
            <p:ph sz="quarter" idx="1"/>
          </p:nvPr>
        </p:nvSpPr>
        <p:spPr/>
        <p:txBody>
          <a:bodyPr/>
          <a:lstStyle/>
          <a:p>
            <a:r>
              <a:rPr lang="en-US"/>
              <a:t>Two issues here: </a:t>
            </a:r>
          </a:p>
          <a:p>
            <a:r>
              <a:rPr lang="en-US"/>
              <a:t>1. we have made another claim</a:t>
            </a:r>
          </a:p>
          <a:p>
            <a:pPr lvl="1"/>
            <a:r>
              <a:rPr lang="en-US"/>
              <a:t>that Python has simple syntax</a:t>
            </a:r>
          </a:p>
          <a:p>
            <a:pPr lvl="1"/>
            <a:r>
              <a:rPr lang="en-US"/>
              <a:t>this will have to be defended as well</a:t>
            </a:r>
          </a:p>
          <a:p>
            <a:r>
              <a:rPr lang="en-US"/>
              <a:t>2. we have to make sure that people will understand why the reason is relevant to the claim.</a:t>
            </a:r>
          </a:p>
          <a:p>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r>
              <a:rPr lang="en-US"/>
              <a:t>What connects reason to claim?</a:t>
            </a:r>
          </a:p>
        </p:txBody>
      </p:sp>
      <p:sp>
        <p:nvSpPr>
          <p:cNvPr id="33795" name="Content Placeholder 2"/>
          <p:cNvSpPr>
            <a:spLocks noGrp="1"/>
          </p:cNvSpPr>
          <p:nvPr>
            <p:ph sz="quarter" idx="1"/>
          </p:nvPr>
        </p:nvSpPr>
        <p:spPr/>
        <p:txBody>
          <a:bodyPr/>
          <a:lstStyle/>
          <a:p>
            <a:r>
              <a:rPr lang="en-US"/>
              <a:t>What is our warrant?</a:t>
            </a:r>
          </a:p>
          <a:p>
            <a:pPr lvl="1"/>
            <a:r>
              <a:rPr lang="en-US"/>
              <a:t>General principle underlying our reason/claim pair</a:t>
            </a:r>
          </a:p>
          <a:p>
            <a:r>
              <a:rPr lang="en-US"/>
              <a:t>"Students who are new to programming often have great difficulty with syntax, and lowering this barrier will help them focus on learning algorithmic concepts.“</a:t>
            </a:r>
          </a:p>
          <a:p>
            <a:r>
              <a:rPr lang="en-US"/>
              <a:t>Possible additions:</a:t>
            </a:r>
          </a:p>
          <a:p>
            <a:pPr lvl="1"/>
            <a:r>
              <a:rPr lang="en-US"/>
              <a:t>"Simple syntax is important because..."</a:t>
            </a:r>
          </a:p>
          <a:p>
            <a:pPr lvl="1"/>
            <a:r>
              <a:rPr lang="en-US"/>
              <a:t>"... which is the purpose of first-year CS"</a:t>
            </a:r>
          </a:p>
          <a:p>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8" name="Title 1"/>
          <p:cNvSpPr>
            <a:spLocks noGrp="1"/>
          </p:cNvSpPr>
          <p:nvPr>
            <p:ph type="title"/>
          </p:nvPr>
        </p:nvSpPr>
        <p:spPr/>
        <p:txBody>
          <a:bodyPr/>
          <a:lstStyle/>
          <a:p>
            <a:r>
              <a:rPr lang="en-US"/>
              <a:t>Return to the second claim</a:t>
            </a:r>
          </a:p>
        </p:txBody>
      </p:sp>
      <p:sp>
        <p:nvSpPr>
          <p:cNvPr id="34819" name="Content Placeholder 2"/>
          <p:cNvSpPr>
            <a:spLocks noGrp="1"/>
          </p:cNvSpPr>
          <p:nvPr>
            <p:ph sz="quarter" idx="1"/>
          </p:nvPr>
        </p:nvSpPr>
        <p:spPr/>
        <p:txBody>
          <a:bodyPr/>
          <a:lstStyle/>
          <a:p>
            <a:r>
              <a:rPr lang="en-US"/>
              <a:t>(that Python has simple syntax)</a:t>
            </a:r>
          </a:p>
          <a:p>
            <a:pPr lvl="1"/>
            <a:r>
              <a:rPr lang="en-US"/>
              <a:t>do we need another reason for this claim?</a:t>
            </a:r>
          </a:p>
          <a:p>
            <a:pPr lvl="1"/>
            <a:r>
              <a:rPr lang="en-US"/>
              <a:t>do we have evidence?</a:t>
            </a:r>
          </a:p>
          <a:p>
            <a:r>
              <a:rPr lang="en-US"/>
              <a:t>Assume we want to give another reason</a:t>
            </a:r>
          </a:p>
          <a:p>
            <a:r>
              <a:rPr lang="en-US"/>
              <a:t>First, we could make the claim more specific:</a:t>
            </a:r>
          </a:p>
          <a:p>
            <a:r>
              <a:rPr lang="en-US"/>
              <a:t>"Python is simpler than languages like C++ and Java“</a:t>
            </a:r>
          </a:p>
          <a:p>
            <a:r>
              <a:rPr lang="en-US"/>
              <a:t>Reason:</a:t>
            </a:r>
          </a:p>
          <a:p>
            <a:r>
              <a:rPr lang="en-US"/>
              <a:t>“Because Python is a scripting language, and scripting languages have simpler syntax than system languages"</a:t>
            </a: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r>
              <a:rPr lang="en-US"/>
              <a:t>Evidence</a:t>
            </a:r>
          </a:p>
        </p:txBody>
      </p:sp>
      <p:sp>
        <p:nvSpPr>
          <p:cNvPr id="35843" name="Content Placeholder 2"/>
          <p:cNvSpPr>
            <a:spLocks noGrp="1"/>
          </p:cNvSpPr>
          <p:nvPr>
            <p:ph sz="quarter" idx="1"/>
          </p:nvPr>
        </p:nvSpPr>
        <p:spPr/>
        <p:txBody>
          <a:bodyPr/>
          <a:lstStyle/>
          <a:p>
            <a:r>
              <a:rPr lang="en-US"/>
              <a:t>We can make general statements about the language:</a:t>
            </a:r>
          </a:p>
          <a:p>
            <a:r>
              <a:rPr lang="en-US"/>
              <a:t>"In Python, statements are terminated with an end-of-line, rather than a semicolon“</a:t>
            </a:r>
          </a:p>
          <a:p>
            <a:r>
              <a:rPr lang="en-US"/>
              <a:t>"Block structure is indicated by indentation, rather than with brackets“</a:t>
            </a:r>
          </a:p>
          <a:p>
            <a:r>
              <a:rPr lang="en-US"/>
              <a:t>tie your evidence back to the main claim:</a:t>
            </a:r>
          </a:p>
          <a:p>
            <a:r>
              <a:rPr lang="en-US"/>
              <a:t>"Semicolons and brackets are common stumbling blocks for beginning programmers"</a:t>
            </a:r>
          </a:p>
          <a:p>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en-US"/>
              <a:t>Evidence</a:t>
            </a:r>
          </a:p>
        </p:txBody>
      </p:sp>
      <p:sp>
        <p:nvSpPr>
          <p:cNvPr id="36867" name="Content Placeholder 2"/>
          <p:cNvSpPr>
            <a:spLocks noGrp="1"/>
          </p:cNvSpPr>
          <p:nvPr>
            <p:ph sz="quarter" idx="1"/>
          </p:nvPr>
        </p:nvSpPr>
        <p:spPr/>
        <p:txBody>
          <a:bodyPr/>
          <a:lstStyle/>
          <a:p>
            <a:r>
              <a:rPr lang="en-US"/>
              <a:t>Give examples:</a:t>
            </a:r>
          </a:p>
          <a:p>
            <a:r>
              <a:rPr lang="en-US"/>
              <a:t>"The following code is a common bracketing error in C++ or Java:”</a:t>
            </a:r>
          </a:p>
          <a:p>
            <a:pPr lvl="2">
              <a:buFont typeface="Wingdings 2" charset="2"/>
              <a:buNone/>
            </a:pPr>
            <a:r>
              <a:rPr lang="en-US" b="1">
                <a:latin typeface="Courier New" charset="0"/>
                <a:ea typeface="Courier New" charset="0"/>
                <a:cs typeface="Courier New" charset="0"/>
              </a:rPr>
              <a:t>  if (x &lt; 0)</a:t>
            </a:r>
          </a:p>
          <a:p>
            <a:pPr lvl="2">
              <a:buFont typeface="Wingdings 2" charset="2"/>
              <a:buNone/>
            </a:pPr>
            <a:r>
              <a:rPr lang="en-US" b="1">
                <a:latin typeface="Courier New" charset="0"/>
                <a:ea typeface="Courier New" charset="0"/>
                <a:cs typeface="Courier New" charset="0"/>
              </a:rPr>
              <a:t>     cout &lt;&lt; "x was negative";</a:t>
            </a:r>
          </a:p>
          <a:p>
            <a:pPr lvl="2">
              <a:buFont typeface="Wingdings 2" charset="2"/>
              <a:buNone/>
            </a:pPr>
            <a:r>
              <a:rPr lang="en-US" b="1">
                <a:latin typeface="Courier New" charset="0"/>
                <a:ea typeface="Courier New" charset="0"/>
                <a:cs typeface="Courier New" charset="0"/>
              </a:rPr>
              <a:t>     x = -x;</a:t>
            </a:r>
          </a:p>
          <a:p>
            <a:r>
              <a:rPr lang="en-US"/>
              <a:t>“The corresponding Python executes as expected, since the indentation itself determines the block:”</a:t>
            </a:r>
          </a:p>
          <a:p>
            <a:pPr lvl="2">
              <a:buFont typeface="Wingdings 2" charset="2"/>
              <a:buNone/>
            </a:pPr>
            <a:r>
              <a:rPr lang="en-US" b="1">
                <a:latin typeface="Courier New" charset="0"/>
                <a:ea typeface="Courier New" charset="0"/>
                <a:cs typeface="Courier New" charset="0"/>
              </a:rPr>
              <a:t>  if x &lt; 0:</a:t>
            </a:r>
          </a:p>
          <a:p>
            <a:pPr lvl="2">
              <a:buFont typeface="Wingdings 2" charset="2"/>
              <a:buNone/>
            </a:pPr>
            <a:r>
              <a:rPr lang="en-US" b="1">
                <a:latin typeface="Courier New" charset="0"/>
                <a:ea typeface="Courier New" charset="0"/>
                <a:cs typeface="Courier New" charset="0"/>
              </a:rPr>
              <a:t>    print "x was negative"</a:t>
            </a:r>
          </a:p>
          <a:p>
            <a:pPr lvl="2">
              <a:buFont typeface="Wingdings 2" charset="2"/>
              <a:buNone/>
            </a:pPr>
            <a:r>
              <a:rPr lang="en-US" b="1">
                <a:latin typeface="Courier New" charset="0"/>
                <a:ea typeface="Courier New" charset="0"/>
                <a:cs typeface="Courier New" charset="0"/>
              </a:rPr>
              <a:t>    x = -x</a:t>
            </a:r>
          </a:p>
          <a:p>
            <a:endParaRPr lang="en-US"/>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en-US"/>
              <a:t>Evidence</a:t>
            </a:r>
          </a:p>
        </p:txBody>
      </p:sp>
      <p:sp>
        <p:nvSpPr>
          <p:cNvPr id="37891" name="Content Placeholder 2"/>
          <p:cNvSpPr>
            <a:spLocks noGrp="1"/>
          </p:cNvSpPr>
          <p:nvPr>
            <p:ph sz="quarter" idx="1"/>
          </p:nvPr>
        </p:nvSpPr>
        <p:spPr/>
        <p:txBody>
          <a:bodyPr/>
          <a:lstStyle/>
          <a:p>
            <a:r>
              <a:rPr lang="en-US"/>
              <a:t>Provide other examples</a:t>
            </a:r>
          </a:p>
          <a:p>
            <a:pPr lvl="1"/>
            <a:r>
              <a:rPr lang="en-US"/>
              <a:t>chosen so that the audience will understand</a:t>
            </a:r>
          </a:p>
          <a:p>
            <a:r>
              <a:rPr lang="en-US"/>
              <a:t>"Another example is the ubiquitous 'Hello World' program. In C++, the following is required:”</a:t>
            </a:r>
          </a:p>
          <a:p>
            <a:pPr lvl="3">
              <a:buFont typeface="Wingdings 2" charset="2"/>
              <a:buNone/>
            </a:pPr>
            <a:r>
              <a:rPr lang="en-US" sz="1600" b="1">
                <a:latin typeface="Courier New" charset="0"/>
                <a:ea typeface="Courier New" charset="0"/>
                <a:cs typeface="Courier New" charset="0"/>
              </a:rPr>
              <a:t>#include &lt;iostream.h&gt; </a:t>
            </a:r>
          </a:p>
          <a:p>
            <a:pPr lvl="3">
              <a:buFont typeface="Wingdings 2" charset="2"/>
              <a:buNone/>
            </a:pPr>
            <a:r>
              <a:rPr lang="en-US" sz="1600" b="1">
                <a:latin typeface="Courier New" charset="0"/>
                <a:ea typeface="Courier New" charset="0"/>
                <a:cs typeface="Courier New" charset="0"/>
              </a:rPr>
              <a:t>int main()</a:t>
            </a:r>
          </a:p>
          <a:p>
            <a:pPr lvl="3">
              <a:buFont typeface="Wingdings 2" charset="2"/>
              <a:buNone/>
            </a:pPr>
            <a:r>
              <a:rPr lang="en-US" sz="1600" b="1">
                <a:latin typeface="Courier New" charset="0"/>
                <a:ea typeface="Courier New" charset="0"/>
                <a:cs typeface="Courier New" charset="0"/>
              </a:rPr>
              <a:t>{  </a:t>
            </a:r>
          </a:p>
          <a:p>
            <a:pPr lvl="3">
              <a:buFont typeface="Wingdings 2" charset="2"/>
              <a:buNone/>
            </a:pPr>
            <a:r>
              <a:rPr lang="en-US" sz="1600" b="1">
                <a:latin typeface="Courier New" charset="0"/>
                <a:ea typeface="Courier New" charset="0"/>
                <a:cs typeface="Courier New" charset="0"/>
              </a:rPr>
              <a:t>   cout &lt;&lt; "Hello World!"; </a:t>
            </a:r>
          </a:p>
          <a:p>
            <a:pPr lvl="3">
              <a:buFont typeface="Wingdings 2" charset="2"/>
              <a:buNone/>
            </a:pPr>
            <a:r>
              <a:rPr lang="en-US" sz="1600" b="1">
                <a:latin typeface="Courier New" charset="0"/>
                <a:ea typeface="Courier New" charset="0"/>
                <a:cs typeface="Courier New" charset="0"/>
              </a:rPr>
              <a:t>}</a:t>
            </a:r>
            <a:endParaRPr lang="en-US" sz="1600"/>
          </a:p>
          <a:p>
            <a:r>
              <a:rPr lang="en-US"/>
              <a:t>“In Python, simple programs really are simple:”</a:t>
            </a:r>
          </a:p>
          <a:p>
            <a:pPr lvl="3">
              <a:buFont typeface="Wingdings 2" charset="2"/>
              <a:buNone/>
            </a:pPr>
            <a:r>
              <a:rPr lang="en-US" sz="1600" b="1">
                <a:latin typeface="Courier New" charset="0"/>
                <a:ea typeface="Courier New" charset="0"/>
                <a:cs typeface="Courier New" charset="0"/>
              </a:rPr>
              <a:t>print "Hello World!"</a:t>
            </a:r>
          </a:p>
          <a:p>
            <a:r>
              <a:rPr lang="en-US"/>
              <a:t>examples from (Zelle, 2000)</a:t>
            </a: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en-US"/>
              <a:t>Deal with potential objections</a:t>
            </a:r>
          </a:p>
        </p:txBody>
      </p:sp>
      <p:sp>
        <p:nvSpPr>
          <p:cNvPr id="38915" name="Content Placeholder 2"/>
          <p:cNvSpPr>
            <a:spLocks noGrp="1"/>
          </p:cNvSpPr>
          <p:nvPr>
            <p:ph sz="quarter" idx="1"/>
          </p:nvPr>
        </p:nvSpPr>
        <p:spPr/>
        <p:txBody>
          <a:bodyPr/>
          <a:lstStyle/>
          <a:p>
            <a:r>
              <a:rPr lang="en-US"/>
              <a:t>What are the potential objections to Python?</a:t>
            </a:r>
          </a:p>
          <a:p>
            <a:pPr lvl="1"/>
            <a:r>
              <a:rPr lang="en-US"/>
              <a:t>need for indenting</a:t>
            </a:r>
          </a:p>
          <a:p>
            <a:pPr lvl="1"/>
            <a:r>
              <a:rPr lang="en-US"/>
              <a:t>dynamically typed</a:t>
            </a:r>
          </a:p>
          <a:p>
            <a:pPr lvl="1"/>
            <a:r>
              <a:rPr lang="en-US"/>
              <a:t>scripting language, not a 'real' language</a:t>
            </a:r>
          </a:p>
          <a:p>
            <a:pPr lvl="1"/>
            <a:r>
              <a:rPr lang="en-US"/>
              <a:t>“Scheme would be better”</a:t>
            </a:r>
          </a:p>
          <a:p>
            <a:r>
              <a:rPr lang="en-US"/>
              <a:t>Which should be dealt with in this paragraph?</a:t>
            </a:r>
          </a:p>
          <a:p>
            <a:pPr lvl="1"/>
            <a:r>
              <a:rPr lang="en-US"/>
              <a:t>Who is the audience?</a:t>
            </a:r>
          </a:p>
          <a:p>
            <a:pPr lvl="1"/>
            <a:r>
              <a:rPr lang="en-US"/>
              <a:t>which objections are they likely to share?</a:t>
            </a:r>
          </a:p>
          <a:p>
            <a:r>
              <a:rPr lang="en-US"/>
              <a:t>For this example, assume indenting is important to the audience</a:t>
            </a: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r>
              <a:rPr lang="en-US"/>
              <a:t>Writing a summary</a:t>
            </a:r>
          </a:p>
        </p:txBody>
      </p:sp>
      <p:sp>
        <p:nvSpPr>
          <p:cNvPr id="21507" name="Content Placeholder 2"/>
          <p:cNvSpPr>
            <a:spLocks noGrp="1"/>
          </p:cNvSpPr>
          <p:nvPr>
            <p:ph sz="quarter" idx="1"/>
          </p:nvPr>
        </p:nvSpPr>
        <p:spPr/>
        <p:txBody>
          <a:bodyPr/>
          <a:lstStyle/>
          <a:p>
            <a:r>
              <a:rPr lang="en-US"/>
              <a:t>Read the passage carefully.</a:t>
            </a:r>
          </a:p>
          <a:p>
            <a:r>
              <a:rPr lang="en-US"/>
              <a:t>Determine the passage’s structure.</a:t>
            </a:r>
          </a:p>
          <a:p>
            <a:r>
              <a:rPr lang="en-US"/>
              <a:t>Identify the author's purpose in writing.</a:t>
            </a:r>
          </a:p>
          <a:p>
            <a:r>
              <a:rPr lang="en-US"/>
              <a:t>Reread, divide, label, and underline.</a:t>
            </a:r>
          </a:p>
          <a:p>
            <a:pPr lvl="1"/>
            <a:r>
              <a:rPr lang="en-US"/>
              <a:t>what’s important?</a:t>
            </a:r>
          </a:p>
          <a:p>
            <a:r>
              <a:rPr lang="en-US"/>
              <a:t>Write one-sentence summaries of each main point.</a:t>
            </a:r>
          </a:p>
          <a:p>
            <a:r>
              <a:rPr lang="en-US"/>
              <a:t>Write a one-sentence summary of the entire passage.</a:t>
            </a:r>
          </a:p>
          <a:p>
            <a:pPr lvl="1"/>
            <a:r>
              <a:rPr lang="en-US"/>
              <a:t>should express the central idea of the passage</a:t>
            </a:r>
          </a:p>
          <a:p>
            <a:r>
              <a:rPr lang="en-US"/>
              <a:t>Write a first draft of your summary.</a:t>
            </a:r>
          </a:p>
          <a:p>
            <a:r>
              <a:rPr lang="en-US"/>
              <a:t>Reread, check your summary, revise.</a:t>
            </a: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9938" name="Title 1"/>
          <p:cNvSpPr>
            <a:spLocks noGrp="1"/>
          </p:cNvSpPr>
          <p:nvPr>
            <p:ph type="title"/>
          </p:nvPr>
        </p:nvSpPr>
        <p:spPr/>
        <p:txBody>
          <a:bodyPr/>
          <a:lstStyle/>
          <a:p>
            <a:r>
              <a:rPr lang="en-US"/>
              <a:t>Deal with potential objections</a:t>
            </a:r>
          </a:p>
        </p:txBody>
      </p:sp>
      <p:sp>
        <p:nvSpPr>
          <p:cNvPr id="39939" name="Content Placeholder 2"/>
          <p:cNvSpPr>
            <a:spLocks noGrp="1"/>
          </p:cNvSpPr>
          <p:nvPr>
            <p:ph sz="quarter" idx="1"/>
          </p:nvPr>
        </p:nvSpPr>
        <p:spPr/>
        <p:txBody>
          <a:bodyPr/>
          <a:lstStyle/>
          <a:p>
            <a:r>
              <a:rPr lang="en-US"/>
              <a:t>State the objection</a:t>
            </a:r>
          </a:p>
          <a:p>
            <a:r>
              <a:rPr lang="en-US"/>
              <a:t>"One of the criticisms of Python is that students may have difficulty with the strict indenting rules“</a:t>
            </a:r>
          </a:p>
          <a:p>
            <a:r>
              <a:rPr lang="en-US"/>
              <a:t>Could also bridge from the earlier example</a:t>
            </a:r>
          </a:p>
          <a:p>
            <a:r>
              <a:rPr lang="en-US"/>
              <a:t>"Although Python's indenting rules provide a simple mechanism for determining a block, ...“</a:t>
            </a:r>
          </a:p>
          <a:p>
            <a:r>
              <a:rPr lang="en-US"/>
              <a:t>How to deal with the objection?</a:t>
            </a:r>
          </a:p>
          <a:p>
            <a:pPr lvl="1"/>
            <a:r>
              <a:rPr lang="en-US"/>
              <a:t>Claim, reason, evidence</a:t>
            </a:r>
          </a:p>
          <a:p>
            <a:endParaRPr lang="en-US"/>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lstStyle/>
          <a:p>
            <a:r>
              <a:rPr lang="en-US"/>
              <a:t>Deal with potential objections</a:t>
            </a:r>
          </a:p>
        </p:txBody>
      </p:sp>
      <p:sp>
        <p:nvSpPr>
          <p:cNvPr id="40963" name="Content Placeholder 2"/>
          <p:cNvSpPr>
            <a:spLocks noGrp="1"/>
          </p:cNvSpPr>
          <p:nvPr>
            <p:ph sz="quarter" idx="1"/>
          </p:nvPr>
        </p:nvSpPr>
        <p:spPr/>
        <p:txBody>
          <a:bodyPr/>
          <a:lstStyle/>
          <a:p>
            <a:r>
              <a:rPr lang="en-US"/>
              <a:t>Claim:</a:t>
            </a:r>
          </a:p>
          <a:p>
            <a:r>
              <a:rPr lang="en-US"/>
              <a:t>"Indentation, however, is not likely to be a problem“</a:t>
            </a:r>
          </a:p>
          <a:p>
            <a:r>
              <a:rPr lang="en-US"/>
              <a:t>Reason:</a:t>
            </a:r>
          </a:p>
          <a:p>
            <a:r>
              <a:rPr lang="en-US"/>
              <a:t>"Because current editors and IDEs for Python provide extensive indentation support, such as automatic indenting and highlighting the current block“</a:t>
            </a:r>
          </a:p>
          <a:p>
            <a:r>
              <a:rPr lang="en-US"/>
              <a:t>Evidence:</a:t>
            </a:r>
          </a:p>
          <a:p>
            <a:r>
              <a:rPr lang="en-US"/>
              <a:t>"as can be seen in the popular SPE editor shown in Figure 1."</a:t>
            </a:r>
          </a:p>
          <a:p>
            <a:r>
              <a:rPr lang="en-US"/>
              <a:t>Check: is this enough of a reason for the audience?</a:t>
            </a: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r>
              <a:rPr lang="en-US"/>
              <a:t>Deal with potential objections</a:t>
            </a:r>
          </a:p>
        </p:txBody>
      </p:sp>
      <p:sp>
        <p:nvSpPr>
          <p:cNvPr id="41987" name="Content Placeholder 2"/>
          <p:cNvSpPr>
            <a:spLocks noGrp="1"/>
          </p:cNvSpPr>
          <p:nvPr>
            <p:ph sz="quarter" idx="1"/>
          </p:nvPr>
        </p:nvSpPr>
        <p:spPr/>
        <p:txBody>
          <a:bodyPr/>
          <a:lstStyle/>
          <a:p>
            <a:r>
              <a:rPr lang="en-US"/>
              <a:t>Is it enough to counter the objection?</a:t>
            </a:r>
          </a:p>
          <a:p>
            <a:pPr lvl="1"/>
            <a:r>
              <a:rPr lang="en-US"/>
              <a:t>Depends on your audience</a:t>
            </a:r>
          </a:p>
          <a:p>
            <a:pPr lvl="1"/>
            <a:r>
              <a:rPr lang="en-US"/>
              <a:t>It's possible that the real fight is over the objections, not the main claim</a:t>
            </a:r>
          </a:p>
          <a:p>
            <a:r>
              <a:rPr lang="en-US"/>
              <a:t>Could add other reasons or other claims:</a:t>
            </a:r>
          </a:p>
          <a:p>
            <a:r>
              <a:rPr lang="en-US"/>
              <a:t>"In addition, researchers in the area of CS education have suggested that correct program indentation is an important skill that should be taught early, and that Python's focus on indentation helps students practice and master this skill from the start (Zelle, 2000)."</a:t>
            </a:r>
          </a:p>
          <a:p>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Title 1"/>
          <p:cNvSpPr>
            <a:spLocks noGrp="1"/>
          </p:cNvSpPr>
          <p:nvPr>
            <p:ph type="title"/>
          </p:nvPr>
        </p:nvSpPr>
        <p:spPr/>
        <p:txBody>
          <a:bodyPr/>
          <a:lstStyle/>
          <a:p>
            <a:r>
              <a:rPr lang="en-US"/>
              <a:t>Conclude</a:t>
            </a:r>
          </a:p>
        </p:txBody>
      </p:sp>
      <p:sp>
        <p:nvSpPr>
          <p:cNvPr id="43011" name="Content Placeholder 2"/>
          <p:cNvSpPr>
            <a:spLocks noGrp="1"/>
          </p:cNvSpPr>
          <p:nvPr>
            <p:ph sz="quarter" idx="1"/>
          </p:nvPr>
        </p:nvSpPr>
        <p:spPr/>
        <p:txBody>
          <a:bodyPr/>
          <a:lstStyle/>
          <a:p>
            <a:r>
              <a:rPr lang="en-US"/>
              <a:t>Come back out from the details</a:t>
            </a:r>
          </a:p>
          <a:p>
            <a:r>
              <a:rPr lang="en-US"/>
              <a:t>Remind the reader of the main points </a:t>
            </a:r>
          </a:p>
          <a:p>
            <a:pPr lvl="1"/>
            <a:r>
              <a:rPr lang="en-US"/>
              <a:t>main reasons</a:t>
            </a:r>
          </a:p>
          <a:p>
            <a:pPr lvl="1"/>
            <a:r>
              <a:rPr lang="en-US"/>
              <a:t>objections that have been answered</a:t>
            </a:r>
          </a:p>
          <a:p>
            <a:r>
              <a:rPr lang="en-US"/>
              <a:t>Restate the main claim</a:t>
            </a:r>
          </a:p>
          <a:p>
            <a:r>
              <a:rPr lang="en-US"/>
              <a:t>"In summary, Python's simple syntax, which allows students to focus on important concepts, and its lack of substantial drawbacks, make it an ideal choice for first-year computer science."</a:t>
            </a:r>
          </a:p>
          <a:p>
            <a:endParaRPr lang="en-US"/>
          </a:p>
          <a:p>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US"/>
              <a:t>What’s a summary for, anyway?</a:t>
            </a:r>
          </a:p>
        </p:txBody>
      </p:sp>
      <p:sp>
        <p:nvSpPr>
          <p:cNvPr id="24579" name="Content Placeholder 2"/>
          <p:cNvSpPr>
            <a:spLocks noGrp="1"/>
          </p:cNvSpPr>
          <p:nvPr>
            <p:ph sz="quarter" idx="1"/>
          </p:nvPr>
        </p:nvSpPr>
        <p:spPr/>
        <p:txBody>
          <a:bodyPr/>
          <a:lstStyle/>
          <a:p>
            <a:r>
              <a:rPr lang="en-US"/>
              <a:t>For writing your related work section</a:t>
            </a:r>
          </a:p>
          <a:p>
            <a:pPr lvl="1"/>
            <a:r>
              <a:rPr lang="en-US"/>
              <a:t>Short paper: 5 articles summarized in one paragraph</a:t>
            </a:r>
          </a:p>
          <a:p>
            <a:pPr lvl="1"/>
            <a:r>
              <a:rPr lang="en-US"/>
              <a:t>Conference paper: 20 articles summarized in one page</a:t>
            </a:r>
          </a:p>
          <a:p>
            <a:pPr lvl="1"/>
            <a:r>
              <a:rPr lang="en-US"/>
              <a:t>M.Sc. Thesis: 75 articles summarized in one chapter</a:t>
            </a:r>
          </a:p>
          <a:p>
            <a:r>
              <a:rPr lang="en-US"/>
              <a:t>For keeping track of what you’ve read</a:t>
            </a:r>
          </a:p>
          <a:p>
            <a:pPr lvl="1"/>
            <a:r>
              <a:rPr lang="en-US"/>
              <a:t>Annotated bibliography</a:t>
            </a: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30" name="Title 1"/>
          <p:cNvSpPr>
            <a:spLocks noGrp="1"/>
          </p:cNvSpPr>
          <p:nvPr>
            <p:ph type="title"/>
          </p:nvPr>
        </p:nvSpPr>
        <p:spPr/>
        <p:txBody>
          <a:bodyPr/>
          <a:lstStyle/>
          <a:p>
            <a:r>
              <a:rPr lang="en-US"/>
              <a:t>Summarize rather than describe</a:t>
            </a:r>
          </a:p>
        </p:txBody>
      </p:sp>
      <p:sp>
        <p:nvSpPr>
          <p:cNvPr id="22531" name="Content Placeholder 2"/>
          <p:cNvSpPr>
            <a:spLocks noGrp="1"/>
          </p:cNvSpPr>
          <p:nvPr>
            <p:ph sz="quarter" idx="1"/>
          </p:nvPr>
        </p:nvSpPr>
        <p:spPr/>
        <p:txBody>
          <a:bodyPr/>
          <a:lstStyle/>
          <a:p>
            <a:r>
              <a:rPr lang="en-US"/>
              <a:t>Describes the article:</a:t>
            </a:r>
          </a:p>
          <a:p>
            <a:r>
              <a:rPr lang="en-US" sz="2000"/>
              <a:t>This article focuses on the growing problem and cause of noise pollution.  It explores the effects of population growth, urban sprawl, and the increase of traffic and aircraft prevalence on noise levels.  This article offers specific information regarding decibel measurements and risks of prolonged exposure.  The author provides specific decibel levels for a variety of machines and situations. </a:t>
            </a: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r>
              <a:rPr lang="en-US"/>
              <a:t>Summarize rather than describe</a:t>
            </a:r>
          </a:p>
        </p:txBody>
      </p:sp>
      <p:sp>
        <p:nvSpPr>
          <p:cNvPr id="23555" name="Content Placeholder 2"/>
          <p:cNvSpPr>
            <a:spLocks noGrp="1"/>
          </p:cNvSpPr>
          <p:nvPr>
            <p:ph sz="quarter" idx="1"/>
          </p:nvPr>
        </p:nvSpPr>
        <p:spPr/>
        <p:txBody>
          <a:bodyPr/>
          <a:lstStyle/>
          <a:p>
            <a:r>
              <a:rPr lang="en-US"/>
              <a:t>Summarizes by providing content and limited detail:</a:t>
            </a:r>
          </a:p>
          <a:p>
            <a:r>
              <a:rPr lang="en-US" sz="2000"/>
              <a:t>This article provides information on the growing problem and causes of noise pollution.  Population growth, urban sprawl, and increases in traffic and aircraft transportation are having a marked effect on noise levels.  Escalating decibel levels and prolonged exposure increase the risks to hearing and health.  In the United States, 30 million employees are vulnerable to the possibility of hearing loss because of hazardous noise levels on the job.  Children and animals are also at risk to the physical effects of noise, such as stress, elevated blood pressure, and increased heart rate.  Various decibel measuring machines are available for various situations.  In conclusion, the article show that  health and hearing risks due to combined decibel levels and extended exposures occur in everyday life. </a:t>
            </a: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US"/>
              <a:t>Exercise</a:t>
            </a:r>
          </a:p>
        </p:txBody>
      </p:sp>
      <p:sp>
        <p:nvSpPr>
          <p:cNvPr id="25603" name="Content Placeholder 2"/>
          <p:cNvSpPr>
            <a:spLocks noGrp="1"/>
          </p:cNvSpPr>
          <p:nvPr>
            <p:ph sz="quarter" idx="1"/>
          </p:nvPr>
        </p:nvSpPr>
        <p:spPr/>
        <p:txBody>
          <a:bodyPr/>
          <a:lstStyle/>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US"/>
              <a:t>Arguments</a:t>
            </a: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r>
              <a:rPr lang="en-US"/>
              <a:t>The structure of an argument</a:t>
            </a:r>
          </a:p>
        </p:txBody>
      </p:sp>
      <p:sp>
        <p:nvSpPr>
          <p:cNvPr id="27651" name="Content Placeholder 2"/>
          <p:cNvSpPr>
            <a:spLocks noGrp="1"/>
          </p:cNvSpPr>
          <p:nvPr>
            <p:ph sz="quarter" idx="1"/>
          </p:nvPr>
        </p:nvSpPr>
        <p:spPr/>
        <p:txBody>
          <a:bodyPr/>
          <a:lstStyle/>
          <a:p>
            <a:r>
              <a:rPr lang="en-US"/>
              <a:t>Claim</a:t>
            </a:r>
          </a:p>
          <a:p>
            <a:r>
              <a:rPr lang="en-US"/>
              <a:t>Reason(s) for the claim</a:t>
            </a:r>
          </a:p>
          <a:p>
            <a:r>
              <a:rPr lang="en-US"/>
              <a:t>Evidence for the reasons</a:t>
            </a:r>
          </a:p>
          <a:p>
            <a:endParaRPr lang="en-US"/>
          </a:p>
          <a:p>
            <a:r>
              <a:rPr lang="en-US"/>
              <a:t>It is important to understand the argument before you write the paragraph / paper!</a:t>
            </a:r>
          </a:p>
          <a:p>
            <a:r>
              <a:rPr lang="en-US"/>
              <a:t>Write the argument out in point form first!</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4" name="Title 1"/>
          <p:cNvSpPr>
            <a:spLocks noGrp="1"/>
          </p:cNvSpPr>
          <p:nvPr>
            <p:ph type="title"/>
          </p:nvPr>
        </p:nvSpPr>
        <p:spPr/>
        <p:txBody>
          <a:bodyPr/>
          <a:lstStyle/>
          <a:p>
            <a:r>
              <a:rPr lang="en-US"/>
              <a:t>Questions (for the writer)</a:t>
            </a:r>
          </a:p>
        </p:txBody>
      </p:sp>
      <p:sp>
        <p:nvSpPr>
          <p:cNvPr id="28675" name="Content Placeholder 2"/>
          <p:cNvSpPr>
            <a:spLocks noGrp="1"/>
          </p:cNvSpPr>
          <p:nvPr>
            <p:ph sz="quarter" idx="1"/>
          </p:nvPr>
        </p:nvSpPr>
        <p:spPr>
          <a:xfrm>
            <a:off x="685800" y="1447800"/>
            <a:ext cx="8001000" cy="4572000"/>
          </a:xfrm>
        </p:spPr>
        <p:txBody>
          <a:bodyPr/>
          <a:lstStyle/>
          <a:p>
            <a:r>
              <a:rPr lang="en-US"/>
              <a:t>What is my claim?</a:t>
            </a:r>
          </a:p>
          <a:p>
            <a:r>
              <a:rPr lang="en-US"/>
              <a:t>What reasons support my claim?</a:t>
            </a:r>
          </a:p>
          <a:p>
            <a:r>
              <a:rPr lang="en-US"/>
              <a:t>What evidence supports my reasons?</a:t>
            </a:r>
          </a:p>
          <a:p>
            <a:r>
              <a:rPr lang="en-US"/>
              <a:t>Do I acknowledge and respond to likely objections?</a:t>
            </a:r>
          </a:p>
          <a:p>
            <a:r>
              <a:rPr lang="en-US"/>
              <a:t>What principle makes my reasons relevant to my claim?</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Module">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5704</TotalTime>
  <Words>1335</Words>
  <Application>Microsoft Macintosh PowerPoint</Application>
  <PresentationFormat>On-screen Show (4:3)</PresentationFormat>
  <Paragraphs>144</Paragraphs>
  <Slides>23</Slides>
  <Notes>0</Notes>
  <HiddenSlides>0</HiddenSlides>
  <MMClips>0</MMClips>
  <ScaleCrop>false</ScaleCrop>
  <HeadingPairs>
    <vt:vector size="6" baseType="variant">
      <vt:variant>
        <vt:lpstr>Fonts Used</vt:lpstr>
      </vt:variant>
      <vt:variant>
        <vt:i4>4</vt:i4>
      </vt:variant>
      <vt:variant>
        <vt:lpstr>Design Template</vt:lpstr>
      </vt:variant>
      <vt:variant>
        <vt:i4>1</vt:i4>
      </vt:variant>
      <vt:variant>
        <vt:lpstr>Slide Titles</vt:lpstr>
      </vt:variant>
      <vt:variant>
        <vt:i4>23</vt:i4>
      </vt:variant>
    </vt:vector>
  </HeadingPairs>
  <TitlesOfParts>
    <vt:vector size="28" baseType="lpstr">
      <vt:lpstr>Arial</vt:lpstr>
      <vt:lpstr>Calibri</vt:lpstr>
      <vt:lpstr>Wingdings 2</vt:lpstr>
      <vt:lpstr>Courier New</vt:lpstr>
      <vt:lpstr>Equity</vt:lpstr>
      <vt:lpstr>CMPT 880/890 Writing labs</vt:lpstr>
      <vt:lpstr>Writing a summary</vt:lpstr>
      <vt:lpstr>What’s a summary for, anyway?</vt:lpstr>
      <vt:lpstr>Summarize rather than describe</vt:lpstr>
      <vt:lpstr>Summarize rather than describe</vt:lpstr>
      <vt:lpstr>Exercise</vt:lpstr>
      <vt:lpstr>Arguments</vt:lpstr>
      <vt:lpstr>The structure of an argument</vt:lpstr>
      <vt:lpstr>Questions (for the writer)</vt:lpstr>
      <vt:lpstr>Argument exercise</vt:lpstr>
      <vt:lpstr>What is the main claim?</vt:lpstr>
      <vt:lpstr>What is our reason for this claim?</vt:lpstr>
      <vt:lpstr>What is our reason for this claim?</vt:lpstr>
      <vt:lpstr>What connects reason to claim?</vt:lpstr>
      <vt:lpstr>Return to the second claim</vt:lpstr>
      <vt:lpstr>Evidence</vt:lpstr>
      <vt:lpstr>Evidence</vt:lpstr>
      <vt:lpstr>Evidence</vt:lpstr>
      <vt:lpstr>Deal with potential objections</vt:lpstr>
      <vt:lpstr>Deal with potential objections</vt:lpstr>
      <vt:lpstr>Deal with potential objections</vt:lpstr>
      <vt:lpstr>Deal with potential objections</vt:lpstr>
      <vt:lpstr>Conclude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CMPT 105 Building Interactive Systems</dc:title>
  <dc:creator>gutwin</dc:creator>
  <cp:lastModifiedBy>Michael Horsch</cp:lastModifiedBy>
  <cp:revision>133</cp:revision>
  <dcterms:created xsi:type="dcterms:W3CDTF">2009-10-02T18:51:29Z</dcterms:created>
  <dcterms:modified xsi:type="dcterms:W3CDTF">2009-10-02T19:03:59Z</dcterms:modified>
</cp:coreProperties>
</file>