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0" r:id="rId1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D5B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58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890BC-7BA3-4E9D-BEFD-CF405A065840}" type="datetimeFigureOut">
              <a:rPr lang="zh-CN" altLang="en-US" smtClean="0"/>
              <a:pPr/>
              <a:t>2009/12/4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DFCFC1-5B64-40F4-89E3-C4CCEB5DC7C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09FC8-1CD9-427C-9687-C3D83C9B711E}" type="datetime1">
              <a:rPr lang="zh-CN" altLang="en-US" smtClean="0"/>
              <a:pPr/>
              <a:t>2009/12/4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00800-48CE-48EB-9436-1B47C2439B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D01AF-22F2-4B35-9EC8-7469B49F2339}" type="datetime1">
              <a:rPr lang="zh-CN" altLang="en-US" smtClean="0"/>
              <a:pPr/>
              <a:t>2009/12/4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00800-48CE-48EB-9436-1B47C2439B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1DCD8-248D-47B5-9DCF-EF8DD7946BC4}" type="datetime1">
              <a:rPr lang="zh-CN" altLang="en-US" smtClean="0"/>
              <a:pPr/>
              <a:t>2009/12/4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00800-48CE-48EB-9436-1B47C2439B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327D0-9D70-47BC-945D-FB0354241F37}" type="datetime1">
              <a:rPr lang="zh-CN" altLang="en-US" smtClean="0"/>
              <a:pPr/>
              <a:t>2009/12/4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00800-48CE-48EB-9436-1B47C2439B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291CB-3C38-46F7-8A11-CD612B7095A6}" type="datetime1">
              <a:rPr lang="zh-CN" altLang="en-US" smtClean="0"/>
              <a:pPr/>
              <a:t>2009/12/4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00800-48CE-48EB-9436-1B47C2439B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9A793-7AD0-4ADC-A00D-75FD9F12EBB1}" type="datetime1">
              <a:rPr lang="zh-CN" altLang="en-US" smtClean="0"/>
              <a:pPr/>
              <a:t>2009/12/4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00800-48CE-48EB-9436-1B47C2439B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31DF3-8B70-4D24-8C67-D1AD28D2D4E5}" type="datetime1">
              <a:rPr lang="zh-CN" altLang="en-US" smtClean="0"/>
              <a:pPr/>
              <a:t>2009/12/4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00800-48CE-48EB-9436-1B47C2439B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95156-3C7C-4914-8A98-681F0F66F648}" type="datetime1">
              <a:rPr lang="zh-CN" altLang="en-US" smtClean="0"/>
              <a:pPr/>
              <a:t>2009/12/4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00800-48CE-48EB-9436-1B47C2439B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64992-ADF5-4A12-872D-2F813282B9E2}" type="datetime1">
              <a:rPr lang="zh-CN" altLang="en-US" smtClean="0"/>
              <a:pPr/>
              <a:t>2009/12/4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00800-48CE-48EB-9436-1B47C2439B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E0709-9F7C-4E6B-A6C6-7FE23A239622}" type="datetime1">
              <a:rPr lang="zh-CN" altLang="en-US" smtClean="0"/>
              <a:pPr/>
              <a:t>2009/12/4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00800-48CE-48EB-9436-1B47C2439B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4978B-C56E-49FD-9D7D-E3905E7C5C82}" type="datetime1">
              <a:rPr lang="zh-CN" altLang="en-US" smtClean="0"/>
              <a:pPr/>
              <a:t>2009/12/4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00800-48CE-48EB-9436-1B47C2439B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64999">
              <a:srgbClr val="F0EBD5"/>
            </a:gs>
            <a:gs pos="100000">
              <a:srgbClr val="DED5B6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7FD267-0C3B-435B-B8F9-E3172D504B5E}" type="datetime1">
              <a:rPr lang="zh-CN" altLang="en-US" smtClean="0"/>
              <a:pPr/>
              <a:t>2009/12/4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200800-48CE-48EB-9436-1B47C2439B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youtube.com/watch?v=Cv6upfwHP_c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357298"/>
            <a:ext cx="7772400" cy="1470025"/>
          </a:xfrm>
        </p:spPr>
        <p:txBody>
          <a:bodyPr/>
          <a:lstStyle/>
          <a:p>
            <a:r>
              <a:rPr lang="en-CA" altLang="zh-CN" dirty="0" smtClean="0"/>
              <a:t>3D Chinese Ink and Wash Painting Style Material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28934"/>
            <a:ext cx="6400800" cy="1752600"/>
          </a:xfrm>
        </p:spPr>
        <p:txBody>
          <a:bodyPr/>
          <a:lstStyle/>
          <a:p>
            <a:r>
              <a:rPr lang="en-CA" altLang="zh-CN" dirty="0" smtClean="0"/>
              <a:t>Shi </a:t>
            </a:r>
            <a:r>
              <a:rPr lang="en-CA" altLang="zh-CN" dirty="0" err="1" smtClean="0"/>
              <a:t>Shi</a:t>
            </a:r>
            <a:endParaRPr lang="zh-CN" altLang="en-US" dirty="0"/>
          </a:p>
        </p:txBody>
      </p:sp>
      <p:pic>
        <p:nvPicPr>
          <p:cNvPr id="1027" name="Picture 3" descr="D:\Workspace\3dpainting\rendered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2608" y="3870319"/>
            <a:ext cx="3363904" cy="18921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00800-48CE-48EB-9436-1B47C2439BA0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zh-CN" dirty="0" smtClean="0"/>
              <a:t>Implementation 3/4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altLang="zh-CN" dirty="0" smtClean="0"/>
              <a:t>Add simple animation</a:t>
            </a:r>
          </a:p>
          <a:p>
            <a:pPr>
              <a:buFontTx/>
              <a:buChar char="-"/>
            </a:pPr>
            <a:r>
              <a:rPr lang="en-CA" altLang="zh-CN" dirty="0" smtClean="0"/>
              <a:t>Camera animation</a:t>
            </a:r>
          </a:p>
          <a:p>
            <a:pPr>
              <a:buFontTx/>
              <a:buChar char="-"/>
            </a:pPr>
            <a:endParaRPr lang="en-CA" altLang="zh-CN" dirty="0"/>
          </a:p>
          <a:p>
            <a:pPr>
              <a:buFontTx/>
              <a:buChar char="-"/>
            </a:pPr>
            <a:endParaRPr lang="en-CA" altLang="zh-CN" dirty="0" smtClean="0"/>
          </a:p>
          <a:p>
            <a:pPr>
              <a:buFontTx/>
              <a:buChar char="-"/>
            </a:pPr>
            <a:endParaRPr lang="en-CA" altLang="zh-CN" dirty="0"/>
          </a:p>
          <a:p>
            <a:pPr>
              <a:buFontTx/>
              <a:buChar char="-"/>
            </a:pPr>
            <a:endParaRPr lang="en-CA" altLang="zh-CN" dirty="0" smtClean="0"/>
          </a:p>
          <a:p>
            <a:pPr>
              <a:buFontTx/>
              <a:buChar char="-"/>
            </a:pPr>
            <a:endParaRPr lang="en-CA" altLang="zh-CN" dirty="0"/>
          </a:p>
          <a:p>
            <a:pPr>
              <a:buFontTx/>
              <a:buChar char="-"/>
            </a:pPr>
            <a:r>
              <a:rPr lang="en-CA" altLang="zh-CN" dirty="0" smtClean="0"/>
              <a:t>Path animation</a:t>
            </a:r>
            <a:endParaRPr lang="zh-CN" altLang="en-US" dirty="0" smtClean="0"/>
          </a:p>
          <a:p>
            <a:pPr>
              <a:buNone/>
            </a:pPr>
            <a:endParaRPr lang="en-CA" altLang="zh-CN" dirty="0" smtClean="0"/>
          </a:p>
          <a:p>
            <a:pPr>
              <a:buFontTx/>
              <a:buChar char="-"/>
            </a:pPr>
            <a:endParaRPr lang="en-CA" altLang="zh-CN" dirty="0"/>
          </a:p>
          <a:p>
            <a:pPr>
              <a:buFontTx/>
              <a:buChar char="-"/>
            </a:pPr>
            <a:endParaRPr lang="en-CA" altLang="zh-CN" dirty="0" smtClean="0"/>
          </a:p>
          <a:p>
            <a:pPr>
              <a:buFontTx/>
              <a:buChar char="-"/>
            </a:pPr>
            <a:endParaRPr lang="en-CA" altLang="zh-CN" dirty="0"/>
          </a:p>
          <a:p>
            <a:pPr>
              <a:buFontTx/>
              <a:buChar char="-"/>
            </a:pPr>
            <a:endParaRPr lang="en-CA" altLang="zh-CN" dirty="0" smtClean="0"/>
          </a:p>
          <a:p>
            <a:pPr>
              <a:buFontTx/>
              <a:buChar char="-"/>
            </a:pPr>
            <a:endParaRPr lang="en-CA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00800-48CE-48EB-9436-1B47C2439BA0}" type="slidenum">
              <a:rPr lang="zh-CN" altLang="en-US" smtClean="0"/>
              <a:pPr/>
              <a:t>10</a:t>
            </a:fld>
            <a:endParaRPr lang="zh-CN" altLang="en-US"/>
          </a:p>
        </p:txBody>
      </p:sp>
      <p:sp>
        <p:nvSpPr>
          <p:cNvPr id="18434" name="AutoShape 2" descr="mk:@MSITStore:C:\3dsmax7\Help\3dsmax.chm::/graphics/il_camera_overview_setup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700346"/>
            <a:ext cx="3448056" cy="2586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3447" y="2714620"/>
            <a:ext cx="3431891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右箭头 7"/>
          <p:cNvSpPr/>
          <p:nvPr/>
        </p:nvSpPr>
        <p:spPr>
          <a:xfrm>
            <a:off x="4143372" y="3929066"/>
            <a:ext cx="500066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zh-CN" dirty="0" smtClean="0"/>
              <a:t>Implementation 4/4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altLang="zh-CN" dirty="0" smtClean="0"/>
              <a:t>Render to </a:t>
            </a:r>
            <a:r>
              <a:rPr lang="en-CA" altLang="zh-CN" dirty="0" err="1" smtClean="0"/>
              <a:t>avi</a:t>
            </a:r>
            <a:r>
              <a:rPr lang="en-CA" altLang="zh-CN" dirty="0" smtClean="0"/>
              <a:t> video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00800-48CE-48EB-9436-1B47C2439BA0}" type="slidenum">
              <a:rPr lang="zh-CN" altLang="en-US" smtClean="0"/>
              <a:pPr/>
              <a:t>11</a:t>
            </a:fld>
            <a:endParaRPr lang="zh-CN" altLang="en-US"/>
          </a:p>
        </p:txBody>
      </p:sp>
      <p:pic>
        <p:nvPicPr>
          <p:cNvPr id="5" name="图片 4" descr="rendered1.jpg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132" y="2174388"/>
            <a:ext cx="6929454" cy="389781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7864" y="6072206"/>
            <a:ext cx="4871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altLang="zh-CN" dirty="0" smtClean="0"/>
              <a:t>http://www.youtube.com/watch?v=Cv6upfwHP_c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00800-48CE-48EB-9436-1B47C2439BA0}" type="slidenum">
              <a:rPr lang="zh-CN" altLang="en-US" smtClean="0"/>
              <a:pPr/>
              <a:t>12</a:t>
            </a:fld>
            <a:endParaRPr lang="zh-CN" altLang="en-US"/>
          </a:p>
        </p:txBody>
      </p:sp>
      <p:sp>
        <p:nvSpPr>
          <p:cNvPr id="5" name="标题 1"/>
          <p:cNvSpPr txBox="1">
            <a:spLocks/>
          </p:cNvSpPr>
          <p:nvPr/>
        </p:nvSpPr>
        <p:spPr>
          <a:xfrm>
            <a:off x="685800" y="214311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altLang="zh-CN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Thank you</a:t>
            </a:r>
            <a:endParaRPr kumimoji="0" lang="zh-CN" alt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zh-CN" dirty="0" smtClean="0"/>
              <a:t>Outline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altLang="zh-CN" dirty="0" smtClean="0"/>
              <a:t>Introduction of 3D Material</a:t>
            </a:r>
          </a:p>
          <a:p>
            <a:r>
              <a:rPr lang="en-CA" altLang="zh-CN" dirty="0" smtClean="0"/>
              <a:t>Introduction of Chinese ink and wash painting</a:t>
            </a:r>
          </a:p>
          <a:p>
            <a:r>
              <a:rPr lang="en-CA" altLang="zh-CN" dirty="0" smtClean="0"/>
              <a:t>Material Design</a:t>
            </a:r>
          </a:p>
          <a:p>
            <a:r>
              <a:rPr lang="en-CA" altLang="zh-CN" dirty="0" smtClean="0"/>
              <a:t>Implementation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00800-48CE-48EB-9436-1B47C2439BA0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altLang="zh-CN" dirty="0" smtClean="0"/>
              <a:t>Introduction of 3D Material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Materials describe how an object reflects or transmits light. – 3ds max Reference</a:t>
            </a:r>
            <a:endParaRPr lang="zh-CN" altLang="en-US" dirty="0"/>
          </a:p>
        </p:txBody>
      </p:sp>
      <p:sp>
        <p:nvSpPr>
          <p:cNvPr id="2050" name="AutoShape 2" descr="mk:@MSITStore:C:\3dsmax7\Help\3dsmax.chm::/graphics/il_renderin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9" name="图片 8" descr="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4000500"/>
            <a:ext cx="6096000" cy="2857500"/>
          </a:xfrm>
          <a:prstGeom prst="rect">
            <a:avLst/>
          </a:prstGeom>
        </p:spPr>
      </p:pic>
      <p:pic>
        <p:nvPicPr>
          <p:cNvPr id="10" name="图片 9" descr="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00166" y="2357450"/>
            <a:ext cx="6096000" cy="2857500"/>
          </a:xfrm>
          <a:prstGeom prst="rect">
            <a:avLst/>
          </a:prstGeom>
        </p:spPr>
      </p:pic>
      <p:sp>
        <p:nvSpPr>
          <p:cNvPr id="11" name="灯片编号占位符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00800-48CE-48EB-9436-1B47C2439BA0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altLang="zh-CN" dirty="0" smtClean="0"/>
              <a:t>Introduction of Chinese ink and wash painting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643050"/>
            <a:ext cx="2857500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14348" y="5500702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altLang="zh-CN" dirty="0" err="1" smtClean="0"/>
              <a:t>Yingchun</a:t>
            </a:r>
            <a:r>
              <a:rPr lang="en-CA" altLang="zh-CN" dirty="0"/>
              <a:t> </a:t>
            </a:r>
            <a:r>
              <a:rPr lang="en-CA" altLang="zh-CN" dirty="0" smtClean="0"/>
              <a:t>Wang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00800-48CE-48EB-9436-1B47C2439BA0}" type="slidenum">
              <a:rPr lang="zh-CN" altLang="en-US" smtClean="0"/>
              <a:pPr/>
              <a:t>4</a:t>
            </a:fld>
            <a:endParaRPr lang="zh-CN" altLang="en-US"/>
          </a:p>
        </p:txBody>
      </p:sp>
      <p:pic>
        <p:nvPicPr>
          <p:cNvPr id="8" name="图片 7" descr="1daed9f1ab220087a50f526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86182" y="1643049"/>
            <a:ext cx="5095911" cy="382193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072066" y="5500702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altLang="zh-CN" dirty="0" smtClean="0"/>
              <a:t>Boat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zh-CN" dirty="0" smtClean="0"/>
              <a:t>Characteristics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altLang="zh-CN" dirty="0" smtClean="0"/>
              <a:t>Only use several colors</a:t>
            </a:r>
          </a:p>
          <a:p>
            <a:endParaRPr lang="en-CA" altLang="zh-CN" dirty="0"/>
          </a:p>
          <a:p>
            <a:endParaRPr lang="en-CA" altLang="zh-CN" dirty="0" smtClean="0"/>
          </a:p>
          <a:p>
            <a:r>
              <a:rPr lang="en-CA" altLang="zh-CN" dirty="0" smtClean="0"/>
              <a:t>Gradation</a:t>
            </a:r>
          </a:p>
          <a:p>
            <a:endParaRPr lang="en-CA" altLang="zh-CN" dirty="0" smtClean="0"/>
          </a:p>
          <a:p>
            <a:endParaRPr lang="en-CA" altLang="zh-CN" dirty="0"/>
          </a:p>
          <a:p>
            <a:r>
              <a:rPr lang="en-CA" altLang="zh-CN" dirty="0" smtClean="0"/>
              <a:t>Blur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00800-48CE-48EB-9436-1B47C2439BA0}" type="slidenum">
              <a:rPr lang="zh-CN" altLang="en-US" smtClean="0"/>
              <a:pPr/>
              <a:t>5</a:t>
            </a:fld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071538" y="2357430"/>
            <a:ext cx="714380" cy="7143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143108" y="2357430"/>
            <a:ext cx="714380" cy="7143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214678" y="2357430"/>
            <a:ext cx="714380" cy="71438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286248" y="2357430"/>
            <a:ext cx="714380" cy="71438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357818" y="2357430"/>
            <a:ext cx="714380" cy="7143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3929066"/>
            <a:ext cx="2069489" cy="115100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zh-CN" dirty="0" smtClean="0"/>
              <a:t>Task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altLang="zh-CN" dirty="0" smtClean="0"/>
              <a:t>Design Chinese ink and wash materials for 3D objects </a:t>
            </a:r>
            <a:endParaRPr lang="en-CA" altLang="zh-CN" dirty="0" smtClean="0"/>
          </a:p>
          <a:p>
            <a:endParaRPr lang="en-CA" altLang="zh-CN" dirty="0" smtClean="0"/>
          </a:p>
          <a:p>
            <a:endParaRPr lang="en-CA" altLang="zh-CN" dirty="0" smtClean="0"/>
          </a:p>
          <a:p>
            <a:endParaRPr lang="en-CA" altLang="zh-CN" dirty="0" smtClean="0"/>
          </a:p>
          <a:p>
            <a:endParaRPr lang="en-CA" altLang="zh-CN" dirty="0" smtClean="0"/>
          </a:p>
          <a:p>
            <a:endParaRPr lang="en-CA" altLang="zh-CN" dirty="0" smtClean="0"/>
          </a:p>
          <a:p>
            <a:r>
              <a:rPr lang="en-CA" altLang="zh-CN" dirty="0" smtClean="0"/>
              <a:t>Implement the materials in 3ds max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00800-48CE-48EB-9436-1B47C2439BA0}" type="slidenum">
              <a:rPr lang="zh-CN" altLang="en-US" smtClean="0"/>
              <a:pPr/>
              <a:t>6</a:t>
            </a:fld>
            <a:endParaRPr lang="zh-CN" altLang="en-US"/>
          </a:p>
        </p:txBody>
      </p:sp>
      <p:pic>
        <p:nvPicPr>
          <p:cNvPr id="5" name="内容占位符 8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2643182"/>
            <a:ext cx="3000396" cy="1792569"/>
          </a:xfrm>
          <a:prstGeom prst="rect">
            <a:avLst/>
          </a:prstGeom>
        </p:spPr>
      </p:pic>
      <p:pic>
        <p:nvPicPr>
          <p:cNvPr id="6" name="图片 5" descr="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6" y="3143248"/>
            <a:ext cx="3429024" cy="2048650"/>
          </a:xfrm>
          <a:prstGeom prst="rect">
            <a:avLst/>
          </a:prstGeom>
        </p:spPr>
      </p:pic>
      <p:sp>
        <p:nvSpPr>
          <p:cNvPr id="7" name="右箭头 6"/>
          <p:cNvSpPr/>
          <p:nvPr/>
        </p:nvSpPr>
        <p:spPr>
          <a:xfrm rot="944447">
            <a:off x="4098626" y="3268698"/>
            <a:ext cx="714380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altLang="zh-CN" dirty="0" smtClean="0"/>
              <a:t>Material Design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altLang="zh-CN" dirty="0" smtClean="0"/>
              <a:t>Based </a:t>
            </a:r>
            <a:r>
              <a:rPr lang="en-CA" altLang="zh-CN" dirty="0" smtClean="0"/>
              <a:t>on the Standard material in 3ds max</a:t>
            </a:r>
          </a:p>
          <a:p>
            <a:r>
              <a:rPr lang="en-CA" altLang="zh-CN" dirty="0" smtClean="0"/>
              <a:t>Falloff</a:t>
            </a:r>
          </a:p>
          <a:p>
            <a:pPr>
              <a:buNone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00800-48CE-48EB-9436-1B47C2439BA0}" type="slidenum">
              <a:rPr lang="zh-CN" altLang="en-US" smtClean="0"/>
              <a:pPr/>
              <a:t>7</a:t>
            </a:fld>
            <a:endParaRPr lang="zh-CN" altLang="en-US"/>
          </a:p>
        </p:txBody>
      </p:sp>
      <p:pic>
        <p:nvPicPr>
          <p:cNvPr id="7" name="图片 6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2857496"/>
            <a:ext cx="3441700" cy="1854200"/>
          </a:xfrm>
          <a:prstGeom prst="rect">
            <a:avLst/>
          </a:prstGeom>
        </p:spPr>
      </p:pic>
      <p:pic>
        <p:nvPicPr>
          <p:cNvPr id="8" name="图片 7" descr="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87952" y="2857496"/>
            <a:ext cx="3441700" cy="1854200"/>
          </a:xfrm>
          <a:prstGeom prst="rect">
            <a:avLst/>
          </a:prstGeom>
        </p:spPr>
      </p:pic>
      <p:sp>
        <p:nvSpPr>
          <p:cNvPr id="9" name="上下箭头 8"/>
          <p:cNvSpPr/>
          <p:nvPr/>
        </p:nvSpPr>
        <p:spPr>
          <a:xfrm>
            <a:off x="4357686" y="3214686"/>
            <a:ext cx="285752" cy="714380"/>
          </a:xfrm>
          <a:prstGeom prst="up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箭头连接符 10"/>
          <p:cNvCxnSpPr>
            <a:stCxn id="5" idx="3"/>
          </p:cNvCxnSpPr>
          <p:nvPr/>
        </p:nvCxnSpPr>
        <p:spPr>
          <a:xfrm>
            <a:off x="4643438" y="4143380"/>
            <a:ext cx="35719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 rot="10800000">
            <a:off x="4000496" y="4143380"/>
            <a:ext cx="35719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>
            <a:off x="4643438" y="2998783"/>
            <a:ext cx="35719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 rot="10800000">
            <a:off x="4000496" y="2998783"/>
            <a:ext cx="35719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4357686" y="285749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357686" y="4000504"/>
            <a:ext cx="285752" cy="28575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zh-CN" dirty="0" smtClean="0"/>
              <a:t>Implementation 1/4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altLang="zh-CN" dirty="0" smtClean="0"/>
              <a:t>Build 3D scene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00800-48CE-48EB-9436-1B47C2439BA0}" type="slidenum">
              <a:rPr lang="zh-CN" altLang="en-US" smtClean="0"/>
              <a:pPr/>
              <a:t>8</a:t>
            </a:fld>
            <a:endParaRPr lang="zh-CN" altLang="en-US"/>
          </a:p>
        </p:txBody>
      </p:sp>
      <p:pic>
        <p:nvPicPr>
          <p:cNvPr id="5" name="图片 4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80" y="2214554"/>
            <a:ext cx="7643834" cy="42747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zh-CN" dirty="0" smtClean="0"/>
              <a:t>Implementation 2/4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altLang="zh-CN" dirty="0" smtClean="0"/>
              <a:t>Build materials</a:t>
            </a:r>
          </a:p>
          <a:p>
            <a:pPr>
              <a:buFontTx/>
              <a:buChar char="-"/>
            </a:pPr>
            <a:r>
              <a:rPr lang="en-CA" altLang="zh-CN" dirty="0" smtClean="0"/>
              <a:t>Stones: 6 different materials</a:t>
            </a:r>
          </a:p>
          <a:p>
            <a:pPr>
              <a:buFontTx/>
              <a:buChar char="-"/>
            </a:pPr>
            <a:r>
              <a:rPr lang="en-CA" altLang="zh-CN" dirty="0" smtClean="0"/>
              <a:t>Hill</a:t>
            </a:r>
          </a:p>
          <a:p>
            <a:pPr>
              <a:buFontTx/>
              <a:buChar char="-"/>
            </a:pPr>
            <a:r>
              <a:rPr lang="en-CA" altLang="zh-CN" dirty="0" smtClean="0"/>
              <a:t>Trees &amp; Leaves</a:t>
            </a:r>
          </a:p>
          <a:p>
            <a:r>
              <a:rPr lang="en-CA" altLang="zh-CN" dirty="0"/>
              <a:t>Assign materials to object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00800-48CE-48EB-9436-1B47C2439BA0}" type="slidenum">
              <a:rPr lang="zh-CN" altLang="en-US" smtClean="0"/>
              <a:pPr/>
              <a:t>9</a:t>
            </a:fld>
            <a:endParaRPr lang="zh-CN" altLang="en-US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2357430"/>
            <a:ext cx="23622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141</Words>
  <Application>Microsoft Office PowerPoint</Application>
  <PresentationFormat>全屏显示(4:3)</PresentationFormat>
  <Paragraphs>68</Paragraphs>
  <Slides>12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Office 主题</vt:lpstr>
      <vt:lpstr>3D Chinese Ink and Wash Painting Style Material</vt:lpstr>
      <vt:lpstr>Outline</vt:lpstr>
      <vt:lpstr>Introduction of 3D Material</vt:lpstr>
      <vt:lpstr>Introduction of Chinese ink and wash painting</vt:lpstr>
      <vt:lpstr>Characteristics</vt:lpstr>
      <vt:lpstr>Task</vt:lpstr>
      <vt:lpstr>Material Design</vt:lpstr>
      <vt:lpstr>Implementation 1/4</vt:lpstr>
      <vt:lpstr>Implementation 2/4</vt:lpstr>
      <vt:lpstr>Implementation 3/4</vt:lpstr>
      <vt:lpstr>Implementation 4/4</vt:lpstr>
      <vt:lpstr>幻灯片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3D Chinese Ink and Wash Painting Rendering</dc:title>
  <dc:creator>Shey</dc:creator>
  <cp:lastModifiedBy>Shey</cp:lastModifiedBy>
  <cp:revision>37</cp:revision>
  <dcterms:created xsi:type="dcterms:W3CDTF">2009-12-04T04:49:13Z</dcterms:created>
  <dcterms:modified xsi:type="dcterms:W3CDTF">2009-12-04T19:55:39Z</dcterms:modified>
</cp:coreProperties>
</file>