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 showGuides="1">
      <p:cViewPr varScale="1">
        <p:scale>
          <a:sx n="133" d="100"/>
          <a:sy n="133" d="100"/>
        </p:scale>
        <p:origin x="-16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8033FD-4B8C-8F4A-A79D-E0A539326DD7}" type="datetimeFigureOut">
              <a:rPr lang="en-US" smtClean="0"/>
              <a:t>11/21/09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165742-4685-F44D-BC18-6098D92FA2E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Presentation Schedule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Time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November 27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December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December 4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2:32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Oliver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Thomas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Mehadi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2:44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Yiqing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Jian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Martin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2:56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Xiaobo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Flavio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Yudi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3:08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Yuan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Gregor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Kaisar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3:20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Tony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Craig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Sunny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3:32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Mayya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Ryan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45</Words>
  <Application>Microsoft Macintosh PowerPoint</Application>
  <PresentationFormat>On-screen Show (4:3)</PresentationFormat>
  <Paragraphs>29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Presentation Schedule</vt:lpstr>
    </vt:vector>
  </TitlesOfParts>
  <Company>Dept. of Computer Science, University of Saskatchewa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 Schedule</dc:title>
  <dc:creator>Michael Horsch</dc:creator>
  <cp:lastModifiedBy>Michael Horsch</cp:lastModifiedBy>
  <cp:revision>1</cp:revision>
  <dcterms:created xsi:type="dcterms:W3CDTF">2009-11-21T20:10:43Z</dcterms:created>
  <dcterms:modified xsi:type="dcterms:W3CDTF">2009-11-21T20:18:30Z</dcterms:modified>
</cp:coreProperties>
</file>

<file path=docProps/thumbnail.jpeg>
</file>