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92" d="100"/>
          <a:sy n="92" d="100"/>
        </p:scale>
        <p:origin x="-60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033FD-4B8C-8F4A-A79D-E0A539326DD7}" type="datetimeFigureOut">
              <a:rPr lang="en-US" smtClean="0"/>
              <a:pPr/>
              <a:t>11/25/09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65742-4685-F44D-BC18-6098D92FA2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</a:t>
            </a:r>
            <a:r>
              <a:rPr lang="en-US" dirty="0" smtClean="0"/>
              <a:t>Schedule </a:t>
            </a:r>
            <a:r>
              <a:rPr lang="en-US" smtClean="0"/>
              <a:t>(revised)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 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2:32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Oliver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2:44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Yiqing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Xiaobo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Mehadi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2:56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Flavio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Thomas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Martin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3:08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Yudi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Yuan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3:20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&lt;Seminar&gt;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Mayya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Kaisar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3:32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&lt;Seminar&gt;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Gregor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Sunny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3:44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&lt;Seminar&gt;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Craig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Ryan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1820</TotalTime>
  <Words>60</Words>
  <Application>Microsoft Macintosh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Presentation Schedule (revised)</vt:lpstr>
    </vt:vector>
  </TitlesOfParts>
  <Company>Dept. of Computer Science, University of Saskatchewa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Schedule</dc:title>
  <dc:creator>Michael Horsch</dc:creator>
  <cp:lastModifiedBy>Michael Horsch</cp:lastModifiedBy>
  <cp:revision>5</cp:revision>
  <cp:lastPrinted>2009-11-26T20:43:22Z</cp:lastPrinted>
  <dcterms:created xsi:type="dcterms:W3CDTF">2009-11-25T18:40:29Z</dcterms:created>
  <dcterms:modified xsi:type="dcterms:W3CDTF">2009-11-27T00:54:17Z</dcterms:modified>
</cp:coreProperties>
</file>